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87" r:id="rId3"/>
    <p:sldId id="299" r:id="rId4"/>
    <p:sldId id="284" r:id="rId5"/>
    <p:sldId id="283" r:id="rId6"/>
    <p:sldId id="288" r:id="rId7"/>
    <p:sldId id="289" r:id="rId8"/>
    <p:sldId id="290" r:id="rId9"/>
    <p:sldId id="291" r:id="rId10"/>
    <p:sldId id="302" r:id="rId11"/>
    <p:sldId id="303" r:id="rId12"/>
    <p:sldId id="304" r:id="rId13"/>
    <p:sldId id="292" r:id="rId14"/>
    <p:sldId id="301" r:id="rId15"/>
    <p:sldId id="307" r:id="rId16"/>
    <p:sldId id="293" r:id="rId17"/>
    <p:sldId id="300" r:id="rId18"/>
    <p:sldId id="305" r:id="rId19"/>
    <p:sldId id="294" r:id="rId20"/>
    <p:sldId id="295" r:id="rId21"/>
    <p:sldId id="296" r:id="rId22"/>
    <p:sldId id="309" r:id="rId23"/>
    <p:sldId id="306" r:id="rId24"/>
    <p:sldId id="308" r:id="rId25"/>
    <p:sldId id="297" r:id="rId26"/>
    <p:sldId id="311" r:id="rId27"/>
    <p:sldId id="313" r:id="rId28"/>
    <p:sldId id="312" r:id="rId29"/>
    <p:sldId id="314" r:id="rId30"/>
    <p:sldId id="310" r:id="rId31"/>
    <p:sldId id="315" r:id="rId32"/>
    <p:sldId id="298" r:id="rId33"/>
    <p:sldId id="316" r:id="rId34"/>
    <p:sldId id="317" r:id="rId35"/>
    <p:sldId id="318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0E42E9-4E65-AB44-889B-9A5F81EB30D2}" v="469" dt="2022-03-02T11:09:48.0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58"/>
    <p:restoredTop sz="86936"/>
  </p:normalViewPr>
  <p:slideViewPr>
    <p:cSldViewPr snapToGrid="0" snapToObjects="1">
      <p:cViewPr varScale="1">
        <p:scale>
          <a:sx n="88" d="100"/>
          <a:sy n="88" d="100"/>
        </p:scale>
        <p:origin x="176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a Filipová" userId="de3504b9-9788-463e-8aa6-ad59fdb70b82" providerId="ADAL" clId="{E30E42E9-4E65-AB44-889B-9A5F81EB30D2}"/>
    <pc:docChg chg="undo redo custSel addSld delSld modSld sldOrd">
      <pc:chgData name="Marta Filipová" userId="de3504b9-9788-463e-8aa6-ad59fdb70b82" providerId="ADAL" clId="{E30E42E9-4E65-AB44-889B-9A5F81EB30D2}" dt="2022-03-02T11:09:48.089" v="3595"/>
      <pc:docMkLst>
        <pc:docMk/>
      </pc:docMkLst>
      <pc:sldChg chg="modSp mod setBg">
        <pc:chgData name="Marta Filipová" userId="de3504b9-9788-463e-8aa6-ad59fdb70b82" providerId="ADAL" clId="{E30E42E9-4E65-AB44-889B-9A5F81EB30D2}" dt="2022-02-24T15:28:07.955" v="2612"/>
        <pc:sldMkLst>
          <pc:docMk/>
          <pc:sldMk cId="4138704079" sldId="256"/>
        </pc:sldMkLst>
        <pc:spChg chg="mod">
          <ac:chgData name="Marta Filipová" userId="de3504b9-9788-463e-8aa6-ad59fdb70b82" providerId="ADAL" clId="{E30E42E9-4E65-AB44-889B-9A5F81EB30D2}" dt="2022-02-24T15:27:03.101" v="2604" actId="21"/>
          <ac:spMkLst>
            <pc:docMk/>
            <pc:sldMk cId="4138704079" sldId="256"/>
            <ac:spMk id="2" creationId="{E5909F9D-8D69-BF4E-B302-A5EFAEB94F9D}"/>
          </ac:spMkLst>
        </pc:spChg>
        <pc:spChg chg="mod">
          <ac:chgData name="Marta Filipová" userId="de3504b9-9788-463e-8aa6-ad59fdb70b82" providerId="ADAL" clId="{E30E42E9-4E65-AB44-889B-9A5F81EB30D2}" dt="2022-02-24T15:27:08.318" v="2609" actId="27636"/>
          <ac:spMkLst>
            <pc:docMk/>
            <pc:sldMk cId="4138704079" sldId="256"/>
            <ac:spMk id="3" creationId="{EE479578-A0F1-974A-801E-CF4C6ED8801B}"/>
          </ac:spMkLst>
        </pc:spChg>
      </pc:sldChg>
      <pc:sldChg chg="del">
        <pc:chgData name="Marta Filipová" userId="de3504b9-9788-463e-8aa6-ad59fdb70b82" providerId="ADAL" clId="{E30E42E9-4E65-AB44-889B-9A5F81EB30D2}" dt="2022-02-23T14:44:37.944" v="1117" actId="2696"/>
        <pc:sldMkLst>
          <pc:docMk/>
          <pc:sldMk cId="0" sldId="257"/>
        </pc:sldMkLst>
      </pc:sldChg>
      <pc:sldChg chg="del">
        <pc:chgData name="Marta Filipová" userId="de3504b9-9788-463e-8aa6-ad59fdb70b82" providerId="ADAL" clId="{E30E42E9-4E65-AB44-889B-9A5F81EB30D2}" dt="2022-02-23T14:44:37.944" v="1117" actId="2696"/>
        <pc:sldMkLst>
          <pc:docMk/>
          <pc:sldMk cId="0" sldId="277"/>
        </pc:sldMkLst>
      </pc:sldChg>
      <pc:sldChg chg="del">
        <pc:chgData name="Marta Filipová" userId="de3504b9-9788-463e-8aa6-ad59fdb70b82" providerId="ADAL" clId="{E30E42E9-4E65-AB44-889B-9A5F81EB30D2}" dt="2022-02-23T14:44:37.944" v="1117" actId="2696"/>
        <pc:sldMkLst>
          <pc:docMk/>
          <pc:sldMk cId="0" sldId="282"/>
        </pc:sldMkLst>
      </pc:sldChg>
      <pc:sldChg chg="addSp delSp modSp mod setBg modNotesTx">
        <pc:chgData name="Marta Filipová" userId="de3504b9-9788-463e-8aa6-ad59fdb70b82" providerId="ADAL" clId="{E30E42E9-4E65-AB44-889B-9A5F81EB30D2}" dt="2022-02-24T15:34:33.881" v="2978" actId="20577"/>
        <pc:sldMkLst>
          <pc:docMk/>
          <pc:sldMk cId="0" sldId="283"/>
        </pc:sldMkLst>
        <pc:spChg chg="add mod">
          <ac:chgData name="Marta Filipová" userId="de3504b9-9788-463e-8aa6-ad59fdb70b82" providerId="ADAL" clId="{E30E42E9-4E65-AB44-889B-9A5F81EB30D2}" dt="2022-02-24T15:34:30.317" v="2977" actId="20577"/>
          <ac:spMkLst>
            <pc:docMk/>
            <pc:sldMk cId="0" sldId="283"/>
            <ac:spMk id="2" creationId="{4EB3AA8C-FFCF-4040-ADA7-FC7D14F979FE}"/>
          </ac:spMkLst>
        </pc:spChg>
        <pc:spChg chg="add mod">
          <ac:chgData name="Marta Filipová" userId="de3504b9-9788-463e-8aa6-ad59fdb70b82" providerId="ADAL" clId="{E30E42E9-4E65-AB44-889B-9A5F81EB30D2}" dt="2022-02-24T15:34:22.920" v="2968" actId="20577"/>
          <ac:spMkLst>
            <pc:docMk/>
            <pc:sldMk cId="0" sldId="283"/>
            <ac:spMk id="9" creationId="{3B9EA06E-0CE0-6641-A933-DD070EAFCE3F}"/>
          </ac:spMkLst>
        </pc:spChg>
        <pc:spChg chg="del mod">
          <ac:chgData name="Marta Filipová" userId="de3504b9-9788-463e-8aa6-ad59fdb70b82" providerId="ADAL" clId="{E30E42E9-4E65-AB44-889B-9A5F81EB30D2}" dt="2022-02-23T13:53:35.798" v="748" actId="478"/>
          <ac:spMkLst>
            <pc:docMk/>
            <pc:sldMk cId="0" sldId="283"/>
            <ac:spMk id="57346" creationId="{D054725E-C78C-2848-868B-78A593D6BF26}"/>
          </ac:spMkLst>
        </pc:spChg>
        <pc:spChg chg="mod">
          <ac:chgData name="Marta Filipová" userId="de3504b9-9788-463e-8aa6-ad59fdb70b82" providerId="ADAL" clId="{E30E42E9-4E65-AB44-889B-9A5F81EB30D2}" dt="2022-02-24T15:30:50.967" v="2833" actId="14100"/>
          <ac:spMkLst>
            <pc:docMk/>
            <pc:sldMk cId="0" sldId="283"/>
            <ac:spMk id="57347" creationId="{1AD640AF-9F95-2349-901C-C150E1345C4A}"/>
          </ac:spMkLst>
        </pc:spChg>
        <pc:picChg chg="add mod">
          <ac:chgData name="Marta Filipová" userId="de3504b9-9788-463e-8aa6-ad59fdb70b82" providerId="ADAL" clId="{E30E42E9-4E65-AB44-889B-9A5F81EB30D2}" dt="2022-02-23T13:55:12.386" v="760" actId="1076"/>
          <ac:picMkLst>
            <pc:docMk/>
            <pc:sldMk cId="0" sldId="283"/>
            <ac:picMk id="6146" creationId="{2434B6C8-5398-D74A-A493-9DC1D8690799}"/>
          </ac:picMkLst>
        </pc:picChg>
        <pc:picChg chg="add mod">
          <ac:chgData name="Marta Filipová" userId="de3504b9-9788-463e-8aa6-ad59fdb70b82" providerId="ADAL" clId="{E30E42E9-4E65-AB44-889B-9A5F81EB30D2}" dt="2022-02-23T13:55:45.613" v="764" actId="1076"/>
          <ac:picMkLst>
            <pc:docMk/>
            <pc:sldMk cId="0" sldId="283"/>
            <ac:picMk id="6148" creationId="{8ECB370D-B7A8-714D-80C3-FF5235F66B78}"/>
          </ac:picMkLst>
        </pc:picChg>
        <pc:picChg chg="del mod">
          <ac:chgData name="Marta Filipová" userId="de3504b9-9788-463e-8aa6-ad59fdb70b82" providerId="ADAL" clId="{E30E42E9-4E65-AB44-889B-9A5F81EB30D2}" dt="2022-02-23T13:55:39.084" v="761" actId="478"/>
          <ac:picMkLst>
            <pc:docMk/>
            <pc:sldMk cId="0" sldId="283"/>
            <ac:picMk id="57349" creationId="{7EA7D37B-D2A5-174E-A466-FF0CDBC5A4C4}"/>
          </ac:picMkLst>
        </pc:picChg>
      </pc:sldChg>
      <pc:sldChg chg="modSp mod ord setBg modAnim modNotesTx">
        <pc:chgData name="Marta Filipová" userId="de3504b9-9788-463e-8aa6-ad59fdb70b82" providerId="ADAL" clId="{E30E42E9-4E65-AB44-889B-9A5F81EB30D2}" dt="2022-02-25T08:12:20.885" v="3257"/>
        <pc:sldMkLst>
          <pc:docMk/>
          <pc:sldMk cId="0" sldId="284"/>
        </pc:sldMkLst>
        <pc:spChg chg="mod">
          <ac:chgData name="Marta Filipová" userId="de3504b9-9788-463e-8aa6-ad59fdb70b82" providerId="ADAL" clId="{E30E42E9-4E65-AB44-889B-9A5F81EB30D2}" dt="2022-02-24T15:29:35.841" v="2701" actId="255"/>
          <ac:spMkLst>
            <pc:docMk/>
            <pc:sldMk cId="0" sldId="284"/>
            <ac:spMk id="59394" creationId="{D6AB8880-A44E-7444-943C-8C5F2AC0A3EE}"/>
          </ac:spMkLst>
        </pc:spChg>
        <pc:spChg chg="mod">
          <ac:chgData name="Marta Filipová" userId="de3504b9-9788-463e-8aa6-ad59fdb70b82" providerId="ADAL" clId="{E30E42E9-4E65-AB44-889B-9A5F81EB30D2}" dt="2022-02-24T15:30:33.463" v="2831" actId="20577"/>
          <ac:spMkLst>
            <pc:docMk/>
            <pc:sldMk cId="0" sldId="284"/>
            <ac:spMk id="59395" creationId="{A586E90C-A058-5B42-A6CF-E89E9BF570AD}"/>
          </ac:spMkLst>
        </pc:spChg>
        <pc:spChg chg="mod">
          <ac:chgData name="Marta Filipová" userId="de3504b9-9788-463e-8aa6-ad59fdb70b82" providerId="ADAL" clId="{E30E42E9-4E65-AB44-889B-9A5F81EB30D2}" dt="2022-02-24T15:30:29.803" v="2830" actId="20577"/>
          <ac:spMkLst>
            <pc:docMk/>
            <pc:sldMk cId="0" sldId="284"/>
            <ac:spMk id="59396" creationId="{4BBCCA76-7DBF-CB46-81DB-9AA50EEFF2FA}"/>
          </ac:spMkLst>
        </pc:spChg>
        <pc:picChg chg="mod">
          <ac:chgData name="Marta Filipová" userId="de3504b9-9788-463e-8aa6-ad59fdb70b82" providerId="ADAL" clId="{E30E42E9-4E65-AB44-889B-9A5F81EB30D2}" dt="2022-02-25T08:12:12.290" v="3256" actId="1076"/>
          <ac:picMkLst>
            <pc:docMk/>
            <pc:sldMk cId="0" sldId="284"/>
            <ac:picMk id="59400" creationId="{5AE58C3F-46C4-184F-BA8B-E5290FA59CDE}"/>
          </ac:picMkLst>
        </pc:picChg>
        <pc:picChg chg="mod">
          <ac:chgData name="Marta Filipová" userId="de3504b9-9788-463e-8aa6-ad59fdb70b82" providerId="ADAL" clId="{E30E42E9-4E65-AB44-889B-9A5F81EB30D2}" dt="2022-02-21T00:41:30.601" v="605" actId="1076"/>
          <ac:picMkLst>
            <pc:docMk/>
            <pc:sldMk cId="0" sldId="284"/>
            <ac:picMk id="59402" creationId="{16DD3E67-5742-8947-B250-68A082DF268B}"/>
          </ac:picMkLst>
        </pc:picChg>
        <pc:picChg chg="mod">
          <ac:chgData name="Marta Filipová" userId="de3504b9-9788-463e-8aa6-ad59fdb70b82" providerId="ADAL" clId="{E30E42E9-4E65-AB44-889B-9A5F81EB30D2}" dt="2022-02-21T00:41:29.136" v="604" actId="1076"/>
          <ac:picMkLst>
            <pc:docMk/>
            <pc:sldMk cId="0" sldId="284"/>
            <ac:picMk id="59403" creationId="{D72F94F7-919E-DA4C-A056-73F3690060F5}"/>
          </ac:picMkLst>
        </pc:picChg>
      </pc:sldChg>
      <pc:sldChg chg="del">
        <pc:chgData name="Marta Filipová" userId="de3504b9-9788-463e-8aa6-ad59fdb70b82" providerId="ADAL" clId="{E30E42E9-4E65-AB44-889B-9A5F81EB30D2}" dt="2022-02-23T14:44:37.944" v="1117" actId="2696"/>
        <pc:sldMkLst>
          <pc:docMk/>
          <pc:sldMk cId="0" sldId="286"/>
        </pc:sldMkLst>
      </pc:sldChg>
      <pc:sldChg chg="addSp modSp new mod setBg">
        <pc:chgData name="Marta Filipová" userId="de3504b9-9788-463e-8aa6-ad59fdb70b82" providerId="ADAL" clId="{E30E42E9-4E65-AB44-889B-9A5F81EB30D2}" dt="2022-02-24T15:28:07.955" v="2612"/>
        <pc:sldMkLst>
          <pc:docMk/>
          <pc:sldMk cId="1978780543" sldId="287"/>
        </pc:sldMkLst>
        <pc:spChg chg="mod">
          <ac:chgData name="Marta Filipová" userId="de3504b9-9788-463e-8aa6-ad59fdb70b82" providerId="ADAL" clId="{E30E42E9-4E65-AB44-889B-9A5F81EB30D2}" dt="2022-02-24T15:26:24.075" v="2565" actId="20577"/>
          <ac:spMkLst>
            <pc:docMk/>
            <pc:sldMk cId="1978780543" sldId="287"/>
            <ac:spMk id="2" creationId="{7ECDF588-304C-C348-ACBF-AC0208DD6885}"/>
          </ac:spMkLst>
        </pc:spChg>
        <pc:spChg chg="mod">
          <ac:chgData name="Marta Filipová" userId="de3504b9-9788-463e-8aa6-ad59fdb70b82" providerId="ADAL" clId="{E30E42E9-4E65-AB44-889B-9A5F81EB30D2}" dt="2022-02-24T15:27:50.249" v="2611" actId="20577"/>
          <ac:spMkLst>
            <pc:docMk/>
            <pc:sldMk cId="1978780543" sldId="287"/>
            <ac:spMk id="3" creationId="{71E943FB-57A7-BB4B-833C-C795A3592660}"/>
          </ac:spMkLst>
        </pc:spChg>
        <pc:spChg chg="add mod">
          <ac:chgData name="Marta Filipová" userId="de3504b9-9788-463e-8aa6-ad59fdb70b82" providerId="ADAL" clId="{E30E42E9-4E65-AB44-889B-9A5F81EB30D2}" dt="2022-02-20T23:02:18.485" v="140" actId="1076"/>
          <ac:spMkLst>
            <pc:docMk/>
            <pc:sldMk cId="1978780543" sldId="287"/>
            <ac:spMk id="4" creationId="{75DCAC07-B1FF-CD45-AFA6-D19C7800651B}"/>
          </ac:spMkLst>
        </pc:spChg>
      </pc:sldChg>
      <pc:sldChg chg="addSp delSp modSp add mod setBg delAnim">
        <pc:chgData name="Marta Filipová" userId="de3504b9-9788-463e-8aa6-ad59fdb70b82" providerId="ADAL" clId="{E30E42E9-4E65-AB44-889B-9A5F81EB30D2}" dt="2022-02-24T15:35:02.031" v="2998" actId="20577"/>
        <pc:sldMkLst>
          <pc:docMk/>
          <pc:sldMk cId="2639717995" sldId="288"/>
        </pc:sldMkLst>
        <pc:spChg chg="mod">
          <ac:chgData name="Marta Filipová" userId="de3504b9-9788-463e-8aa6-ad59fdb70b82" providerId="ADAL" clId="{E30E42E9-4E65-AB44-889B-9A5F81EB30D2}" dt="2022-02-24T15:35:02.031" v="2998" actId="20577"/>
          <ac:spMkLst>
            <pc:docMk/>
            <pc:sldMk cId="2639717995" sldId="288"/>
            <ac:spMk id="5" creationId="{0F9D159B-4BBA-1343-9739-926E0C46B9A1}"/>
          </ac:spMkLst>
        </pc:spChg>
        <pc:picChg chg="del mod">
          <ac:chgData name="Marta Filipová" userId="de3504b9-9788-463e-8aa6-ad59fdb70b82" providerId="ADAL" clId="{E30E42E9-4E65-AB44-889B-9A5F81EB30D2}" dt="2022-02-23T14:02:20.290" v="769" actId="478"/>
          <ac:picMkLst>
            <pc:docMk/>
            <pc:sldMk cId="2639717995" sldId="288"/>
            <ac:picMk id="2" creationId="{0C66B787-F072-8043-AC88-E5843660BCD0}"/>
          </ac:picMkLst>
        </pc:picChg>
        <pc:picChg chg="mod">
          <ac:chgData name="Marta Filipová" userId="de3504b9-9788-463e-8aa6-ad59fdb70b82" providerId="ADAL" clId="{E30E42E9-4E65-AB44-889B-9A5F81EB30D2}" dt="2022-02-23T14:02:39.758" v="776" actId="14100"/>
          <ac:picMkLst>
            <pc:docMk/>
            <pc:sldMk cId="2639717995" sldId="288"/>
            <ac:picMk id="6" creationId="{59989D8E-5A4F-8144-897F-CC9DAB17AA79}"/>
          </ac:picMkLst>
        </pc:picChg>
        <pc:picChg chg="add mod">
          <ac:chgData name="Marta Filipová" userId="de3504b9-9788-463e-8aa6-ad59fdb70b82" providerId="ADAL" clId="{E30E42E9-4E65-AB44-889B-9A5F81EB30D2}" dt="2022-02-24T15:34:51.248" v="2980" actId="14100"/>
          <ac:picMkLst>
            <pc:docMk/>
            <pc:sldMk cId="2639717995" sldId="288"/>
            <ac:picMk id="7170" creationId="{F339FB96-A44A-4640-9D99-4ADCD21FD346}"/>
          </ac:picMkLst>
        </pc:picChg>
      </pc:sldChg>
      <pc:sldChg chg="addSp delSp modSp add mod setBg delAnim modNotesTx">
        <pc:chgData name="Marta Filipová" userId="de3504b9-9788-463e-8aa6-ad59fdb70b82" providerId="ADAL" clId="{E30E42E9-4E65-AB44-889B-9A5F81EB30D2}" dt="2022-02-24T15:38:56.917" v="3001" actId="20577"/>
        <pc:sldMkLst>
          <pc:docMk/>
          <pc:sldMk cId="2348134582" sldId="289"/>
        </pc:sldMkLst>
        <pc:spChg chg="mod">
          <ac:chgData name="Marta Filipová" userId="de3504b9-9788-463e-8aa6-ad59fdb70b82" providerId="ADAL" clId="{E30E42E9-4E65-AB44-889B-9A5F81EB30D2}" dt="2022-02-24T15:38:56.917" v="3001" actId="20577"/>
          <ac:spMkLst>
            <pc:docMk/>
            <pc:sldMk cId="2348134582" sldId="289"/>
            <ac:spMk id="3" creationId="{52AE0C2B-BA66-0144-86D6-D6A65DCC81C3}"/>
          </ac:spMkLst>
        </pc:spChg>
        <pc:spChg chg="del">
          <ac:chgData name="Marta Filipová" userId="de3504b9-9788-463e-8aa6-ad59fdb70b82" providerId="ADAL" clId="{E30E42E9-4E65-AB44-889B-9A5F81EB30D2}" dt="2022-02-23T14:04:49.298" v="786" actId="478"/>
          <ac:spMkLst>
            <pc:docMk/>
            <pc:sldMk cId="2348134582" sldId="289"/>
            <ac:spMk id="4" creationId="{24B724C9-95F9-1543-A26E-0FA08E3DB192}"/>
          </ac:spMkLst>
        </pc:spChg>
        <pc:spChg chg="del">
          <ac:chgData name="Marta Filipová" userId="de3504b9-9788-463e-8aa6-ad59fdb70b82" providerId="ADAL" clId="{E30E42E9-4E65-AB44-889B-9A5F81EB30D2}" dt="2022-02-23T14:02:47.540" v="778" actId="478"/>
          <ac:spMkLst>
            <pc:docMk/>
            <pc:sldMk cId="2348134582" sldId="289"/>
            <ac:spMk id="5" creationId="{BE818546-D69F-F04B-AC5B-40A8E3662BD8}"/>
          </ac:spMkLst>
        </pc:spChg>
        <pc:spChg chg="add del">
          <ac:chgData name="Marta Filipová" userId="de3504b9-9788-463e-8aa6-ad59fdb70b82" providerId="ADAL" clId="{E30E42E9-4E65-AB44-889B-9A5F81EB30D2}" dt="2022-02-23T14:02:58.522" v="780" actId="22"/>
          <ac:spMkLst>
            <pc:docMk/>
            <pc:sldMk cId="2348134582" sldId="289"/>
            <ac:spMk id="9" creationId="{43F929DD-66F0-3847-8BC4-E03D0CFA41DC}"/>
          </ac:spMkLst>
        </pc:spChg>
        <pc:picChg chg="del">
          <ac:chgData name="Marta Filipová" userId="de3504b9-9788-463e-8aa6-ad59fdb70b82" providerId="ADAL" clId="{E30E42E9-4E65-AB44-889B-9A5F81EB30D2}" dt="2022-02-23T14:02:44.555" v="777" actId="478"/>
          <ac:picMkLst>
            <pc:docMk/>
            <pc:sldMk cId="2348134582" sldId="289"/>
            <ac:picMk id="2" creationId="{C26DE207-6C39-EC45-8ED6-A785C9D78521}"/>
          </ac:picMkLst>
        </pc:picChg>
        <pc:picChg chg="add mod">
          <ac:chgData name="Marta Filipová" userId="de3504b9-9788-463e-8aa6-ad59fdb70b82" providerId="ADAL" clId="{E30E42E9-4E65-AB44-889B-9A5F81EB30D2}" dt="2022-02-23T14:04:43.999" v="784" actId="1076"/>
          <ac:picMkLst>
            <pc:docMk/>
            <pc:sldMk cId="2348134582" sldId="289"/>
            <ac:picMk id="8194" creationId="{3CDF35A9-3DC1-BA4D-BBCD-7972A04D46A9}"/>
          </ac:picMkLst>
        </pc:picChg>
      </pc:sldChg>
      <pc:sldChg chg="addSp delSp modSp add mod setBg delAnim modAnim modNotesTx">
        <pc:chgData name="Marta Filipová" userId="de3504b9-9788-463e-8aa6-ad59fdb70b82" providerId="ADAL" clId="{E30E42E9-4E65-AB44-889B-9A5F81EB30D2}" dt="2022-02-25T08:18:49.069" v="3324" actId="1076"/>
        <pc:sldMkLst>
          <pc:docMk/>
          <pc:sldMk cId="797822657" sldId="290"/>
        </pc:sldMkLst>
        <pc:spChg chg="mod">
          <ac:chgData name="Marta Filipová" userId="de3504b9-9788-463e-8aa6-ad59fdb70b82" providerId="ADAL" clId="{E30E42E9-4E65-AB44-889B-9A5F81EB30D2}" dt="2022-02-25T08:17:26.672" v="3258" actId="20577"/>
          <ac:spMkLst>
            <pc:docMk/>
            <pc:sldMk cId="797822657" sldId="290"/>
            <ac:spMk id="3" creationId="{DC064321-D27A-5341-AC76-473F57ED0D31}"/>
          </ac:spMkLst>
        </pc:spChg>
        <pc:spChg chg="mod">
          <ac:chgData name="Marta Filipová" userId="de3504b9-9788-463e-8aa6-ad59fdb70b82" providerId="ADAL" clId="{E30E42E9-4E65-AB44-889B-9A5F81EB30D2}" dt="2022-02-24T15:40:28.272" v="3125" actId="1076"/>
          <ac:spMkLst>
            <pc:docMk/>
            <pc:sldMk cId="797822657" sldId="290"/>
            <ac:spMk id="5" creationId="{55487C29-F1DB-5345-BBAA-22B0160F478B}"/>
          </ac:spMkLst>
        </pc:spChg>
        <pc:spChg chg="add mod">
          <ac:chgData name="Marta Filipová" userId="de3504b9-9788-463e-8aa6-ad59fdb70b82" providerId="ADAL" clId="{E30E42E9-4E65-AB44-889B-9A5F81EB30D2}" dt="2022-02-25T08:18:49.069" v="3324" actId="1076"/>
          <ac:spMkLst>
            <pc:docMk/>
            <pc:sldMk cId="797822657" sldId="290"/>
            <ac:spMk id="6" creationId="{CCE88248-E529-6542-877F-CBDA6C42584F}"/>
          </ac:spMkLst>
        </pc:spChg>
        <pc:picChg chg="del">
          <ac:chgData name="Marta Filipová" userId="de3504b9-9788-463e-8aa6-ad59fdb70b82" providerId="ADAL" clId="{E30E42E9-4E65-AB44-889B-9A5F81EB30D2}" dt="2022-02-24T15:39:09.533" v="3002" actId="478"/>
          <ac:picMkLst>
            <pc:docMk/>
            <pc:sldMk cId="797822657" sldId="290"/>
            <ac:picMk id="2" creationId="{F631CB0A-C1A1-6842-A347-8E38A7A47F4D}"/>
          </ac:picMkLst>
        </pc:picChg>
      </pc:sldChg>
      <pc:sldChg chg="addSp modSp new mod setBg">
        <pc:chgData name="Marta Filipová" userId="de3504b9-9788-463e-8aa6-ad59fdb70b82" providerId="ADAL" clId="{E30E42E9-4E65-AB44-889B-9A5F81EB30D2}" dt="2022-02-24T15:40:33.539" v="3126" actId="1076"/>
        <pc:sldMkLst>
          <pc:docMk/>
          <pc:sldMk cId="3995618709" sldId="291"/>
        </pc:sldMkLst>
        <pc:spChg chg="mod">
          <ac:chgData name="Marta Filipová" userId="de3504b9-9788-463e-8aa6-ad59fdb70b82" providerId="ADAL" clId="{E30E42E9-4E65-AB44-889B-9A5F81EB30D2}" dt="2022-02-24T15:40:33.539" v="3126" actId="1076"/>
          <ac:spMkLst>
            <pc:docMk/>
            <pc:sldMk cId="3995618709" sldId="291"/>
            <ac:spMk id="2" creationId="{2E16E484-EA8A-8A44-94B8-458672652DB5}"/>
          </ac:spMkLst>
        </pc:spChg>
        <pc:spChg chg="add mod">
          <ac:chgData name="Marta Filipová" userId="de3504b9-9788-463e-8aa6-ad59fdb70b82" providerId="ADAL" clId="{E30E42E9-4E65-AB44-889B-9A5F81EB30D2}" dt="2022-02-23T14:09:34.995" v="871" actId="1076"/>
          <ac:spMkLst>
            <pc:docMk/>
            <pc:sldMk cId="3995618709" sldId="291"/>
            <ac:spMk id="4" creationId="{7FD038F8-AEB2-994D-94EE-B067CFA51452}"/>
          </ac:spMkLst>
        </pc:spChg>
        <pc:picChg chg="add mod">
          <ac:chgData name="Marta Filipová" userId="de3504b9-9788-463e-8aa6-ad59fdb70b82" providerId="ADAL" clId="{E30E42E9-4E65-AB44-889B-9A5F81EB30D2}" dt="2022-02-23T14:09:38.112" v="872" actId="1076"/>
          <ac:picMkLst>
            <pc:docMk/>
            <pc:sldMk cId="3995618709" sldId="291"/>
            <ac:picMk id="9218" creationId="{546071B5-CDFB-5841-81F6-34C57F04150B}"/>
          </ac:picMkLst>
        </pc:picChg>
        <pc:picChg chg="add mod">
          <ac:chgData name="Marta Filipová" userId="de3504b9-9788-463e-8aa6-ad59fdb70b82" providerId="ADAL" clId="{E30E42E9-4E65-AB44-889B-9A5F81EB30D2}" dt="2022-02-23T14:08:41.150" v="828" actId="1076"/>
          <ac:picMkLst>
            <pc:docMk/>
            <pc:sldMk cId="3995618709" sldId="291"/>
            <ac:picMk id="9220" creationId="{F500CF74-BFA2-7643-957D-A744675C500D}"/>
          </ac:picMkLst>
        </pc:picChg>
        <pc:picChg chg="add mod">
          <ac:chgData name="Marta Filipová" userId="de3504b9-9788-463e-8aa6-ad59fdb70b82" providerId="ADAL" clId="{E30E42E9-4E65-AB44-889B-9A5F81EB30D2}" dt="2022-02-23T14:08:39.310" v="827" actId="1076"/>
          <ac:picMkLst>
            <pc:docMk/>
            <pc:sldMk cId="3995618709" sldId="291"/>
            <ac:picMk id="9222" creationId="{BD1D765D-9982-7C4A-9C83-9CB4F72C0E20}"/>
          </ac:picMkLst>
        </pc:picChg>
        <pc:picChg chg="add mod">
          <ac:chgData name="Marta Filipová" userId="de3504b9-9788-463e-8aa6-ad59fdb70b82" providerId="ADAL" clId="{E30E42E9-4E65-AB44-889B-9A5F81EB30D2}" dt="2022-02-23T14:09:24.844" v="845" actId="1076"/>
          <ac:picMkLst>
            <pc:docMk/>
            <pc:sldMk cId="3995618709" sldId="291"/>
            <ac:picMk id="9224" creationId="{83F141FC-8295-F34E-89B8-0832F6291E50}"/>
          </ac:picMkLst>
        </pc:picChg>
      </pc:sldChg>
      <pc:sldChg chg="addSp modSp new mod setBg">
        <pc:chgData name="Marta Filipová" userId="de3504b9-9788-463e-8aa6-ad59fdb70b82" providerId="ADAL" clId="{E30E42E9-4E65-AB44-889B-9A5F81EB30D2}" dt="2022-02-24T15:43:34.764" v="3222" actId="1076"/>
        <pc:sldMkLst>
          <pc:docMk/>
          <pc:sldMk cId="3849566973" sldId="292"/>
        </pc:sldMkLst>
        <pc:spChg chg="mod">
          <ac:chgData name="Marta Filipová" userId="de3504b9-9788-463e-8aa6-ad59fdb70b82" providerId="ADAL" clId="{E30E42E9-4E65-AB44-889B-9A5F81EB30D2}" dt="2022-02-24T15:43:34.764" v="3222" actId="1076"/>
          <ac:spMkLst>
            <pc:docMk/>
            <pc:sldMk cId="3849566973" sldId="292"/>
            <ac:spMk id="2" creationId="{96BF3122-881F-D748-8750-DA1EFA7147F3}"/>
          </ac:spMkLst>
        </pc:spChg>
        <pc:picChg chg="add mod">
          <ac:chgData name="Marta Filipová" userId="de3504b9-9788-463e-8aa6-ad59fdb70b82" providerId="ADAL" clId="{E30E42E9-4E65-AB44-889B-9A5F81EB30D2}" dt="2022-02-23T13:44:38.146" v="706" actId="1076"/>
          <ac:picMkLst>
            <pc:docMk/>
            <pc:sldMk cId="3849566973" sldId="292"/>
            <ac:picMk id="3074" creationId="{C1DC4840-19F7-D64C-8F6A-9B095538BC8C}"/>
          </ac:picMkLst>
        </pc:picChg>
        <pc:picChg chg="add mod">
          <ac:chgData name="Marta Filipová" userId="de3504b9-9788-463e-8aa6-ad59fdb70b82" providerId="ADAL" clId="{E30E42E9-4E65-AB44-889B-9A5F81EB30D2}" dt="2022-02-24T15:43:29.073" v="3221" actId="1076"/>
          <ac:picMkLst>
            <pc:docMk/>
            <pc:sldMk cId="3849566973" sldId="292"/>
            <ac:picMk id="3076" creationId="{467BB3E3-8ED9-5640-ABE1-2ADA6811C372}"/>
          </ac:picMkLst>
        </pc:picChg>
        <pc:picChg chg="add mod">
          <ac:chgData name="Marta Filipová" userId="de3504b9-9788-463e-8aa6-ad59fdb70b82" providerId="ADAL" clId="{E30E42E9-4E65-AB44-889B-9A5F81EB30D2}" dt="2022-02-23T13:46:25.082" v="722" actId="1076"/>
          <ac:picMkLst>
            <pc:docMk/>
            <pc:sldMk cId="3849566973" sldId="292"/>
            <ac:picMk id="3078" creationId="{2972F647-3073-0747-8824-55CF41AD5A7E}"/>
          </ac:picMkLst>
        </pc:picChg>
      </pc:sldChg>
      <pc:sldChg chg="modSp new mod">
        <pc:chgData name="Marta Filipová" userId="de3504b9-9788-463e-8aa6-ad59fdb70b82" providerId="ADAL" clId="{E30E42E9-4E65-AB44-889B-9A5F81EB30D2}" dt="2022-02-20T23:49:01.319" v="420" actId="20577"/>
        <pc:sldMkLst>
          <pc:docMk/>
          <pc:sldMk cId="1143979743" sldId="293"/>
        </pc:sldMkLst>
        <pc:spChg chg="mod">
          <ac:chgData name="Marta Filipová" userId="de3504b9-9788-463e-8aa6-ad59fdb70b82" providerId="ADAL" clId="{E30E42E9-4E65-AB44-889B-9A5F81EB30D2}" dt="2022-02-20T23:49:01.319" v="420" actId="20577"/>
          <ac:spMkLst>
            <pc:docMk/>
            <pc:sldMk cId="1143979743" sldId="293"/>
            <ac:spMk id="2" creationId="{B659D92A-5283-7C45-B8B5-BE60A3789021}"/>
          </ac:spMkLst>
        </pc:spChg>
      </pc:sldChg>
      <pc:sldChg chg="addSp delSp modSp del mod setBg">
        <pc:chgData name="Marta Filipová" userId="de3504b9-9788-463e-8aa6-ad59fdb70b82" providerId="ADAL" clId="{E30E42E9-4E65-AB44-889B-9A5F81EB30D2}" dt="2022-02-24T15:44:08.918" v="3233" actId="20577"/>
        <pc:sldMkLst>
          <pc:docMk/>
          <pc:sldMk cId="1143979743" sldId="293"/>
        </pc:sldMkLst>
        <pc:spChg chg="mod">
          <ac:chgData name="Marta Filipová" userId="de3504b9-9788-463e-8aa6-ad59fdb70b82" providerId="ADAL" clId="{E30E42E9-4E65-AB44-889B-9A5F81EB30D2}" dt="2022-02-24T15:44:08.918" v="3233" actId="20577"/>
          <ac:spMkLst>
            <pc:docMk/>
            <pc:sldMk cId="1143979743" sldId="293"/>
            <ac:spMk id="2" creationId="{B659D92A-5283-7C45-B8B5-BE60A3789021}"/>
          </ac:spMkLst>
        </pc:spChg>
        <pc:spChg chg="mod">
          <ac:chgData name="Marta Filipová" userId="de3504b9-9788-463e-8aa6-ad59fdb70b82" providerId="ADAL" clId="{E30E42E9-4E65-AB44-889B-9A5F81EB30D2}" dt="2022-02-24T11:00:38.088" v="1282" actId="20577"/>
          <ac:spMkLst>
            <pc:docMk/>
            <pc:sldMk cId="1143979743" sldId="293"/>
            <ac:spMk id="3" creationId="{D52DF90D-B129-C646-BF69-3256062F8DA1}"/>
          </ac:spMkLst>
        </pc:spChg>
        <pc:picChg chg="add del mod">
          <ac:chgData name="Marta Filipová" userId="de3504b9-9788-463e-8aa6-ad59fdb70b82" providerId="ADAL" clId="{E30E42E9-4E65-AB44-889B-9A5F81EB30D2}" dt="2022-02-24T10:56:16.278" v="1118" actId="21"/>
          <ac:picMkLst>
            <pc:docMk/>
            <pc:sldMk cId="1143979743" sldId="293"/>
            <ac:picMk id="1026" creationId="{9ECD94B2-56CF-ED48-8620-8B300732C29C}"/>
          </ac:picMkLst>
        </pc:picChg>
        <pc:picChg chg="add mod">
          <ac:chgData name="Marta Filipová" userId="de3504b9-9788-463e-8aa6-ad59fdb70b82" providerId="ADAL" clId="{E30E42E9-4E65-AB44-889B-9A5F81EB30D2}" dt="2022-02-24T11:00:42.449" v="1283" actId="1076"/>
          <ac:picMkLst>
            <pc:docMk/>
            <pc:sldMk cId="1143979743" sldId="293"/>
            <ac:picMk id="1028" creationId="{B65DAE1A-9999-4543-B4CB-79658A98EE9F}"/>
          </ac:picMkLst>
        </pc:picChg>
      </pc:sldChg>
      <pc:sldChg chg="addSp modSp new mod setBg">
        <pc:chgData name="Marta Filipová" userId="de3504b9-9788-463e-8aa6-ad59fdb70b82" providerId="ADAL" clId="{E30E42E9-4E65-AB44-889B-9A5F81EB30D2}" dt="2022-02-24T15:28:07.955" v="2612"/>
        <pc:sldMkLst>
          <pc:docMk/>
          <pc:sldMk cId="3428721542" sldId="294"/>
        </pc:sldMkLst>
        <pc:spChg chg="mod">
          <ac:chgData name="Marta Filipová" userId="de3504b9-9788-463e-8aa6-ad59fdb70b82" providerId="ADAL" clId="{E30E42E9-4E65-AB44-889B-9A5F81EB30D2}" dt="2022-02-24T11:40:56.420" v="1741" actId="1076"/>
          <ac:spMkLst>
            <pc:docMk/>
            <pc:sldMk cId="3428721542" sldId="294"/>
            <ac:spMk id="2" creationId="{4D693365-397F-4B41-80B1-4FF29E9DBD38}"/>
          </ac:spMkLst>
        </pc:spChg>
        <pc:picChg chg="add mod">
          <ac:chgData name="Marta Filipová" userId="de3504b9-9788-463e-8aa6-ad59fdb70b82" providerId="ADAL" clId="{E30E42E9-4E65-AB44-889B-9A5F81EB30D2}" dt="2022-02-24T11:39:07.169" v="1729" actId="1076"/>
          <ac:picMkLst>
            <pc:docMk/>
            <pc:sldMk cId="3428721542" sldId="294"/>
            <ac:picMk id="13314" creationId="{F5014D1B-CE7A-2242-BA2D-74EE6149DD08}"/>
          </ac:picMkLst>
        </pc:picChg>
        <pc:picChg chg="add mod">
          <ac:chgData name="Marta Filipová" userId="de3504b9-9788-463e-8aa6-ad59fdb70b82" providerId="ADAL" clId="{E30E42E9-4E65-AB44-889B-9A5F81EB30D2}" dt="2022-02-24T11:39:54.751" v="1733" actId="1076"/>
          <ac:picMkLst>
            <pc:docMk/>
            <pc:sldMk cId="3428721542" sldId="294"/>
            <ac:picMk id="13316" creationId="{A9153899-D679-1949-92DB-0FD213AB1481}"/>
          </ac:picMkLst>
        </pc:picChg>
        <pc:picChg chg="add mod">
          <ac:chgData name="Marta Filipová" userId="de3504b9-9788-463e-8aa6-ad59fdb70b82" providerId="ADAL" clId="{E30E42E9-4E65-AB44-889B-9A5F81EB30D2}" dt="2022-02-24T11:40:42.946" v="1738" actId="1076"/>
          <ac:picMkLst>
            <pc:docMk/>
            <pc:sldMk cId="3428721542" sldId="294"/>
            <ac:picMk id="13318" creationId="{C449DF24-BE4B-EC4E-BF7B-FDA49A3F0BE1}"/>
          </ac:picMkLst>
        </pc:picChg>
        <pc:picChg chg="add mod">
          <ac:chgData name="Marta Filipová" userId="de3504b9-9788-463e-8aa6-ad59fdb70b82" providerId="ADAL" clId="{E30E42E9-4E65-AB44-889B-9A5F81EB30D2}" dt="2022-02-24T11:40:45.538" v="1739" actId="1076"/>
          <ac:picMkLst>
            <pc:docMk/>
            <pc:sldMk cId="3428721542" sldId="294"/>
            <ac:picMk id="13320" creationId="{7641A43B-FA7A-FA44-AE02-3A779204F1E2}"/>
          </ac:picMkLst>
        </pc:picChg>
      </pc:sldChg>
      <pc:sldChg chg="addSp delSp modSp new mod setBg">
        <pc:chgData name="Marta Filipová" userId="de3504b9-9788-463e-8aa6-ad59fdb70b82" providerId="ADAL" clId="{E30E42E9-4E65-AB44-889B-9A5F81EB30D2}" dt="2022-02-24T15:44:45.486" v="3237"/>
        <pc:sldMkLst>
          <pc:docMk/>
          <pc:sldMk cId="608548206" sldId="295"/>
        </pc:sldMkLst>
        <pc:spChg chg="mod">
          <ac:chgData name="Marta Filipová" userId="de3504b9-9788-463e-8aa6-ad59fdb70b82" providerId="ADAL" clId="{E30E42E9-4E65-AB44-889B-9A5F81EB30D2}" dt="2022-02-24T15:44:41.668" v="3235" actId="255"/>
          <ac:spMkLst>
            <pc:docMk/>
            <pc:sldMk cId="608548206" sldId="295"/>
            <ac:spMk id="2" creationId="{A96A1A33-75AB-284D-AE9F-E92A660AA9F7}"/>
          </ac:spMkLst>
        </pc:spChg>
        <pc:spChg chg="mod">
          <ac:chgData name="Marta Filipová" userId="de3504b9-9788-463e-8aa6-ad59fdb70b82" providerId="ADAL" clId="{E30E42E9-4E65-AB44-889B-9A5F81EB30D2}" dt="2022-02-24T11:45:57.821" v="1881" actId="20577"/>
          <ac:spMkLst>
            <pc:docMk/>
            <pc:sldMk cId="608548206" sldId="295"/>
            <ac:spMk id="3" creationId="{8C374D09-6F86-8440-A3DA-03D26BECED02}"/>
          </ac:spMkLst>
        </pc:spChg>
        <pc:spChg chg="add mod">
          <ac:chgData name="Marta Filipová" userId="de3504b9-9788-463e-8aa6-ad59fdb70b82" providerId="ADAL" clId="{E30E42E9-4E65-AB44-889B-9A5F81EB30D2}" dt="2022-02-23T14:44:11.178" v="1116" actId="20577"/>
          <ac:spMkLst>
            <pc:docMk/>
            <pc:sldMk cId="608548206" sldId="295"/>
            <ac:spMk id="4" creationId="{8E539C56-AACC-8045-8EF6-279CF82BD155}"/>
          </ac:spMkLst>
        </pc:spChg>
        <pc:spChg chg="add del mod">
          <ac:chgData name="Marta Filipová" userId="de3504b9-9788-463e-8aa6-ad59fdb70b82" providerId="ADAL" clId="{E30E42E9-4E65-AB44-889B-9A5F81EB30D2}" dt="2022-02-24T15:44:45.486" v="3237"/>
          <ac:spMkLst>
            <pc:docMk/>
            <pc:sldMk cId="608548206" sldId="295"/>
            <ac:spMk id="5" creationId="{A1A59CC9-4CEF-C145-93C4-B9B91A24059C}"/>
          </ac:spMkLst>
        </pc:spChg>
        <pc:picChg chg="add mod">
          <ac:chgData name="Marta Filipová" userId="de3504b9-9788-463e-8aa6-ad59fdb70b82" providerId="ADAL" clId="{E30E42E9-4E65-AB44-889B-9A5F81EB30D2}" dt="2022-02-24T11:45:56.514" v="1880" actId="1076"/>
          <ac:picMkLst>
            <pc:docMk/>
            <pc:sldMk cId="608548206" sldId="295"/>
            <ac:picMk id="14338" creationId="{D1861844-1E55-7345-A36E-30E59D8E94E0}"/>
          </ac:picMkLst>
        </pc:picChg>
        <pc:picChg chg="add mod">
          <ac:chgData name="Marta Filipová" userId="de3504b9-9788-463e-8aa6-ad59fdb70b82" providerId="ADAL" clId="{E30E42E9-4E65-AB44-889B-9A5F81EB30D2}" dt="2022-02-24T11:44:51.413" v="1755" actId="1076"/>
          <ac:picMkLst>
            <pc:docMk/>
            <pc:sldMk cId="608548206" sldId="295"/>
            <ac:picMk id="14340" creationId="{7F5C5DFF-62B2-1C43-90E9-27C3EF5005F4}"/>
          </ac:picMkLst>
        </pc:picChg>
        <pc:picChg chg="add mod">
          <ac:chgData name="Marta Filipová" userId="de3504b9-9788-463e-8aa6-ad59fdb70b82" providerId="ADAL" clId="{E30E42E9-4E65-AB44-889B-9A5F81EB30D2}" dt="2022-02-24T11:44:49.334" v="1754" actId="1076"/>
          <ac:picMkLst>
            <pc:docMk/>
            <pc:sldMk cId="608548206" sldId="295"/>
            <ac:picMk id="14342" creationId="{C094DC8A-13E7-FB4F-A1F0-9CC915DF5CDF}"/>
          </ac:picMkLst>
        </pc:picChg>
      </pc:sldChg>
      <pc:sldChg chg="new del">
        <pc:chgData name="Marta Filipová" userId="de3504b9-9788-463e-8aa6-ad59fdb70b82" providerId="ADAL" clId="{E30E42E9-4E65-AB44-889B-9A5F81EB30D2}" dt="2022-02-21T00:06:59.192" v="457" actId="2696"/>
        <pc:sldMkLst>
          <pc:docMk/>
          <pc:sldMk cId="2922970221" sldId="295"/>
        </pc:sldMkLst>
      </pc:sldChg>
      <pc:sldChg chg="addSp delSp modSp new mod setBg">
        <pc:chgData name="Marta Filipová" userId="de3504b9-9788-463e-8aa6-ad59fdb70b82" providerId="ADAL" clId="{E30E42E9-4E65-AB44-889B-9A5F81EB30D2}" dt="2022-02-24T15:44:52.659" v="3238" actId="255"/>
        <pc:sldMkLst>
          <pc:docMk/>
          <pc:sldMk cId="2979994970" sldId="296"/>
        </pc:sldMkLst>
        <pc:spChg chg="mod">
          <ac:chgData name="Marta Filipová" userId="de3504b9-9788-463e-8aa6-ad59fdb70b82" providerId="ADAL" clId="{E30E42E9-4E65-AB44-889B-9A5F81EB30D2}" dt="2022-02-24T15:44:52.659" v="3238" actId="255"/>
          <ac:spMkLst>
            <pc:docMk/>
            <pc:sldMk cId="2979994970" sldId="296"/>
            <ac:spMk id="2" creationId="{3268CDC3-51F7-244C-87D1-48782BC7F239}"/>
          </ac:spMkLst>
        </pc:spChg>
        <pc:spChg chg="mod">
          <ac:chgData name="Marta Filipová" userId="de3504b9-9788-463e-8aa6-ad59fdb70b82" providerId="ADAL" clId="{E30E42E9-4E65-AB44-889B-9A5F81EB30D2}" dt="2022-02-24T11:57:25.637" v="2077" actId="20577"/>
          <ac:spMkLst>
            <pc:docMk/>
            <pc:sldMk cId="2979994970" sldId="296"/>
            <ac:spMk id="3" creationId="{5AABCCA8-A676-A74F-81D3-76C9864351D4}"/>
          </ac:spMkLst>
        </pc:spChg>
        <pc:picChg chg="add mod">
          <ac:chgData name="Marta Filipová" userId="de3504b9-9788-463e-8aa6-ad59fdb70b82" providerId="ADAL" clId="{E30E42E9-4E65-AB44-889B-9A5F81EB30D2}" dt="2022-02-24T11:57:28.272" v="2078" actId="1076"/>
          <ac:picMkLst>
            <pc:docMk/>
            <pc:sldMk cId="2979994970" sldId="296"/>
            <ac:picMk id="15362" creationId="{87DBA67D-64B5-B34B-BFE2-E08326FEE118}"/>
          </ac:picMkLst>
        </pc:picChg>
        <pc:picChg chg="add del mod">
          <ac:chgData name="Marta Filipová" userId="de3504b9-9788-463e-8aa6-ad59fdb70b82" providerId="ADAL" clId="{E30E42E9-4E65-AB44-889B-9A5F81EB30D2}" dt="2022-02-24T14:42:27.316" v="2278" actId="478"/>
          <ac:picMkLst>
            <pc:docMk/>
            <pc:sldMk cId="2979994970" sldId="296"/>
            <ac:picMk id="15364" creationId="{9B08249A-6D1B-1947-A8BC-6E53577AC618}"/>
          </ac:picMkLst>
        </pc:picChg>
        <pc:picChg chg="add mod">
          <ac:chgData name="Marta Filipová" userId="de3504b9-9788-463e-8aa6-ad59fdb70b82" providerId="ADAL" clId="{E30E42E9-4E65-AB44-889B-9A5F81EB30D2}" dt="2022-02-24T14:43:04.883" v="2281" actId="1076"/>
          <ac:picMkLst>
            <pc:docMk/>
            <pc:sldMk cId="2979994970" sldId="296"/>
            <ac:picMk id="15366" creationId="{2A8F267E-9950-1240-B349-35118865AAE5}"/>
          </ac:picMkLst>
        </pc:picChg>
      </pc:sldChg>
      <pc:sldChg chg="addSp delSp modSp new mod setBg">
        <pc:chgData name="Marta Filipová" userId="de3504b9-9788-463e-8aa6-ad59fdb70b82" providerId="ADAL" clId="{E30E42E9-4E65-AB44-889B-9A5F81EB30D2}" dt="2022-02-24T15:45:36.525" v="3244" actId="1076"/>
        <pc:sldMkLst>
          <pc:docMk/>
          <pc:sldMk cId="129853582" sldId="297"/>
        </pc:sldMkLst>
        <pc:spChg chg="mod">
          <ac:chgData name="Marta Filipová" userId="de3504b9-9788-463e-8aa6-ad59fdb70b82" providerId="ADAL" clId="{E30E42E9-4E65-AB44-889B-9A5F81EB30D2}" dt="2022-02-24T15:45:31.314" v="3243" actId="1076"/>
          <ac:spMkLst>
            <pc:docMk/>
            <pc:sldMk cId="129853582" sldId="297"/>
            <ac:spMk id="2" creationId="{5076FCFE-97CC-0244-9FCC-DC4E90358A02}"/>
          </ac:spMkLst>
        </pc:spChg>
        <pc:spChg chg="del">
          <ac:chgData name="Marta Filipová" userId="de3504b9-9788-463e-8aa6-ad59fdb70b82" providerId="ADAL" clId="{E30E42E9-4E65-AB44-889B-9A5F81EB30D2}" dt="2022-02-24T15:45:23.432" v="3241" actId="478"/>
          <ac:spMkLst>
            <pc:docMk/>
            <pc:sldMk cId="129853582" sldId="297"/>
            <ac:spMk id="3" creationId="{F2D46CB7-AC75-A04D-A23D-30E5F6A771A5}"/>
          </ac:spMkLst>
        </pc:spChg>
        <pc:picChg chg="add mod">
          <ac:chgData name="Marta Filipová" userId="de3504b9-9788-463e-8aa6-ad59fdb70b82" providerId="ADAL" clId="{E30E42E9-4E65-AB44-889B-9A5F81EB30D2}" dt="2022-02-24T15:45:36.525" v="3244" actId="1076"/>
          <ac:picMkLst>
            <pc:docMk/>
            <pc:sldMk cId="129853582" sldId="297"/>
            <ac:picMk id="19458" creationId="{C6D90743-45CF-854D-9A82-439156676B7E}"/>
          </ac:picMkLst>
        </pc:picChg>
      </pc:sldChg>
      <pc:sldChg chg="addSp delSp modSp new mod setBg">
        <pc:chgData name="Marta Filipová" userId="de3504b9-9788-463e-8aa6-ad59fdb70b82" providerId="ADAL" clId="{E30E42E9-4E65-AB44-889B-9A5F81EB30D2}" dt="2022-02-24T15:46:56.111" v="3253" actId="1076"/>
        <pc:sldMkLst>
          <pc:docMk/>
          <pc:sldMk cId="3507832797" sldId="298"/>
        </pc:sldMkLst>
        <pc:spChg chg="mod">
          <ac:chgData name="Marta Filipová" userId="de3504b9-9788-463e-8aa6-ad59fdb70b82" providerId="ADAL" clId="{E30E42E9-4E65-AB44-889B-9A5F81EB30D2}" dt="2022-02-24T15:46:56.111" v="3253" actId="1076"/>
          <ac:spMkLst>
            <pc:docMk/>
            <pc:sldMk cId="3507832797" sldId="298"/>
            <ac:spMk id="2" creationId="{16B233C8-35A8-B146-8FAC-F8DF58EDB7DC}"/>
          </ac:spMkLst>
        </pc:spChg>
        <pc:spChg chg="mod">
          <ac:chgData name="Marta Filipová" userId="de3504b9-9788-463e-8aa6-ad59fdb70b82" providerId="ADAL" clId="{E30E42E9-4E65-AB44-889B-9A5F81EB30D2}" dt="2022-02-24T14:55:08.486" v="2386" actId="20577"/>
          <ac:spMkLst>
            <pc:docMk/>
            <pc:sldMk cId="3507832797" sldId="298"/>
            <ac:spMk id="3" creationId="{7D18EC4C-754D-AC48-BC22-E07AC588A5D6}"/>
          </ac:spMkLst>
        </pc:spChg>
        <pc:spChg chg="add del mod">
          <ac:chgData name="Marta Filipová" userId="de3504b9-9788-463e-8aa6-ad59fdb70b82" providerId="ADAL" clId="{E30E42E9-4E65-AB44-889B-9A5F81EB30D2}" dt="2022-02-24T15:46:53.097" v="3252"/>
          <ac:spMkLst>
            <pc:docMk/>
            <pc:sldMk cId="3507832797" sldId="298"/>
            <ac:spMk id="4" creationId="{543EDB13-91AD-3842-AA4D-5A671C1D720B}"/>
          </ac:spMkLst>
        </pc:spChg>
        <pc:picChg chg="add mod">
          <ac:chgData name="Marta Filipová" userId="de3504b9-9788-463e-8aa6-ad59fdb70b82" providerId="ADAL" clId="{E30E42E9-4E65-AB44-889B-9A5F81EB30D2}" dt="2022-02-24T14:58:21.450" v="2397" actId="1076"/>
          <ac:picMkLst>
            <pc:docMk/>
            <pc:sldMk cId="3507832797" sldId="298"/>
            <ac:picMk id="25602" creationId="{6BDBEA1C-0984-B14F-B25D-F87DB4C030D8}"/>
          </ac:picMkLst>
        </pc:picChg>
        <pc:picChg chg="add mod">
          <ac:chgData name="Marta Filipová" userId="de3504b9-9788-463e-8aa6-ad59fdb70b82" providerId="ADAL" clId="{E30E42E9-4E65-AB44-889B-9A5F81EB30D2}" dt="2022-02-24T14:58:15.141" v="2396" actId="1076"/>
          <ac:picMkLst>
            <pc:docMk/>
            <pc:sldMk cId="3507832797" sldId="298"/>
            <ac:picMk id="25604" creationId="{E03B98FF-D62B-E749-8731-5BBB15D8F7F6}"/>
          </ac:picMkLst>
        </pc:picChg>
      </pc:sldChg>
      <pc:sldChg chg="addSp modSp new mod setBg">
        <pc:chgData name="Marta Filipová" userId="de3504b9-9788-463e-8aa6-ad59fdb70b82" providerId="ADAL" clId="{E30E42E9-4E65-AB44-889B-9A5F81EB30D2}" dt="2022-02-24T15:29:25.574" v="2689" actId="1076"/>
        <pc:sldMkLst>
          <pc:docMk/>
          <pc:sldMk cId="3444633469" sldId="299"/>
        </pc:sldMkLst>
        <pc:spChg chg="mod">
          <ac:chgData name="Marta Filipová" userId="de3504b9-9788-463e-8aa6-ad59fdb70b82" providerId="ADAL" clId="{E30E42E9-4E65-AB44-889B-9A5F81EB30D2}" dt="2022-02-24T15:28:52.507" v="2665" actId="21"/>
          <ac:spMkLst>
            <pc:docMk/>
            <pc:sldMk cId="3444633469" sldId="299"/>
            <ac:spMk id="2" creationId="{F5E086EA-230A-4241-88E5-84DEC12F9EE9}"/>
          </ac:spMkLst>
        </pc:spChg>
        <pc:spChg chg="mod">
          <ac:chgData name="Marta Filipová" userId="de3504b9-9788-463e-8aa6-ad59fdb70b82" providerId="ADAL" clId="{E30E42E9-4E65-AB44-889B-9A5F81EB30D2}" dt="2022-02-24T15:29:25.574" v="2689" actId="1076"/>
          <ac:spMkLst>
            <pc:docMk/>
            <pc:sldMk cId="3444633469" sldId="299"/>
            <ac:spMk id="3" creationId="{8DF0AB2F-69CC-0846-8DF0-318B1D3C221C}"/>
          </ac:spMkLst>
        </pc:spChg>
        <pc:picChg chg="add mod">
          <ac:chgData name="Marta Filipová" userId="de3504b9-9788-463e-8aa6-ad59fdb70b82" providerId="ADAL" clId="{E30E42E9-4E65-AB44-889B-9A5F81EB30D2}" dt="2022-02-23T13:53:06.920" v="741" actId="1076"/>
          <ac:picMkLst>
            <pc:docMk/>
            <pc:sldMk cId="3444633469" sldId="299"/>
            <ac:picMk id="5122" creationId="{60119742-10A3-8C40-B63B-A4C2842EDEE6}"/>
          </ac:picMkLst>
        </pc:picChg>
        <pc:picChg chg="add mod">
          <ac:chgData name="Marta Filipová" userId="de3504b9-9788-463e-8aa6-ad59fdb70b82" providerId="ADAL" clId="{E30E42E9-4E65-AB44-889B-9A5F81EB30D2}" dt="2022-02-24T15:29:22.756" v="2688" actId="1076"/>
          <ac:picMkLst>
            <pc:docMk/>
            <pc:sldMk cId="3444633469" sldId="299"/>
            <ac:picMk id="5124" creationId="{A8343EF4-D58F-F54B-8A2C-A8913744153E}"/>
          </ac:picMkLst>
        </pc:picChg>
        <pc:picChg chg="add mod">
          <ac:chgData name="Marta Filipová" userId="de3504b9-9788-463e-8aa6-ad59fdb70b82" providerId="ADAL" clId="{E30E42E9-4E65-AB44-889B-9A5F81EB30D2}" dt="2022-02-23T13:53:04.172" v="740" actId="1076"/>
          <ac:picMkLst>
            <pc:docMk/>
            <pc:sldMk cId="3444633469" sldId="299"/>
            <ac:picMk id="5126" creationId="{82850C35-8D45-8145-A741-E6B18505599E}"/>
          </ac:picMkLst>
        </pc:picChg>
      </pc:sldChg>
      <pc:sldChg chg="addSp delSp modSp new mod setBg">
        <pc:chgData name="Marta Filipová" userId="de3504b9-9788-463e-8aa6-ad59fdb70b82" providerId="ADAL" clId="{E30E42E9-4E65-AB44-889B-9A5F81EB30D2}" dt="2022-02-24T15:28:07.955" v="2612"/>
        <pc:sldMkLst>
          <pc:docMk/>
          <pc:sldMk cId="1956025995" sldId="300"/>
        </pc:sldMkLst>
        <pc:spChg chg="mod">
          <ac:chgData name="Marta Filipová" userId="de3504b9-9788-463e-8aa6-ad59fdb70b82" providerId="ADAL" clId="{E30E42E9-4E65-AB44-889B-9A5F81EB30D2}" dt="2022-02-24T11:20:07.743" v="1424" actId="20577"/>
          <ac:spMkLst>
            <pc:docMk/>
            <pc:sldMk cId="1956025995" sldId="300"/>
            <ac:spMk id="2" creationId="{B09622C8-27B4-CD4A-B645-6E94C57FB1B0}"/>
          </ac:spMkLst>
        </pc:spChg>
        <pc:spChg chg="del">
          <ac:chgData name="Marta Filipová" userId="de3504b9-9788-463e-8aa6-ad59fdb70b82" providerId="ADAL" clId="{E30E42E9-4E65-AB44-889B-9A5F81EB30D2}" dt="2022-02-23T13:40:07.368" v="690" actId="931"/>
          <ac:spMkLst>
            <pc:docMk/>
            <pc:sldMk cId="1956025995" sldId="300"/>
            <ac:spMk id="3" creationId="{7424B5E1-E5C9-F545-A5B3-7DE8AC2D62E3}"/>
          </ac:spMkLst>
        </pc:spChg>
        <pc:spChg chg="add del">
          <ac:chgData name="Marta Filipová" userId="de3504b9-9788-463e-8aa6-ad59fdb70b82" providerId="ADAL" clId="{E30E42E9-4E65-AB44-889B-9A5F81EB30D2}" dt="2022-02-23T13:39:15.397" v="687"/>
          <ac:spMkLst>
            <pc:docMk/>
            <pc:sldMk cId="1956025995" sldId="300"/>
            <ac:spMk id="4" creationId="{F40189B5-148A-1943-8353-A6EB2834FCE3}"/>
          </ac:spMkLst>
        </pc:spChg>
        <pc:spChg chg="add del">
          <ac:chgData name="Marta Filipová" userId="de3504b9-9788-463e-8aa6-ad59fdb70b82" providerId="ADAL" clId="{E30E42E9-4E65-AB44-889B-9A5F81EB30D2}" dt="2022-02-23T13:39:21.982" v="689"/>
          <ac:spMkLst>
            <pc:docMk/>
            <pc:sldMk cId="1956025995" sldId="300"/>
            <ac:spMk id="5" creationId="{8BF7A129-40EA-A742-9020-DCCC1CB4C2AC}"/>
          </ac:spMkLst>
        </pc:spChg>
        <pc:spChg chg="add del mod">
          <ac:chgData name="Marta Filipová" userId="de3504b9-9788-463e-8aa6-ad59fdb70b82" providerId="ADAL" clId="{E30E42E9-4E65-AB44-889B-9A5F81EB30D2}" dt="2022-02-24T11:01:37.391" v="1329" actId="21"/>
          <ac:spMkLst>
            <pc:docMk/>
            <pc:sldMk cId="1956025995" sldId="300"/>
            <ac:spMk id="8" creationId="{5288E743-8BD8-5E46-9D93-A434BB7FF6F0}"/>
          </ac:spMkLst>
        </pc:spChg>
        <pc:spChg chg="add mod">
          <ac:chgData name="Marta Filipová" userId="de3504b9-9788-463e-8aa6-ad59fdb70b82" providerId="ADAL" clId="{E30E42E9-4E65-AB44-889B-9A5F81EB30D2}" dt="2022-02-24T11:28:38.771" v="1683" actId="20577"/>
          <ac:spMkLst>
            <pc:docMk/>
            <pc:sldMk cId="1956025995" sldId="300"/>
            <ac:spMk id="9" creationId="{929A6BAF-3B95-A64B-972D-2829E8DF4653}"/>
          </ac:spMkLst>
        </pc:spChg>
        <pc:picChg chg="add mod">
          <ac:chgData name="Marta Filipová" userId="de3504b9-9788-463e-8aa6-ad59fdb70b82" providerId="ADAL" clId="{E30E42E9-4E65-AB44-889B-9A5F81EB30D2}" dt="2022-02-24T11:02:24.134" v="1344" actId="1076"/>
          <ac:picMkLst>
            <pc:docMk/>
            <pc:sldMk cId="1956025995" sldId="300"/>
            <ac:picMk id="7" creationId="{494E68B1-6BCF-3946-B574-C748EC772E5B}"/>
          </ac:picMkLst>
        </pc:picChg>
        <pc:picChg chg="add mod">
          <ac:chgData name="Marta Filipová" userId="de3504b9-9788-463e-8aa6-ad59fdb70b82" providerId="ADAL" clId="{E30E42E9-4E65-AB44-889B-9A5F81EB30D2}" dt="2022-02-24T11:02:16.878" v="1341" actId="1076"/>
          <ac:picMkLst>
            <pc:docMk/>
            <pc:sldMk cId="1956025995" sldId="300"/>
            <ac:picMk id="10" creationId="{0A2F5B8E-8BDE-2746-8F39-325A898B668E}"/>
          </ac:picMkLst>
        </pc:picChg>
        <pc:picChg chg="add mod">
          <ac:chgData name="Marta Filipová" userId="de3504b9-9788-463e-8aa6-ad59fdb70b82" providerId="ADAL" clId="{E30E42E9-4E65-AB44-889B-9A5F81EB30D2}" dt="2022-02-24T11:24:27.907" v="1555" actId="1076"/>
          <ac:picMkLst>
            <pc:docMk/>
            <pc:sldMk cId="1956025995" sldId="300"/>
            <ac:picMk id="2050" creationId="{DDD2E7D4-FCC3-8B45-9B42-5890836E9151}"/>
          </ac:picMkLst>
        </pc:picChg>
        <pc:picChg chg="add del mod">
          <ac:chgData name="Marta Filipová" userId="de3504b9-9788-463e-8aa6-ad59fdb70b82" providerId="ADAL" clId="{E30E42E9-4E65-AB44-889B-9A5F81EB30D2}" dt="2022-02-24T11:22:42.761" v="1432" actId="478"/>
          <ac:picMkLst>
            <pc:docMk/>
            <pc:sldMk cId="1956025995" sldId="300"/>
            <ac:picMk id="2056" creationId="{38379F14-4189-2D4C-8F7F-D5BAD6290FE1}"/>
          </ac:picMkLst>
        </pc:picChg>
      </pc:sldChg>
      <pc:sldChg chg="addSp modSp new setBg">
        <pc:chgData name="Marta Filipová" userId="de3504b9-9788-463e-8aa6-ad59fdb70b82" providerId="ADAL" clId="{E30E42E9-4E65-AB44-889B-9A5F81EB30D2}" dt="2022-02-24T15:28:07.955" v="2612"/>
        <pc:sldMkLst>
          <pc:docMk/>
          <pc:sldMk cId="3167734557" sldId="301"/>
        </pc:sldMkLst>
        <pc:picChg chg="add mod">
          <ac:chgData name="Marta Filipová" userId="de3504b9-9788-463e-8aa6-ad59fdb70b82" providerId="ADAL" clId="{E30E42E9-4E65-AB44-889B-9A5F81EB30D2}" dt="2022-02-23T13:48:02.845" v="730" actId="14100"/>
          <ac:picMkLst>
            <pc:docMk/>
            <pc:sldMk cId="3167734557" sldId="301"/>
            <ac:picMk id="4098" creationId="{97F36C3D-DA8D-AA47-9A90-063F6E899D3E}"/>
          </ac:picMkLst>
        </pc:picChg>
        <pc:picChg chg="add mod">
          <ac:chgData name="Marta Filipová" userId="de3504b9-9788-463e-8aa6-ad59fdb70b82" providerId="ADAL" clId="{E30E42E9-4E65-AB44-889B-9A5F81EB30D2}" dt="2022-02-23T13:48:05.234" v="731" actId="1076"/>
          <ac:picMkLst>
            <pc:docMk/>
            <pc:sldMk cId="3167734557" sldId="301"/>
            <ac:picMk id="4100" creationId="{30A42D9C-5C87-E742-8D54-2BA0FE3E199B}"/>
          </ac:picMkLst>
        </pc:picChg>
      </pc:sldChg>
      <pc:sldChg chg="addSp modSp new mod setBg">
        <pc:chgData name="Marta Filipová" userId="de3504b9-9788-463e-8aa6-ad59fdb70b82" providerId="ADAL" clId="{E30E42E9-4E65-AB44-889B-9A5F81EB30D2}" dt="2022-02-25T08:25:07.297" v="3358" actId="1076"/>
        <pc:sldMkLst>
          <pc:docMk/>
          <pc:sldMk cId="2727964359" sldId="302"/>
        </pc:sldMkLst>
        <pc:spChg chg="mod">
          <ac:chgData name="Marta Filipová" userId="de3504b9-9788-463e-8aa6-ad59fdb70b82" providerId="ADAL" clId="{E30E42E9-4E65-AB44-889B-9A5F81EB30D2}" dt="2022-02-25T08:24:13.366" v="3345" actId="20577"/>
          <ac:spMkLst>
            <pc:docMk/>
            <pc:sldMk cId="2727964359" sldId="302"/>
            <ac:spMk id="2" creationId="{414A3CA5-22BA-A44E-8535-FBF247FADC8B}"/>
          </ac:spMkLst>
        </pc:spChg>
        <pc:spChg chg="mod">
          <ac:chgData name="Marta Filipová" userId="de3504b9-9788-463e-8aa6-ad59fdb70b82" providerId="ADAL" clId="{E30E42E9-4E65-AB44-889B-9A5F81EB30D2}" dt="2022-02-25T08:24:22.643" v="3353" actId="313"/>
          <ac:spMkLst>
            <pc:docMk/>
            <pc:sldMk cId="2727964359" sldId="302"/>
            <ac:spMk id="3" creationId="{E6C568D5-1394-E744-A1C9-41BD0FC287C4}"/>
          </ac:spMkLst>
        </pc:spChg>
        <pc:picChg chg="add mod">
          <ac:chgData name="Marta Filipová" userId="de3504b9-9788-463e-8aa6-ad59fdb70b82" providerId="ADAL" clId="{E30E42E9-4E65-AB44-889B-9A5F81EB30D2}" dt="2022-02-25T08:24:17.504" v="3346" actId="1076"/>
          <ac:picMkLst>
            <pc:docMk/>
            <pc:sldMk cId="2727964359" sldId="302"/>
            <ac:picMk id="10242" creationId="{5B789458-2CC9-5E4A-B66E-D5DE698B5BA7}"/>
          </ac:picMkLst>
        </pc:picChg>
        <pc:picChg chg="add mod">
          <ac:chgData name="Marta Filipová" userId="de3504b9-9788-463e-8aa6-ad59fdb70b82" providerId="ADAL" clId="{E30E42E9-4E65-AB44-889B-9A5F81EB30D2}" dt="2022-02-24T15:42:38.860" v="3213" actId="1076"/>
          <ac:picMkLst>
            <pc:docMk/>
            <pc:sldMk cId="2727964359" sldId="302"/>
            <ac:picMk id="10244" creationId="{CBAA11FF-10D8-CC4E-82B9-0033B0161D57}"/>
          </ac:picMkLst>
        </pc:picChg>
        <pc:picChg chg="add mod">
          <ac:chgData name="Marta Filipová" userId="de3504b9-9788-463e-8aa6-ad59fdb70b82" providerId="ADAL" clId="{E30E42E9-4E65-AB44-889B-9A5F81EB30D2}" dt="2022-02-25T08:25:07.297" v="3358" actId="1076"/>
          <ac:picMkLst>
            <pc:docMk/>
            <pc:sldMk cId="2727964359" sldId="302"/>
            <ac:picMk id="10246" creationId="{15B9454D-EB30-6848-93F4-EEF33B734ED1}"/>
          </ac:picMkLst>
        </pc:picChg>
      </pc:sldChg>
      <pc:sldChg chg="addSp delSp modSp new mod setBg">
        <pc:chgData name="Marta Filipová" userId="de3504b9-9788-463e-8aa6-ad59fdb70b82" providerId="ADAL" clId="{E30E42E9-4E65-AB44-889B-9A5F81EB30D2}" dt="2022-02-25T08:28:56.734" v="3364" actId="20577"/>
        <pc:sldMkLst>
          <pc:docMk/>
          <pc:sldMk cId="3182233424" sldId="303"/>
        </pc:sldMkLst>
        <pc:spChg chg="del">
          <ac:chgData name="Marta Filipová" userId="de3504b9-9788-463e-8aa6-ad59fdb70b82" providerId="ADAL" clId="{E30E42E9-4E65-AB44-889B-9A5F81EB30D2}" dt="2022-02-23T14:27:11.967" v="948" actId="478"/>
          <ac:spMkLst>
            <pc:docMk/>
            <pc:sldMk cId="3182233424" sldId="303"/>
            <ac:spMk id="2" creationId="{9BD1E0D5-B5C6-6044-AB5F-C6BCEAFA0076}"/>
          </ac:spMkLst>
        </pc:spChg>
        <pc:spChg chg="mod">
          <ac:chgData name="Marta Filipová" userId="de3504b9-9788-463e-8aa6-ad59fdb70b82" providerId="ADAL" clId="{E30E42E9-4E65-AB44-889B-9A5F81EB30D2}" dt="2022-02-25T08:28:56.734" v="3364" actId="20577"/>
          <ac:spMkLst>
            <pc:docMk/>
            <pc:sldMk cId="3182233424" sldId="303"/>
            <ac:spMk id="3" creationId="{4B6E721A-1798-704D-8D9D-4E1370C35ADF}"/>
          </ac:spMkLst>
        </pc:spChg>
        <pc:spChg chg="add mod">
          <ac:chgData name="Marta Filipová" userId="de3504b9-9788-463e-8aa6-ad59fdb70b82" providerId="ADAL" clId="{E30E42E9-4E65-AB44-889B-9A5F81EB30D2}" dt="2022-02-23T14:27:42.316" v="974" actId="1076"/>
          <ac:spMkLst>
            <pc:docMk/>
            <pc:sldMk cId="3182233424" sldId="303"/>
            <ac:spMk id="4" creationId="{52D83191-E724-7545-A067-A524EBBE387B}"/>
          </ac:spMkLst>
        </pc:spChg>
        <pc:picChg chg="add mod">
          <ac:chgData name="Marta Filipová" userId="de3504b9-9788-463e-8aa6-ad59fdb70b82" providerId="ADAL" clId="{E30E42E9-4E65-AB44-889B-9A5F81EB30D2}" dt="2022-02-23T14:25:22.222" v="947" actId="1076"/>
          <ac:picMkLst>
            <pc:docMk/>
            <pc:sldMk cId="3182233424" sldId="303"/>
            <ac:picMk id="11266" creationId="{E00B611B-8E8C-1047-B6D3-D036AD82B687}"/>
          </ac:picMkLst>
        </pc:picChg>
        <pc:picChg chg="add mod">
          <ac:chgData name="Marta Filipová" userId="de3504b9-9788-463e-8aa6-ad59fdb70b82" providerId="ADAL" clId="{E30E42E9-4E65-AB44-889B-9A5F81EB30D2}" dt="2022-02-24T15:42:53.879" v="3216" actId="1076"/>
          <ac:picMkLst>
            <pc:docMk/>
            <pc:sldMk cId="3182233424" sldId="303"/>
            <ac:picMk id="11268" creationId="{440DAF39-6B9E-5B44-B7D9-64F65AA33330}"/>
          </ac:picMkLst>
        </pc:picChg>
      </pc:sldChg>
      <pc:sldChg chg="addSp delSp modSp new mod setBg">
        <pc:chgData name="Marta Filipová" userId="de3504b9-9788-463e-8aa6-ad59fdb70b82" providerId="ADAL" clId="{E30E42E9-4E65-AB44-889B-9A5F81EB30D2}" dt="2022-02-25T08:31:21.487" v="3372" actId="20577"/>
        <pc:sldMkLst>
          <pc:docMk/>
          <pc:sldMk cId="930854753" sldId="304"/>
        </pc:sldMkLst>
        <pc:spChg chg="del">
          <ac:chgData name="Marta Filipová" userId="de3504b9-9788-463e-8aa6-ad59fdb70b82" providerId="ADAL" clId="{E30E42E9-4E65-AB44-889B-9A5F81EB30D2}" dt="2022-02-24T11:07:09.403" v="1350" actId="478"/>
          <ac:spMkLst>
            <pc:docMk/>
            <pc:sldMk cId="930854753" sldId="304"/>
            <ac:spMk id="2" creationId="{4F55B7DD-B4CA-D646-A524-2CCE24E3E194}"/>
          </ac:spMkLst>
        </pc:spChg>
        <pc:spChg chg="mod">
          <ac:chgData name="Marta Filipová" userId="de3504b9-9788-463e-8aa6-ad59fdb70b82" providerId="ADAL" clId="{E30E42E9-4E65-AB44-889B-9A5F81EB30D2}" dt="2022-02-25T08:31:21.487" v="3372" actId="20577"/>
          <ac:spMkLst>
            <pc:docMk/>
            <pc:sldMk cId="930854753" sldId="304"/>
            <ac:spMk id="3" creationId="{E411C1C7-1737-8140-8A4F-4EFB88B78E00}"/>
          </ac:spMkLst>
        </pc:spChg>
        <pc:picChg chg="add mod">
          <ac:chgData name="Marta Filipová" userId="de3504b9-9788-463e-8aa6-ad59fdb70b82" providerId="ADAL" clId="{E30E42E9-4E65-AB44-889B-9A5F81EB30D2}" dt="2022-02-24T11:12:23.207" v="1409" actId="1076"/>
          <ac:picMkLst>
            <pc:docMk/>
            <pc:sldMk cId="930854753" sldId="304"/>
            <ac:picMk id="4" creationId="{B157E85A-85BC-374D-962F-BB75B114F2B7}"/>
          </ac:picMkLst>
        </pc:picChg>
        <pc:picChg chg="add mod modCrop">
          <ac:chgData name="Marta Filipová" userId="de3504b9-9788-463e-8aa6-ad59fdb70b82" providerId="ADAL" clId="{E30E42E9-4E65-AB44-889B-9A5F81EB30D2}" dt="2022-02-24T11:14:25.947" v="1419" actId="1076"/>
          <ac:picMkLst>
            <pc:docMk/>
            <pc:sldMk cId="930854753" sldId="304"/>
            <ac:picMk id="5" creationId="{955611B3-6F5C-4345-89B7-C293EE461F47}"/>
          </ac:picMkLst>
        </pc:picChg>
        <pc:picChg chg="add mod">
          <ac:chgData name="Marta Filipová" userId="de3504b9-9788-463e-8aa6-ad59fdb70b82" providerId="ADAL" clId="{E30E42E9-4E65-AB44-889B-9A5F81EB30D2}" dt="2022-02-24T11:12:14.382" v="1405" actId="1076"/>
          <ac:picMkLst>
            <pc:docMk/>
            <pc:sldMk cId="930854753" sldId="304"/>
            <ac:picMk id="12290" creationId="{DA8FA72E-418B-184D-9711-860E745E531D}"/>
          </ac:picMkLst>
        </pc:picChg>
        <pc:picChg chg="add mod">
          <ac:chgData name="Marta Filipová" userId="de3504b9-9788-463e-8aa6-ad59fdb70b82" providerId="ADAL" clId="{E30E42E9-4E65-AB44-889B-9A5F81EB30D2}" dt="2022-02-24T11:14:20.394" v="1418" actId="1076"/>
          <ac:picMkLst>
            <pc:docMk/>
            <pc:sldMk cId="930854753" sldId="304"/>
            <ac:picMk id="12292" creationId="{5B6CDF12-197E-B149-9FEC-AB156FA9D109}"/>
          </ac:picMkLst>
        </pc:picChg>
      </pc:sldChg>
      <pc:sldChg chg="addSp modSp new mod setBg">
        <pc:chgData name="Marta Filipová" userId="de3504b9-9788-463e-8aa6-ad59fdb70b82" providerId="ADAL" clId="{E30E42E9-4E65-AB44-889B-9A5F81EB30D2}" dt="2022-02-24T15:28:07.955" v="2612"/>
        <pc:sldMkLst>
          <pc:docMk/>
          <pc:sldMk cId="3999212205" sldId="305"/>
        </pc:sldMkLst>
        <pc:picChg chg="add mod modCrop">
          <ac:chgData name="Marta Filipová" userId="de3504b9-9788-463e-8aa6-ad59fdb70b82" providerId="ADAL" clId="{E30E42E9-4E65-AB44-889B-9A5F81EB30D2}" dt="2022-02-24T11:29:28.439" v="1694" actId="1076"/>
          <ac:picMkLst>
            <pc:docMk/>
            <pc:sldMk cId="3999212205" sldId="305"/>
            <ac:picMk id="4" creationId="{D1FDBE63-0D7F-F84F-9F07-25A49E464418}"/>
          </ac:picMkLst>
        </pc:picChg>
        <pc:picChg chg="add mod modCrop">
          <ac:chgData name="Marta Filipová" userId="de3504b9-9788-463e-8aa6-ad59fdb70b82" providerId="ADAL" clId="{E30E42E9-4E65-AB44-889B-9A5F81EB30D2}" dt="2022-02-24T11:29:30.267" v="1695" actId="1076"/>
          <ac:picMkLst>
            <pc:docMk/>
            <pc:sldMk cId="3999212205" sldId="305"/>
            <ac:picMk id="5" creationId="{0C483828-A3C8-A540-98AD-B367A7CBE1B7}"/>
          </ac:picMkLst>
        </pc:picChg>
      </pc:sldChg>
      <pc:sldChg chg="addSp modSp new mod setBg">
        <pc:chgData name="Marta Filipová" userId="de3504b9-9788-463e-8aa6-ad59fdb70b82" providerId="ADAL" clId="{E30E42E9-4E65-AB44-889B-9A5F81EB30D2}" dt="2022-02-24T15:28:07.955" v="2612"/>
        <pc:sldMkLst>
          <pc:docMk/>
          <pc:sldMk cId="3541252570" sldId="306"/>
        </pc:sldMkLst>
        <pc:spChg chg="add mod">
          <ac:chgData name="Marta Filipová" userId="de3504b9-9788-463e-8aa6-ad59fdb70b82" providerId="ADAL" clId="{E30E42E9-4E65-AB44-889B-9A5F81EB30D2}" dt="2022-02-24T11:51:51.112" v="1983" actId="1076"/>
          <ac:spMkLst>
            <pc:docMk/>
            <pc:sldMk cId="3541252570" sldId="306"/>
            <ac:spMk id="5" creationId="{BC893CB9-448A-DC4D-960A-BE6249A181BF}"/>
          </ac:spMkLst>
        </pc:spChg>
        <pc:picChg chg="add">
          <ac:chgData name="Marta Filipová" userId="de3504b9-9788-463e-8aa6-ad59fdb70b82" providerId="ADAL" clId="{E30E42E9-4E65-AB44-889B-9A5F81EB30D2}" dt="2022-02-24T11:51:15.145" v="1899"/>
          <ac:picMkLst>
            <pc:docMk/>
            <pc:sldMk cId="3541252570" sldId="306"/>
            <ac:picMk id="4" creationId="{962A7FE7-BEFC-D44A-A792-0B358C15525C}"/>
          </ac:picMkLst>
        </pc:picChg>
      </pc:sldChg>
      <pc:sldChg chg="addSp delSp modSp new mod setBg">
        <pc:chgData name="Marta Filipová" userId="de3504b9-9788-463e-8aa6-ad59fdb70b82" providerId="ADAL" clId="{E30E42E9-4E65-AB44-889B-9A5F81EB30D2}" dt="2022-02-24T15:43:47.328" v="3225" actId="1036"/>
        <pc:sldMkLst>
          <pc:docMk/>
          <pc:sldMk cId="3600980096" sldId="307"/>
        </pc:sldMkLst>
        <pc:spChg chg="del">
          <ac:chgData name="Marta Filipová" userId="de3504b9-9788-463e-8aa6-ad59fdb70b82" providerId="ADAL" clId="{E30E42E9-4E65-AB44-889B-9A5F81EB30D2}" dt="2022-02-24T11:53:05.092" v="2028" actId="478"/>
          <ac:spMkLst>
            <pc:docMk/>
            <pc:sldMk cId="3600980096" sldId="307"/>
            <ac:spMk id="2" creationId="{EFE2439D-9465-704D-A7CE-4E83EB213102}"/>
          </ac:spMkLst>
        </pc:spChg>
        <pc:spChg chg="mod">
          <ac:chgData name="Marta Filipová" userId="de3504b9-9788-463e-8aa6-ad59fdb70b82" providerId="ADAL" clId="{E30E42E9-4E65-AB44-889B-9A5F81EB30D2}" dt="2022-02-24T11:53:30.682" v="2036" actId="122"/>
          <ac:spMkLst>
            <pc:docMk/>
            <pc:sldMk cId="3600980096" sldId="307"/>
            <ac:spMk id="3" creationId="{F6EDF54A-05ED-7F43-888A-B27EBD8BEA11}"/>
          </ac:spMkLst>
        </pc:spChg>
        <pc:picChg chg="add mod modCrop">
          <ac:chgData name="Marta Filipová" userId="de3504b9-9788-463e-8aa6-ad59fdb70b82" providerId="ADAL" clId="{E30E42E9-4E65-AB44-889B-9A5F81EB30D2}" dt="2022-02-24T15:43:47.328" v="3225" actId="1036"/>
          <ac:picMkLst>
            <pc:docMk/>
            <pc:sldMk cId="3600980096" sldId="307"/>
            <ac:picMk id="4" creationId="{C527E72A-BECB-EA40-8760-5675E711AA89}"/>
          </ac:picMkLst>
        </pc:picChg>
      </pc:sldChg>
      <pc:sldChg chg="addSp delSp modSp new mod setBg">
        <pc:chgData name="Marta Filipová" userId="de3504b9-9788-463e-8aa6-ad59fdb70b82" providerId="ADAL" clId="{E30E42E9-4E65-AB44-889B-9A5F81EB30D2}" dt="2022-02-24T15:45:17.673" v="3240" actId="1076"/>
        <pc:sldMkLst>
          <pc:docMk/>
          <pc:sldMk cId="859717904" sldId="308"/>
        </pc:sldMkLst>
        <pc:spChg chg="del">
          <ac:chgData name="Marta Filipová" userId="de3504b9-9788-463e-8aa6-ad59fdb70b82" providerId="ADAL" clId="{E30E42E9-4E65-AB44-889B-9A5F81EB30D2}" dt="2022-02-24T14:46:19.005" v="2285" actId="478"/>
          <ac:spMkLst>
            <pc:docMk/>
            <pc:sldMk cId="859717904" sldId="308"/>
            <ac:spMk id="2" creationId="{2351EE6B-E464-A24B-BF22-3E0D9CEFCD30}"/>
          </ac:spMkLst>
        </pc:spChg>
        <pc:spChg chg="mod">
          <ac:chgData name="Marta Filipová" userId="de3504b9-9788-463e-8aa6-ad59fdb70b82" providerId="ADAL" clId="{E30E42E9-4E65-AB44-889B-9A5F81EB30D2}" dt="2022-02-24T14:45:50.504" v="2284" actId="5793"/>
          <ac:spMkLst>
            <pc:docMk/>
            <pc:sldMk cId="859717904" sldId="308"/>
            <ac:spMk id="3" creationId="{017CB3BA-76C1-8A4D-B614-896E6175D394}"/>
          </ac:spMkLst>
        </pc:spChg>
        <pc:picChg chg="add mod">
          <ac:chgData name="Marta Filipová" userId="de3504b9-9788-463e-8aa6-ad59fdb70b82" providerId="ADAL" clId="{E30E42E9-4E65-AB44-889B-9A5F81EB30D2}" dt="2022-02-24T15:45:17.673" v="3240" actId="1076"/>
          <ac:picMkLst>
            <pc:docMk/>
            <pc:sldMk cId="859717904" sldId="308"/>
            <ac:picMk id="16386" creationId="{A05FF1CB-3168-C648-89D3-E9DD8DC22CB0}"/>
          </ac:picMkLst>
        </pc:picChg>
        <pc:picChg chg="add del mod">
          <ac:chgData name="Marta Filipová" userId="de3504b9-9788-463e-8aa6-ad59fdb70b82" providerId="ADAL" clId="{E30E42E9-4E65-AB44-889B-9A5F81EB30D2}" dt="2022-02-24T14:19:24.883" v="2154" actId="478"/>
          <ac:picMkLst>
            <pc:docMk/>
            <pc:sldMk cId="859717904" sldId="308"/>
            <ac:picMk id="16388" creationId="{177B8700-9DE6-D04A-BA8F-41DB5A97C0C7}"/>
          </ac:picMkLst>
        </pc:picChg>
      </pc:sldChg>
      <pc:sldChg chg="addSp delSp modSp new mod setBg">
        <pc:chgData name="Marta Filipová" userId="de3504b9-9788-463e-8aa6-ad59fdb70b82" providerId="ADAL" clId="{E30E42E9-4E65-AB44-889B-9A5F81EB30D2}" dt="2022-02-24T15:45:03.571" v="3239" actId="478"/>
        <pc:sldMkLst>
          <pc:docMk/>
          <pc:sldMk cId="3381773869" sldId="309"/>
        </pc:sldMkLst>
        <pc:spChg chg="del">
          <ac:chgData name="Marta Filipová" userId="de3504b9-9788-463e-8aa6-ad59fdb70b82" providerId="ADAL" clId="{E30E42E9-4E65-AB44-889B-9A5F81EB30D2}" dt="2022-02-24T15:45:03.571" v="3239" actId="478"/>
          <ac:spMkLst>
            <pc:docMk/>
            <pc:sldMk cId="3381773869" sldId="309"/>
            <ac:spMk id="2" creationId="{583F3E42-6CDE-494D-BEA6-137C6856E1E3}"/>
          </ac:spMkLst>
        </pc:spChg>
        <pc:picChg chg="add mod">
          <ac:chgData name="Marta Filipová" userId="de3504b9-9788-463e-8aa6-ad59fdb70b82" providerId="ADAL" clId="{E30E42E9-4E65-AB44-889B-9A5F81EB30D2}" dt="2022-02-24T12:04:11.239" v="2118" actId="14100"/>
          <ac:picMkLst>
            <pc:docMk/>
            <pc:sldMk cId="3381773869" sldId="309"/>
            <ac:picMk id="17410" creationId="{DB554EAC-F47D-2047-B1E5-E28A5042294E}"/>
          </ac:picMkLst>
        </pc:picChg>
        <pc:picChg chg="add mod">
          <ac:chgData name="Marta Filipová" userId="de3504b9-9788-463e-8aa6-ad59fdb70b82" providerId="ADAL" clId="{E30E42E9-4E65-AB44-889B-9A5F81EB30D2}" dt="2022-02-24T12:04:14.842" v="2119" actId="14100"/>
          <ac:picMkLst>
            <pc:docMk/>
            <pc:sldMk cId="3381773869" sldId="309"/>
            <ac:picMk id="17412" creationId="{DAB890A4-7ACC-CB4F-825E-299033BA0DFB}"/>
          </ac:picMkLst>
        </pc:picChg>
        <pc:picChg chg="add mod">
          <ac:chgData name="Marta Filipová" userId="de3504b9-9788-463e-8aa6-ad59fdb70b82" providerId="ADAL" clId="{E30E42E9-4E65-AB44-889B-9A5F81EB30D2}" dt="2022-02-24T14:22:45.302" v="2158"/>
          <ac:picMkLst>
            <pc:docMk/>
            <pc:sldMk cId="3381773869" sldId="309"/>
            <ac:picMk id="17414" creationId="{2B17C8C0-B02A-714E-B3C8-368F4C57EF7A}"/>
          </ac:picMkLst>
        </pc:picChg>
      </pc:sldChg>
      <pc:sldChg chg="addSp modSp new mod setBg">
        <pc:chgData name="Marta Filipová" userId="de3504b9-9788-463e-8aa6-ad59fdb70b82" providerId="ADAL" clId="{E30E42E9-4E65-AB44-889B-9A5F81EB30D2}" dt="2022-02-24T15:46:28.479" v="3248" actId="255"/>
        <pc:sldMkLst>
          <pc:docMk/>
          <pc:sldMk cId="1401277152" sldId="310"/>
        </pc:sldMkLst>
        <pc:spChg chg="mod">
          <ac:chgData name="Marta Filipová" userId="de3504b9-9788-463e-8aa6-ad59fdb70b82" providerId="ADAL" clId="{E30E42E9-4E65-AB44-889B-9A5F81EB30D2}" dt="2022-02-24T15:46:28.479" v="3248" actId="255"/>
          <ac:spMkLst>
            <pc:docMk/>
            <pc:sldMk cId="1401277152" sldId="310"/>
            <ac:spMk id="2" creationId="{011CD9BC-F830-CF43-B549-B79762BEF8F2}"/>
          </ac:spMkLst>
        </pc:spChg>
        <pc:picChg chg="add mod">
          <ac:chgData name="Marta Filipová" userId="de3504b9-9788-463e-8aa6-ad59fdb70b82" providerId="ADAL" clId="{E30E42E9-4E65-AB44-889B-9A5F81EB30D2}" dt="2022-02-24T14:40:34.516" v="2268" actId="1076"/>
          <ac:picMkLst>
            <pc:docMk/>
            <pc:sldMk cId="1401277152" sldId="310"/>
            <ac:picMk id="23554" creationId="{E89E10B4-748A-FB4B-A841-813DCD120B7E}"/>
          </ac:picMkLst>
        </pc:picChg>
        <pc:picChg chg="add mod">
          <ac:chgData name="Marta Filipová" userId="de3504b9-9788-463e-8aa6-ad59fdb70b82" providerId="ADAL" clId="{E30E42E9-4E65-AB44-889B-9A5F81EB30D2}" dt="2022-02-24T14:41:42.890" v="2274" actId="1076"/>
          <ac:picMkLst>
            <pc:docMk/>
            <pc:sldMk cId="1401277152" sldId="310"/>
            <ac:picMk id="23556" creationId="{D95F9A47-98F3-254D-A9D7-28A13DD08F08}"/>
          </ac:picMkLst>
        </pc:picChg>
      </pc:sldChg>
      <pc:sldChg chg="addSp delSp modSp new mod setBg">
        <pc:chgData name="Marta Filipová" userId="de3504b9-9788-463e-8aa6-ad59fdb70b82" providerId="ADAL" clId="{E30E42E9-4E65-AB44-889B-9A5F81EB30D2}" dt="2022-02-24T15:28:07.955" v="2612"/>
        <pc:sldMkLst>
          <pc:docMk/>
          <pc:sldMk cId="3736593612" sldId="311"/>
        </pc:sldMkLst>
        <pc:spChg chg="del">
          <ac:chgData name="Marta Filipová" userId="de3504b9-9788-463e-8aa6-ad59fdb70b82" providerId="ADAL" clId="{E30E42E9-4E65-AB44-889B-9A5F81EB30D2}" dt="2022-02-24T14:35:09.619" v="2212" actId="478"/>
          <ac:spMkLst>
            <pc:docMk/>
            <pc:sldMk cId="3736593612" sldId="311"/>
            <ac:spMk id="2" creationId="{A4BE5BA2-FD59-0A43-A646-E9F7FEBC9ACF}"/>
          </ac:spMkLst>
        </pc:spChg>
        <pc:spChg chg="mod">
          <ac:chgData name="Marta Filipová" userId="de3504b9-9788-463e-8aa6-ad59fdb70b82" providerId="ADAL" clId="{E30E42E9-4E65-AB44-889B-9A5F81EB30D2}" dt="2022-02-24T14:39:43.351" v="2262" actId="1076"/>
          <ac:spMkLst>
            <pc:docMk/>
            <pc:sldMk cId="3736593612" sldId="311"/>
            <ac:spMk id="3" creationId="{B819668E-13E0-724C-A7EB-48F1E45D3BCF}"/>
          </ac:spMkLst>
        </pc:spChg>
        <pc:picChg chg="add mod">
          <ac:chgData name="Marta Filipová" userId="de3504b9-9788-463e-8aa6-ad59fdb70b82" providerId="ADAL" clId="{E30E42E9-4E65-AB44-889B-9A5F81EB30D2}" dt="2022-02-24T14:19:35.296" v="2157" actId="1076"/>
          <ac:picMkLst>
            <pc:docMk/>
            <pc:sldMk cId="3736593612" sldId="311"/>
            <ac:picMk id="18434" creationId="{76FF01F4-485F-514E-ABA5-0A69B5225E76}"/>
          </ac:picMkLst>
        </pc:picChg>
        <pc:picChg chg="add mod">
          <ac:chgData name="Marta Filipová" userId="de3504b9-9788-463e-8aa6-ad59fdb70b82" providerId="ADAL" clId="{E30E42E9-4E65-AB44-889B-9A5F81EB30D2}" dt="2022-02-24T14:39:50.284" v="2265" actId="1076"/>
          <ac:picMkLst>
            <pc:docMk/>
            <pc:sldMk cId="3736593612" sldId="311"/>
            <ac:picMk id="18436" creationId="{8B9D2A1A-94E3-5841-B69A-A6A29BDD9595}"/>
          </ac:picMkLst>
        </pc:picChg>
      </pc:sldChg>
      <pc:sldChg chg="addSp delSp modSp new mod setBg">
        <pc:chgData name="Marta Filipová" userId="de3504b9-9788-463e-8aa6-ad59fdb70b82" providerId="ADAL" clId="{E30E42E9-4E65-AB44-889B-9A5F81EB30D2}" dt="2022-02-24T15:46:14.043" v="3247" actId="1076"/>
        <pc:sldMkLst>
          <pc:docMk/>
          <pc:sldMk cId="1443172557" sldId="312"/>
        </pc:sldMkLst>
        <pc:spChg chg="del">
          <ac:chgData name="Marta Filipová" userId="de3504b9-9788-463e-8aa6-ad59fdb70b82" providerId="ADAL" clId="{E30E42E9-4E65-AB44-889B-9A5F81EB30D2}" dt="2022-02-24T14:36:14.780" v="2216" actId="478"/>
          <ac:spMkLst>
            <pc:docMk/>
            <pc:sldMk cId="1443172557" sldId="312"/>
            <ac:spMk id="2" creationId="{FFBD887C-4DA1-A24A-A75B-8E7A61DB14B2}"/>
          </ac:spMkLst>
        </pc:spChg>
        <pc:spChg chg="mod">
          <ac:chgData name="Marta Filipová" userId="de3504b9-9788-463e-8aa6-ad59fdb70b82" providerId="ADAL" clId="{E30E42E9-4E65-AB44-889B-9A5F81EB30D2}" dt="2022-02-24T14:39:11.540" v="2257" actId="1076"/>
          <ac:spMkLst>
            <pc:docMk/>
            <pc:sldMk cId="1443172557" sldId="312"/>
            <ac:spMk id="3" creationId="{649AE9D8-C65D-4547-91ED-BBBEC06ACEF6}"/>
          </ac:spMkLst>
        </pc:spChg>
        <pc:picChg chg="add mod">
          <ac:chgData name="Marta Filipová" userId="de3504b9-9788-463e-8aa6-ad59fdb70b82" providerId="ADAL" clId="{E30E42E9-4E65-AB44-889B-9A5F81EB30D2}" dt="2022-02-24T14:36:12.966" v="2215" actId="1076"/>
          <ac:picMkLst>
            <pc:docMk/>
            <pc:sldMk cId="1443172557" sldId="312"/>
            <ac:picMk id="20482" creationId="{9B6385D8-4872-004C-ADB1-5C5E46D3565D}"/>
          </ac:picMkLst>
        </pc:picChg>
        <pc:picChg chg="add mod">
          <ac:chgData name="Marta Filipová" userId="de3504b9-9788-463e-8aa6-ad59fdb70b82" providerId="ADAL" clId="{E30E42E9-4E65-AB44-889B-9A5F81EB30D2}" dt="2022-02-24T15:46:14.043" v="3247" actId="1076"/>
          <ac:picMkLst>
            <pc:docMk/>
            <pc:sldMk cId="1443172557" sldId="312"/>
            <ac:picMk id="20484" creationId="{955993F3-C474-B64A-8F6E-C9FBDF645DB4}"/>
          </ac:picMkLst>
        </pc:picChg>
      </pc:sldChg>
      <pc:sldChg chg="addSp delSp new mod setBg">
        <pc:chgData name="Marta Filipová" userId="de3504b9-9788-463e-8aa6-ad59fdb70b82" providerId="ADAL" clId="{E30E42E9-4E65-AB44-889B-9A5F81EB30D2}" dt="2022-02-24T15:45:58.397" v="3246" actId="478"/>
        <pc:sldMkLst>
          <pc:docMk/>
          <pc:sldMk cId="1368638927" sldId="313"/>
        </pc:sldMkLst>
        <pc:spChg chg="del">
          <ac:chgData name="Marta Filipová" userId="de3504b9-9788-463e-8aa6-ad59fdb70b82" providerId="ADAL" clId="{E30E42E9-4E65-AB44-889B-9A5F81EB30D2}" dt="2022-02-24T15:45:56.403" v="3245" actId="478"/>
          <ac:spMkLst>
            <pc:docMk/>
            <pc:sldMk cId="1368638927" sldId="313"/>
            <ac:spMk id="2" creationId="{0BCEA864-4C9C-0646-9C13-5B99F69FFAF2}"/>
          </ac:spMkLst>
        </pc:spChg>
        <pc:spChg chg="del">
          <ac:chgData name="Marta Filipová" userId="de3504b9-9788-463e-8aa6-ad59fdb70b82" providerId="ADAL" clId="{E30E42E9-4E65-AB44-889B-9A5F81EB30D2}" dt="2022-02-24T15:45:58.397" v="3246" actId="478"/>
          <ac:spMkLst>
            <pc:docMk/>
            <pc:sldMk cId="1368638927" sldId="313"/>
            <ac:spMk id="3" creationId="{47562CCC-C948-2443-ACC3-9F564B861B6D}"/>
          </ac:spMkLst>
        </pc:spChg>
        <pc:picChg chg="add">
          <ac:chgData name="Marta Filipová" userId="de3504b9-9788-463e-8aa6-ad59fdb70b82" providerId="ADAL" clId="{E30E42E9-4E65-AB44-889B-9A5F81EB30D2}" dt="2022-02-24T14:36:35.647" v="2238"/>
          <ac:picMkLst>
            <pc:docMk/>
            <pc:sldMk cId="1368638927" sldId="313"/>
            <ac:picMk id="21506" creationId="{F2AEEF69-7CDA-5746-A0D8-5D8D53C94ABC}"/>
          </ac:picMkLst>
        </pc:picChg>
      </pc:sldChg>
      <pc:sldChg chg="addSp new setBg">
        <pc:chgData name="Marta Filipová" userId="de3504b9-9788-463e-8aa6-ad59fdb70b82" providerId="ADAL" clId="{E30E42E9-4E65-AB44-889B-9A5F81EB30D2}" dt="2022-02-24T15:28:07.955" v="2612"/>
        <pc:sldMkLst>
          <pc:docMk/>
          <pc:sldMk cId="3619362303" sldId="314"/>
        </pc:sldMkLst>
        <pc:picChg chg="add">
          <ac:chgData name="Marta Filipová" userId="de3504b9-9788-463e-8aa6-ad59fdb70b82" providerId="ADAL" clId="{E30E42E9-4E65-AB44-889B-9A5F81EB30D2}" dt="2022-02-24T14:37:53.763" v="2240"/>
          <ac:picMkLst>
            <pc:docMk/>
            <pc:sldMk cId="3619362303" sldId="314"/>
            <ac:picMk id="22530" creationId="{A436D4A2-02EF-A442-9CDA-E750F969B5DC}"/>
          </ac:picMkLst>
        </pc:picChg>
      </pc:sldChg>
      <pc:sldChg chg="del">
        <pc:chgData name="Marta Filipová" userId="de3504b9-9788-463e-8aa6-ad59fdb70b82" providerId="ADAL" clId="{E30E42E9-4E65-AB44-889B-9A5F81EB30D2}" dt="2022-02-20T22:56:58.358" v="0" actId="2696"/>
        <pc:sldMkLst>
          <pc:docMk/>
          <pc:sldMk cId="0" sldId="315"/>
        </pc:sldMkLst>
      </pc:sldChg>
      <pc:sldChg chg="addSp new setBg">
        <pc:chgData name="Marta Filipová" userId="de3504b9-9788-463e-8aa6-ad59fdb70b82" providerId="ADAL" clId="{E30E42E9-4E65-AB44-889B-9A5F81EB30D2}" dt="2022-02-24T15:28:07.955" v="2612"/>
        <pc:sldMkLst>
          <pc:docMk/>
          <pc:sldMk cId="476214813" sldId="315"/>
        </pc:sldMkLst>
        <pc:picChg chg="add">
          <ac:chgData name="Marta Filipová" userId="de3504b9-9788-463e-8aa6-ad59fdb70b82" providerId="ADAL" clId="{E30E42E9-4E65-AB44-889B-9A5F81EB30D2}" dt="2022-02-24T14:40:52.192" v="2270"/>
          <ac:picMkLst>
            <pc:docMk/>
            <pc:sldMk cId="476214813" sldId="315"/>
            <ac:picMk id="24578" creationId="{46708649-27AB-A646-AE91-7D0560770339}"/>
          </ac:picMkLst>
        </pc:picChg>
      </pc:sldChg>
      <pc:sldChg chg="del">
        <pc:chgData name="Marta Filipová" userId="de3504b9-9788-463e-8aa6-ad59fdb70b82" providerId="ADAL" clId="{E30E42E9-4E65-AB44-889B-9A5F81EB30D2}" dt="2022-02-20T22:56:58.358" v="0" actId="2696"/>
        <pc:sldMkLst>
          <pc:docMk/>
          <pc:sldMk cId="0" sldId="316"/>
        </pc:sldMkLst>
      </pc:sldChg>
      <pc:sldChg chg="addSp delSp modSp new mod setBg">
        <pc:chgData name="Marta Filipová" userId="de3504b9-9788-463e-8aa6-ad59fdb70b82" providerId="ADAL" clId="{E30E42E9-4E65-AB44-889B-9A5F81EB30D2}" dt="2022-02-25T08:40:07.910" v="3373" actId="478"/>
        <pc:sldMkLst>
          <pc:docMk/>
          <pc:sldMk cId="2493073335" sldId="316"/>
        </pc:sldMkLst>
        <pc:spChg chg="del">
          <ac:chgData name="Marta Filipová" userId="de3504b9-9788-463e-8aa6-ad59fdb70b82" providerId="ADAL" clId="{E30E42E9-4E65-AB44-889B-9A5F81EB30D2}" dt="2022-02-25T08:40:07.910" v="3373" actId="478"/>
          <ac:spMkLst>
            <pc:docMk/>
            <pc:sldMk cId="2493073335" sldId="316"/>
            <ac:spMk id="2" creationId="{D030C8AB-2169-2848-B7A0-116569BD7E16}"/>
          </ac:spMkLst>
        </pc:spChg>
        <pc:spChg chg="mod">
          <ac:chgData name="Marta Filipová" userId="de3504b9-9788-463e-8aa6-ad59fdb70b82" providerId="ADAL" clId="{E30E42E9-4E65-AB44-889B-9A5F81EB30D2}" dt="2022-02-24T15:00:02.600" v="2436" actId="1076"/>
          <ac:spMkLst>
            <pc:docMk/>
            <pc:sldMk cId="2493073335" sldId="316"/>
            <ac:spMk id="3" creationId="{5F377568-4956-4441-8553-CA2D3440B310}"/>
          </ac:spMkLst>
        </pc:spChg>
        <pc:picChg chg="add mod">
          <ac:chgData name="Marta Filipová" userId="de3504b9-9788-463e-8aa6-ad59fdb70b82" providerId="ADAL" clId="{E30E42E9-4E65-AB44-889B-9A5F81EB30D2}" dt="2022-02-24T14:58:53.541" v="2402" actId="1076"/>
          <ac:picMkLst>
            <pc:docMk/>
            <pc:sldMk cId="2493073335" sldId="316"/>
            <ac:picMk id="26626" creationId="{6CE2B46D-533C-DF47-B191-EF229239393C}"/>
          </ac:picMkLst>
        </pc:picChg>
        <pc:picChg chg="add mod">
          <ac:chgData name="Marta Filipová" userId="de3504b9-9788-463e-8aa6-ad59fdb70b82" providerId="ADAL" clId="{E30E42E9-4E65-AB44-889B-9A5F81EB30D2}" dt="2022-02-24T15:00:08.995" v="2438" actId="1076"/>
          <ac:picMkLst>
            <pc:docMk/>
            <pc:sldMk cId="2493073335" sldId="316"/>
            <ac:picMk id="26628" creationId="{0F22E2DC-DC18-D54F-BD9A-1B854AF48950}"/>
          </ac:picMkLst>
        </pc:picChg>
      </pc:sldChg>
      <pc:sldChg chg="addSp delSp modSp new mod setBg">
        <pc:chgData name="Marta Filipová" userId="de3504b9-9788-463e-8aa6-ad59fdb70b82" providerId="ADAL" clId="{E30E42E9-4E65-AB44-889B-9A5F81EB30D2}" dt="2022-02-24T15:42:11.892" v="3210"/>
        <pc:sldMkLst>
          <pc:docMk/>
          <pc:sldMk cId="1695046053" sldId="317"/>
        </pc:sldMkLst>
        <pc:spChg chg="del">
          <ac:chgData name="Marta Filipová" userId="de3504b9-9788-463e-8aa6-ad59fdb70b82" providerId="ADAL" clId="{E30E42E9-4E65-AB44-889B-9A5F81EB30D2}" dt="2022-02-24T15:42:05.356" v="3206" actId="478"/>
          <ac:spMkLst>
            <pc:docMk/>
            <pc:sldMk cId="1695046053" sldId="317"/>
            <ac:spMk id="2" creationId="{FEF2AE27-4F5D-D348-93EF-517F9CBA15B8}"/>
          </ac:spMkLst>
        </pc:spChg>
        <pc:spChg chg="mod">
          <ac:chgData name="Marta Filipová" userId="de3504b9-9788-463e-8aa6-ad59fdb70b82" providerId="ADAL" clId="{E30E42E9-4E65-AB44-889B-9A5F81EB30D2}" dt="2022-02-24T15:41:22.174" v="3170" actId="20577"/>
          <ac:spMkLst>
            <pc:docMk/>
            <pc:sldMk cId="1695046053" sldId="317"/>
            <ac:spMk id="3" creationId="{BCD72FA2-052B-5E45-A970-F9B45FC51B93}"/>
          </ac:spMkLst>
        </pc:spChg>
        <pc:spChg chg="add mod">
          <ac:chgData name="Marta Filipová" userId="de3504b9-9788-463e-8aa6-ad59fdb70b82" providerId="ADAL" clId="{E30E42E9-4E65-AB44-889B-9A5F81EB30D2}" dt="2022-02-24T15:42:11.892" v="3210"/>
          <ac:spMkLst>
            <pc:docMk/>
            <pc:sldMk cId="1695046053" sldId="317"/>
            <ac:spMk id="4" creationId="{1AFBE096-6AF2-9544-8207-080CE5652F5D}"/>
          </ac:spMkLst>
        </pc:spChg>
      </pc:sldChg>
      <pc:sldChg chg="modSp new mod setBg">
        <pc:chgData name="Marta Filipová" userId="de3504b9-9788-463e-8aa6-ad59fdb70b82" providerId="ADAL" clId="{E30E42E9-4E65-AB44-889B-9A5F81EB30D2}" dt="2022-03-02T11:09:48.089" v="3595"/>
        <pc:sldMkLst>
          <pc:docMk/>
          <pc:sldMk cId="1635023345" sldId="318"/>
        </pc:sldMkLst>
        <pc:spChg chg="mod">
          <ac:chgData name="Marta Filipová" userId="de3504b9-9788-463e-8aa6-ad59fdb70b82" providerId="ADAL" clId="{E30E42E9-4E65-AB44-889B-9A5F81EB30D2}" dt="2022-03-02T11:09:25.718" v="3594" actId="255"/>
          <ac:spMkLst>
            <pc:docMk/>
            <pc:sldMk cId="1635023345" sldId="318"/>
            <ac:spMk id="2" creationId="{76AC1E28-A0B1-D44E-94CB-E54C39860BA7}"/>
          </ac:spMkLst>
        </pc:spChg>
        <pc:spChg chg="mod">
          <ac:chgData name="Marta Filipová" userId="de3504b9-9788-463e-8aa6-ad59fdb70b82" providerId="ADAL" clId="{E30E42E9-4E65-AB44-889B-9A5F81EB30D2}" dt="2022-03-02T11:09:17.082" v="3584" actId="20577"/>
          <ac:spMkLst>
            <pc:docMk/>
            <pc:sldMk cId="1635023345" sldId="318"/>
            <ac:spMk id="3" creationId="{7A22A287-7B00-AE49-92C2-E954DDC60F6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CEEA6D-7E85-444E-960B-AB9E07319878}" type="datetimeFigureOut">
              <a:rPr lang="en-US" smtClean="0"/>
              <a:t>2/23/22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9B9A94-F029-2B45-ACF8-3E6B03ED2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129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FA12FC0-EC34-414C-8BD6-C1E8979632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D38302-8567-EF4E-B1AA-D68D33DE8A6F}" type="slidenum">
              <a:rPr lang="cs-CZ" altLang="en-US"/>
              <a:pPr/>
              <a:t>4</a:t>
            </a:fld>
            <a:endParaRPr lang="cs-CZ" altLang="en-US"/>
          </a:p>
        </p:txBody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C539458E-074F-464B-9C81-C099AA92B4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D118AC03-94E6-2341-A26F-3F55F3EAE8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8478D51-4D98-BC41-87D0-61A153B7AD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C5915D-DE98-2C44-94E6-66281D113634}" type="slidenum">
              <a:rPr lang="cs-CZ" altLang="en-US"/>
              <a:pPr/>
              <a:t>5</a:t>
            </a:fld>
            <a:endParaRPr lang="cs-CZ" altLang="en-US"/>
          </a:p>
        </p:txBody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DC3447F1-79F3-C544-8864-A26B17C319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81EB72F5-1963-114F-9CF1-180390FDB8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99D0EC-2B8D-6A4C-B64D-747CF5A070E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236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99D0EC-2B8D-6A4C-B64D-747CF5A070E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639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99D0EC-2B8D-6A4C-B64D-747CF5A070E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177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65FDF-BC50-2646-9062-15D699C388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5C38B2-2DCB-7B45-9C3E-85B6549F8E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97489-C932-1641-A4E7-C71AF1F71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D2F30-A937-5342-AC8E-40B1924965F6}" type="datetimeFigureOut">
              <a:rPr lang="en-US" smtClean="0"/>
              <a:t>2/23/22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9DF4B-5917-4943-AC36-E62FABB7E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6C8A1-CFDC-B14E-BD8A-5D76C0072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8647-7247-944F-A224-B8044F366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312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AB1C5-E993-114D-B6C5-54FCCF3AF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2E5C91-E79E-C448-862B-1B53726365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6FF72C-6CE4-C64A-B244-17DCE5A9A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D2F30-A937-5342-AC8E-40B1924965F6}" type="datetimeFigureOut">
              <a:rPr lang="en-US" smtClean="0"/>
              <a:t>2/23/22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CFE3C-38C9-E048-988F-AE44C4DFC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55EE25-0171-1C4A-9BEF-D07834947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8647-7247-944F-A224-B8044F366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860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BFD684-3935-9647-AABE-5327715EA4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6ED789-85CF-4143-A9E3-76FFA03E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0B68B-F437-8741-8279-BAACD55D7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D2F30-A937-5342-AC8E-40B1924965F6}" type="datetimeFigureOut">
              <a:rPr lang="en-US" smtClean="0"/>
              <a:t>2/23/22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1D665-FE71-6446-9F50-E357D1D9A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136A1-3740-DA44-AEDD-D2044C381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8647-7247-944F-A224-B8044F366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515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5C0A5-6037-9F49-B7B1-391167774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61104-4CD7-C448-B888-88423998DC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1D1DE-B58A-7149-943C-522373D84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D2F30-A937-5342-AC8E-40B1924965F6}" type="datetimeFigureOut">
              <a:rPr lang="en-US" smtClean="0"/>
              <a:t>2/23/22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A27EC-87BA-014E-A851-A8EEF959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A61CF1-7D26-4744-A23D-3CFCD44EE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8647-7247-944F-A224-B8044F366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287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A2D83-AACF-C34C-AE66-D501CDB5B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852625-1CCE-6847-AF61-6C5D33AEF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A25138-FA95-A54B-B354-D6FF5F080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D2F30-A937-5342-AC8E-40B1924965F6}" type="datetimeFigureOut">
              <a:rPr lang="en-US" smtClean="0"/>
              <a:t>2/23/22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47282-8C77-D343-AA05-B4F278035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BE800D-B6DB-E045-AD31-42251EB79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8647-7247-944F-A224-B8044F366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442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6ED67-CF0F-AA4A-BC57-E064B464B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B6A34-763C-6E49-B49C-27FE5BDC21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20665B-3555-DD46-9E28-DCC0FFCC7B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0C5AB7-3A69-574F-A297-2EAAC0C87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D2F30-A937-5342-AC8E-40B1924965F6}" type="datetimeFigureOut">
              <a:rPr lang="en-US" smtClean="0"/>
              <a:t>2/23/22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99B39D-4CE0-4342-B710-5DC4E6FAC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D08A04-075A-9B44-B93E-4FDA24585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8647-7247-944F-A224-B8044F366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161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BF3DB-1412-FA4C-A78A-EEBE86D49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15403E-F6E6-694F-A821-35DB82BEA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4401F6-0C3F-CF49-AF8F-B1E1DE07F9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C6ADBE-5E2A-7640-A625-A60040EEDE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99D0B9-1C06-2845-A41C-BA5769CF4E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994FEB-8761-E54F-A6DA-A61EB43D8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D2F30-A937-5342-AC8E-40B1924965F6}" type="datetimeFigureOut">
              <a:rPr lang="en-US" smtClean="0"/>
              <a:t>2/23/22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2579C6-373D-CB41-85E4-9BF94E908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4B48FC-5B07-6F42-968A-060D4168A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8647-7247-944F-A224-B8044F366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491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3001F-C884-964B-B48A-3BACD89B0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FDA83B-4E87-5B46-9419-08CA8F6CF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D2F30-A937-5342-AC8E-40B1924965F6}" type="datetimeFigureOut">
              <a:rPr lang="en-US" smtClean="0"/>
              <a:t>2/23/22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A0E3C3-EDE1-224E-BBCD-40DF30D94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1FF2C2-EDC1-EA42-A62B-C0DB3B3C4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8647-7247-944F-A224-B8044F366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452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D3D590-C9A1-5347-8043-5234A8B4E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D2F30-A937-5342-AC8E-40B1924965F6}" type="datetimeFigureOut">
              <a:rPr lang="en-US" smtClean="0"/>
              <a:t>2/23/22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D5CC03-11B9-DB45-8D9F-7231F848A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93F353-9463-FD40-856A-3EA51387C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8647-7247-944F-A224-B8044F366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9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986FE-56D1-4F47-9496-2D071B611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6F89A-5DB4-5642-A28C-1C606FD3C7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688A54-2076-C349-B34F-4088610584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1C7244-FE56-454F-B7A7-831553719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D2F30-A937-5342-AC8E-40B1924965F6}" type="datetimeFigureOut">
              <a:rPr lang="en-US" smtClean="0"/>
              <a:t>2/23/22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D20E1-061C-D745-B4AB-F90041A3C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1886FD-CE33-3C4A-B7CA-C05CC6CAE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8647-7247-944F-A224-B8044F366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021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08E51-DC9C-B441-964D-ADFFE1B98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132FA1-0227-8E47-B8CA-32A7E2CC30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F55298-64BB-AD4E-AA7C-61044F326D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7B931D-BF80-9D43-B073-EFA1E1C73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D2F30-A937-5342-AC8E-40B1924965F6}" type="datetimeFigureOut">
              <a:rPr lang="en-US" smtClean="0"/>
              <a:t>2/23/22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8F67C2-7497-8048-9CD1-35B9CAC15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C844B5-F470-4748-A5F1-39F737B0D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8647-7247-944F-A224-B8044F366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755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1D731C-51EA-2C40-AC06-E16A1072E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EB8C2A-0D1F-B448-A576-89BA06F317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1FC16E-A12C-4F44-A170-DAEC2CA231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9D2F30-A937-5342-AC8E-40B1924965F6}" type="datetimeFigureOut">
              <a:rPr lang="en-US" smtClean="0"/>
              <a:t>2/23/22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81B36-C46C-5540-9182-650F5ECD8F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70591E-3367-8342-AF66-FA6889D094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518647-7247-944F-A224-B8044F366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760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youtu.be/7ixX45Fqc4M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www.youtube.com/watch?v=LISoN934Nxo&amp;feature=youtu.b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2oupj4d75LY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4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09F9D-8D69-BF4E-B302-A5EFAEB94F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err="1"/>
              <a:t>Politické</a:t>
            </a:r>
            <a:r>
              <a:rPr lang="en-US" sz="3600" dirty="0"/>
              <a:t> </a:t>
            </a:r>
            <a:r>
              <a:rPr lang="en-US" sz="3600" dirty="0" err="1"/>
              <a:t>kontexty</a:t>
            </a:r>
            <a:r>
              <a:rPr lang="en-US" sz="3600" dirty="0"/>
              <a:t> </a:t>
            </a:r>
            <a:r>
              <a:rPr lang="en-US" sz="3600" dirty="0" err="1"/>
              <a:t>výstav</a:t>
            </a:r>
            <a:r>
              <a:rPr lang="en-US" sz="3600" dirty="0"/>
              <a:t> a </a:t>
            </a:r>
            <a:r>
              <a:rPr lang="en-US" sz="3600" dirty="0" err="1"/>
              <a:t>designu</a:t>
            </a:r>
            <a:br>
              <a:rPr lang="en-US" sz="3600" dirty="0"/>
            </a:br>
            <a:br>
              <a:rPr lang="en-US" sz="3600" dirty="0"/>
            </a:b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479578-A0F1-974A-801E-CF4C6ED880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81714"/>
            <a:ext cx="9144000" cy="976085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Design II: 1925-2000 </a:t>
            </a:r>
          </a:p>
          <a:p>
            <a:pPr algn="r"/>
            <a:r>
              <a:rPr lang="en-US" dirty="0"/>
              <a:t>25. </a:t>
            </a:r>
            <a:r>
              <a:rPr lang="en-US" dirty="0" err="1"/>
              <a:t>února</a:t>
            </a:r>
            <a:r>
              <a:rPr lang="en-US" dirty="0"/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41387040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A3CA5-22BA-A44E-8535-FBF247FAD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658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 err="1"/>
              <a:t>Mezinárodní</a:t>
            </a:r>
            <a:r>
              <a:rPr lang="en-US" sz="3200" dirty="0"/>
              <a:t> </a:t>
            </a:r>
            <a:r>
              <a:rPr lang="en-US" sz="3200" dirty="0" err="1"/>
              <a:t>výstava</a:t>
            </a:r>
            <a:r>
              <a:rPr lang="en-US" sz="3200" dirty="0"/>
              <a:t>, Barcelona, 1929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568D5-1394-E744-A1C9-41BD0FC28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658" y="184014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”</a:t>
            </a:r>
            <a:r>
              <a:rPr lang="en-US" dirty="0" err="1"/>
              <a:t>Méně</a:t>
            </a:r>
            <a:r>
              <a:rPr lang="en-US" dirty="0"/>
              <a:t> je </a:t>
            </a:r>
            <a:r>
              <a:rPr lang="en-US" dirty="0" err="1"/>
              <a:t>více</a:t>
            </a:r>
            <a:r>
              <a:rPr lang="en-US" dirty="0"/>
              <a:t>”</a:t>
            </a:r>
          </a:p>
        </p:txBody>
      </p:sp>
      <p:pic>
        <p:nvPicPr>
          <p:cNvPr id="10242" name="Picture 2" descr="Ludwig Mies van der Rohe a jeho pavilon Barcelona – Atelier Mozaika">
            <a:extLst>
              <a:ext uri="{FF2B5EF4-FFF2-40B4-BE49-F238E27FC236}">
                <a16:creationId xmlns:a16="http://schemas.microsoft.com/office/drawing/2014/main" id="{5B789458-2CC9-5E4A-B66E-D5DE698B5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917371"/>
            <a:ext cx="5679713" cy="378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Gallery of A Virtual Look Into Mies van der Rohe&amp;#39;s Barcelona Pavilion - 3">
            <a:extLst>
              <a:ext uri="{FF2B5EF4-FFF2-40B4-BE49-F238E27FC236}">
                <a16:creationId xmlns:a16="http://schemas.microsoft.com/office/drawing/2014/main" id="{CBAA11FF-10D8-CC4E-82B9-0033B0161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7" y="3065348"/>
            <a:ext cx="5809235" cy="364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>
            <a:extLst>
              <a:ext uri="{FF2B5EF4-FFF2-40B4-BE49-F238E27FC236}">
                <a16:creationId xmlns:a16="http://schemas.microsoft.com/office/drawing/2014/main" id="{15B9454D-EB30-6848-93F4-EEF33B734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1124" y="33677"/>
            <a:ext cx="1850218" cy="280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964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E721A-1798-704D-8D9D-4E1370C35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143" y="188686"/>
            <a:ext cx="6099629" cy="4162652"/>
          </a:xfrm>
        </p:spPr>
        <p:txBody>
          <a:bodyPr/>
          <a:lstStyle/>
          <a:p>
            <a:r>
              <a:rPr lang="en-US" dirty="0" err="1"/>
              <a:t>Křeslo</a:t>
            </a:r>
            <a:r>
              <a:rPr lang="en-US" dirty="0"/>
              <a:t> Barcelona </a:t>
            </a:r>
          </a:p>
          <a:p>
            <a:pPr marL="0" indent="0">
              <a:buNone/>
            </a:pPr>
            <a:r>
              <a:rPr lang="en-GB" dirty="0"/>
              <a:t>“</a:t>
            </a:r>
            <a:r>
              <a:rPr lang="en-GB" dirty="0" err="1"/>
              <a:t>Vytvořit</a:t>
            </a:r>
            <a:r>
              <a:rPr lang="en-GB" dirty="0"/>
              <a:t> </a:t>
            </a:r>
            <a:r>
              <a:rPr lang="en-GB" dirty="0" err="1"/>
              <a:t>židli</a:t>
            </a:r>
            <a:r>
              <a:rPr lang="en-GB" dirty="0"/>
              <a:t> je </a:t>
            </a:r>
            <a:r>
              <a:rPr lang="en-GB" dirty="0" err="1"/>
              <a:t>velmi</a:t>
            </a:r>
            <a:r>
              <a:rPr lang="en-GB" dirty="0"/>
              <a:t> </a:t>
            </a:r>
            <a:r>
              <a:rPr lang="en-GB" dirty="0" err="1"/>
              <a:t>obtížné</a:t>
            </a:r>
            <a:r>
              <a:rPr lang="en-GB" dirty="0"/>
              <a:t>. </a:t>
            </a:r>
            <a:r>
              <a:rPr lang="en-GB" dirty="0" err="1"/>
              <a:t>Každý</a:t>
            </a:r>
            <a:r>
              <a:rPr lang="en-GB" dirty="0"/>
              <a:t>, </a:t>
            </a:r>
            <a:r>
              <a:rPr lang="en-GB" dirty="0" err="1"/>
              <a:t>kdo</a:t>
            </a:r>
            <a:r>
              <a:rPr lang="en-GB" dirty="0"/>
              <a:t> se o to </a:t>
            </a:r>
            <a:r>
              <a:rPr lang="en-GB" dirty="0" err="1"/>
              <a:t>někdy</a:t>
            </a:r>
            <a:r>
              <a:rPr lang="en-GB" dirty="0"/>
              <a:t> </a:t>
            </a:r>
            <a:r>
              <a:rPr lang="en-GB" dirty="0" err="1"/>
              <a:t>pokusil</a:t>
            </a:r>
            <a:r>
              <a:rPr lang="en-GB" dirty="0"/>
              <a:t>, to </a:t>
            </a:r>
            <a:r>
              <a:rPr lang="en-GB" dirty="0" err="1"/>
              <a:t>velmi</a:t>
            </a:r>
            <a:r>
              <a:rPr lang="en-GB" dirty="0"/>
              <a:t> </a:t>
            </a:r>
            <a:r>
              <a:rPr lang="en-GB" dirty="0" err="1"/>
              <a:t>dobře</a:t>
            </a:r>
            <a:r>
              <a:rPr lang="en-GB" dirty="0"/>
              <a:t> </a:t>
            </a:r>
            <a:r>
              <a:rPr lang="en-GB" dirty="0" err="1"/>
              <a:t>ví</a:t>
            </a:r>
            <a:r>
              <a:rPr lang="en-GB" dirty="0"/>
              <a:t>. </a:t>
            </a:r>
            <a:r>
              <a:rPr lang="en-GB" dirty="0" err="1"/>
              <a:t>Jsou</a:t>
            </a:r>
            <a:r>
              <a:rPr lang="en-GB" dirty="0"/>
              <a:t> </a:t>
            </a:r>
            <a:r>
              <a:rPr lang="en-GB" dirty="0" err="1"/>
              <a:t>tu</a:t>
            </a:r>
            <a:r>
              <a:rPr lang="en-GB" dirty="0"/>
              <a:t> </a:t>
            </a:r>
            <a:r>
              <a:rPr lang="en-GB" dirty="0" err="1"/>
              <a:t>nekonečné</a:t>
            </a:r>
            <a:r>
              <a:rPr lang="en-GB" dirty="0"/>
              <a:t> </a:t>
            </a:r>
            <a:r>
              <a:rPr lang="en-GB" dirty="0" err="1"/>
              <a:t>možnosti</a:t>
            </a:r>
            <a:r>
              <a:rPr lang="en-GB" dirty="0"/>
              <a:t> a </a:t>
            </a:r>
            <a:r>
              <a:rPr lang="en-GB" dirty="0" err="1"/>
              <a:t>spousta</a:t>
            </a:r>
            <a:r>
              <a:rPr lang="en-GB" dirty="0"/>
              <a:t> </a:t>
            </a:r>
            <a:r>
              <a:rPr lang="en-GB" dirty="0" err="1"/>
              <a:t>problémů</a:t>
            </a:r>
            <a:r>
              <a:rPr lang="en-GB" dirty="0"/>
              <a:t> – </a:t>
            </a:r>
            <a:r>
              <a:rPr lang="en-GB" dirty="0" err="1"/>
              <a:t>židle</a:t>
            </a:r>
            <a:r>
              <a:rPr lang="en-GB" dirty="0"/>
              <a:t> </a:t>
            </a:r>
            <a:r>
              <a:rPr lang="en-GB" dirty="0" err="1"/>
              <a:t>musí</a:t>
            </a:r>
            <a:r>
              <a:rPr lang="en-GB" dirty="0"/>
              <a:t> </a:t>
            </a:r>
            <a:r>
              <a:rPr lang="en-GB" dirty="0" err="1"/>
              <a:t>být</a:t>
            </a:r>
            <a:r>
              <a:rPr lang="en-GB" dirty="0"/>
              <a:t> </a:t>
            </a:r>
            <a:r>
              <a:rPr lang="en-GB" dirty="0" err="1"/>
              <a:t>lehká</a:t>
            </a:r>
            <a:r>
              <a:rPr lang="en-GB" dirty="0"/>
              <a:t>, </a:t>
            </a:r>
            <a:r>
              <a:rPr lang="en-GB" dirty="0" err="1"/>
              <a:t>silná</a:t>
            </a:r>
            <a:r>
              <a:rPr lang="en-GB" dirty="0"/>
              <a:t> a </a:t>
            </a:r>
            <a:r>
              <a:rPr lang="en-GB" dirty="0" err="1"/>
              <a:t>pohodlná</a:t>
            </a:r>
            <a:r>
              <a:rPr lang="en-GB" dirty="0"/>
              <a:t>. Je </a:t>
            </a:r>
            <a:r>
              <a:rPr lang="en-GB" dirty="0" err="1"/>
              <a:t>skoro</a:t>
            </a:r>
            <a:r>
              <a:rPr lang="en-GB" dirty="0"/>
              <a:t> </a:t>
            </a:r>
            <a:r>
              <a:rPr lang="en-GB" dirty="0" err="1"/>
              <a:t>jednodušší</a:t>
            </a:r>
            <a:r>
              <a:rPr lang="en-GB" dirty="0"/>
              <a:t> </a:t>
            </a:r>
            <a:r>
              <a:rPr lang="en-GB" dirty="0" err="1"/>
              <a:t>postavit</a:t>
            </a:r>
            <a:r>
              <a:rPr lang="en-GB" dirty="0"/>
              <a:t> </a:t>
            </a:r>
            <a:r>
              <a:rPr lang="en-GB" dirty="0" err="1"/>
              <a:t>mrakodrap</a:t>
            </a:r>
            <a:r>
              <a:rPr lang="en-GB" dirty="0"/>
              <a:t>, </a:t>
            </a:r>
            <a:r>
              <a:rPr lang="en-GB" dirty="0" err="1"/>
              <a:t>než</a:t>
            </a:r>
            <a:r>
              <a:rPr lang="en-GB" dirty="0"/>
              <a:t> </a:t>
            </a:r>
            <a:r>
              <a:rPr lang="en-GB" dirty="0" err="1"/>
              <a:t>navrhnout</a:t>
            </a:r>
            <a:r>
              <a:rPr lang="en-GB" dirty="0"/>
              <a:t> </a:t>
            </a:r>
            <a:r>
              <a:rPr lang="en-GB" dirty="0" err="1"/>
              <a:t>židli</a:t>
            </a:r>
            <a:r>
              <a:rPr lang="en-GB" dirty="0"/>
              <a:t>.”</a:t>
            </a:r>
            <a:endParaRPr lang="en-US" dirty="0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E00B611B-8E8C-1047-B6D3-D036AD82B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463" y="0"/>
            <a:ext cx="45545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conic Houses: Villa Tugendhat">
            <a:extLst>
              <a:ext uri="{FF2B5EF4-FFF2-40B4-BE49-F238E27FC236}">
                <a16:creationId xmlns:a16="http://schemas.microsoft.com/office/drawing/2014/main" id="{440DAF39-6B9E-5B44-B7D9-64F65AA33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974" y="3570514"/>
            <a:ext cx="4213000" cy="27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D83191-E724-7545-A067-A524EBBE387B}"/>
              </a:ext>
            </a:extLst>
          </p:cNvPr>
          <p:cNvSpPr txBox="1"/>
          <p:nvPr/>
        </p:nvSpPr>
        <p:spPr>
          <a:xfrm>
            <a:off x="2593464" y="6488668"/>
            <a:ext cx="2138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Vila Tugendhat, Brno</a:t>
            </a:r>
          </a:p>
        </p:txBody>
      </p:sp>
    </p:spTree>
    <p:extLst>
      <p:ext uri="{BB962C8B-B14F-4D97-AF65-F5344CB8AC3E}">
        <p14:creationId xmlns:p14="http://schemas.microsoft.com/office/powerpoint/2010/main" val="3182233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1C1C7-1737-8140-8A4F-4EFB88B78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497" y="24395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Mies</a:t>
            </a:r>
            <a:r>
              <a:rPr lang="en-US" dirty="0"/>
              <a:t> van der </a:t>
            </a:r>
            <a:r>
              <a:rPr lang="en-US" dirty="0" err="1"/>
              <a:t>Rohe</a:t>
            </a:r>
            <a:r>
              <a:rPr lang="en-US" dirty="0"/>
              <a:t> v USA</a:t>
            </a:r>
          </a:p>
          <a:p>
            <a:r>
              <a:rPr lang="en-US" dirty="0" err="1"/>
              <a:t>Prefabrikovaný</a:t>
            </a:r>
            <a:r>
              <a:rPr lang="en-US" dirty="0"/>
              <a:t> </a:t>
            </a:r>
            <a:r>
              <a:rPr lang="en-US" dirty="0" err="1"/>
              <a:t>rodinný</a:t>
            </a:r>
            <a:r>
              <a:rPr lang="en-US" dirty="0"/>
              <a:t> </a:t>
            </a:r>
            <a:r>
              <a:rPr lang="en-US" dirty="0" err="1"/>
              <a:t>dům</a:t>
            </a:r>
            <a:r>
              <a:rPr lang="en-US" dirty="0"/>
              <a:t> pro Roberta H. </a:t>
            </a:r>
            <a:r>
              <a:rPr lang="en-US" dirty="0" err="1"/>
              <a:t>McCormicka</a:t>
            </a:r>
            <a:r>
              <a:rPr lang="en-US" dirty="0"/>
              <a:t>, Chicago, 1952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12290" name="Picture 2" descr="Mies van der Rohe&amp;#39;s McCormick House Is Getting New Life | Architectural  Digest">
            <a:extLst>
              <a:ext uri="{FF2B5EF4-FFF2-40B4-BE49-F238E27FC236}">
                <a16:creationId xmlns:a16="http://schemas.microsoft.com/office/drawing/2014/main" id="{DA8FA72E-418B-184D-9711-860E745E5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532" y="1318723"/>
            <a:ext cx="4403621" cy="2201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The Elmhurst Art Museum Refreshes Mies van der Rohe&amp;#39;s McCormick House -  Interior Design">
            <a:extLst>
              <a:ext uri="{FF2B5EF4-FFF2-40B4-BE49-F238E27FC236}">
                <a16:creationId xmlns:a16="http://schemas.microsoft.com/office/drawing/2014/main" id="{5B6CDF12-197E-B149-9FEC-AB156FA9D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389" y="1318723"/>
            <a:ext cx="4728520" cy="373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57E85A-85BC-374D-962F-BB75B114F2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5326" y="3725830"/>
            <a:ext cx="4011827" cy="30088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5611B3-6F5C-4345-89B7-C293EE461F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8321"/>
          <a:stretch/>
        </p:blipFill>
        <p:spPr>
          <a:xfrm>
            <a:off x="2730345" y="4597605"/>
            <a:ext cx="2994952" cy="214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8547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F3122-881F-D748-8750-DA1EFA714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9397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Century of Progress, Chicago, 1933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9ADBA-3086-DF40-B887-46BEC52CC2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Century of Progress - Wikipedia">
            <a:extLst>
              <a:ext uri="{FF2B5EF4-FFF2-40B4-BE49-F238E27FC236}">
                <a16:creationId xmlns:a16="http://schemas.microsoft.com/office/drawing/2014/main" id="{C1DC4840-19F7-D64C-8F6A-9B095538B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0990" y="126773"/>
            <a:ext cx="2093908" cy="312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entury of Progress - SET of 3 - Chicago World&amp;#39;s Fair - Postcards, c. –  Ephemera Obscura Collection">
            <a:extLst>
              <a:ext uri="{FF2B5EF4-FFF2-40B4-BE49-F238E27FC236}">
                <a16:creationId xmlns:a16="http://schemas.microsoft.com/office/drawing/2014/main" id="{467BB3E3-8ED9-5640-ABE1-2ADA6811C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7" y="760500"/>
            <a:ext cx="7852229" cy="606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ection of the Hall of Science, Chicago World&amp;#39;s Fair 1933 Chicago World Fair">
            <a:extLst>
              <a:ext uri="{FF2B5EF4-FFF2-40B4-BE49-F238E27FC236}">
                <a16:creationId xmlns:a16="http://schemas.microsoft.com/office/drawing/2014/main" id="{2972F647-3073-0747-8824-55CF41AD5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909" y="3429000"/>
            <a:ext cx="3829304" cy="241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5669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7AE5B-528F-B342-AE89-3FCC3FC46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86FBE-6E65-814C-8183-15F49A7733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hrysler Building &amp;amp; Exhibit — chicagology">
            <a:extLst>
              <a:ext uri="{FF2B5EF4-FFF2-40B4-BE49-F238E27FC236}">
                <a16:creationId xmlns:a16="http://schemas.microsoft.com/office/drawing/2014/main" id="{97F36C3D-DA8D-AA47-9A90-063F6E899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89600" cy="440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30A42D9C-5C87-E742-8D54-2BA0FE3E1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0" y="2552700"/>
            <a:ext cx="6350000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734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DF54A-05ED-7F43-888A-B27EBD8BEA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8082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Kamil </a:t>
            </a:r>
            <a:r>
              <a:rPr lang="en-US" dirty="0" err="1"/>
              <a:t>Roškot</a:t>
            </a:r>
            <a:r>
              <a:rPr lang="en-US" dirty="0"/>
              <a:t>, </a:t>
            </a:r>
            <a:r>
              <a:rPr lang="en-US" dirty="0" err="1"/>
              <a:t>Československý</a:t>
            </a:r>
            <a:r>
              <a:rPr lang="en-US" dirty="0"/>
              <a:t> </a:t>
            </a:r>
            <a:r>
              <a:rPr lang="en-US" dirty="0" err="1"/>
              <a:t>pavilon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27E72A-BECB-EA40-8760-5675E711AA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7" r="9818"/>
          <a:stretch/>
        </p:blipFill>
        <p:spPr>
          <a:xfrm>
            <a:off x="2075542" y="763360"/>
            <a:ext cx="7402286" cy="58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9800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9D92A-5283-7C45-B8B5-BE60A3789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hlinkClick r:id="rId2"/>
              </a:rPr>
              <a:t>Homes of Tomorrow</a:t>
            </a:r>
            <a:r>
              <a:rPr lang="en-US" sz="3200" dirty="0"/>
              <a:t> - </a:t>
            </a:r>
            <a:r>
              <a:rPr lang="en-US" sz="3200" dirty="0" err="1"/>
              <a:t>Domy</a:t>
            </a:r>
            <a:r>
              <a:rPr lang="en-US" sz="3200" dirty="0"/>
              <a:t> </a:t>
            </a:r>
            <a:r>
              <a:rPr lang="en-US" sz="3200" dirty="0" err="1"/>
              <a:t>budoucnosti</a:t>
            </a:r>
            <a:r>
              <a:rPr lang="en-US" sz="3200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DF90D-B129-C646-BF69-3256062F8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5448" y="1825625"/>
            <a:ext cx="5138351" cy="4351338"/>
          </a:xfrm>
        </p:spPr>
        <p:txBody>
          <a:bodyPr/>
          <a:lstStyle/>
          <a:p>
            <a:r>
              <a:rPr lang="en-US" dirty="0" err="1"/>
              <a:t>Nový</a:t>
            </a:r>
            <a:r>
              <a:rPr lang="en-US" dirty="0"/>
              <a:t> design, </a:t>
            </a:r>
            <a:r>
              <a:rPr lang="en-US" dirty="0" err="1"/>
              <a:t>architektura</a:t>
            </a:r>
            <a:r>
              <a:rPr lang="en-US" dirty="0"/>
              <a:t>, </a:t>
            </a:r>
            <a:r>
              <a:rPr lang="en-US" dirty="0" err="1"/>
              <a:t>technologie</a:t>
            </a:r>
            <a:r>
              <a:rPr lang="en-US" dirty="0"/>
              <a:t>, </a:t>
            </a:r>
            <a:r>
              <a:rPr lang="en-US" dirty="0" err="1"/>
              <a:t>stavební</a:t>
            </a:r>
            <a:r>
              <a:rPr lang="en-US" dirty="0"/>
              <a:t> </a:t>
            </a:r>
            <a:r>
              <a:rPr lang="en-US" dirty="0" err="1"/>
              <a:t>materiály</a:t>
            </a:r>
            <a:endParaRPr lang="en-US" dirty="0"/>
          </a:p>
          <a:p>
            <a:endParaRPr lang="en-US" dirty="0"/>
          </a:p>
          <a:p>
            <a:r>
              <a:rPr lang="en-US" dirty="0"/>
              <a:t>12 </a:t>
            </a:r>
            <a:r>
              <a:rPr lang="en-US" dirty="0" err="1"/>
              <a:t>modelových</a:t>
            </a:r>
            <a:r>
              <a:rPr lang="en-US" dirty="0"/>
              <a:t> </a:t>
            </a:r>
            <a:r>
              <a:rPr lang="en-US" dirty="0" err="1"/>
              <a:t>domů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Inspirace</a:t>
            </a:r>
            <a:r>
              <a:rPr lang="en-US" dirty="0"/>
              <a:t> </a:t>
            </a:r>
            <a:r>
              <a:rPr lang="en-US" dirty="0" err="1"/>
              <a:t>spíše</a:t>
            </a:r>
            <a:r>
              <a:rPr lang="en-US" dirty="0"/>
              <a:t> </a:t>
            </a:r>
            <a:r>
              <a:rPr lang="en-US" dirty="0" err="1"/>
              <a:t>než</a:t>
            </a:r>
            <a:r>
              <a:rPr lang="en-US" dirty="0"/>
              <a:t> </a:t>
            </a:r>
            <a:r>
              <a:rPr lang="en-US" dirty="0" err="1"/>
              <a:t>praktické</a:t>
            </a:r>
            <a:r>
              <a:rPr lang="en-US" dirty="0"/>
              <a:t> </a:t>
            </a:r>
            <a:r>
              <a:rPr lang="en-US" dirty="0" err="1"/>
              <a:t>bydlení</a:t>
            </a:r>
            <a:endParaRPr lang="en-US" dirty="0"/>
          </a:p>
          <a:p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65DAE1A-9999-4543-B4CB-79658A98E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75" y="1999797"/>
            <a:ext cx="5810325" cy="366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979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622C8-27B4-CD4A-B645-6E94C57FB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939" y="128176"/>
            <a:ext cx="9435710" cy="1033359"/>
          </a:xfrm>
        </p:spPr>
        <p:txBody>
          <a:bodyPr>
            <a:normAutofit/>
          </a:bodyPr>
          <a:lstStyle/>
          <a:p>
            <a:r>
              <a:rPr lang="en-US" sz="2400" b="1" dirty="0"/>
              <a:t>George Fred Keck, </a:t>
            </a:r>
            <a:r>
              <a:rPr lang="en-US" sz="2400" b="1" dirty="0" err="1"/>
              <a:t>Dům</a:t>
            </a:r>
            <a:r>
              <a:rPr lang="en-US" sz="2400" b="1" dirty="0"/>
              <a:t> </a:t>
            </a:r>
            <a:r>
              <a:rPr lang="en-US" sz="2400" b="1" dirty="0" err="1"/>
              <a:t>zítřka</a:t>
            </a:r>
            <a:endParaRPr lang="en-US" sz="2400" b="1" dirty="0"/>
          </a:p>
        </p:txBody>
      </p:sp>
      <p:pic>
        <p:nvPicPr>
          <p:cNvPr id="7" name="Content Placeholder 6" descr="A picture containing indoor, room, floor, living&#10;&#10;Description automatically generated">
            <a:extLst>
              <a:ext uri="{FF2B5EF4-FFF2-40B4-BE49-F238E27FC236}">
                <a16:creationId xmlns:a16="http://schemas.microsoft.com/office/drawing/2014/main" id="{494E68B1-6BCF-3946-B574-C748EC772E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6993" y="4441414"/>
            <a:ext cx="3215580" cy="2288410"/>
          </a:xfr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DD2E7D4-FCC3-8B45-9B42-5890836E9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153" y="3055129"/>
            <a:ext cx="4738624" cy="380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1933 World&amp;#39;s Fair &amp;quot;House of Tomorrow&amp;quot; seeks private resident to fund  restoration | News | Archinect">
            <a:extLst>
              <a:ext uri="{FF2B5EF4-FFF2-40B4-BE49-F238E27FC236}">
                <a16:creationId xmlns:a16="http://schemas.microsoft.com/office/drawing/2014/main" id="{0A2F5B8E-8BDE-2746-8F39-325A898B6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939" y="939378"/>
            <a:ext cx="4177910" cy="337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9A6BAF-3B95-A64B-972D-2829E8DF4653}"/>
              </a:ext>
            </a:extLst>
          </p:cNvPr>
          <p:cNvSpPr txBox="1"/>
          <p:nvPr/>
        </p:nvSpPr>
        <p:spPr>
          <a:xfrm>
            <a:off x="6351374" y="1037967"/>
            <a:ext cx="51651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Třípatrová</a:t>
            </a:r>
            <a:r>
              <a:rPr lang="en-GB" sz="2000" dirty="0"/>
              <a:t> </a:t>
            </a:r>
            <a:r>
              <a:rPr lang="en-GB" sz="2000" dirty="0" err="1"/>
              <a:t>budova</a:t>
            </a:r>
            <a:r>
              <a:rPr lang="en-GB" sz="2000" dirty="0"/>
              <a:t>, </a:t>
            </a:r>
            <a:r>
              <a:rPr lang="en-GB" sz="2000" dirty="0" err="1"/>
              <a:t>dvanáctistěnná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Sklo</a:t>
            </a:r>
            <a:r>
              <a:rPr lang="en-GB" sz="2000" dirty="0"/>
              <a:t>, </a:t>
            </a:r>
            <a:r>
              <a:rPr lang="en-GB" sz="2000" dirty="0" err="1"/>
              <a:t>hliník</a:t>
            </a:r>
            <a:r>
              <a:rPr lang="en-GB" sz="2000" dirty="0"/>
              <a:t> a </a:t>
            </a:r>
            <a:r>
              <a:rPr lang="en-GB" sz="2000" dirty="0" err="1"/>
              <a:t>další</a:t>
            </a:r>
            <a:r>
              <a:rPr lang="en-GB" sz="2000" dirty="0"/>
              <a:t> </a:t>
            </a:r>
            <a:r>
              <a:rPr lang="en-GB" sz="2000" dirty="0" err="1"/>
              <a:t>moderní</a:t>
            </a:r>
            <a:r>
              <a:rPr lang="en-GB" sz="2000" dirty="0"/>
              <a:t> </a:t>
            </a:r>
            <a:r>
              <a:rPr lang="en-GB" sz="2000" dirty="0" err="1"/>
              <a:t>materiály</a:t>
            </a:r>
            <a:r>
              <a:rPr lang="en-GB" sz="2000" dirty="0"/>
              <a:t> </a:t>
            </a:r>
            <a:r>
              <a:rPr lang="en-GB" sz="2000" dirty="0" err="1"/>
              <a:t>jako</a:t>
            </a:r>
            <a:r>
              <a:rPr lang="en-GB" sz="2000" dirty="0"/>
              <a:t> </a:t>
            </a:r>
            <a:r>
              <a:rPr lang="en-GB" sz="2000" dirty="0" err="1"/>
              <a:t>azbest</a:t>
            </a:r>
            <a:r>
              <a:rPr lang="en-GB" sz="2000" dirty="0"/>
              <a:t>, </a:t>
            </a:r>
            <a:r>
              <a:rPr lang="en-GB" sz="2000" dirty="0" err="1"/>
              <a:t>asfaltové</a:t>
            </a:r>
            <a:r>
              <a:rPr lang="en-GB" sz="2000" dirty="0"/>
              <a:t> </a:t>
            </a:r>
            <a:r>
              <a:rPr lang="en-GB" sz="2000" dirty="0" err="1"/>
              <a:t>křidlice</a:t>
            </a:r>
            <a:r>
              <a:rPr lang="en-GB" sz="2000" dirty="0"/>
              <a:t>, </a:t>
            </a:r>
            <a:r>
              <a:rPr lang="en-GB" sz="2000" dirty="0" err="1"/>
              <a:t>masonit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Klimatizace</a:t>
            </a:r>
            <a:r>
              <a:rPr lang="en-GB" sz="2000" dirty="0"/>
              <a:t>, </a:t>
            </a:r>
            <a:r>
              <a:rPr lang="en-GB" sz="2000" dirty="0" err="1"/>
              <a:t>solární</a:t>
            </a:r>
            <a:r>
              <a:rPr lang="en-GB" sz="2000" dirty="0"/>
              <a:t> </a:t>
            </a:r>
            <a:r>
              <a:rPr lang="en-GB" sz="2000" dirty="0" err="1"/>
              <a:t>vytápění</a:t>
            </a:r>
            <a:r>
              <a:rPr lang="en-GB" sz="20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Interiéry</a:t>
            </a:r>
            <a:r>
              <a:rPr lang="en-GB" sz="2000" dirty="0"/>
              <a:t> s </a:t>
            </a:r>
            <a:r>
              <a:rPr lang="en-GB" sz="2000" dirty="0" err="1"/>
              <a:t>moderním</a:t>
            </a:r>
            <a:r>
              <a:rPr lang="en-GB" sz="2000" dirty="0"/>
              <a:t> (</a:t>
            </a:r>
            <a:r>
              <a:rPr lang="en-GB" sz="2000" dirty="0" err="1"/>
              <a:t>evropským</a:t>
            </a:r>
            <a:r>
              <a:rPr lang="en-GB" sz="2000" dirty="0"/>
              <a:t>) </a:t>
            </a:r>
            <a:r>
              <a:rPr lang="en-GB" sz="2000" dirty="0" err="1"/>
              <a:t>nábytkem</a:t>
            </a:r>
            <a:r>
              <a:rPr lang="en-GB" sz="2000" dirty="0"/>
              <a:t> </a:t>
            </a:r>
          </a:p>
          <a:p>
            <a:r>
              <a:rPr lang="en-GB" sz="2000" dirty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560259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4C0BC-4FAA-B74D-867F-8418D3BF2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EE790-BF20-0B4B-9B84-B8FE202BC1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FDBE63-0D7F-F84F-9F07-25A49E4644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80" t="2523" b="2342"/>
          <a:stretch/>
        </p:blipFill>
        <p:spPr>
          <a:xfrm>
            <a:off x="8353167" y="5981"/>
            <a:ext cx="3225113" cy="68520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483828-A3C8-A540-98AD-B367A7CBE1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83" b="2343"/>
          <a:stretch/>
        </p:blipFill>
        <p:spPr>
          <a:xfrm>
            <a:off x="549106" y="5982"/>
            <a:ext cx="7277956" cy="685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2122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93365-397F-4B41-80B1-4FF29E9DB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630" y="167859"/>
            <a:ext cx="8049117" cy="1325563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The Races of Man (</a:t>
            </a:r>
            <a:r>
              <a:rPr lang="en-US" sz="2400" dirty="0" err="1"/>
              <a:t>Lidské</a:t>
            </a:r>
            <a:r>
              <a:rPr lang="en-US" sz="2400" dirty="0"/>
              <a:t> </a:t>
            </a:r>
            <a:r>
              <a:rPr lang="en-US" sz="2400" dirty="0" err="1"/>
              <a:t>rasy</a:t>
            </a:r>
            <a:r>
              <a:rPr lang="en-US" sz="2400" dirty="0"/>
              <a:t>), Malvina Hoffman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557CC-411E-F647-B36A-9270E5E47B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Looking at Ourselves: Rethinking the Sculptures of Malvina Hoffman | Field  Museum">
            <a:extLst>
              <a:ext uri="{FF2B5EF4-FFF2-40B4-BE49-F238E27FC236}">
                <a16:creationId xmlns:a16="http://schemas.microsoft.com/office/drawing/2014/main" id="{F5014D1B-CE7A-2242-BA2D-74EE6149D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3338"/>
            <a:ext cx="8464379" cy="564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A9153899-D679-1949-92DB-0FD213AB1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208" y="167859"/>
            <a:ext cx="3089189" cy="195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Races of Mankind&amp;#39; Sculptures Tell New Stories Following Restoration |  Chicago News | WTTW">
            <a:extLst>
              <a:ext uri="{FF2B5EF4-FFF2-40B4-BE49-F238E27FC236}">
                <a16:creationId xmlns:a16="http://schemas.microsoft.com/office/drawing/2014/main" id="{C449DF24-BE4B-EC4E-BF7B-FDA49A3F0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697" y="2261699"/>
            <a:ext cx="39497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Races of Mankind&amp;#39; Sculptures, Long Exiled, Return to Display at Chicago&amp;#39;s Field  Museum - The New York Times">
            <a:extLst>
              <a:ext uri="{FF2B5EF4-FFF2-40B4-BE49-F238E27FC236}">
                <a16:creationId xmlns:a16="http://schemas.microsoft.com/office/drawing/2014/main" id="{7641A43B-FA7A-FA44-AE02-3A779204F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415" y="4459481"/>
            <a:ext cx="3387982" cy="253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721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DF588-304C-C348-ACBF-AC0208DD6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Světové</a:t>
            </a:r>
            <a:r>
              <a:rPr lang="en-US" dirty="0"/>
              <a:t> </a:t>
            </a:r>
            <a:r>
              <a:rPr lang="en-US" dirty="0" err="1"/>
              <a:t>výstavy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943FB-57A7-BB4B-833C-C795A3592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081" y="1690688"/>
            <a:ext cx="3555357" cy="4675388"/>
          </a:xfrm>
        </p:spPr>
        <p:txBody>
          <a:bodyPr>
            <a:normAutofit/>
          </a:bodyPr>
          <a:lstStyle/>
          <a:p>
            <a:r>
              <a:rPr lang="en-US" dirty="0"/>
              <a:t>1925 </a:t>
            </a:r>
            <a:r>
              <a:rPr lang="en-GB" dirty="0"/>
              <a:t>Exposition </a:t>
            </a:r>
            <a:r>
              <a:rPr lang="en-GB" dirty="0" err="1"/>
              <a:t>internationale</a:t>
            </a:r>
            <a:r>
              <a:rPr lang="en-GB" dirty="0"/>
              <a:t> des arts </a:t>
            </a:r>
            <a:r>
              <a:rPr lang="en-GB" dirty="0" err="1"/>
              <a:t>décoratifs</a:t>
            </a:r>
            <a:r>
              <a:rPr lang="en-GB" dirty="0"/>
              <a:t> et </a:t>
            </a:r>
            <a:r>
              <a:rPr lang="en-GB" dirty="0" err="1"/>
              <a:t>industriels</a:t>
            </a:r>
            <a:r>
              <a:rPr lang="en-GB" dirty="0"/>
              <a:t> </a:t>
            </a:r>
            <a:r>
              <a:rPr lang="en-GB" dirty="0" err="1"/>
              <a:t>modernes</a:t>
            </a:r>
            <a:r>
              <a:rPr lang="en-GB" dirty="0"/>
              <a:t>, </a:t>
            </a:r>
            <a:r>
              <a:rPr lang="en-GB" dirty="0" err="1"/>
              <a:t>Paříž</a:t>
            </a:r>
            <a:endParaRPr lang="en-GB" dirty="0"/>
          </a:p>
          <a:p>
            <a:r>
              <a:rPr lang="en-GB" dirty="0"/>
              <a:t>1926 </a:t>
            </a:r>
            <a:r>
              <a:rPr lang="en-GB" dirty="0" err="1"/>
              <a:t>Stopadesátiletá</a:t>
            </a:r>
            <a:r>
              <a:rPr lang="en-GB" dirty="0"/>
              <a:t> </a:t>
            </a:r>
            <a:r>
              <a:rPr lang="en-GB" dirty="0" err="1"/>
              <a:t>výstava</a:t>
            </a:r>
            <a:r>
              <a:rPr lang="en-GB" dirty="0"/>
              <a:t>, </a:t>
            </a:r>
            <a:r>
              <a:rPr lang="en-GB" dirty="0" err="1"/>
              <a:t>Filadelfie</a:t>
            </a:r>
            <a:endParaRPr lang="en-GB" dirty="0"/>
          </a:p>
          <a:p>
            <a:r>
              <a:rPr lang="en-GB" dirty="0"/>
              <a:t>1929 </a:t>
            </a:r>
            <a:r>
              <a:rPr lang="en-GB" dirty="0" err="1"/>
              <a:t>mezinárodní</a:t>
            </a:r>
            <a:r>
              <a:rPr lang="en-GB" dirty="0"/>
              <a:t> </a:t>
            </a:r>
            <a:r>
              <a:rPr lang="en-GB" dirty="0" err="1"/>
              <a:t>výstava</a:t>
            </a:r>
            <a:r>
              <a:rPr lang="en-GB" dirty="0"/>
              <a:t>, Barcelona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75DCAC07-B1FF-CD45-AFA6-D19C7800651B}"/>
              </a:ext>
            </a:extLst>
          </p:cNvPr>
          <p:cNvSpPr txBox="1">
            <a:spLocks/>
          </p:cNvSpPr>
          <p:nvPr/>
        </p:nvSpPr>
        <p:spPr>
          <a:xfrm>
            <a:off x="7611319" y="16510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1931 </a:t>
            </a:r>
            <a:r>
              <a:rPr lang="en-US" dirty="0" err="1"/>
              <a:t>Koloniální</a:t>
            </a:r>
            <a:r>
              <a:rPr lang="en-US" dirty="0"/>
              <a:t> </a:t>
            </a:r>
            <a:r>
              <a:rPr lang="en-US" dirty="0" err="1"/>
              <a:t>výstava</a:t>
            </a:r>
            <a:r>
              <a:rPr lang="en-US" dirty="0"/>
              <a:t>, </a:t>
            </a:r>
            <a:r>
              <a:rPr lang="en-GB" dirty="0" err="1"/>
              <a:t>Paříž</a:t>
            </a:r>
            <a:endParaRPr lang="en-US" dirty="0"/>
          </a:p>
          <a:p>
            <a:r>
              <a:rPr lang="en-US" dirty="0"/>
              <a:t>1933 Century of Progress, Chicago</a:t>
            </a:r>
          </a:p>
          <a:p>
            <a:r>
              <a:rPr lang="en-US" dirty="0"/>
              <a:t>1935 </a:t>
            </a:r>
            <a:r>
              <a:rPr lang="en-GB" dirty="0" err="1"/>
              <a:t>světová</a:t>
            </a:r>
            <a:r>
              <a:rPr lang="en-GB" dirty="0"/>
              <a:t> </a:t>
            </a:r>
            <a:r>
              <a:rPr lang="en-GB" dirty="0" err="1"/>
              <a:t>výstava</a:t>
            </a:r>
            <a:r>
              <a:rPr lang="en-GB" dirty="0"/>
              <a:t>, </a:t>
            </a:r>
            <a:r>
              <a:rPr lang="en-US" dirty="0" err="1"/>
              <a:t>Brusel</a:t>
            </a:r>
            <a:r>
              <a:rPr lang="en-US" dirty="0"/>
              <a:t> </a:t>
            </a:r>
          </a:p>
          <a:p>
            <a:r>
              <a:rPr lang="en-GB" dirty="0"/>
              <a:t>1939 </a:t>
            </a:r>
            <a:r>
              <a:rPr lang="en-GB" dirty="0" err="1"/>
              <a:t>světová</a:t>
            </a:r>
            <a:r>
              <a:rPr lang="en-GB" dirty="0"/>
              <a:t> </a:t>
            </a:r>
            <a:r>
              <a:rPr lang="en-GB" dirty="0" err="1"/>
              <a:t>výstava</a:t>
            </a:r>
            <a:r>
              <a:rPr lang="en-GB" dirty="0"/>
              <a:t>, New York</a:t>
            </a:r>
          </a:p>
          <a:p>
            <a:r>
              <a:rPr lang="en-GB" dirty="0"/>
              <a:t>1939 </a:t>
            </a:r>
            <a:r>
              <a:rPr lang="en-GB" dirty="0" err="1"/>
              <a:t>světová</a:t>
            </a:r>
            <a:r>
              <a:rPr lang="en-GB" dirty="0"/>
              <a:t> </a:t>
            </a:r>
            <a:r>
              <a:rPr lang="en-GB" dirty="0" err="1"/>
              <a:t>výstava</a:t>
            </a:r>
            <a:r>
              <a:rPr lang="en-GB" dirty="0"/>
              <a:t>, San Francisco </a:t>
            </a:r>
          </a:p>
        </p:txBody>
      </p:sp>
    </p:spTree>
    <p:extLst>
      <p:ext uri="{BB962C8B-B14F-4D97-AF65-F5344CB8AC3E}">
        <p14:creationId xmlns:p14="http://schemas.microsoft.com/office/powerpoint/2010/main" val="1978780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A1A33-75AB-284D-AE9F-E92A660AA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039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 err="1"/>
              <a:t>Koloniální</a:t>
            </a:r>
            <a:r>
              <a:rPr lang="en-US" sz="3200" dirty="0"/>
              <a:t> </a:t>
            </a:r>
            <a:r>
              <a:rPr lang="en-US" sz="3200" dirty="0" err="1"/>
              <a:t>výstava</a:t>
            </a:r>
            <a:r>
              <a:rPr lang="en-US" sz="3200" dirty="0"/>
              <a:t>, </a:t>
            </a:r>
            <a:r>
              <a:rPr lang="en-US" sz="3200" dirty="0" err="1"/>
              <a:t>Paříž</a:t>
            </a:r>
            <a:r>
              <a:rPr lang="en-US" sz="3200" dirty="0"/>
              <a:t>, 1931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74D09-6F86-8440-A3DA-03D26BECED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957" y="1424602"/>
            <a:ext cx="5175814" cy="4351338"/>
          </a:xfrm>
        </p:spPr>
        <p:txBody>
          <a:bodyPr/>
          <a:lstStyle/>
          <a:p>
            <a:r>
              <a:rPr lang="en-US" dirty="0" err="1"/>
              <a:t>Francouzské</a:t>
            </a:r>
            <a:r>
              <a:rPr lang="en-US" dirty="0"/>
              <a:t> </a:t>
            </a:r>
            <a:r>
              <a:rPr lang="en-US" dirty="0" err="1"/>
              <a:t>kolonie</a:t>
            </a:r>
            <a:endParaRPr lang="en-US" dirty="0"/>
          </a:p>
          <a:p>
            <a:r>
              <a:rPr lang="en-US" dirty="0" err="1"/>
              <a:t>Lidé</a:t>
            </a:r>
            <a:r>
              <a:rPr lang="en-US" dirty="0"/>
              <a:t> z </a:t>
            </a:r>
            <a:r>
              <a:rPr lang="en-US" dirty="0" err="1"/>
              <a:t>nich</a:t>
            </a:r>
            <a:r>
              <a:rPr lang="en-US" dirty="0"/>
              <a:t>, </a:t>
            </a:r>
            <a:r>
              <a:rPr lang="en-US" dirty="0" err="1"/>
              <a:t>zvířata</a:t>
            </a:r>
            <a:endParaRPr lang="en-US" dirty="0"/>
          </a:p>
          <a:p>
            <a:r>
              <a:rPr lang="en-US" dirty="0" err="1"/>
              <a:t>Repliky</a:t>
            </a:r>
            <a:r>
              <a:rPr lang="en-US" dirty="0"/>
              <a:t> </a:t>
            </a:r>
            <a:r>
              <a:rPr lang="en-US" dirty="0" err="1"/>
              <a:t>chrámů</a:t>
            </a:r>
            <a:endParaRPr lang="en-US" dirty="0"/>
          </a:p>
          <a:p>
            <a:r>
              <a:rPr lang="en-US" dirty="0" err="1"/>
              <a:t>Další</a:t>
            </a:r>
            <a:r>
              <a:rPr lang="en-US" dirty="0"/>
              <a:t> </a:t>
            </a:r>
            <a:r>
              <a:rPr lang="en-US" dirty="0" err="1"/>
              <a:t>země</a:t>
            </a:r>
            <a:r>
              <a:rPr lang="en-US" dirty="0"/>
              <a:t>: </a:t>
            </a:r>
            <a:r>
              <a:rPr lang="en-US" dirty="0" err="1"/>
              <a:t>Velká</a:t>
            </a:r>
            <a:r>
              <a:rPr lang="en-US" dirty="0"/>
              <a:t> </a:t>
            </a:r>
            <a:r>
              <a:rPr lang="en-US" dirty="0" err="1"/>
              <a:t>Británie</a:t>
            </a:r>
            <a:r>
              <a:rPr lang="en-US" dirty="0"/>
              <a:t>, USA, </a:t>
            </a:r>
            <a:r>
              <a:rPr lang="en-US" dirty="0" err="1"/>
              <a:t>Belgie</a:t>
            </a:r>
            <a:r>
              <a:rPr lang="en-US" dirty="0"/>
              <a:t>, </a:t>
            </a:r>
            <a:r>
              <a:rPr lang="en-US" dirty="0" err="1"/>
              <a:t>Nizozemí</a:t>
            </a:r>
            <a:endParaRPr lang="en-US" dirty="0"/>
          </a:p>
        </p:txBody>
      </p:sp>
      <p:pic>
        <p:nvPicPr>
          <p:cNvPr id="14338" name="Picture 2" descr="Paris 1931 Colonial Exposition: History, Images, Interpretation — Ideas">
            <a:extLst>
              <a:ext uri="{FF2B5EF4-FFF2-40B4-BE49-F238E27FC236}">
                <a16:creationId xmlns:a16="http://schemas.microsoft.com/office/drawing/2014/main" id="{D1861844-1E55-7345-A36E-30E59D8E9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780" y="3422767"/>
            <a:ext cx="2112660" cy="323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olonial exhibition of 1931, Paris. Africans of the North. LEI News Photo -  Getty Images">
            <a:extLst>
              <a:ext uri="{FF2B5EF4-FFF2-40B4-BE49-F238E27FC236}">
                <a16:creationId xmlns:a16="http://schemas.microsoft.com/office/drawing/2014/main" id="{7F5C5DFF-62B2-1C43-90E9-27C3EF500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296" y="242937"/>
            <a:ext cx="4399007" cy="298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Angkor in Paris, 1931 – { feuilleton }">
            <a:extLst>
              <a:ext uri="{FF2B5EF4-FFF2-40B4-BE49-F238E27FC236}">
                <a16:creationId xmlns:a16="http://schemas.microsoft.com/office/drawing/2014/main" id="{C094DC8A-13E7-FB4F-A1F0-9CC915DF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995" y="3422767"/>
            <a:ext cx="5191048" cy="3235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539C56-AACC-8045-8EF6-279CF82BD155}"/>
              </a:ext>
            </a:extLst>
          </p:cNvPr>
          <p:cNvSpPr txBox="1"/>
          <p:nvPr/>
        </p:nvSpPr>
        <p:spPr>
          <a:xfrm>
            <a:off x="8098664" y="6403975"/>
            <a:ext cx="3913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Replika</a:t>
            </a:r>
            <a:r>
              <a:rPr lang="en-US" dirty="0"/>
              <a:t> </a:t>
            </a:r>
            <a:r>
              <a:rPr lang="en-US" dirty="0" err="1"/>
              <a:t>chrámu</a:t>
            </a:r>
            <a:r>
              <a:rPr lang="en-US" dirty="0"/>
              <a:t> Angkor Wat, </a:t>
            </a:r>
            <a:r>
              <a:rPr lang="en-US" dirty="0" err="1"/>
              <a:t>Kambodža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085482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8CDC3-51F7-244C-87D1-48782BC7F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3200" dirty="0"/>
              <a:t>Exposition Internationale des Arts et Techniques dans la Vie, </a:t>
            </a:r>
            <a:r>
              <a:rPr lang="en-US" sz="3200" dirty="0" err="1"/>
              <a:t>Paříž</a:t>
            </a:r>
            <a:r>
              <a:rPr lang="en-US" sz="3200" dirty="0"/>
              <a:t>, 1937</a:t>
            </a:r>
            <a:r>
              <a:rPr lang="en-GB" sz="3200" dirty="0"/>
              <a:t> 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ABCCA8-A676-A74F-81D3-76C986435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Umění</a:t>
            </a:r>
            <a:r>
              <a:rPr lang="en-GB" dirty="0"/>
              <a:t> a </a:t>
            </a:r>
            <a:r>
              <a:rPr lang="en-GB" dirty="0" err="1"/>
              <a:t>technika</a:t>
            </a:r>
            <a:r>
              <a:rPr lang="en-GB" dirty="0"/>
              <a:t> v </a:t>
            </a:r>
            <a:r>
              <a:rPr lang="en-GB" dirty="0" err="1"/>
              <a:t>moderním</a:t>
            </a:r>
            <a:r>
              <a:rPr lang="en-GB" dirty="0"/>
              <a:t> </a:t>
            </a:r>
            <a:r>
              <a:rPr lang="en-GB" dirty="0" err="1"/>
              <a:t>životě</a:t>
            </a:r>
            <a:endParaRPr lang="en-GB" dirty="0"/>
          </a:p>
          <a:p>
            <a:r>
              <a:rPr lang="en-GB" dirty="0"/>
              <a:t>46 </a:t>
            </a:r>
            <a:r>
              <a:rPr lang="en-GB" dirty="0" err="1"/>
              <a:t>zemí</a:t>
            </a:r>
            <a:r>
              <a:rPr lang="en-GB" dirty="0"/>
              <a:t>, 31 </a:t>
            </a:r>
            <a:r>
              <a:rPr lang="en-GB" dirty="0" err="1"/>
              <a:t>milionů</a:t>
            </a:r>
            <a:r>
              <a:rPr lang="en-GB" dirty="0"/>
              <a:t> </a:t>
            </a:r>
            <a:r>
              <a:rPr lang="en-GB" dirty="0" err="1"/>
              <a:t>návštěvníků</a:t>
            </a:r>
            <a:endParaRPr lang="en-US" dirty="0"/>
          </a:p>
        </p:txBody>
      </p:sp>
      <p:pic>
        <p:nvPicPr>
          <p:cNvPr id="15362" name="Picture 2" descr="paris exposition 1937">
            <a:extLst>
              <a:ext uri="{FF2B5EF4-FFF2-40B4-BE49-F238E27FC236}">
                <a16:creationId xmlns:a16="http://schemas.microsoft.com/office/drawing/2014/main" id="{87DBA67D-64B5-B34B-BFE2-E08326FEE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14" y="3124779"/>
            <a:ext cx="5203371" cy="330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>
            <a:extLst>
              <a:ext uri="{FF2B5EF4-FFF2-40B4-BE49-F238E27FC236}">
                <a16:creationId xmlns:a16="http://schemas.microsoft.com/office/drawing/2014/main" id="{2A8F267E-9950-1240-B349-35118865A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286" y="3124779"/>
            <a:ext cx="5203371" cy="346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9949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6" descr="161 International Exhibition Paris 1937 Photos and Premium High Res  Pictures - Getty Images">
            <a:hlinkClick r:id="rId2"/>
            <a:extLst>
              <a:ext uri="{FF2B5EF4-FFF2-40B4-BE49-F238E27FC236}">
                <a16:creationId xmlns:a16="http://schemas.microsoft.com/office/drawing/2014/main" id="{2B17C8C0-B02A-714E-B3C8-368F4C57EF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0"/>
          <a:stretch/>
        </p:blipFill>
        <p:spPr bwMode="auto">
          <a:xfrm>
            <a:off x="2786968" y="0"/>
            <a:ext cx="66180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E1C9C1-AB58-DE45-8D1B-44E1ADBA8E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DB554EAC-F47D-2047-B1E5-E28A50422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98286"/>
            <a:ext cx="4345600" cy="605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>
            <a:extLst>
              <a:ext uri="{FF2B5EF4-FFF2-40B4-BE49-F238E27FC236}">
                <a16:creationId xmlns:a16="http://schemas.microsoft.com/office/drawing/2014/main" id="{DAB890A4-7ACC-CB4F-825E-299033BA0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349" y="798284"/>
            <a:ext cx="4164651" cy="605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17738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DA0F0-6F77-B04C-ABD9-1A819CA6F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3AF0C-0917-A241-BCC8-65EFDACE61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2A7FE7-BEFC-D44A-A792-0B358C155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739" y="0"/>
            <a:ext cx="1046852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893CB9-448A-DC4D-960A-BE6249A181BF}"/>
              </a:ext>
            </a:extLst>
          </p:cNvPr>
          <p:cNvSpPr txBox="1"/>
          <p:nvPr/>
        </p:nvSpPr>
        <p:spPr>
          <a:xfrm>
            <a:off x="861739" y="112991"/>
            <a:ext cx="5088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Krejcar</a:t>
            </a:r>
            <a:r>
              <a:rPr lang="en-US" dirty="0"/>
              <a:t>, </a:t>
            </a:r>
            <a:r>
              <a:rPr lang="en-US" dirty="0" err="1"/>
              <a:t>Kejř</a:t>
            </a:r>
            <a:r>
              <a:rPr lang="en-US" dirty="0"/>
              <a:t>, </a:t>
            </a:r>
            <a:r>
              <a:rPr lang="en-US" dirty="0" err="1"/>
              <a:t>Soumar</a:t>
            </a:r>
            <a:r>
              <a:rPr lang="en-US" dirty="0"/>
              <a:t>, </a:t>
            </a:r>
            <a:r>
              <a:rPr lang="en-US" dirty="0" err="1"/>
              <a:t>Sutnar</a:t>
            </a:r>
            <a:r>
              <a:rPr lang="en-US" dirty="0"/>
              <a:t>, </a:t>
            </a:r>
            <a:r>
              <a:rPr lang="en-US" dirty="0" err="1"/>
              <a:t>Československý</a:t>
            </a:r>
            <a:r>
              <a:rPr lang="en-US" dirty="0"/>
              <a:t> </a:t>
            </a:r>
            <a:r>
              <a:rPr lang="en-US" dirty="0" err="1"/>
              <a:t>pavilon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2525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7CB3BA-76C1-8A4D-B614-896E6175D3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Pablo Picasso, Guernica</a:t>
            </a:r>
          </a:p>
        </p:txBody>
      </p:sp>
      <p:pic>
        <p:nvPicPr>
          <p:cNvPr id="16386" name="Picture 2" descr="1937 guernica">
            <a:extLst>
              <a:ext uri="{FF2B5EF4-FFF2-40B4-BE49-F238E27FC236}">
                <a16:creationId xmlns:a16="http://schemas.microsoft.com/office/drawing/2014/main" id="{A05FF1CB-3168-C648-89D3-E9DD8DC22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786063"/>
            <a:ext cx="762000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7179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6FCFE-97CC-0244-9FCC-DC4E90358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30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/>
              <a:t>Německý</a:t>
            </a:r>
            <a:r>
              <a:rPr lang="en-US" sz="3200" dirty="0"/>
              <a:t> a </a:t>
            </a:r>
            <a:r>
              <a:rPr lang="en-US" sz="3200" dirty="0" err="1"/>
              <a:t>Sovětský</a:t>
            </a:r>
            <a:r>
              <a:rPr lang="en-US" sz="3200" dirty="0"/>
              <a:t> </a:t>
            </a:r>
            <a:r>
              <a:rPr lang="en-US" sz="3200" dirty="0" err="1"/>
              <a:t>pavilon</a:t>
            </a:r>
            <a:endParaRPr lang="en-US" sz="3200" dirty="0"/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C6D90743-45CF-854D-9A82-439156676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535" y="1196150"/>
            <a:ext cx="8156121" cy="544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535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19668E-13E0-724C-A7EB-48F1E45D3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085" y="369888"/>
            <a:ext cx="2916465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Německý</a:t>
            </a:r>
            <a:r>
              <a:rPr lang="en-US" dirty="0"/>
              <a:t> </a:t>
            </a:r>
            <a:r>
              <a:rPr lang="en-US" dirty="0" err="1"/>
              <a:t>pavilon</a:t>
            </a:r>
            <a:r>
              <a:rPr lang="en-US" dirty="0"/>
              <a:t>, Albert Speer</a:t>
            </a: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76FF01F4-485F-514E-ABA5-0A69B5225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550" y="0"/>
            <a:ext cx="9061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130 Paris 1937 ideas | paris, world&amp;#39;s fair, graphic novel">
            <a:extLst>
              <a:ext uri="{FF2B5EF4-FFF2-40B4-BE49-F238E27FC236}">
                <a16:creationId xmlns:a16="http://schemas.microsoft.com/office/drawing/2014/main" id="{8B9D2A1A-94E3-5841-B69A-A6A29BDD9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09" y="2162628"/>
            <a:ext cx="2363416" cy="3795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5936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Interior view of the German Pavilion at the World Exhibition in Paris, 1937  Stock Photo - Alamy">
            <a:extLst>
              <a:ext uri="{FF2B5EF4-FFF2-40B4-BE49-F238E27FC236}">
                <a16:creationId xmlns:a16="http://schemas.microsoft.com/office/drawing/2014/main" id="{F2AEEF69-7CDA-5746-A0D8-5D8D53C94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0"/>
            <a:ext cx="8572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6389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AE9D8-C65D-4547-91ED-BBBEC06AC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486" y="154713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Boris </a:t>
            </a:r>
            <a:r>
              <a:rPr lang="en-US" dirty="0" err="1"/>
              <a:t>Iofan</a:t>
            </a:r>
            <a:r>
              <a:rPr lang="en-US" dirty="0"/>
              <a:t>, </a:t>
            </a:r>
            <a:r>
              <a:rPr lang="en-US" dirty="0" err="1"/>
              <a:t>Sovětský</a:t>
            </a:r>
            <a:r>
              <a:rPr lang="en-US" dirty="0"/>
              <a:t> </a:t>
            </a:r>
            <a:r>
              <a:rPr lang="en-US" dirty="0" err="1"/>
              <a:t>pavilon</a:t>
            </a:r>
            <a:endParaRPr lang="en-US" dirty="0"/>
          </a:p>
        </p:txBody>
      </p:sp>
      <p:pic>
        <p:nvPicPr>
          <p:cNvPr id="20482" name="Picture 2" descr="Paris Expo 1937 Soviet pavilion | Pavilion, Soviet, Avant garde architecture">
            <a:extLst>
              <a:ext uri="{FF2B5EF4-FFF2-40B4-BE49-F238E27FC236}">
                <a16:creationId xmlns:a16="http://schemas.microsoft.com/office/drawing/2014/main" id="{9B6385D8-4872-004C-ADB1-5C5E46D35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12950"/>
            <a:ext cx="12192000" cy="484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Paris Exposition Internationale 1937 - Arts &amp;amp; Crafts in Modern Life -  International Exhibition - Pavillon de L&amp;#39;USSR - Soviet Pavilion | Art and  technology, Art, Round art">
            <a:extLst>
              <a:ext uri="{FF2B5EF4-FFF2-40B4-BE49-F238E27FC236}">
                <a16:creationId xmlns:a16="http://schemas.microsoft.com/office/drawing/2014/main" id="{955993F3-C474-B64A-8F6E-C9FBDF645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227" y="196625"/>
            <a:ext cx="3715657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1725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900F1-B32B-E446-AC88-E61053FA0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E3450-ACD4-5943-B1BC-F00F58127C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 descr="World History Connected | Vol. 13 No. 3 | Anthony Swift: The Soviet Union  at the 20th-Century World&amp;#39;s Fairs">
            <a:extLst>
              <a:ext uri="{FF2B5EF4-FFF2-40B4-BE49-F238E27FC236}">
                <a16:creationId xmlns:a16="http://schemas.microsoft.com/office/drawing/2014/main" id="{A436D4A2-02EF-A442-9CDA-E750F969B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088" y="0"/>
            <a:ext cx="9013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362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086EA-230A-4241-88E5-84DEC12F9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507"/>
            <a:ext cx="5803903" cy="1325563"/>
          </a:xfrm>
        </p:spPr>
        <p:txBody>
          <a:bodyPr>
            <a:normAutofit fontScale="90000"/>
          </a:bodyPr>
          <a:lstStyle/>
          <a:p>
            <a:r>
              <a:rPr lang="en-US" sz="3200" dirty="0" err="1"/>
              <a:t>Výstava</a:t>
            </a:r>
            <a:r>
              <a:rPr lang="en-US" sz="3200" dirty="0"/>
              <a:t> </a:t>
            </a:r>
            <a:r>
              <a:rPr lang="en-US" sz="3200" dirty="0" err="1"/>
              <a:t>moderního</a:t>
            </a:r>
            <a:r>
              <a:rPr lang="en-US" sz="3200" dirty="0"/>
              <a:t> </a:t>
            </a:r>
            <a:r>
              <a:rPr lang="en-US" sz="3200" dirty="0" err="1"/>
              <a:t>dekorativního</a:t>
            </a:r>
            <a:r>
              <a:rPr lang="en-US" sz="3200" dirty="0"/>
              <a:t> </a:t>
            </a:r>
            <a:r>
              <a:rPr lang="en-US" sz="3200" dirty="0" err="1"/>
              <a:t>umění</a:t>
            </a:r>
            <a:r>
              <a:rPr lang="en-US" sz="3200" dirty="0"/>
              <a:t>, 1925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F0AB2F-69CC-0846-8DF0-318B1D3C22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8242" y="4807969"/>
            <a:ext cx="5966277" cy="230164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Le Corbusier</a:t>
            </a:r>
          </a:p>
          <a:p>
            <a:pPr marL="0" indent="0">
              <a:buNone/>
            </a:pPr>
            <a:r>
              <a:rPr lang="en-US" dirty="0" err="1"/>
              <a:t>L’Esprit</a:t>
            </a:r>
            <a:r>
              <a:rPr lang="en-US" dirty="0"/>
              <a:t> Nouveau</a:t>
            </a:r>
          </a:p>
        </p:txBody>
      </p:sp>
      <p:pic>
        <p:nvPicPr>
          <p:cNvPr id="5122" name="Picture 2" descr="archiweb.cz - Pavilon L&amp;#39;Esprit Nouveau">
            <a:extLst>
              <a:ext uri="{FF2B5EF4-FFF2-40B4-BE49-F238E27FC236}">
                <a16:creationId xmlns:a16="http://schemas.microsoft.com/office/drawing/2014/main" id="{60119742-10A3-8C40-B63B-A4C2842ED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478" y="113507"/>
            <a:ext cx="4940300" cy="328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nfinite horizons: Le Corbusier, the Pavillon de l&amp;#39;Esprit Nouveau dioramas  and the science of visual distance">
            <a:extLst>
              <a:ext uri="{FF2B5EF4-FFF2-40B4-BE49-F238E27FC236}">
                <a16:creationId xmlns:a16="http://schemas.microsoft.com/office/drawing/2014/main" id="{A8343EF4-D58F-F54B-8A2C-A89137441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628" y="3686890"/>
            <a:ext cx="1878693" cy="30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Pavillon de L&amp;#39;Esprit Nouveau, Le Corbusier | Architettura">
            <a:extLst>
              <a:ext uri="{FF2B5EF4-FFF2-40B4-BE49-F238E27FC236}">
                <a16:creationId xmlns:a16="http://schemas.microsoft.com/office/drawing/2014/main" id="{82850C35-8D45-8145-A741-E6B185055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85" y="1509486"/>
            <a:ext cx="5348514" cy="534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6334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CD9BC-F830-CF43-B549-B79762BEF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/>
              <a:t>Finský</a:t>
            </a:r>
            <a:r>
              <a:rPr lang="en-US" sz="3200" dirty="0"/>
              <a:t> pavilion, Alvar Aalto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2D2E8-88F4-874D-8FE2-1B309CFFC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 descr="Finnish Pavilion by Alvar Aalto for 1937 World Exposition in Paris |  Pavilion architecture, Alvar aalto, Architecture">
            <a:extLst>
              <a:ext uri="{FF2B5EF4-FFF2-40B4-BE49-F238E27FC236}">
                <a16:creationId xmlns:a16="http://schemas.microsoft.com/office/drawing/2014/main" id="{E89E10B4-748A-FB4B-A841-813DCD120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43" y="1690688"/>
            <a:ext cx="5882536" cy="423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EDIFICE COMPLEX — Alvar Aalto&amp;#39;s Finnish Pavillion at the 1939 New...">
            <a:extLst>
              <a:ext uri="{FF2B5EF4-FFF2-40B4-BE49-F238E27FC236}">
                <a16:creationId xmlns:a16="http://schemas.microsoft.com/office/drawing/2014/main" id="{D95F9A47-98F3-254D-A9D7-28A13DD08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736" y="1690688"/>
            <a:ext cx="4956317" cy="423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2771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989A9-E76F-0E4B-93C5-27AAD0CC9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34F77-B217-084A-90D8-FF10C4FE2D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 descr="Henry Sarian | Artek furniture in the Finnish pavilion at the Paris World&amp;#39;s  Fair (1937) | Artsy">
            <a:extLst>
              <a:ext uri="{FF2B5EF4-FFF2-40B4-BE49-F238E27FC236}">
                <a16:creationId xmlns:a16="http://schemas.microsoft.com/office/drawing/2014/main" id="{46708649-27AB-A646-AE91-7D0560770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738" y="0"/>
            <a:ext cx="90265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2148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233C8-35A8-B146-8FAC-F8DF58EDB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743" y="250031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New York, World of Tomorrow, 1939/40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8EC4C-754D-AC48-BC22-E07AC588A5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60 </a:t>
            </a:r>
            <a:r>
              <a:rPr lang="en-US" dirty="0" err="1"/>
              <a:t>zemí</a:t>
            </a:r>
            <a:r>
              <a:rPr lang="en-US" dirty="0"/>
              <a:t>, </a:t>
            </a:r>
            <a:r>
              <a:rPr lang="en-US" dirty="0" err="1"/>
              <a:t>včetně</a:t>
            </a:r>
            <a:r>
              <a:rPr lang="en-US" dirty="0"/>
              <a:t> </a:t>
            </a:r>
            <a:r>
              <a:rPr lang="en-US" dirty="0" err="1"/>
              <a:t>neexistujících</a:t>
            </a:r>
            <a:r>
              <a:rPr lang="en-US" dirty="0"/>
              <a:t> </a:t>
            </a:r>
            <a:r>
              <a:rPr lang="en-US" dirty="0" err="1"/>
              <a:t>států</a:t>
            </a:r>
            <a:r>
              <a:rPr lang="en-US" dirty="0"/>
              <a:t> </a:t>
            </a:r>
          </a:p>
          <a:p>
            <a:r>
              <a:rPr lang="en-US" dirty="0"/>
              <a:t>44 </a:t>
            </a:r>
            <a:r>
              <a:rPr lang="en-US" dirty="0" err="1"/>
              <a:t>milionů</a:t>
            </a:r>
            <a:r>
              <a:rPr lang="en-US" dirty="0"/>
              <a:t> </a:t>
            </a:r>
            <a:r>
              <a:rPr lang="en-US" dirty="0" err="1"/>
              <a:t>navštěvníků</a:t>
            </a:r>
            <a:r>
              <a:rPr lang="en-US" dirty="0"/>
              <a:t> </a:t>
            </a:r>
          </a:p>
        </p:txBody>
      </p:sp>
      <p:pic>
        <p:nvPicPr>
          <p:cNvPr id="25602" name="Picture 2" descr="1939&amp;#39;s &amp;#39;World of Tomorrow&amp;#39; Shaped Our Today | WIRED">
            <a:extLst>
              <a:ext uri="{FF2B5EF4-FFF2-40B4-BE49-F238E27FC236}">
                <a16:creationId xmlns:a16="http://schemas.microsoft.com/office/drawing/2014/main" id="{6BDBEA1C-0984-B14F-B25D-F87DB4C03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456" y="3035300"/>
            <a:ext cx="4796544" cy="382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1939 New York World&amp;#39;s Fair Vintage Travel Poster – Vintagraph Art">
            <a:extLst>
              <a:ext uri="{FF2B5EF4-FFF2-40B4-BE49-F238E27FC236}">
                <a16:creationId xmlns:a16="http://schemas.microsoft.com/office/drawing/2014/main" id="{E03B98FF-D62B-E749-8731-5BBB15D8F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684" y="0"/>
            <a:ext cx="4549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8327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77568-4956-4441-8553-CA2D3440B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50" y="5965371"/>
            <a:ext cx="10515600" cy="74862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Norman Bell Geddes, Futurama</a:t>
            </a:r>
          </a:p>
        </p:txBody>
      </p:sp>
      <p:pic>
        <p:nvPicPr>
          <p:cNvPr id="26626" name="Picture 2" descr="2 Bel Geddes&amp;#39; Futurama &amp;#39;Highways and Horizons&amp;#39; exhibit sponsored by... |  Download Scientific Diagram">
            <a:extLst>
              <a:ext uri="{FF2B5EF4-FFF2-40B4-BE49-F238E27FC236}">
                <a16:creationId xmlns:a16="http://schemas.microsoft.com/office/drawing/2014/main" id="{6CE2B46D-533C-DF47-B191-EF2292393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1535"/>
            <a:ext cx="5868126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Futurama (New York World&amp;#39;s Fair) - Wikipedia">
            <a:extLst>
              <a:ext uri="{FF2B5EF4-FFF2-40B4-BE49-F238E27FC236}">
                <a16:creationId xmlns:a16="http://schemas.microsoft.com/office/drawing/2014/main" id="{0F22E2DC-DC18-D54F-BD9A-1B854AF48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125" y="365125"/>
            <a:ext cx="5904875" cy="623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0733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72FA2-052B-5E45-A970-F9B45FC51B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The world of tomorrow 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FBE096-6AF2-9544-8207-080CE5652F5D}"/>
              </a:ext>
            </a:extLst>
          </p:cNvPr>
          <p:cNvSpPr txBox="1"/>
          <p:nvPr/>
        </p:nvSpPr>
        <p:spPr>
          <a:xfrm>
            <a:off x="3976914" y="3429000"/>
            <a:ext cx="32221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 err="1"/>
              <a:t>Více</a:t>
            </a:r>
            <a:r>
              <a:rPr lang="en-US" dirty="0"/>
              <a:t> </a:t>
            </a:r>
            <a:r>
              <a:rPr lang="en-US" dirty="0" err="1"/>
              <a:t>věcí</a:t>
            </a:r>
            <a:r>
              <a:rPr lang="en-US" dirty="0"/>
              <a:t> pro </a:t>
            </a:r>
            <a:r>
              <a:rPr lang="en-US" dirty="0" err="1"/>
              <a:t>více</a:t>
            </a:r>
            <a:r>
              <a:rPr lang="en-US" dirty="0"/>
              <a:t> </a:t>
            </a:r>
            <a:r>
              <a:rPr lang="en-US" dirty="0" err="1"/>
              <a:t>lidí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 err="1"/>
              <a:t>Méně</a:t>
            </a:r>
            <a:r>
              <a:rPr lang="en-US" dirty="0"/>
              <a:t> je </a:t>
            </a:r>
            <a:r>
              <a:rPr lang="en-US" dirty="0" err="1"/>
              <a:t>více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0460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C1E28-A0B1-D44E-94CB-E54C39860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/>
              <a:t>Literatura</a:t>
            </a:r>
            <a:r>
              <a:rPr lang="en-US" sz="3200" dirty="0"/>
              <a:t>: </a:t>
            </a:r>
            <a:r>
              <a:rPr lang="en-US" sz="3200" dirty="0" err="1"/>
              <a:t>výběr</a:t>
            </a:r>
            <a:r>
              <a:rPr lang="en-US" sz="3200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22A287-7B00-AE49-92C2-E954DDC60F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Robert H. </a:t>
            </a:r>
            <a:r>
              <a:rPr lang="en-US" dirty="0" err="1"/>
              <a:t>Kargon</a:t>
            </a:r>
            <a:r>
              <a:rPr lang="en-US" dirty="0"/>
              <a:t> et al., </a:t>
            </a:r>
            <a:r>
              <a:rPr lang="en-GB" i="1" dirty="0"/>
              <a:t>World's Fairs on the Eve of War: Science, Technology, and Modernity, 1937–1942 (</a:t>
            </a:r>
            <a:r>
              <a:rPr lang="en-GB" dirty="0"/>
              <a:t>University of Pittsburgh Press, 2015)</a:t>
            </a:r>
          </a:p>
          <a:p>
            <a:r>
              <a:rPr lang="en-GB" dirty="0"/>
              <a:t>Jaroslav </a:t>
            </a:r>
            <a:r>
              <a:rPr lang="en-GB" dirty="0" err="1"/>
              <a:t>Halada</a:t>
            </a:r>
            <a:r>
              <a:rPr lang="en-GB" dirty="0"/>
              <a:t>, Milan </a:t>
            </a:r>
            <a:r>
              <a:rPr lang="en-GB" dirty="0" err="1"/>
              <a:t>Hlavačka</a:t>
            </a:r>
            <a:r>
              <a:rPr lang="en-GB" dirty="0"/>
              <a:t>, </a:t>
            </a:r>
            <a:r>
              <a:rPr lang="en-GB" i="1" dirty="0" err="1"/>
              <a:t>Světové</a:t>
            </a:r>
            <a:r>
              <a:rPr lang="en-GB" i="1" dirty="0"/>
              <a:t> </a:t>
            </a:r>
            <a:r>
              <a:rPr lang="en-GB" i="1" dirty="0" err="1"/>
              <a:t>výstavy</a:t>
            </a:r>
            <a:r>
              <a:rPr lang="en-GB" i="1" dirty="0"/>
              <a:t> od </a:t>
            </a:r>
            <a:r>
              <a:rPr lang="en-GB" i="1" dirty="0" err="1"/>
              <a:t>Londýna</a:t>
            </a:r>
            <a:r>
              <a:rPr lang="en-GB" i="1" dirty="0"/>
              <a:t> 1851 po Hannover 2000 </a:t>
            </a:r>
            <a:r>
              <a:rPr lang="en-GB" dirty="0"/>
              <a:t>(Praha: Libri, 2000) </a:t>
            </a:r>
          </a:p>
          <a:p>
            <a:r>
              <a:rPr lang="en-GB" dirty="0"/>
              <a:t>Robert Rydell, </a:t>
            </a:r>
            <a:r>
              <a:rPr lang="en-GB" i="1" dirty="0"/>
              <a:t>World of fairs: the century-of-progress expositions </a:t>
            </a:r>
            <a:r>
              <a:rPr lang="en-GB" dirty="0"/>
              <a:t>(Chicago: The University of Chicago Press, 1993)</a:t>
            </a:r>
          </a:p>
          <a:p>
            <a:r>
              <a:rPr lang="en-GB" dirty="0"/>
              <a:t> Danilo </a:t>
            </a:r>
            <a:r>
              <a:rPr lang="en-GB" dirty="0" err="1"/>
              <a:t>Udovički-Selb</a:t>
            </a:r>
            <a:r>
              <a:rPr lang="en-GB" dirty="0"/>
              <a:t>, “Facing Hitler's Pavilion: The Uses of Modernity in the Soviet Pavilion at the 1937 Paris International Exhibition,” </a:t>
            </a:r>
            <a:r>
              <a:rPr lang="en-GB" i="1" dirty="0"/>
              <a:t>Journal of Contemporary History</a:t>
            </a:r>
            <a:r>
              <a:rPr lang="en-GB" dirty="0"/>
              <a:t>, Vol. 47, No. 1, Special Issue: Sites of Convergence — The USSR and Communist Eastern Europe at International Fairs Abroad and at Home (JANUARY 2012), s. 13-47.</a:t>
            </a:r>
          </a:p>
          <a:p>
            <a:endParaRPr lang="en-GB" dirty="0"/>
          </a:p>
          <a:p>
            <a:endParaRPr lang="en-GB" dirty="0"/>
          </a:p>
          <a:p>
            <a:endParaRPr lang="en-GB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023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D6AB8880-A44E-7444-943C-8C5F2AC0A3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6845" y="276045"/>
            <a:ext cx="7772400" cy="1143000"/>
          </a:xfrm>
        </p:spPr>
        <p:txBody>
          <a:bodyPr>
            <a:normAutofit/>
          </a:bodyPr>
          <a:lstStyle/>
          <a:p>
            <a:r>
              <a:rPr lang="en-GB" altLang="en-US" sz="3200" dirty="0"/>
              <a:t>Le </a:t>
            </a:r>
            <a:r>
              <a:rPr lang="en-GB" altLang="en-US" sz="3200" dirty="0" err="1"/>
              <a:t>Corbusierova</a:t>
            </a:r>
            <a:r>
              <a:rPr lang="en-GB" altLang="en-US" sz="3200" dirty="0"/>
              <a:t> </a:t>
            </a:r>
            <a:r>
              <a:rPr lang="en-GB" altLang="en-US" sz="3200" dirty="0" err="1"/>
              <a:t>vize</a:t>
            </a:r>
            <a:endParaRPr lang="cs-CZ" altLang="en-US" sz="3200" dirty="0"/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A586E90C-A058-5B42-A6CF-E89E9BF570A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69888" y="6179457"/>
            <a:ext cx="3810000" cy="526143"/>
          </a:xfrm>
        </p:spPr>
        <p:txBody>
          <a:bodyPr/>
          <a:lstStyle/>
          <a:p>
            <a:r>
              <a:rPr lang="en-GB" altLang="en-US" dirty="0"/>
              <a:t>Vila Savoy, 1929-31 </a:t>
            </a:r>
            <a:endParaRPr lang="cs-CZ" altLang="en-US" dirty="0"/>
          </a:p>
        </p:txBody>
      </p:sp>
      <p:sp>
        <p:nvSpPr>
          <p:cNvPr id="59396" name="Rectangle 4">
            <a:extLst>
              <a:ext uri="{FF2B5EF4-FFF2-40B4-BE49-F238E27FC236}">
                <a16:creationId xmlns:a16="http://schemas.microsoft.com/office/drawing/2014/main" id="{4BBCCA76-7DBF-CB46-81DB-9AA50EEFF2FA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386146" y="1371600"/>
            <a:ext cx="3810000" cy="4114800"/>
          </a:xfrm>
        </p:spPr>
        <p:txBody>
          <a:bodyPr/>
          <a:lstStyle/>
          <a:p>
            <a:r>
              <a:rPr lang="en-GB" altLang="en-US" dirty="0" err="1"/>
              <a:t>Zvednout</a:t>
            </a:r>
            <a:r>
              <a:rPr lang="en-GB" altLang="en-US" dirty="0"/>
              <a:t> </a:t>
            </a:r>
            <a:r>
              <a:rPr lang="en-GB" altLang="en-US" dirty="0" err="1"/>
              <a:t>stavbu</a:t>
            </a:r>
            <a:r>
              <a:rPr lang="en-GB" altLang="en-US" dirty="0"/>
              <a:t> </a:t>
            </a:r>
            <a:r>
              <a:rPr lang="en-GB" altLang="en-US" dirty="0" err="1"/>
              <a:t>ze</a:t>
            </a:r>
            <a:r>
              <a:rPr lang="en-GB" altLang="en-US" dirty="0"/>
              <a:t> </a:t>
            </a:r>
            <a:r>
              <a:rPr lang="en-GB" altLang="en-US" dirty="0" err="1"/>
              <a:t>země</a:t>
            </a:r>
            <a:r>
              <a:rPr lang="en-GB" altLang="en-US" dirty="0"/>
              <a:t> </a:t>
            </a:r>
          </a:p>
          <a:p>
            <a:r>
              <a:rPr lang="en-GB" altLang="en-US" dirty="0" err="1"/>
              <a:t>Postavit</a:t>
            </a:r>
            <a:r>
              <a:rPr lang="en-GB" altLang="en-US" dirty="0"/>
              <a:t> </a:t>
            </a:r>
            <a:r>
              <a:rPr lang="en-GB" altLang="en-US" dirty="0" err="1"/>
              <a:t>na</a:t>
            </a:r>
            <a:r>
              <a:rPr lang="en-GB" altLang="en-US" dirty="0"/>
              <a:t> </a:t>
            </a:r>
            <a:r>
              <a:rPr lang="en-GB" altLang="en-US" dirty="0" err="1"/>
              <a:t>pilíře</a:t>
            </a:r>
            <a:endParaRPr lang="en-GB" altLang="en-US" dirty="0"/>
          </a:p>
          <a:p>
            <a:r>
              <a:rPr lang="en-GB" altLang="en-US" dirty="0" err="1"/>
              <a:t>Fasáda</a:t>
            </a:r>
            <a:r>
              <a:rPr lang="en-GB" altLang="en-US" dirty="0"/>
              <a:t> bez </a:t>
            </a:r>
            <a:r>
              <a:rPr lang="en-GB" altLang="en-US" dirty="0" err="1"/>
              <a:t>dekoru</a:t>
            </a:r>
            <a:endParaRPr lang="en-GB" altLang="en-US" dirty="0"/>
          </a:p>
          <a:p>
            <a:r>
              <a:rPr lang="en-GB" altLang="en-US" dirty="0" err="1"/>
              <a:t>Otevřené</a:t>
            </a:r>
            <a:r>
              <a:rPr lang="en-GB" altLang="en-US" dirty="0"/>
              <a:t> </a:t>
            </a:r>
            <a:r>
              <a:rPr lang="en-GB" altLang="en-US" dirty="0" err="1"/>
              <a:t>prostory</a:t>
            </a:r>
            <a:endParaRPr lang="en-GB" altLang="en-US" dirty="0"/>
          </a:p>
          <a:p>
            <a:r>
              <a:rPr lang="en-GB" altLang="en-US" dirty="0" err="1"/>
              <a:t>Střešní</a:t>
            </a:r>
            <a:r>
              <a:rPr lang="en-GB" altLang="en-US" dirty="0"/>
              <a:t> </a:t>
            </a:r>
            <a:r>
              <a:rPr lang="en-GB" altLang="en-US" dirty="0" err="1"/>
              <a:t>zahrada</a:t>
            </a:r>
            <a:r>
              <a:rPr lang="en-GB" altLang="en-US" dirty="0"/>
              <a:t> s </a:t>
            </a:r>
            <a:r>
              <a:rPr lang="en-GB" altLang="en-US" dirty="0" err="1"/>
              <a:t>plochou</a:t>
            </a:r>
            <a:r>
              <a:rPr lang="en-GB" altLang="en-US" dirty="0"/>
              <a:t> </a:t>
            </a:r>
            <a:r>
              <a:rPr lang="en-GB" altLang="en-US" dirty="0" err="1"/>
              <a:t>střechou</a:t>
            </a:r>
            <a:endParaRPr lang="cs-CZ" altLang="en-US" dirty="0"/>
          </a:p>
        </p:txBody>
      </p:sp>
      <p:pic>
        <p:nvPicPr>
          <p:cNvPr id="59400" name="Picture 8">
            <a:extLst>
              <a:ext uri="{FF2B5EF4-FFF2-40B4-BE49-F238E27FC236}">
                <a16:creationId xmlns:a16="http://schemas.microsoft.com/office/drawing/2014/main" id="{5AE58C3F-46C4-184F-BA8B-E5290FA59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374" y="4802341"/>
            <a:ext cx="3361871" cy="219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2" name="Picture 10">
            <a:extLst>
              <a:ext uri="{FF2B5EF4-FFF2-40B4-BE49-F238E27FC236}">
                <a16:creationId xmlns:a16="http://schemas.microsoft.com/office/drawing/2014/main" id="{16DD3E67-5742-8947-B250-68A082DF2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09" y="1440656"/>
            <a:ext cx="4914900" cy="315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3" name="Picture 11">
            <a:extLst>
              <a:ext uri="{FF2B5EF4-FFF2-40B4-BE49-F238E27FC236}">
                <a16:creationId xmlns:a16="http://schemas.microsoft.com/office/drawing/2014/main" id="{D72F94F7-919E-DA4C-A056-73F369006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025" y="138896"/>
            <a:ext cx="34829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3">
            <a:extLst>
              <a:ext uri="{FF2B5EF4-FFF2-40B4-BE49-F238E27FC236}">
                <a16:creationId xmlns:a16="http://schemas.microsoft.com/office/drawing/2014/main" id="{1AD640AF-9F95-2349-901C-C150E1345C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7229" y="293668"/>
            <a:ext cx="7467279" cy="4114800"/>
          </a:xfrm>
        </p:spPr>
        <p:txBody>
          <a:bodyPr/>
          <a:lstStyle/>
          <a:p>
            <a:r>
              <a:rPr lang="en-GB" altLang="en-US" dirty="0" err="1"/>
              <a:t>Výstava</a:t>
            </a:r>
            <a:r>
              <a:rPr lang="en-GB" altLang="en-US" dirty="0"/>
              <a:t> “Die </a:t>
            </a:r>
            <a:r>
              <a:rPr lang="en-GB" altLang="en-US" dirty="0" err="1"/>
              <a:t>Wohnung</a:t>
            </a:r>
            <a:r>
              <a:rPr lang="en-GB" altLang="en-US" dirty="0"/>
              <a:t>,” 1927 Stuttgart, </a:t>
            </a:r>
            <a:r>
              <a:rPr lang="en-GB" altLang="en-US" dirty="0" err="1"/>
              <a:t>Německo</a:t>
            </a:r>
            <a:endParaRPr lang="en-GB" altLang="en-US" dirty="0"/>
          </a:p>
          <a:p>
            <a:r>
              <a:rPr lang="en-GB" altLang="en-US" dirty="0" err="1"/>
              <a:t>Siedlungen</a:t>
            </a:r>
            <a:r>
              <a:rPr lang="en-GB" altLang="en-US" dirty="0"/>
              <a:t>, </a:t>
            </a:r>
            <a:r>
              <a:rPr lang="en-GB" altLang="en-US" dirty="0" err="1"/>
              <a:t>Weissenhof</a:t>
            </a:r>
            <a:r>
              <a:rPr lang="en-GB" altLang="en-US" dirty="0"/>
              <a:t> </a:t>
            </a:r>
          </a:p>
          <a:p>
            <a:endParaRPr lang="en-GB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B3AA8C-FFCF-4040-ADA7-FC7D14F979FE}"/>
              </a:ext>
            </a:extLst>
          </p:cNvPr>
          <p:cNvSpPr txBox="1"/>
          <p:nvPr/>
        </p:nvSpPr>
        <p:spPr>
          <a:xfrm>
            <a:off x="6968512" y="5657671"/>
            <a:ext cx="51478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fontAlgn="t">
              <a:defRPr i="0" strike="noStrike">
                <a:solidFill>
                  <a:srgbClr val="0563C1"/>
                </a:solidFill>
                <a:effectLst/>
              </a:defRPr>
            </a:lvl1pPr>
          </a:lstStyle>
          <a:p>
            <a:r>
              <a:rPr lang="en-GB" dirty="0">
                <a:solidFill>
                  <a:schemeClr val="tx1"/>
                </a:solidFill>
              </a:rPr>
              <a:t>Karl Ludwig Straub, Werkbund </a:t>
            </a:r>
            <a:r>
              <a:rPr lang="en-GB" dirty="0" err="1">
                <a:solidFill>
                  <a:schemeClr val="tx1"/>
                </a:solidFill>
              </a:rPr>
              <a:t>Ausstellung</a:t>
            </a:r>
            <a:r>
              <a:rPr lang="en-GB" dirty="0">
                <a:solidFill>
                  <a:schemeClr val="tx1"/>
                </a:solidFill>
              </a:rPr>
              <a:t>, Die </a:t>
            </a:r>
            <a:r>
              <a:rPr lang="en-GB" dirty="0" err="1">
                <a:solidFill>
                  <a:schemeClr val="tx1"/>
                </a:solidFill>
              </a:rPr>
              <a:t>Wohnung</a:t>
            </a:r>
            <a:r>
              <a:rPr lang="en-GB" dirty="0">
                <a:solidFill>
                  <a:schemeClr val="tx1"/>
                </a:solidFill>
              </a:rPr>
              <a:t>, </a:t>
            </a:r>
            <a:r>
              <a:rPr lang="en-GB" dirty="0" err="1">
                <a:solidFill>
                  <a:schemeClr val="tx1"/>
                </a:solidFill>
              </a:rPr>
              <a:t>plakát</a:t>
            </a:r>
            <a:r>
              <a:rPr lang="en-GB" dirty="0">
                <a:solidFill>
                  <a:schemeClr val="tx1"/>
                </a:solidFill>
              </a:rPr>
              <a:t>, 1927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146" name="Picture 2" descr="Karl Ludwig Straub. Werkbund Ausstellung, Die Wohnung (Werkbund  exhibition—The Dwelling) (Poster for exhibition organized by the Deutsche  Werkbund at the Weissenhofsiedlung, Stuttgart, Germany). 1927 | MoMA">
            <a:extLst>
              <a:ext uri="{FF2B5EF4-FFF2-40B4-BE49-F238E27FC236}">
                <a16:creationId xmlns:a16="http://schemas.microsoft.com/office/drawing/2014/main" id="{2434B6C8-5398-D74A-A493-9DC1D8690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508" y="528353"/>
            <a:ext cx="3557655" cy="507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Willi Baumeister. wie wohnen? Die Wohnung (How Should We Live? The  Dwelling) (Poster for exhibition organized by the Deutsche Werkbund at the  Weissenhofsiedlung, Stuttgart, Germany). 1927 | MoMA">
            <a:extLst>
              <a:ext uri="{FF2B5EF4-FFF2-40B4-BE49-F238E27FC236}">
                <a16:creationId xmlns:a16="http://schemas.microsoft.com/office/drawing/2014/main" id="{8ECB370D-B7A8-714D-80C3-FF5235F66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872" y="1732547"/>
            <a:ext cx="2727621" cy="377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9EA06E-0CE0-6641-A933-DD070EAFCE3F}"/>
              </a:ext>
            </a:extLst>
          </p:cNvPr>
          <p:cNvSpPr txBox="1"/>
          <p:nvPr/>
        </p:nvSpPr>
        <p:spPr>
          <a:xfrm>
            <a:off x="135354" y="5657671"/>
            <a:ext cx="60939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i="0" strike="noStrike" dirty="0">
                <a:effectLst/>
              </a:rPr>
              <a:t>Willi</a:t>
            </a:r>
            <a:r>
              <a:rPr lang="en-GB" i="0" strike="noStrike" dirty="0">
                <a:solidFill>
                  <a:srgbClr val="0563C1"/>
                </a:solidFill>
                <a:effectLst/>
              </a:rPr>
              <a:t> </a:t>
            </a:r>
            <a:r>
              <a:rPr lang="en-GB" i="0" strike="noStrike" dirty="0">
                <a:effectLst/>
              </a:rPr>
              <a:t>Baumeister, </a:t>
            </a:r>
            <a:r>
              <a:rPr lang="en-GB" i="1" strike="noStrike" dirty="0">
                <a:effectLst/>
              </a:rPr>
              <a:t>W</a:t>
            </a:r>
            <a:r>
              <a:rPr lang="en-GB" i="1" dirty="0">
                <a:effectLst/>
              </a:rPr>
              <a:t>ie </a:t>
            </a:r>
            <a:r>
              <a:rPr lang="en-GB" i="1" dirty="0" err="1">
                <a:effectLst/>
              </a:rPr>
              <a:t>wohnen</a:t>
            </a:r>
            <a:r>
              <a:rPr lang="en-GB" i="1" dirty="0">
                <a:effectLst/>
              </a:rPr>
              <a:t>? Die </a:t>
            </a:r>
            <a:r>
              <a:rPr lang="en-GB" i="1" dirty="0" err="1">
                <a:effectLst/>
              </a:rPr>
              <a:t>Wohnung</a:t>
            </a:r>
            <a:r>
              <a:rPr lang="en-GB" i="1" dirty="0">
                <a:effectLst/>
              </a:rPr>
              <a:t> </a:t>
            </a:r>
            <a:r>
              <a:rPr lang="en-GB" i="0" dirty="0">
                <a:effectLst/>
              </a:rPr>
              <a:t>(Jak </a:t>
            </a:r>
            <a:r>
              <a:rPr lang="en-GB" i="0" dirty="0" err="1">
                <a:effectLst/>
              </a:rPr>
              <a:t>bychom</a:t>
            </a:r>
            <a:r>
              <a:rPr lang="en-GB" i="0" dirty="0">
                <a:effectLst/>
              </a:rPr>
              <a:t> </a:t>
            </a:r>
            <a:r>
              <a:rPr lang="en-GB" i="0" dirty="0" err="1">
                <a:effectLst/>
              </a:rPr>
              <a:t>měli</a:t>
            </a:r>
            <a:r>
              <a:rPr lang="en-GB" i="0" dirty="0">
                <a:effectLst/>
              </a:rPr>
              <a:t> </a:t>
            </a:r>
            <a:r>
              <a:rPr lang="en-GB" i="0" dirty="0" err="1">
                <a:effectLst/>
              </a:rPr>
              <a:t>bydlet</a:t>
            </a:r>
            <a:r>
              <a:rPr lang="en-GB" i="0" dirty="0">
                <a:effectLst/>
              </a:rPr>
              <a:t>?) </a:t>
            </a:r>
            <a:r>
              <a:rPr lang="en-GB" i="0" dirty="0" err="1">
                <a:effectLst/>
              </a:rPr>
              <a:t>plakát</a:t>
            </a:r>
            <a:r>
              <a:rPr lang="en-GB" i="0" dirty="0">
                <a:effectLst/>
              </a:rPr>
              <a:t> </a:t>
            </a:r>
            <a:r>
              <a:rPr lang="en-GB" i="0" dirty="0" err="1">
                <a:effectLst/>
              </a:rPr>
              <a:t>výstavy</a:t>
            </a:r>
            <a:r>
              <a:rPr lang="en-GB" i="0" dirty="0">
                <a:effectLst/>
              </a:rPr>
              <a:t> </a:t>
            </a:r>
            <a:r>
              <a:rPr lang="en-GB" dirty="0"/>
              <a:t>Deutsche Werkbund  </a:t>
            </a:r>
            <a:r>
              <a:rPr lang="en-GB" i="0" dirty="0" err="1">
                <a:effectLst/>
              </a:rPr>
              <a:t>Weissenhofsiedlung</a:t>
            </a:r>
            <a:r>
              <a:rPr lang="en-GB" i="0" dirty="0">
                <a:effectLst/>
              </a:rPr>
              <a:t>, Stuttgart, </a:t>
            </a:r>
            <a:r>
              <a:rPr lang="en-GB" i="0" dirty="0" err="1">
                <a:effectLst/>
              </a:rPr>
              <a:t>Německo</a:t>
            </a:r>
            <a:r>
              <a:rPr lang="en-GB" i="0" dirty="0">
                <a:effectLst/>
              </a:rPr>
              <a:t>, 1927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F9D159B-4BBA-1343-9739-926E0C46B9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314" y="5894535"/>
            <a:ext cx="5446486" cy="68232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400" dirty="0" err="1"/>
              <a:t>Výstavba</a:t>
            </a:r>
            <a:r>
              <a:rPr lang="en-GB" sz="2400" dirty="0"/>
              <a:t> </a:t>
            </a:r>
            <a:r>
              <a:rPr lang="en-GB" sz="2400" dirty="0" err="1"/>
              <a:t>Weissenhof</a:t>
            </a:r>
            <a:r>
              <a:rPr lang="en-GB" sz="2400" dirty="0"/>
              <a:t> </a:t>
            </a:r>
            <a:r>
              <a:rPr lang="en-GB" sz="2400" dirty="0" err="1"/>
              <a:t>ve</a:t>
            </a:r>
            <a:r>
              <a:rPr lang="en-GB" sz="2400" dirty="0"/>
              <a:t> </a:t>
            </a:r>
            <a:r>
              <a:rPr lang="en-GB" sz="2400" dirty="0" err="1"/>
              <a:t>Stuttgartu</a:t>
            </a:r>
            <a:r>
              <a:rPr lang="en-GB" sz="2400" dirty="0"/>
              <a:t>, 1927</a:t>
            </a:r>
            <a:endParaRPr lang="en-US" sz="24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9989D8E-5A4F-8144-897F-CC9DAB17A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8914" y="0"/>
            <a:ext cx="6183085" cy="412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1927 Weißenhofsiedlung Stuttgart // Zeugnis Neuen Bauens | IBA">
            <a:extLst>
              <a:ext uri="{FF2B5EF4-FFF2-40B4-BE49-F238E27FC236}">
                <a16:creationId xmlns:a16="http://schemas.microsoft.com/office/drawing/2014/main" id="{F339FB96-A44A-4640-9D99-4ADCD21FD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59314"/>
            <a:ext cx="5333652" cy="371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971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970"/>
    </mc:Choice>
    <mc:Fallback xmlns="">
      <p:transition spd="slow" advTm="5897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AE0C2B-BA66-0144-86D6-D6A65DCC8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972" y="511633"/>
            <a:ext cx="7950200" cy="2334895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/>
              <a:t>Lilly Reich - Ludwig </a:t>
            </a:r>
            <a:r>
              <a:rPr lang="en-GB" sz="2400" dirty="0" err="1"/>
              <a:t>Mies</a:t>
            </a:r>
            <a:r>
              <a:rPr lang="en-GB" sz="2400" dirty="0"/>
              <a:t> van der </a:t>
            </a:r>
            <a:r>
              <a:rPr lang="en-GB" sz="2400" dirty="0" err="1"/>
              <a:t>Rohe</a:t>
            </a:r>
            <a:r>
              <a:rPr lang="en-GB" sz="2400" dirty="0"/>
              <a:t>, Die </a:t>
            </a:r>
            <a:r>
              <a:rPr lang="en-GB" sz="2400" dirty="0" err="1"/>
              <a:t>Wohnung</a:t>
            </a:r>
            <a:r>
              <a:rPr lang="en-GB" sz="2400" dirty="0"/>
              <a:t>, </a:t>
            </a:r>
            <a:r>
              <a:rPr lang="en-GB" sz="2400" dirty="0" err="1"/>
              <a:t>Weissenhofsiedlung</a:t>
            </a:r>
            <a:r>
              <a:rPr lang="en-GB" sz="2400" dirty="0"/>
              <a:t>, Stuttgart, 1927.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9218" name="Picture 2" descr="Lilly Reich, Ludwig Mies van der Rohe. Die Wohnung, Weissenhofsiedlung Werkbund Exposition, Stuttgart, Germany. 1927">
            <a:extLst>
              <a:ext uri="{FF2B5EF4-FFF2-40B4-BE49-F238E27FC236}">
                <a16:creationId xmlns:a16="http://schemas.microsoft.com/office/drawing/2014/main" id="{7AC21546-F7F6-A047-9967-38531697F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28038" y="0"/>
            <a:ext cx="2500081" cy="335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CBA4A4DD-8F24-A847-9D41-4EFD0A4A2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4040" y="3358160"/>
            <a:ext cx="6537960" cy="343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THONET | 1927 - The New Living">
            <a:extLst>
              <a:ext uri="{FF2B5EF4-FFF2-40B4-BE49-F238E27FC236}">
                <a16:creationId xmlns:a16="http://schemas.microsoft.com/office/drawing/2014/main" id="{3CDF35A9-3DC1-BA4D-BBCD-7972A04D4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442" y="2899610"/>
            <a:ext cx="5709132" cy="320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13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61"/>
    </mc:Choice>
    <mc:Fallback xmlns="">
      <p:transition spd="slow" advTm="2606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64321-D27A-5341-AC76-473F57ED0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423545"/>
            <a:ext cx="5897880" cy="23806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Margarete </a:t>
            </a:r>
            <a:r>
              <a:rPr lang="en-GB" sz="2400" dirty="0" err="1"/>
              <a:t>Schütte-Lihotzky</a:t>
            </a:r>
            <a:r>
              <a:rPr lang="en-GB" sz="2400" dirty="0"/>
              <a:t>, </a:t>
            </a:r>
            <a:r>
              <a:rPr lang="en-GB" sz="2400" dirty="0" err="1"/>
              <a:t>Frankfurtská</a:t>
            </a:r>
            <a:r>
              <a:rPr lang="en-GB" sz="2400" dirty="0"/>
              <a:t> </a:t>
            </a:r>
            <a:r>
              <a:rPr lang="en-GB" sz="2400" dirty="0" err="1"/>
              <a:t>kuchyně</a:t>
            </a:r>
            <a:r>
              <a:rPr lang="en-GB" sz="2400" dirty="0"/>
              <a:t> </a:t>
            </a:r>
            <a:r>
              <a:rPr lang="en-GB" sz="2400" dirty="0" err="1"/>
              <a:t>ze</a:t>
            </a:r>
            <a:r>
              <a:rPr lang="en-GB" sz="2400" dirty="0"/>
              <a:t> </a:t>
            </a:r>
            <a:r>
              <a:rPr lang="en-GB" sz="2400" dirty="0" err="1"/>
              <a:t>sídliště</a:t>
            </a:r>
            <a:r>
              <a:rPr lang="en-GB" sz="2400" dirty="0"/>
              <a:t> </a:t>
            </a:r>
            <a:r>
              <a:rPr lang="en-GB" sz="2400" dirty="0" err="1"/>
              <a:t>Ginnheim-Höhenblick</a:t>
            </a:r>
            <a:r>
              <a:rPr lang="en-GB" sz="2400" dirty="0"/>
              <a:t>, 1926–27.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2F36E4-AC98-9444-AE6E-889E963C9B8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6986" y="-33656"/>
            <a:ext cx="572501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487C29-F1DB-5345-BBAA-22B0160F478B}"/>
              </a:ext>
            </a:extLst>
          </p:cNvPr>
          <p:cNvSpPr txBox="1"/>
          <p:nvPr/>
        </p:nvSpPr>
        <p:spPr>
          <a:xfrm>
            <a:off x="381000" y="4549676"/>
            <a:ext cx="55930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“</a:t>
            </a:r>
            <a:r>
              <a:rPr lang="en-GB" sz="2400" dirty="0" err="1"/>
              <a:t>Já</a:t>
            </a:r>
            <a:r>
              <a:rPr lang="en-GB" sz="2400" dirty="0"/>
              <a:t> </a:t>
            </a:r>
            <a:r>
              <a:rPr lang="en-GB" sz="2400" dirty="0" err="1"/>
              <a:t>jsem</a:t>
            </a:r>
            <a:r>
              <a:rPr lang="en-GB" sz="2400" dirty="0"/>
              <a:t> </a:t>
            </a:r>
            <a:r>
              <a:rPr lang="en-GB" sz="2400" dirty="0" err="1"/>
              <a:t>nikdy</a:t>
            </a:r>
            <a:r>
              <a:rPr lang="en-GB" sz="2400" dirty="0"/>
              <a:t> </a:t>
            </a:r>
            <a:r>
              <a:rPr lang="en-GB" sz="2400" dirty="0" err="1"/>
              <a:t>domácnost</a:t>
            </a:r>
            <a:r>
              <a:rPr lang="en-GB" sz="2400" dirty="0"/>
              <a:t> </a:t>
            </a:r>
            <a:r>
              <a:rPr lang="en-GB" sz="2400" dirty="0" err="1"/>
              <a:t>neřídila</a:t>
            </a:r>
            <a:r>
              <a:rPr lang="en-GB" sz="2400" dirty="0"/>
              <a:t> … </a:t>
            </a:r>
            <a:r>
              <a:rPr lang="en-GB" sz="2400" dirty="0" err="1"/>
              <a:t>nikdy</a:t>
            </a:r>
            <a:r>
              <a:rPr lang="en-GB" sz="2400" dirty="0"/>
              <a:t> </a:t>
            </a:r>
            <a:r>
              <a:rPr lang="en-GB" sz="2400" dirty="0" err="1"/>
              <a:t>jsem</a:t>
            </a:r>
            <a:r>
              <a:rPr lang="en-GB" sz="2400" dirty="0"/>
              <a:t> </a:t>
            </a:r>
            <a:r>
              <a:rPr lang="en-GB" sz="2400" dirty="0" err="1"/>
              <a:t>nevařila</a:t>
            </a:r>
            <a:r>
              <a:rPr lang="en-GB" sz="2400" dirty="0"/>
              <a:t> a o </a:t>
            </a:r>
            <a:r>
              <a:rPr lang="en-GB" sz="2400" dirty="0" err="1"/>
              <a:t>vaření</a:t>
            </a:r>
            <a:r>
              <a:rPr lang="en-GB" sz="2400" dirty="0"/>
              <a:t> </a:t>
            </a:r>
            <a:r>
              <a:rPr lang="en-GB" sz="2400" dirty="0" err="1"/>
              <a:t>nevím</a:t>
            </a:r>
            <a:r>
              <a:rPr lang="en-GB" sz="2400" dirty="0"/>
              <a:t> </a:t>
            </a:r>
            <a:r>
              <a:rPr lang="en-GB" sz="2400" dirty="0" err="1"/>
              <a:t>nic.</a:t>
            </a:r>
            <a:r>
              <a:rPr lang="en-GB" sz="2400" dirty="0"/>
              <a:t>”</a:t>
            </a:r>
          </a:p>
          <a:p>
            <a:endParaRPr lang="en-GB" sz="2400" dirty="0"/>
          </a:p>
          <a:p>
            <a:pPr algn="r"/>
            <a:r>
              <a:rPr lang="en-GB" dirty="0"/>
              <a:t>Margarete </a:t>
            </a:r>
            <a:r>
              <a:rPr lang="en-GB" dirty="0" err="1"/>
              <a:t>Schütte-Lihotzky</a:t>
            </a:r>
            <a:r>
              <a:rPr lang="en-GB" dirty="0"/>
              <a:t>, </a:t>
            </a:r>
            <a:r>
              <a:rPr lang="en-GB" dirty="0" err="1"/>
              <a:t>citovaná</a:t>
            </a:r>
            <a:r>
              <a:rPr lang="en-GB" dirty="0"/>
              <a:t> v Juliet </a:t>
            </a:r>
            <a:r>
              <a:rPr lang="en-GB" dirty="0" err="1"/>
              <a:t>Kinchin,Passages</a:t>
            </a:r>
            <a:r>
              <a:rPr lang="en-GB" dirty="0"/>
              <a:t>  “Why I Became an Architect,” </a:t>
            </a:r>
            <a:r>
              <a:rPr lang="en-GB" i="1" dirty="0"/>
              <a:t>West 86</a:t>
            </a:r>
            <a:r>
              <a:rPr lang="en-GB" i="1" baseline="30000" dirty="0"/>
              <a:t>th</a:t>
            </a:r>
            <a:r>
              <a:rPr lang="en-GB" i="1" dirty="0"/>
              <a:t> </a:t>
            </a:r>
            <a:r>
              <a:rPr lang="en-GB" dirty="0"/>
              <a:t>18, no. 1 (2011): 95.</a:t>
            </a:r>
            <a:endParaRPr lang="en-GB" sz="2400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E88248-E529-6542-877F-CBDA6C42584F}"/>
              </a:ext>
            </a:extLst>
          </p:cNvPr>
          <p:cNvSpPr txBox="1"/>
          <p:nvPr/>
        </p:nvSpPr>
        <p:spPr>
          <a:xfrm>
            <a:off x="725714" y="2619495"/>
            <a:ext cx="4640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Ernst May: “</a:t>
            </a:r>
            <a:r>
              <a:rPr lang="en-US" dirty="0" err="1"/>
              <a:t>kuchyně</a:t>
            </a:r>
            <a:r>
              <a:rPr lang="en-US" dirty="0"/>
              <a:t> </a:t>
            </a:r>
            <a:r>
              <a:rPr lang="en-US" dirty="0" err="1"/>
              <a:t>navržená</a:t>
            </a:r>
            <a:r>
              <a:rPr lang="en-US" dirty="0"/>
              <a:t> </a:t>
            </a:r>
            <a:r>
              <a:rPr lang="en-US" dirty="0" err="1"/>
              <a:t>ženou</a:t>
            </a:r>
            <a:r>
              <a:rPr lang="en-US" dirty="0"/>
              <a:t> pro </a:t>
            </a:r>
            <a:r>
              <a:rPr lang="en-US" dirty="0" err="1"/>
              <a:t>ženy</a:t>
            </a:r>
            <a:r>
              <a:rPr lang="en-US" dirty="0"/>
              <a:t>”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782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620"/>
    </mc:Choice>
    <mc:Fallback xmlns="">
      <p:transition spd="slow" advTm="99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6E484-EA8A-8A44-94B8-458672652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987" y="89986"/>
            <a:ext cx="10515600" cy="1325563"/>
          </a:xfrm>
        </p:spPr>
        <p:txBody>
          <a:bodyPr>
            <a:normAutofit/>
          </a:bodyPr>
          <a:lstStyle/>
          <a:p>
            <a:r>
              <a:rPr lang="en-US" sz="2400" dirty="0"/>
              <a:t>1928 </a:t>
            </a:r>
            <a:r>
              <a:rPr lang="en-US" sz="2400" dirty="0" err="1"/>
              <a:t>Výstava</a:t>
            </a:r>
            <a:r>
              <a:rPr lang="en-US" sz="2400" dirty="0"/>
              <a:t> </a:t>
            </a:r>
            <a:r>
              <a:rPr lang="en-US" sz="2400" dirty="0" err="1"/>
              <a:t>soudobé</a:t>
            </a:r>
            <a:r>
              <a:rPr lang="en-US" sz="2400" dirty="0"/>
              <a:t> </a:t>
            </a:r>
            <a:r>
              <a:rPr lang="en-US" sz="2400" dirty="0" err="1"/>
              <a:t>kultury</a:t>
            </a:r>
            <a:r>
              <a:rPr lang="en-US" sz="2400" dirty="0"/>
              <a:t>, </a:t>
            </a:r>
            <a:r>
              <a:rPr lang="en-US" sz="2400" dirty="0" err="1"/>
              <a:t>Nový</a:t>
            </a:r>
            <a:r>
              <a:rPr lang="en-US" sz="2400" dirty="0"/>
              <a:t> </a:t>
            </a:r>
            <a:r>
              <a:rPr lang="en-US" sz="2400" dirty="0" err="1"/>
              <a:t>dům</a:t>
            </a:r>
            <a:r>
              <a:rPr lang="en-US" sz="2400" dirty="0"/>
              <a:t>, Brno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B3402-D5E6-E74E-BDA6-78011F13EC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 descr="Stavbaweb.cz – Nový dům Brno / New house Brno / 1928">
            <a:extLst>
              <a:ext uri="{FF2B5EF4-FFF2-40B4-BE49-F238E27FC236}">
                <a16:creationId xmlns:a16="http://schemas.microsoft.com/office/drawing/2014/main" id="{546071B5-CDFB-5841-81F6-34C57F041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6" y="1415549"/>
            <a:ext cx="5077326" cy="507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F500CF74-BFA2-7643-957D-A744675C5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676" y="2938296"/>
            <a:ext cx="3587867" cy="262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Fuchsův rodinný dům">
            <a:extLst>
              <a:ext uri="{FF2B5EF4-FFF2-40B4-BE49-F238E27FC236}">
                <a16:creationId xmlns:a16="http://schemas.microsoft.com/office/drawing/2014/main" id="{BD1D765D-9982-7C4A-9C83-9CB4F72C0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905" y="1949617"/>
            <a:ext cx="2644717" cy="400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D038F8-AEB2-994D-94EE-B067CFA51452}"/>
              </a:ext>
            </a:extLst>
          </p:cNvPr>
          <p:cNvSpPr txBox="1"/>
          <p:nvPr/>
        </p:nvSpPr>
        <p:spPr>
          <a:xfrm>
            <a:off x="5297905" y="6101376"/>
            <a:ext cx="3938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Fuchsův</a:t>
            </a:r>
            <a:r>
              <a:rPr lang="en-US" dirty="0"/>
              <a:t> </a:t>
            </a:r>
            <a:r>
              <a:rPr lang="en-US" dirty="0" err="1"/>
              <a:t>dům</a:t>
            </a:r>
            <a:r>
              <a:rPr lang="en-US" dirty="0"/>
              <a:t>, </a:t>
            </a:r>
            <a:r>
              <a:rPr lang="en-US" dirty="0" err="1"/>
              <a:t>Hvězdárenská</a:t>
            </a:r>
            <a:r>
              <a:rPr lang="en-US" dirty="0"/>
              <a:t> </a:t>
            </a:r>
            <a:r>
              <a:rPr lang="en-US" dirty="0" err="1"/>
              <a:t>ulice</a:t>
            </a:r>
            <a:r>
              <a:rPr lang="en-US" dirty="0"/>
              <a:t>, Brno </a:t>
            </a:r>
          </a:p>
        </p:txBody>
      </p:sp>
      <p:pic>
        <p:nvPicPr>
          <p:cNvPr id="9224" name="Picture 8">
            <a:extLst>
              <a:ext uri="{FF2B5EF4-FFF2-40B4-BE49-F238E27FC236}">
                <a16:creationId xmlns:a16="http://schemas.microsoft.com/office/drawing/2014/main" id="{83F141FC-8295-F34E-89B8-0832F6291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676" y="365125"/>
            <a:ext cx="3430337" cy="24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61870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10128</TotalTime>
  <Words>693</Words>
  <Application>Microsoft Macintosh PowerPoint</Application>
  <PresentationFormat>Widescreen</PresentationFormat>
  <Paragraphs>95</Paragraphs>
  <Slides>35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Office Theme</vt:lpstr>
      <vt:lpstr>Politické kontexty výstav a designu  </vt:lpstr>
      <vt:lpstr>Světové výstavy </vt:lpstr>
      <vt:lpstr>Výstava moderního dekorativního umění, 1925 </vt:lpstr>
      <vt:lpstr>Le Corbusierova vize</vt:lpstr>
      <vt:lpstr>PowerPoint Presentation</vt:lpstr>
      <vt:lpstr>PowerPoint Presentation</vt:lpstr>
      <vt:lpstr>PowerPoint Presentation</vt:lpstr>
      <vt:lpstr>PowerPoint Presentation</vt:lpstr>
      <vt:lpstr>1928 Výstava soudobé kultury, Nový dům, Brno</vt:lpstr>
      <vt:lpstr>Mezinárodní výstava, Barcelona, 1929</vt:lpstr>
      <vt:lpstr>PowerPoint Presentation</vt:lpstr>
      <vt:lpstr>PowerPoint Presentation</vt:lpstr>
      <vt:lpstr>Century of Progress, Chicago, 1933 </vt:lpstr>
      <vt:lpstr>PowerPoint Presentation</vt:lpstr>
      <vt:lpstr>PowerPoint Presentation</vt:lpstr>
      <vt:lpstr>Homes of Tomorrow - Domy budoucnosti </vt:lpstr>
      <vt:lpstr>George Fred Keck, Dům zítřka</vt:lpstr>
      <vt:lpstr>PowerPoint Presentation</vt:lpstr>
      <vt:lpstr>The Races of Man (Lidské rasy), Malvina Hoffman </vt:lpstr>
      <vt:lpstr>Koloniální výstava, Paříž, 1931</vt:lpstr>
      <vt:lpstr>Exposition Internationale des Arts et Techniques dans la Vie, Paříž, 1937 </vt:lpstr>
      <vt:lpstr>PowerPoint Presentation</vt:lpstr>
      <vt:lpstr>PowerPoint Presentation</vt:lpstr>
      <vt:lpstr>PowerPoint Presentation</vt:lpstr>
      <vt:lpstr>Německý a Sovětský pavilon</vt:lpstr>
      <vt:lpstr>PowerPoint Presentation</vt:lpstr>
      <vt:lpstr>PowerPoint Presentation</vt:lpstr>
      <vt:lpstr>PowerPoint Presentation</vt:lpstr>
      <vt:lpstr>PowerPoint Presentation</vt:lpstr>
      <vt:lpstr>Finský pavilion, Alvar Aalto</vt:lpstr>
      <vt:lpstr>PowerPoint Presentation</vt:lpstr>
      <vt:lpstr>New York, World of Tomorrow, 1939/40</vt:lpstr>
      <vt:lpstr>PowerPoint Presentation</vt:lpstr>
      <vt:lpstr>PowerPoint Presentation</vt:lpstr>
      <vt:lpstr>Literatura: výběr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Rampley</dc:creator>
  <cp:lastModifiedBy>Matthew Rampley</cp:lastModifiedBy>
  <cp:revision>1</cp:revision>
  <dcterms:created xsi:type="dcterms:W3CDTF">2021-11-21T10:43:11Z</dcterms:created>
  <dcterms:modified xsi:type="dcterms:W3CDTF">2022-03-02T11:09:49Z</dcterms:modified>
</cp:coreProperties>
</file>