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6"/>
  </p:handoutMasterIdLst>
  <p:sldIdLst>
    <p:sldId id="256" r:id="rId2"/>
    <p:sldId id="264" r:id="rId3"/>
    <p:sldId id="257" r:id="rId4"/>
    <p:sldId id="265" r:id="rId5"/>
    <p:sldId id="261" r:id="rId6"/>
    <p:sldId id="266" r:id="rId7"/>
    <p:sldId id="267" r:id="rId8"/>
    <p:sldId id="263" r:id="rId9"/>
    <p:sldId id="268" r:id="rId10"/>
    <p:sldId id="269" r:id="rId11"/>
    <p:sldId id="270" r:id="rId12"/>
    <p:sldId id="271" r:id="rId13"/>
    <p:sldId id="259"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78" d="100"/>
          <a:sy n="78" d="100"/>
        </p:scale>
        <p:origin x="864" y="6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CD302-9130-4C55-A866-39E4FBE09F69}"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E91F0475-E9EC-4EBB-A000-BFB48B7EC213}">
      <dgm:prSet/>
      <dgm:spPr/>
      <dgm:t>
        <a:bodyPr/>
        <a:lstStyle/>
        <a:p>
          <a:r>
            <a:rPr lang="cs-CZ" baseline="0" dirty="0" err="1"/>
            <a:t>Écrivain</a:t>
          </a:r>
          <a:r>
            <a:rPr lang="cs-CZ" baseline="0" dirty="0"/>
            <a:t> </a:t>
          </a:r>
          <a:endParaRPr lang="en-US" dirty="0"/>
        </a:p>
      </dgm:t>
    </dgm:pt>
    <dgm:pt modelId="{458075C4-08E8-4228-A8FC-0BA4FFB1B43E}" type="parTrans" cxnId="{46D491EC-BD73-4CD6-A699-C74B4F1FE6C0}">
      <dgm:prSet/>
      <dgm:spPr/>
      <dgm:t>
        <a:bodyPr/>
        <a:lstStyle/>
        <a:p>
          <a:endParaRPr lang="en-US"/>
        </a:p>
      </dgm:t>
    </dgm:pt>
    <dgm:pt modelId="{B9241E75-8CE4-4C04-A95D-A94DDE6B3A8D}" type="sibTrans" cxnId="{46D491EC-BD73-4CD6-A699-C74B4F1FE6C0}">
      <dgm:prSet/>
      <dgm:spPr/>
      <dgm:t>
        <a:bodyPr/>
        <a:lstStyle/>
        <a:p>
          <a:endParaRPr lang="en-US"/>
        </a:p>
      </dgm:t>
    </dgm:pt>
    <dgm:pt modelId="{A18AECB5-3DBD-4584-86B7-C3629AC93C7B}">
      <dgm:prSet/>
      <dgm:spPr/>
      <dgm:t>
        <a:bodyPr/>
        <a:lstStyle/>
        <a:p>
          <a:r>
            <a:rPr lang="fr-CH" baseline="0" noProof="0" dirty="0">
              <a:latin typeface="Times New Roman" panose="02020603050405020304" pitchFamily="18" charset="0"/>
              <a:cs typeface="Times New Roman" panose="02020603050405020304" pitchFamily="18" charset="0"/>
            </a:rPr>
            <a:t>Œ</a:t>
          </a:r>
          <a:r>
            <a:rPr lang="fr-CH" baseline="0" noProof="0" dirty="0"/>
            <a:t>uvre</a:t>
          </a:r>
          <a:endParaRPr lang="fr-CH" noProof="0" dirty="0"/>
        </a:p>
      </dgm:t>
    </dgm:pt>
    <dgm:pt modelId="{DA19455B-C0B4-4E2D-9953-8C60221A86D0}" type="parTrans" cxnId="{62433C28-525B-409B-ADE2-1CE770E3D1C5}">
      <dgm:prSet/>
      <dgm:spPr/>
      <dgm:t>
        <a:bodyPr/>
        <a:lstStyle/>
        <a:p>
          <a:endParaRPr lang="en-US"/>
        </a:p>
      </dgm:t>
    </dgm:pt>
    <dgm:pt modelId="{6DB92C9D-6F67-4638-8E2E-BC216A415561}" type="sibTrans" cxnId="{62433C28-525B-409B-ADE2-1CE770E3D1C5}">
      <dgm:prSet/>
      <dgm:spPr/>
      <dgm:t>
        <a:bodyPr/>
        <a:lstStyle/>
        <a:p>
          <a:endParaRPr lang="en-US"/>
        </a:p>
      </dgm:t>
    </dgm:pt>
    <dgm:pt modelId="{BD9F517B-6355-4C83-AE8E-1DD4B32116E4}">
      <dgm:prSet/>
      <dgm:spPr/>
      <dgm:t>
        <a:bodyPr/>
        <a:lstStyle/>
        <a:p>
          <a:r>
            <a:rPr lang="cs-CZ" dirty="0" err="1"/>
            <a:t>Première</a:t>
          </a:r>
          <a:r>
            <a:rPr lang="cs-CZ" dirty="0"/>
            <a:t> </a:t>
          </a:r>
          <a:r>
            <a:rPr lang="cs-CZ" dirty="0" err="1"/>
            <a:t>ligne</a:t>
          </a:r>
          <a:r>
            <a:rPr lang="cs-CZ" dirty="0"/>
            <a:t> </a:t>
          </a:r>
          <a:r>
            <a:rPr lang="cs-CZ" dirty="0" err="1"/>
            <a:t>d‘histoire</a:t>
          </a:r>
          <a:endParaRPr lang="en-US" dirty="0"/>
        </a:p>
      </dgm:t>
    </dgm:pt>
    <dgm:pt modelId="{6855DF1F-1B5D-4092-9229-8B77829D5B35}" type="parTrans" cxnId="{C4C652D5-1D11-469E-AC9A-23A64843149C}">
      <dgm:prSet/>
      <dgm:spPr/>
      <dgm:t>
        <a:bodyPr/>
        <a:lstStyle/>
        <a:p>
          <a:endParaRPr lang="en-US"/>
        </a:p>
      </dgm:t>
    </dgm:pt>
    <dgm:pt modelId="{0AFD960C-1679-46F1-B379-B1FD4A9CB5FD}" type="sibTrans" cxnId="{C4C652D5-1D11-469E-AC9A-23A64843149C}">
      <dgm:prSet/>
      <dgm:spPr/>
      <dgm:t>
        <a:bodyPr/>
        <a:lstStyle/>
        <a:p>
          <a:endParaRPr lang="en-US"/>
        </a:p>
      </dgm:t>
    </dgm:pt>
    <dgm:pt modelId="{01327C03-98BD-4AE0-96C6-28D0D2052294}">
      <dgm:prSet/>
      <dgm:spPr/>
      <dgm:t>
        <a:bodyPr/>
        <a:lstStyle/>
        <a:p>
          <a:r>
            <a:rPr lang="cs-CZ" baseline="0" dirty="0" err="1"/>
            <a:t>Deuxième</a:t>
          </a:r>
          <a:r>
            <a:rPr lang="cs-CZ" baseline="0" dirty="0"/>
            <a:t> </a:t>
          </a:r>
          <a:r>
            <a:rPr lang="cs-CZ" baseline="0" dirty="0" err="1"/>
            <a:t>ligne</a:t>
          </a:r>
          <a:r>
            <a:rPr lang="cs-CZ" baseline="0" dirty="0"/>
            <a:t> </a:t>
          </a:r>
          <a:r>
            <a:rPr lang="cs-CZ" baseline="0" dirty="0" err="1"/>
            <a:t>d‘histoire</a:t>
          </a:r>
          <a:endParaRPr lang="en-US" dirty="0"/>
        </a:p>
      </dgm:t>
    </dgm:pt>
    <dgm:pt modelId="{EC3E65A9-9B9F-43E4-9C89-8783321EA0EA}" type="parTrans" cxnId="{503F3F57-987E-4F73-955C-94E94FE0EFC5}">
      <dgm:prSet/>
      <dgm:spPr/>
      <dgm:t>
        <a:bodyPr/>
        <a:lstStyle/>
        <a:p>
          <a:endParaRPr lang="en-US"/>
        </a:p>
      </dgm:t>
    </dgm:pt>
    <dgm:pt modelId="{E99A85F6-C64A-4FAF-B2F0-6BA3BB04E92C}" type="sibTrans" cxnId="{503F3F57-987E-4F73-955C-94E94FE0EFC5}">
      <dgm:prSet/>
      <dgm:spPr/>
      <dgm:t>
        <a:bodyPr/>
        <a:lstStyle/>
        <a:p>
          <a:endParaRPr lang="en-US"/>
        </a:p>
      </dgm:t>
    </dgm:pt>
    <dgm:pt modelId="{F11B7E1F-C94E-4FC1-B8FF-4C4CF59DB0C6}">
      <dgm:prSet/>
      <dgm:spPr/>
      <dgm:t>
        <a:bodyPr/>
        <a:lstStyle/>
        <a:p>
          <a:r>
            <a:rPr lang="cs-CZ" baseline="0" dirty="0" err="1"/>
            <a:t>Fantastique</a:t>
          </a:r>
          <a:endParaRPr lang="en-US" dirty="0"/>
        </a:p>
      </dgm:t>
    </dgm:pt>
    <dgm:pt modelId="{55C9D829-781C-475F-AAC5-CF92BA313698}" type="parTrans" cxnId="{5624FEB3-2185-4BF0-A0FA-7505CAD88216}">
      <dgm:prSet/>
      <dgm:spPr/>
      <dgm:t>
        <a:bodyPr/>
        <a:lstStyle/>
        <a:p>
          <a:endParaRPr lang="en-US"/>
        </a:p>
      </dgm:t>
    </dgm:pt>
    <dgm:pt modelId="{7F4D70FF-0630-45A9-AFD6-2BAD47FAAE38}" type="sibTrans" cxnId="{5624FEB3-2185-4BF0-A0FA-7505CAD88216}">
      <dgm:prSet/>
      <dgm:spPr/>
      <dgm:t>
        <a:bodyPr/>
        <a:lstStyle/>
        <a:p>
          <a:endParaRPr lang="en-US"/>
        </a:p>
      </dgm:t>
    </dgm:pt>
    <dgm:pt modelId="{2EDD40A1-F608-427C-B7AC-234162C347A4}" type="pres">
      <dgm:prSet presAssocID="{B73CD302-9130-4C55-A866-39E4FBE09F69}" presName="Name0" presStyleCnt="0">
        <dgm:presLayoutVars>
          <dgm:dir/>
        </dgm:presLayoutVars>
      </dgm:prSet>
      <dgm:spPr/>
    </dgm:pt>
    <dgm:pt modelId="{325CC5E5-DB75-4117-BB91-88253C9B19EF}" type="pres">
      <dgm:prSet presAssocID="{E91F0475-E9EC-4EBB-A000-BFB48B7EC213}" presName="noChildren" presStyleCnt="0"/>
      <dgm:spPr/>
    </dgm:pt>
    <dgm:pt modelId="{F996E992-CA4F-47E0-A72F-7453C6771D37}" type="pres">
      <dgm:prSet presAssocID="{E91F0475-E9EC-4EBB-A000-BFB48B7EC213}" presName="gap" presStyleCnt="0"/>
      <dgm:spPr/>
    </dgm:pt>
    <dgm:pt modelId="{B28D066A-3B81-42CE-91A2-2DABDCA4063E}" type="pres">
      <dgm:prSet presAssocID="{E91F0475-E9EC-4EBB-A000-BFB48B7EC213}" presName="medCircle2" presStyleLbl="vennNode1" presStyleIdx="0" presStyleCnt="5"/>
      <dgm:spPr/>
    </dgm:pt>
    <dgm:pt modelId="{38B4DF10-8CF6-4C71-B755-DBA9B8B7B04B}" type="pres">
      <dgm:prSet presAssocID="{E91F0475-E9EC-4EBB-A000-BFB48B7EC213}" presName="txLvlOnly1" presStyleLbl="revTx" presStyleIdx="0" presStyleCnt="5"/>
      <dgm:spPr/>
    </dgm:pt>
    <dgm:pt modelId="{DA1C8771-0514-4028-B26E-F37D22ABC73B}" type="pres">
      <dgm:prSet presAssocID="{A18AECB5-3DBD-4584-86B7-C3629AC93C7B}" presName="noChildren" presStyleCnt="0"/>
      <dgm:spPr/>
    </dgm:pt>
    <dgm:pt modelId="{C813F385-9096-4CF9-B219-ABE9B1ABACE8}" type="pres">
      <dgm:prSet presAssocID="{A18AECB5-3DBD-4584-86B7-C3629AC93C7B}" presName="gap" presStyleCnt="0"/>
      <dgm:spPr/>
    </dgm:pt>
    <dgm:pt modelId="{646CAEEF-E959-452E-BECD-3ECADA8FE980}" type="pres">
      <dgm:prSet presAssocID="{A18AECB5-3DBD-4584-86B7-C3629AC93C7B}" presName="medCircle2" presStyleLbl="vennNode1" presStyleIdx="1" presStyleCnt="5"/>
      <dgm:spPr/>
    </dgm:pt>
    <dgm:pt modelId="{FACA9A6A-1AB1-4EB1-B289-0A73D68D6A31}" type="pres">
      <dgm:prSet presAssocID="{A18AECB5-3DBD-4584-86B7-C3629AC93C7B}" presName="txLvlOnly1" presStyleLbl="revTx" presStyleIdx="1" presStyleCnt="5"/>
      <dgm:spPr/>
    </dgm:pt>
    <dgm:pt modelId="{B1DAD31F-FBF1-47FB-A883-6F4DB48683E6}" type="pres">
      <dgm:prSet presAssocID="{BD9F517B-6355-4C83-AE8E-1DD4B32116E4}" presName="noChildren" presStyleCnt="0"/>
      <dgm:spPr/>
    </dgm:pt>
    <dgm:pt modelId="{89AC514F-AAC2-43B2-985C-0799A4D66A0A}" type="pres">
      <dgm:prSet presAssocID="{BD9F517B-6355-4C83-AE8E-1DD4B32116E4}" presName="gap" presStyleCnt="0"/>
      <dgm:spPr/>
    </dgm:pt>
    <dgm:pt modelId="{8608D072-8ECE-405B-A337-4FCFB8366A5A}" type="pres">
      <dgm:prSet presAssocID="{BD9F517B-6355-4C83-AE8E-1DD4B32116E4}" presName="medCircle2" presStyleLbl="vennNode1" presStyleIdx="2" presStyleCnt="5"/>
      <dgm:spPr/>
    </dgm:pt>
    <dgm:pt modelId="{B88EBE33-A089-490D-A8C7-F34D6909D599}" type="pres">
      <dgm:prSet presAssocID="{BD9F517B-6355-4C83-AE8E-1DD4B32116E4}" presName="txLvlOnly1" presStyleLbl="revTx" presStyleIdx="2" presStyleCnt="5"/>
      <dgm:spPr/>
    </dgm:pt>
    <dgm:pt modelId="{9783EA3E-5BCF-4CC6-AA9E-D360B5FBA1F1}" type="pres">
      <dgm:prSet presAssocID="{01327C03-98BD-4AE0-96C6-28D0D2052294}" presName="noChildren" presStyleCnt="0"/>
      <dgm:spPr/>
    </dgm:pt>
    <dgm:pt modelId="{221E83CE-75BB-428F-8949-C9E0CDB367FA}" type="pres">
      <dgm:prSet presAssocID="{01327C03-98BD-4AE0-96C6-28D0D2052294}" presName="gap" presStyleCnt="0"/>
      <dgm:spPr/>
    </dgm:pt>
    <dgm:pt modelId="{35261B54-5602-431E-AE6C-FB96E0FA17AA}" type="pres">
      <dgm:prSet presAssocID="{01327C03-98BD-4AE0-96C6-28D0D2052294}" presName="medCircle2" presStyleLbl="vennNode1" presStyleIdx="3" presStyleCnt="5"/>
      <dgm:spPr/>
    </dgm:pt>
    <dgm:pt modelId="{634A1541-60F3-4B25-9F90-1E0134DB7E91}" type="pres">
      <dgm:prSet presAssocID="{01327C03-98BD-4AE0-96C6-28D0D2052294}" presName="txLvlOnly1" presStyleLbl="revTx" presStyleIdx="3" presStyleCnt="5"/>
      <dgm:spPr/>
    </dgm:pt>
    <dgm:pt modelId="{7ACA3FDF-B08A-43A9-A78C-31DEBBF852B4}" type="pres">
      <dgm:prSet presAssocID="{F11B7E1F-C94E-4FC1-B8FF-4C4CF59DB0C6}" presName="noChildren" presStyleCnt="0"/>
      <dgm:spPr/>
    </dgm:pt>
    <dgm:pt modelId="{661C80F6-6037-4AB1-A4DB-455D11AD6108}" type="pres">
      <dgm:prSet presAssocID="{F11B7E1F-C94E-4FC1-B8FF-4C4CF59DB0C6}" presName="gap" presStyleCnt="0"/>
      <dgm:spPr/>
    </dgm:pt>
    <dgm:pt modelId="{55C43A99-0BE3-44A6-B230-B7C45DDF7D7F}" type="pres">
      <dgm:prSet presAssocID="{F11B7E1F-C94E-4FC1-B8FF-4C4CF59DB0C6}" presName="medCircle2" presStyleLbl="vennNode1" presStyleIdx="4" presStyleCnt="5"/>
      <dgm:spPr/>
    </dgm:pt>
    <dgm:pt modelId="{546C66C3-C5F7-4C98-984C-5738FF20442D}" type="pres">
      <dgm:prSet presAssocID="{F11B7E1F-C94E-4FC1-B8FF-4C4CF59DB0C6}" presName="txLvlOnly1" presStyleLbl="revTx" presStyleIdx="4" presStyleCnt="5"/>
      <dgm:spPr/>
    </dgm:pt>
  </dgm:ptLst>
  <dgm:cxnLst>
    <dgm:cxn modelId="{9C570B00-E6B5-4260-8E8B-0972FA72C622}" type="presOf" srcId="{B73CD302-9130-4C55-A866-39E4FBE09F69}" destId="{2EDD40A1-F608-427C-B7AC-234162C347A4}" srcOrd="0" destOrd="0" presId="urn:microsoft.com/office/officeart/2008/layout/VerticalCircleList"/>
    <dgm:cxn modelId="{E7049010-F6BB-4034-9A12-FDA2E217284F}" type="presOf" srcId="{F11B7E1F-C94E-4FC1-B8FF-4C4CF59DB0C6}" destId="{546C66C3-C5F7-4C98-984C-5738FF20442D}" srcOrd="0" destOrd="0" presId="urn:microsoft.com/office/officeart/2008/layout/VerticalCircleList"/>
    <dgm:cxn modelId="{62433C28-525B-409B-ADE2-1CE770E3D1C5}" srcId="{B73CD302-9130-4C55-A866-39E4FBE09F69}" destId="{A18AECB5-3DBD-4584-86B7-C3629AC93C7B}" srcOrd="1" destOrd="0" parTransId="{DA19455B-C0B4-4E2D-9953-8C60221A86D0}" sibTransId="{6DB92C9D-6F67-4638-8E2E-BC216A415561}"/>
    <dgm:cxn modelId="{5AE9364F-63F6-400B-8E43-5B33AE1F3991}" type="presOf" srcId="{E91F0475-E9EC-4EBB-A000-BFB48B7EC213}" destId="{38B4DF10-8CF6-4C71-B755-DBA9B8B7B04B}" srcOrd="0" destOrd="0" presId="urn:microsoft.com/office/officeart/2008/layout/VerticalCircleList"/>
    <dgm:cxn modelId="{503F3F57-987E-4F73-955C-94E94FE0EFC5}" srcId="{B73CD302-9130-4C55-A866-39E4FBE09F69}" destId="{01327C03-98BD-4AE0-96C6-28D0D2052294}" srcOrd="3" destOrd="0" parTransId="{EC3E65A9-9B9F-43E4-9C89-8783321EA0EA}" sibTransId="{E99A85F6-C64A-4FAF-B2F0-6BA3BB04E92C}"/>
    <dgm:cxn modelId="{E78E1A5A-300F-419D-B2AD-B85EBFA0E09B}" type="presOf" srcId="{01327C03-98BD-4AE0-96C6-28D0D2052294}" destId="{634A1541-60F3-4B25-9F90-1E0134DB7E91}" srcOrd="0" destOrd="0" presId="urn:microsoft.com/office/officeart/2008/layout/VerticalCircleList"/>
    <dgm:cxn modelId="{5624FEB3-2185-4BF0-A0FA-7505CAD88216}" srcId="{B73CD302-9130-4C55-A866-39E4FBE09F69}" destId="{F11B7E1F-C94E-4FC1-B8FF-4C4CF59DB0C6}" srcOrd="4" destOrd="0" parTransId="{55C9D829-781C-475F-AAC5-CF92BA313698}" sibTransId="{7F4D70FF-0630-45A9-AFD6-2BAD47FAAE38}"/>
    <dgm:cxn modelId="{022DB5BF-5645-4C95-A926-975EAC7E426F}" type="presOf" srcId="{BD9F517B-6355-4C83-AE8E-1DD4B32116E4}" destId="{B88EBE33-A089-490D-A8C7-F34D6909D599}" srcOrd="0" destOrd="0" presId="urn:microsoft.com/office/officeart/2008/layout/VerticalCircleList"/>
    <dgm:cxn modelId="{D2CDFFC0-D722-4194-9255-C70288B8A127}" type="presOf" srcId="{A18AECB5-3DBD-4584-86B7-C3629AC93C7B}" destId="{FACA9A6A-1AB1-4EB1-B289-0A73D68D6A31}" srcOrd="0" destOrd="0" presId="urn:microsoft.com/office/officeart/2008/layout/VerticalCircleList"/>
    <dgm:cxn modelId="{C4C652D5-1D11-469E-AC9A-23A64843149C}" srcId="{B73CD302-9130-4C55-A866-39E4FBE09F69}" destId="{BD9F517B-6355-4C83-AE8E-1DD4B32116E4}" srcOrd="2" destOrd="0" parTransId="{6855DF1F-1B5D-4092-9229-8B77829D5B35}" sibTransId="{0AFD960C-1679-46F1-B379-B1FD4A9CB5FD}"/>
    <dgm:cxn modelId="{46D491EC-BD73-4CD6-A699-C74B4F1FE6C0}" srcId="{B73CD302-9130-4C55-A866-39E4FBE09F69}" destId="{E91F0475-E9EC-4EBB-A000-BFB48B7EC213}" srcOrd="0" destOrd="0" parTransId="{458075C4-08E8-4228-A8FC-0BA4FFB1B43E}" sibTransId="{B9241E75-8CE4-4C04-A95D-A94DDE6B3A8D}"/>
    <dgm:cxn modelId="{DDE7B0D4-3C59-40FB-A969-C61614B2FAAB}" type="presParOf" srcId="{2EDD40A1-F608-427C-B7AC-234162C347A4}" destId="{325CC5E5-DB75-4117-BB91-88253C9B19EF}" srcOrd="0" destOrd="0" presId="urn:microsoft.com/office/officeart/2008/layout/VerticalCircleList"/>
    <dgm:cxn modelId="{5CACB69F-F355-4826-B1C9-3034FE2594BF}" type="presParOf" srcId="{325CC5E5-DB75-4117-BB91-88253C9B19EF}" destId="{F996E992-CA4F-47E0-A72F-7453C6771D37}" srcOrd="0" destOrd="0" presId="urn:microsoft.com/office/officeart/2008/layout/VerticalCircleList"/>
    <dgm:cxn modelId="{B58C6CFB-4274-45B6-A98D-2255C333EFAA}" type="presParOf" srcId="{325CC5E5-DB75-4117-BB91-88253C9B19EF}" destId="{B28D066A-3B81-42CE-91A2-2DABDCA4063E}" srcOrd="1" destOrd="0" presId="urn:microsoft.com/office/officeart/2008/layout/VerticalCircleList"/>
    <dgm:cxn modelId="{31F1A1F9-5B7D-4A01-AEBE-8D90C22BF58C}" type="presParOf" srcId="{325CC5E5-DB75-4117-BB91-88253C9B19EF}" destId="{38B4DF10-8CF6-4C71-B755-DBA9B8B7B04B}" srcOrd="2" destOrd="0" presId="urn:microsoft.com/office/officeart/2008/layout/VerticalCircleList"/>
    <dgm:cxn modelId="{124EB665-D757-44A8-990A-FE0413037D00}" type="presParOf" srcId="{2EDD40A1-F608-427C-B7AC-234162C347A4}" destId="{DA1C8771-0514-4028-B26E-F37D22ABC73B}" srcOrd="1" destOrd="0" presId="urn:microsoft.com/office/officeart/2008/layout/VerticalCircleList"/>
    <dgm:cxn modelId="{F681DFE8-F066-4779-AC8B-0D6E61A9F171}" type="presParOf" srcId="{DA1C8771-0514-4028-B26E-F37D22ABC73B}" destId="{C813F385-9096-4CF9-B219-ABE9B1ABACE8}" srcOrd="0" destOrd="0" presId="urn:microsoft.com/office/officeart/2008/layout/VerticalCircleList"/>
    <dgm:cxn modelId="{04F21525-C8B6-4FC3-BCFB-300C836A3FAA}" type="presParOf" srcId="{DA1C8771-0514-4028-B26E-F37D22ABC73B}" destId="{646CAEEF-E959-452E-BECD-3ECADA8FE980}" srcOrd="1" destOrd="0" presId="urn:microsoft.com/office/officeart/2008/layout/VerticalCircleList"/>
    <dgm:cxn modelId="{D60F9B61-7C18-4500-A3E4-D59F4872E28C}" type="presParOf" srcId="{DA1C8771-0514-4028-B26E-F37D22ABC73B}" destId="{FACA9A6A-1AB1-4EB1-B289-0A73D68D6A31}" srcOrd="2" destOrd="0" presId="urn:microsoft.com/office/officeart/2008/layout/VerticalCircleList"/>
    <dgm:cxn modelId="{3D488943-E9B1-405F-A192-550F1580EDCF}" type="presParOf" srcId="{2EDD40A1-F608-427C-B7AC-234162C347A4}" destId="{B1DAD31F-FBF1-47FB-A883-6F4DB48683E6}" srcOrd="2" destOrd="0" presId="urn:microsoft.com/office/officeart/2008/layout/VerticalCircleList"/>
    <dgm:cxn modelId="{562A8346-6187-4BCE-8DB7-03CD6C33059C}" type="presParOf" srcId="{B1DAD31F-FBF1-47FB-A883-6F4DB48683E6}" destId="{89AC514F-AAC2-43B2-985C-0799A4D66A0A}" srcOrd="0" destOrd="0" presId="urn:microsoft.com/office/officeart/2008/layout/VerticalCircleList"/>
    <dgm:cxn modelId="{C903CE8C-9F14-4E88-9BAC-B73F03588E7A}" type="presParOf" srcId="{B1DAD31F-FBF1-47FB-A883-6F4DB48683E6}" destId="{8608D072-8ECE-405B-A337-4FCFB8366A5A}" srcOrd="1" destOrd="0" presId="urn:microsoft.com/office/officeart/2008/layout/VerticalCircleList"/>
    <dgm:cxn modelId="{51853733-7243-48D8-905F-372477B03F0E}" type="presParOf" srcId="{B1DAD31F-FBF1-47FB-A883-6F4DB48683E6}" destId="{B88EBE33-A089-490D-A8C7-F34D6909D599}" srcOrd="2" destOrd="0" presId="urn:microsoft.com/office/officeart/2008/layout/VerticalCircleList"/>
    <dgm:cxn modelId="{08ADF9F2-5CEF-4C02-8762-034F34BD347D}" type="presParOf" srcId="{2EDD40A1-F608-427C-B7AC-234162C347A4}" destId="{9783EA3E-5BCF-4CC6-AA9E-D360B5FBA1F1}" srcOrd="3" destOrd="0" presId="urn:microsoft.com/office/officeart/2008/layout/VerticalCircleList"/>
    <dgm:cxn modelId="{F710FB72-AF7C-40BD-88F3-76B0EB5E1FD2}" type="presParOf" srcId="{9783EA3E-5BCF-4CC6-AA9E-D360B5FBA1F1}" destId="{221E83CE-75BB-428F-8949-C9E0CDB367FA}" srcOrd="0" destOrd="0" presId="urn:microsoft.com/office/officeart/2008/layout/VerticalCircleList"/>
    <dgm:cxn modelId="{0723AD14-8249-48D6-98E6-EE75C0373348}" type="presParOf" srcId="{9783EA3E-5BCF-4CC6-AA9E-D360B5FBA1F1}" destId="{35261B54-5602-431E-AE6C-FB96E0FA17AA}" srcOrd="1" destOrd="0" presId="urn:microsoft.com/office/officeart/2008/layout/VerticalCircleList"/>
    <dgm:cxn modelId="{8A1218CE-48D6-4C56-9306-756EA9B8D95F}" type="presParOf" srcId="{9783EA3E-5BCF-4CC6-AA9E-D360B5FBA1F1}" destId="{634A1541-60F3-4B25-9F90-1E0134DB7E91}" srcOrd="2" destOrd="0" presId="urn:microsoft.com/office/officeart/2008/layout/VerticalCircleList"/>
    <dgm:cxn modelId="{3321646A-66D0-4ACA-ABDE-02FDBC2F2FD5}" type="presParOf" srcId="{2EDD40A1-F608-427C-B7AC-234162C347A4}" destId="{7ACA3FDF-B08A-43A9-A78C-31DEBBF852B4}" srcOrd="4" destOrd="0" presId="urn:microsoft.com/office/officeart/2008/layout/VerticalCircleList"/>
    <dgm:cxn modelId="{93C82AA2-D6C5-4551-94FD-46A2EF809E98}" type="presParOf" srcId="{7ACA3FDF-B08A-43A9-A78C-31DEBBF852B4}" destId="{661C80F6-6037-4AB1-A4DB-455D11AD6108}" srcOrd="0" destOrd="0" presId="urn:microsoft.com/office/officeart/2008/layout/VerticalCircleList"/>
    <dgm:cxn modelId="{73BE9F1E-D9C5-45F2-9D14-229C593F5E8F}" type="presParOf" srcId="{7ACA3FDF-B08A-43A9-A78C-31DEBBF852B4}" destId="{55C43A99-0BE3-44A6-B230-B7C45DDF7D7F}" srcOrd="1" destOrd="0" presId="urn:microsoft.com/office/officeart/2008/layout/VerticalCircleList"/>
    <dgm:cxn modelId="{325B9998-1888-4071-A873-9BD76356E5A0}" type="presParOf" srcId="{7ACA3FDF-B08A-43A9-A78C-31DEBBF852B4}" destId="{546C66C3-C5F7-4C98-984C-5738FF20442D}"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D066A-3B81-42CE-91A2-2DABDCA4063E}">
      <dsp:nvSpPr>
        <dsp:cNvPr id="0" name=""/>
        <dsp:cNvSpPr/>
      </dsp:nvSpPr>
      <dsp:spPr>
        <a:xfrm>
          <a:off x="2855406" y="1036"/>
          <a:ext cx="834895" cy="83489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B4DF10-8CF6-4C71-B755-DBA9B8B7B04B}">
      <dsp:nvSpPr>
        <dsp:cNvPr id="0" name=""/>
        <dsp:cNvSpPr/>
      </dsp:nvSpPr>
      <dsp:spPr>
        <a:xfrm>
          <a:off x="3272853" y="1036"/>
          <a:ext cx="4454471" cy="83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cs-CZ" sz="3500" kern="1200" baseline="0" dirty="0" err="1"/>
            <a:t>Écrivain</a:t>
          </a:r>
          <a:r>
            <a:rPr lang="cs-CZ" sz="3500" kern="1200" baseline="0" dirty="0"/>
            <a:t> </a:t>
          </a:r>
          <a:endParaRPr lang="en-US" sz="3500" kern="1200" dirty="0"/>
        </a:p>
      </dsp:txBody>
      <dsp:txXfrm>
        <a:off x="3272853" y="1036"/>
        <a:ext cx="4454471" cy="834895"/>
      </dsp:txXfrm>
    </dsp:sp>
    <dsp:sp modelId="{646CAEEF-E959-452E-BECD-3ECADA8FE980}">
      <dsp:nvSpPr>
        <dsp:cNvPr id="0" name=""/>
        <dsp:cNvSpPr/>
      </dsp:nvSpPr>
      <dsp:spPr>
        <a:xfrm>
          <a:off x="2855406" y="835932"/>
          <a:ext cx="834895" cy="83489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ACA9A6A-1AB1-4EB1-B289-0A73D68D6A31}">
      <dsp:nvSpPr>
        <dsp:cNvPr id="0" name=""/>
        <dsp:cNvSpPr/>
      </dsp:nvSpPr>
      <dsp:spPr>
        <a:xfrm>
          <a:off x="3272853" y="835932"/>
          <a:ext cx="4454471" cy="83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fr-CH" sz="3500" kern="1200" baseline="0" noProof="0" dirty="0">
              <a:latin typeface="Times New Roman" panose="02020603050405020304" pitchFamily="18" charset="0"/>
              <a:cs typeface="Times New Roman" panose="02020603050405020304" pitchFamily="18" charset="0"/>
            </a:rPr>
            <a:t>Œ</a:t>
          </a:r>
          <a:r>
            <a:rPr lang="fr-CH" sz="3500" kern="1200" baseline="0" noProof="0" dirty="0"/>
            <a:t>uvre</a:t>
          </a:r>
          <a:endParaRPr lang="fr-CH" sz="3500" kern="1200" noProof="0" dirty="0"/>
        </a:p>
      </dsp:txBody>
      <dsp:txXfrm>
        <a:off x="3272853" y="835932"/>
        <a:ext cx="4454471" cy="834895"/>
      </dsp:txXfrm>
    </dsp:sp>
    <dsp:sp modelId="{8608D072-8ECE-405B-A337-4FCFB8366A5A}">
      <dsp:nvSpPr>
        <dsp:cNvPr id="0" name=""/>
        <dsp:cNvSpPr/>
      </dsp:nvSpPr>
      <dsp:spPr>
        <a:xfrm>
          <a:off x="2855406" y="1670827"/>
          <a:ext cx="834895" cy="83489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88EBE33-A089-490D-A8C7-F34D6909D599}">
      <dsp:nvSpPr>
        <dsp:cNvPr id="0" name=""/>
        <dsp:cNvSpPr/>
      </dsp:nvSpPr>
      <dsp:spPr>
        <a:xfrm>
          <a:off x="3272853" y="1670827"/>
          <a:ext cx="4454471" cy="83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cs-CZ" sz="3500" kern="1200" dirty="0" err="1"/>
            <a:t>Première</a:t>
          </a:r>
          <a:r>
            <a:rPr lang="cs-CZ" sz="3500" kern="1200" dirty="0"/>
            <a:t> </a:t>
          </a:r>
          <a:r>
            <a:rPr lang="cs-CZ" sz="3500" kern="1200" dirty="0" err="1"/>
            <a:t>ligne</a:t>
          </a:r>
          <a:r>
            <a:rPr lang="cs-CZ" sz="3500" kern="1200" dirty="0"/>
            <a:t> </a:t>
          </a:r>
          <a:r>
            <a:rPr lang="cs-CZ" sz="3500" kern="1200" dirty="0" err="1"/>
            <a:t>d‘histoire</a:t>
          </a:r>
          <a:endParaRPr lang="en-US" sz="3500" kern="1200" dirty="0"/>
        </a:p>
      </dsp:txBody>
      <dsp:txXfrm>
        <a:off x="3272853" y="1670827"/>
        <a:ext cx="4454471" cy="834895"/>
      </dsp:txXfrm>
    </dsp:sp>
    <dsp:sp modelId="{35261B54-5602-431E-AE6C-FB96E0FA17AA}">
      <dsp:nvSpPr>
        <dsp:cNvPr id="0" name=""/>
        <dsp:cNvSpPr/>
      </dsp:nvSpPr>
      <dsp:spPr>
        <a:xfrm>
          <a:off x="2855406" y="2505722"/>
          <a:ext cx="834895" cy="83489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34A1541-60F3-4B25-9F90-1E0134DB7E91}">
      <dsp:nvSpPr>
        <dsp:cNvPr id="0" name=""/>
        <dsp:cNvSpPr/>
      </dsp:nvSpPr>
      <dsp:spPr>
        <a:xfrm>
          <a:off x="3272853" y="2505722"/>
          <a:ext cx="4454471" cy="83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cs-CZ" sz="3500" kern="1200" baseline="0" dirty="0" err="1"/>
            <a:t>Deuxième</a:t>
          </a:r>
          <a:r>
            <a:rPr lang="cs-CZ" sz="3500" kern="1200" baseline="0" dirty="0"/>
            <a:t> </a:t>
          </a:r>
          <a:r>
            <a:rPr lang="cs-CZ" sz="3500" kern="1200" baseline="0" dirty="0" err="1"/>
            <a:t>ligne</a:t>
          </a:r>
          <a:r>
            <a:rPr lang="cs-CZ" sz="3500" kern="1200" baseline="0" dirty="0"/>
            <a:t> </a:t>
          </a:r>
          <a:r>
            <a:rPr lang="cs-CZ" sz="3500" kern="1200" baseline="0" dirty="0" err="1"/>
            <a:t>d‘histoire</a:t>
          </a:r>
          <a:endParaRPr lang="en-US" sz="3500" kern="1200" dirty="0"/>
        </a:p>
      </dsp:txBody>
      <dsp:txXfrm>
        <a:off x="3272853" y="2505722"/>
        <a:ext cx="4454471" cy="834895"/>
      </dsp:txXfrm>
    </dsp:sp>
    <dsp:sp modelId="{55C43A99-0BE3-44A6-B230-B7C45DDF7D7F}">
      <dsp:nvSpPr>
        <dsp:cNvPr id="0" name=""/>
        <dsp:cNvSpPr/>
      </dsp:nvSpPr>
      <dsp:spPr>
        <a:xfrm>
          <a:off x="2855406" y="3340617"/>
          <a:ext cx="834895" cy="83489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46C66C3-C5F7-4C98-984C-5738FF20442D}">
      <dsp:nvSpPr>
        <dsp:cNvPr id="0" name=""/>
        <dsp:cNvSpPr/>
      </dsp:nvSpPr>
      <dsp:spPr>
        <a:xfrm>
          <a:off x="3272853" y="3340617"/>
          <a:ext cx="4454471" cy="83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cs-CZ" sz="3500" kern="1200" baseline="0" dirty="0" err="1"/>
            <a:t>Fantastique</a:t>
          </a:r>
          <a:endParaRPr lang="en-US" sz="3500" kern="1200" dirty="0"/>
        </a:p>
      </dsp:txBody>
      <dsp:txXfrm>
        <a:off x="3272853" y="3340617"/>
        <a:ext cx="4454471" cy="8348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99EB6492-E173-4DC7-8569-1AF4954FA4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26068A0-452C-4F57-A181-2C102B95C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78DC94-1AC0-4C3D-B943-C588956ABBF4}" type="datetimeFigureOut">
              <a:rPr lang="cs-CZ" smtClean="0"/>
              <a:t>21.05.2022</a:t>
            </a:fld>
            <a:endParaRPr lang="cs-CZ"/>
          </a:p>
        </p:txBody>
      </p:sp>
      <p:sp>
        <p:nvSpPr>
          <p:cNvPr id="4" name="Zástupný symbol pro zápatí 3">
            <a:extLst>
              <a:ext uri="{FF2B5EF4-FFF2-40B4-BE49-F238E27FC236}">
                <a16:creationId xmlns:a16="http://schemas.microsoft.com/office/drawing/2014/main" id="{9DCD8148-5009-4F45-9815-83C9F7E52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CA182CE-F232-4444-81A7-AF6C185ED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2B4FCA-E756-43FF-BC31-A6CC47326CA9}" type="slidenum">
              <a:rPr lang="cs-CZ" smtClean="0"/>
              <a:t>‹#›</a:t>
            </a:fld>
            <a:endParaRPr lang="cs-CZ"/>
          </a:p>
        </p:txBody>
      </p:sp>
    </p:spTree>
    <p:extLst>
      <p:ext uri="{BB962C8B-B14F-4D97-AF65-F5344CB8AC3E}">
        <p14:creationId xmlns:p14="http://schemas.microsoft.com/office/powerpoint/2010/main" val="8887776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97D01D3-C389-4460-8572-5D4A3D0B8329}" type="datetimeFigureOut">
              <a:rPr lang="cs-CZ" smtClean="0"/>
              <a:t>21.05.2022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25711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56344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40420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787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123985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097D01D3-C389-4460-8572-5D4A3D0B8329}" type="datetimeFigureOut">
              <a:rPr lang="cs-CZ" smtClean="0"/>
              <a:t>21.05.2022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3403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097D01D3-C389-4460-8572-5D4A3D0B8329}" type="datetimeFigureOut">
              <a:rPr lang="cs-CZ" smtClean="0"/>
              <a:t>21.05.2022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373583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97D01D3-C389-4460-8572-5D4A3D0B8329}" type="datetimeFigureOut">
              <a:rPr lang="cs-CZ" smtClean="0"/>
              <a:t>21.05.2022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38330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97D01D3-C389-4460-8572-5D4A3D0B8329}" type="datetimeFigureOut">
              <a:rPr lang="cs-CZ" smtClean="0"/>
              <a:t>21.05.2022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168725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9236"/>
            <a:ext cx="10364451" cy="1596177"/>
          </a:xfrm>
        </p:spPr>
        <p:txBody>
          <a:bodyPr/>
          <a:lstStyle/>
          <a:p>
            <a:r>
              <a:rPr lang="cs-CZ" dirty="0"/>
              <a:t>Kliknutím lze upravit styl.</a:t>
            </a:r>
            <a:endParaRPr lang="en-US" dirty="0"/>
          </a:p>
        </p:txBody>
      </p:sp>
      <p:sp>
        <p:nvSpPr>
          <p:cNvPr id="12" name="Content Placeholder 2"/>
          <p:cNvSpPr>
            <a:spLocks noGrp="1"/>
          </p:cNvSpPr>
          <p:nvPr>
            <p:ph sz="quarter" idx="13"/>
          </p:nvPr>
        </p:nvSpPr>
        <p:spPr>
          <a:xfrm>
            <a:off x="913774" y="1614650"/>
            <a:ext cx="10363826" cy="417655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097D01D3-C389-4460-8572-5D4A3D0B8329}" type="datetimeFigureOut">
              <a:rPr lang="cs-CZ" smtClean="0"/>
              <a:t>21.05.2022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134860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97D01D3-C389-4460-8572-5D4A3D0B8329}" type="datetimeFigureOut">
              <a:rPr lang="cs-CZ" smtClean="0"/>
              <a:t>21.05.2022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9600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4" y="18473"/>
            <a:ext cx="10364451" cy="1596177"/>
          </a:xfrm>
        </p:spPr>
        <p:txBody>
          <a:bodyPr/>
          <a:lstStyle/>
          <a:p>
            <a:r>
              <a:rPr lang="cs-CZ" dirty="0"/>
              <a:t>Kliknutím lze upravit styl.</a:t>
            </a:r>
            <a:endParaRPr lang="en-US" dirty="0"/>
          </a:p>
        </p:txBody>
      </p:sp>
      <p:sp>
        <p:nvSpPr>
          <p:cNvPr id="12" name="Content Placeholder 2"/>
          <p:cNvSpPr>
            <a:spLocks noGrp="1"/>
          </p:cNvSpPr>
          <p:nvPr>
            <p:ph sz="quarter" idx="13"/>
          </p:nvPr>
        </p:nvSpPr>
        <p:spPr>
          <a:xfrm>
            <a:off x="913774" y="1633124"/>
            <a:ext cx="5106026" cy="415807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13" name="Content Placeholder 3"/>
          <p:cNvSpPr>
            <a:spLocks noGrp="1"/>
          </p:cNvSpPr>
          <p:nvPr>
            <p:ph sz="quarter" idx="14"/>
          </p:nvPr>
        </p:nvSpPr>
        <p:spPr>
          <a:xfrm>
            <a:off x="6172200" y="1633124"/>
            <a:ext cx="5105400" cy="415807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73998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97D01D3-C389-4460-8572-5D4A3D0B8329}" type="datetimeFigureOut">
              <a:rPr lang="cs-CZ" smtClean="0"/>
              <a:t>21.05.2022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190223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97D01D3-C389-4460-8572-5D4A3D0B8329}" type="datetimeFigureOut">
              <a:rPr lang="cs-CZ" smtClean="0"/>
              <a:t>21.05.2022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228450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7D01D3-C389-4460-8572-5D4A3D0B8329}" type="datetimeFigureOut">
              <a:rPr lang="cs-CZ" smtClean="0"/>
              <a:t>21.05.2022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267029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19288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97D01D3-C389-4460-8572-5D4A3D0B8329}" type="datetimeFigureOut">
              <a:rPr lang="cs-CZ" smtClean="0"/>
              <a:t>21.05.2022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5D659DF-5205-4E5A-9E97-69D4CB5367C4}" type="slidenum">
              <a:rPr lang="cs-CZ" smtClean="0"/>
              <a:t>‹#›</a:t>
            </a:fld>
            <a:endParaRPr lang="cs-CZ"/>
          </a:p>
        </p:txBody>
      </p:sp>
    </p:spTree>
    <p:extLst>
      <p:ext uri="{BB962C8B-B14F-4D97-AF65-F5344CB8AC3E}">
        <p14:creationId xmlns:p14="http://schemas.microsoft.com/office/powerpoint/2010/main" val="18743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7D01D3-C389-4460-8572-5D4A3D0B8329}" type="datetimeFigureOut">
              <a:rPr lang="cs-CZ" smtClean="0"/>
              <a:t>21.05.2022</a:t>
            </a:fld>
            <a:endParaRPr lang="cs-CZ"/>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cs-CZ"/>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5D659DF-5205-4E5A-9E97-69D4CB5367C4}" type="slidenum">
              <a:rPr lang="cs-CZ" smtClean="0"/>
              <a:t>‹#›</a:t>
            </a:fld>
            <a:endParaRPr lang="cs-CZ"/>
          </a:p>
        </p:txBody>
      </p:sp>
    </p:spTree>
    <p:extLst>
      <p:ext uri="{BB962C8B-B14F-4D97-AF65-F5344CB8AC3E}">
        <p14:creationId xmlns:p14="http://schemas.microsoft.com/office/powerpoint/2010/main" val="226889000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FFB1DF-77A1-4592-920B-B38A5116A99A}"/>
              </a:ext>
            </a:extLst>
          </p:cNvPr>
          <p:cNvSpPr>
            <a:spLocks noGrp="1"/>
          </p:cNvSpPr>
          <p:nvPr>
            <p:ph type="ctrTitle"/>
          </p:nvPr>
        </p:nvSpPr>
        <p:spPr/>
        <p:txBody>
          <a:bodyPr/>
          <a:lstStyle/>
          <a:p>
            <a:r>
              <a:rPr lang="fr-CH" sz="6600" dirty="0"/>
              <a:t>Passages</a:t>
            </a:r>
            <a:br>
              <a:rPr lang="fr-CH" dirty="0"/>
            </a:br>
            <a:r>
              <a:rPr lang="fr-CH" sz="3600" dirty="0"/>
              <a:t>Émile Ollivier</a:t>
            </a:r>
            <a:endParaRPr lang="fr-CH" dirty="0"/>
          </a:p>
        </p:txBody>
      </p:sp>
      <p:sp>
        <p:nvSpPr>
          <p:cNvPr id="3" name="Podnadpis 2">
            <a:extLst>
              <a:ext uri="{FF2B5EF4-FFF2-40B4-BE49-F238E27FC236}">
                <a16:creationId xmlns:a16="http://schemas.microsoft.com/office/drawing/2014/main" id="{55244193-5A43-4A0C-9B60-4EF0A33AC012}"/>
              </a:ext>
            </a:extLst>
          </p:cNvPr>
          <p:cNvSpPr>
            <a:spLocks noGrp="1"/>
          </p:cNvSpPr>
          <p:nvPr>
            <p:ph type="subTitle" idx="1"/>
          </p:nvPr>
        </p:nvSpPr>
        <p:spPr/>
        <p:txBody>
          <a:bodyPr/>
          <a:lstStyle/>
          <a:p>
            <a:r>
              <a:rPr lang="cs-CZ" dirty="0"/>
              <a:t>Milena Jeníčková, UČO 498526</a:t>
            </a:r>
          </a:p>
        </p:txBody>
      </p:sp>
      <p:pic>
        <p:nvPicPr>
          <p:cNvPr id="6" name="Obrázek 5">
            <a:extLst>
              <a:ext uri="{FF2B5EF4-FFF2-40B4-BE49-F238E27FC236}">
                <a16:creationId xmlns:a16="http://schemas.microsoft.com/office/drawing/2014/main" id="{37FDF610-9624-4517-B8BF-D0059084FC75}"/>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1281568" flipH="1">
            <a:off x="340043" y="5278847"/>
            <a:ext cx="861818" cy="1320231"/>
          </a:xfrm>
          <a:prstGeom prst="rect">
            <a:avLst/>
          </a:prstGeom>
        </p:spPr>
      </p:pic>
    </p:spTree>
    <p:extLst>
      <p:ext uri="{BB962C8B-B14F-4D97-AF65-F5344CB8AC3E}">
        <p14:creationId xmlns:p14="http://schemas.microsoft.com/office/powerpoint/2010/main" val="12053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57E8A6-EA23-4806-73C6-B6832E018070}"/>
              </a:ext>
            </a:extLst>
          </p:cNvPr>
          <p:cNvSpPr>
            <a:spLocks noGrp="1"/>
          </p:cNvSpPr>
          <p:nvPr>
            <p:ph type="title"/>
          </p:nvPr>
        </p:nvSpPr>
        <p:spPr/>
        <p:txBody>
          <a:bodyPr/>
          <a:lstStyle/>
          <a:p>
            <a:r>
              <a:rPr lang="fr-CH" dirty="0"/>
              <a:t>mirage</a:t>
            </a:r>
          </a:p>
        </p:txBody>
      </p:sp>
      <p:sp>
        <p:nvSpPr>
          <p:cNvPr id="3" name="Zástupný obsah 2">
            <a:extLst>
              <a:ext uri="{FF2B5EF4-FFF2-40B4-BE49-F238E27FC236}">
                <a16:creationId xmlns:a16="http://schemas.microsoft.com/office/drawing/2014/main" id="{961AE047-7EE4-A4E1-DB9B-C926FEF75B33}"/>
              </a:ext>
            </a:extLst>
          </p:cNvPr>
          <p:cNvSpPr>
            <a:spLocks noGrp="1"/>
          </p:cNvSpPr>
          <p:nvPr>
            <p:ph sz="quarter" idx="13"/>
          </p:nvPr>
        </p:nvSpPr>
        <p:spPr/>
        <p:txBody>
          <a:bodyPr/>
          <a:lstStyle/>
          <a:p>
            <a:pPr algn="just"/>
            <a:r>
              <a:rPr lang="fr-CH" dirty="0"/>
              <a:t>Quand il les [ses yeux] rouvrit, le mirage n‘avait pas disparu. Au contraire, il s‘était précisé. […] « l‘existence est un arbre ; son feuillage, ses racines les figures interchangeables d‘une éternelle donne. La chute des feuilles est triste, pourtant elle est souvent quête des humidités enfouies, annonce des feuilles à venir, envol. Le temps est arrivé d‘abandonner la poussière du pays que tu traînes sous tes sandales.</a:t>
            </a:r>
            <a:r>
              <a:rPr lang="cs-CZ" dirty="0"/>
              <a:t> </a:t>
            </a:r>
            <a:r>
              <a:rPr lang="fr-CH" dirty="0"/>
              <a:t>»</a:t>
            </a:r>
            <a:r>
              <a:rPr lang="cs-CZ" dirty="0"/>
              <a:t> (pp. 23 – 24) </a:t>
            </a:r>
            <a:endParaRPr lang="fr-CH" dirty="0"/>
          </a:p>
        </p:txBody>
      </p:sp>
      <p:pic>
        <p:nvPicPr>
          <p:cNvPr id="4" name="Obrázek 3">
            <a:extLst>
              <a:ext uri="{FF2B5EF4-FFF2-40B4-BE49-F238E27FC236}">
                <a16:creationId xmlns:a16="http://schemas.microsoft.com/office/drawing/2014/main" id="{7AF5BDEB-B5AA-CE42-B251-B5CE6D70F48D}"/>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1252201" flipH="1">
            <a:off x="8124550" y="5140321"/>
            <a:ext cx="861818" cy="1320231"/>
          </a:xfrm>
          <a:prstGeom prst="rect">
            <a:avLst/>
          </a:prstGeom>
        </p:spPr>
      </p:pic>
    </p:spTree>
    <p:extLst>
      <p:ext uri="{BB962C8B-B14F-4D97-AF65-F5344CB8AC3E}">
        <p14:creationId xmlns:p14="http://schemas.microsoft.com/office/powerpoint/2010/main" val="242192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A5499-9AB6-5420-A42F-DE4B942F644E}"/>
              </a:ext>
            </a:extLst>
          </p:cNvPr>
          <p:cNvSpPr>
            <a:spLocks noGrp="1"/>
          </p:cNvSpPr>
          <p:nvPr>
            <p:ph type="title"/>
          </p:nvPr>
        </p:nvSpPr>
        <p:spPr/>
        <p:txBody>
          <a:bodyPr/>
          <a:lstStyle/>
          <a:p>
            <a:r>
              <a:rPr lang="cs-CZ" dirty="0" err="1"/>
              <a:t>rituel</a:t>
            </a:r>
            <a:endParaRPr lang="cs-CZ" dirty="0"/>
          </a:p>
        </p:txBody>
      </p:sp>
      <p:sp>
        <p:nvSpPr>
          <p:cNvPr id="3" name="Zástupný obsah 2">
            <a:extLst>
              <a:ext uri="{FF2B5EF4-FFF2-40B4-BE49-F238E27FC236}">
                <a16:creationId xmlns:a16="http://schemas.microsoft.com/office/drawing/2014/main" id="{1F6D6B7C-16C9-2552-00F8-54FDF112E2FD}"/>
              </a:ext>
            </a:extLst>
          </p:cNvPr>
          <p:cNvSpPr>
            <a:spLocks noGrp="1"/>
          </p:cNvSpPr>
          <p:nvPr>
            <p:ph sz="quarter" idx="13"/>
          </p:nvPr>
        </p:nvSpPr>
        <p:spPr/>
        <p:txBody>
          <a:bodyPr/>
          <a:lstStyle/>
          <a:p>
            <a:pPr algn="just"/>
            <a:r>
              <a:rPr lang="fr-CH" dirty="0"/>
              <a:t>Sur la </a:t>
            </a:r>
            <a:r>
              <a:rPr lang="fr-CH" dirty="0" err="1"/>
              <a:t>caminante</a:t>
            </a:r>
            <a:r>
              <a:rPr lang="fr-CH" dirty="0"/>
              <a:t>, toute trace du réel s‘était effacée ; nous n‘étions nulle part. Nous avons chanté et dansé jusqu‘à l‘aube. Saturés, nous avons dormi sur le pont d‘un sommeil profond, jumeau de la mort, échoués sur une mer immobile. Combien de temps? Je ne saurais vous le dire. Deux jours? Trois? (p.107)</a:t>
            </a:r>
          </a:p>
        </p:txBody>
      </p:sp>
      <p:pic>
        <p:nvPicPr>
          <p:cNvPr id="6" name="Obrázek 5">
            <a:extLst>
              <a:ext uri="{FF2B5EF4-FFF2-40B4-BE49-F238E27FC236}">
                <a16:creationId xmlns:a16="http://schemas.microsoft.com/office/drawing/2014/main" id="{70DDFFB8-F56B-2022-F8F1-BADF85C2D1EF}"/>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flipH="1">
            <a:off x="8881634" y="5131084"/>
            <a:ext cx="861818" cy="1320231"/>
          </a:xfrm>
          <a:prstGeom prst="rect">
            <a:avLst/>
          </a:prstGeom>
        </p:spPr>
      </p:pic>
    </p:spTree>
    <p:extLst>
      <p:ext uri="{BB962C8B-B14F-4D97-AF65-F5344CB8AC3E}">
        <p14:creationId xmlns:p14="http://schemas.microsoft.com/office/powerpoint/2010/main" val="98379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C5335E-50D0-BBD7-2BC8-8261828D1F9F}"/>
              </a:ext>
            </a:extLst>
          </p:cNvPr>
          <p:cNvSpPr>
            <a:spLocks noGrp="1"/>
          </p:cNvSpPr>
          <p:nvPr>
            <p:ph type="title"/>
          </p:nvPr>
        </p:nvSpPr>
        <p:spPr/>
        <p:txBody>
          <a:bodyPr>
            <a:normAutofit fontScale="90000"/>
          </a:bodyPr>
          <a:lstStyle/>
          <a:p>
            <a:br>
              <a:rPr lang="cs-CZ" dirty="0"/>
            </a:br>
            <a:r>
              <a:rPr lang="fr-CH" dirty="0"/>
              <a:t>description des choses en Utilisant les éléments fantastiques</a:t>
            </a:r>
            <a:br>
              <a:rPr lang="cs-CZ" dirty="0"/>
            </a:br>
            <a:endParaRPr lang="cs-CZ" dirty="0"/>
          </a:p>
        </p:txBody>
      </p:sp>
      <p:sp>
        <p:nvSpPr>
          <p:cNvPr id="3" name="Zástupný obsah 2">
            <a:extLst>
              <a:ext uri="{FF2B5EF4-FFF2-40B4-BE49-F238E27FC236}">
                <a16:creationId xmlns:a16="http://schemas.microsoft.com/office/drawing/2014/main" id="{74BA8A96-650A-6958-DEAC-D2B02AC37E65}"/>
              </a:ext>
            </a:extLst>
          </p:cNvPr>
          <p:cNvSpPr>
            <a:spLocks noGrp="1"/>
          </p:cNvSpPr>
          <p:nvPr>
            <p:ph sz="quarter" idx="13"/>
          </p:nvPr>
        </p:nvSpPr>
        <p:spPr/>
        <p:txBody>
          <a:bodyPr/>
          <a:lstStyle/>
          <a:p>
            <a:r>
              <a:rPr lang="fr-CH" dirty="0" err="1"/>
              <a:t>Port-à-l‘écu</a:t>
            </a:r>
            <a:r>
              <a:rPr lang="fr-CH" dirty="0"/>
              <a:t>, ce n‘est plus le pays de la canne à sucre ; les loups-garous y ont élu domicile et parfois volent en plein jour. (p.13)</a:t>
            </a:r>
          </a:p>
          <a:p>
            <a:r>
              <a:rPr lang="fr-CH" dirty="0"/>
              <a:t>Les miliciens, dès qu‘ils nous virent déboucher au c</a:t>
            </a:r>
            <a:r>
              <a:rPr lang="cs-CZ" dirty="0"/>
              <a:t>a</a:t>
            </a:r>
            <a:r>
              <a:rPr lang="fr-CH" dirty="0" err="1"/>
              <a:t>rrefour</a:t>
            </a:r>
            <a:r>
              <a:rPr lang="fr-CH" dirty="0"/>
              <a:t>, ont pris leurs jambes à leur cou, en criant : « Des zombis! Des zombis! » (p.44)</a:t>
            </a:r>
          </a:p>
        </p:txBody>
      </p:sp>
      <p:pic>
        <p:nvPicPr>
          <p:cNvPr id="4" name="Obrázek 3">
            <a:extLst>
              <a:ext uri="{FF2B5EF4-FFF2-40B4-BE49-F238E27FC236}">
                <a16:creationId xmlns:a16="http://schemas.microsoft.com/office/drawing/2014/main" id="{258CABDC-98B5-3448-DAA2-3F065A991EA9}"/>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1218011" flipH="1">
            <a:off x="9156937" y="5243350"/>
            <a:ext cx="861818" cy="1320231"/>
          </a:xfrm>
          <a:prstGeom prst="rect">
            <a:avLst/>
          </a:prstGeom>
        </p:spPr>
      </p:pic>
    </p:spTree>
    <p:extLst>
      <p:ext uri="{BB962C8B-B14F-4D97-AF65-F5344CB8AC3E}">
        <p14:creationId xmlns:p14="http://schemas.microsoft.com/office/powerpoint/2010/main" val="34462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856B4-E0E3-41D5-ABA9-FD7E986901C8}"/>
              </a:ext>
            </a:extLst>
          </p:cNvPr>
          <p:cNvSpPr>
            <a:spLocks noGrp="1"/>
          </p:cNvSpPr>
          <p:nvPr>
            <p:ph type="title"/>
          </p:nvPr>
        </p:nvSpPr>
        <p:spPr/>
        <p:txBody>
          <a:bodyPr/>
          <a:lstStyle/>
          <a:p>
            <a:r>
              <a:rPr lang="cs-CZ" dirty="0" err="1"/>
              <a:t>bibliographie</a:t>
            </a:r>
            <a:endParaRPr lang="fr-CH" dirty="0"/>
          </a:p>
        </p:txBody>
      </p:sp>
      <p:sp>
        <p:nvSpPr>
          <p:cNvPr id="3" name="Zástupný obsah 2">
            <a:extLst>
              <a:ext uri="{FF2B5EF4-FFF2-40B4-BE49-F238E27FC236}">
                <a16:creationId xmlns:a16="http://schemas.microsoft.com/office/drawing/2014/main" id="{D77A3698-B1A2-4A34-B3E0-526DEDA9CB93}"/>
              </a:ext>
            </a:extLst>
          </p:cNvPr>
          <p:cNvSpPr>
            <a:spLocks noGrp="1"/>
          </p:cNvSpPr>
          <p:nvPr>
            <p:ph sz="quarter" idx="13"/>
          </p:nvPr>
        </p:nvSpPr>
        <p:spPr/>
        <p:txBody>
          <a:bodyPr/>
          <a:lstStyle/>
          <a:p>
            <a:r>
              <a:rPr lang="fr-FR" dirty="0"/>
              <a:t>ÉMILE, Ollivier. </a:t>
            </a:r>
            <a:r>
              <a:rPr lang="fr-FR" i="1" dirty="0"/>
              <a:t>Passages</a:t>
            </a:r>
            <a:r>
              <a:rPr lang="fr-FR" dirty="0"/>
              <a:t>. Québec: l'Hexagone, 1991. ISBN 2-89006-415-8.</a:t>
            </a:r>
            <a:endParaRPr lang="cs-CZ" dirty="0"/>
          </a:p>
          <a:p>
            <a:r>
              <a:rPr lang="cs-CZ" dirty="0"/>
              <a:t>https://fr.wikipedia.org/wiki/%C3%89mile_Ollivier_(%C3%A9crivain)</a:t>
            </a:r>
          </a:p>
        </p:txBody>
      </p:sp>
      <p:pic>
        <p:nvPicPr>
          <p:cNvPr id="4" name="Obrázek 3">
            <a:extLst>
              <a:ext uri="{FF2B5EF4-FFF2-40B4-BE49-F238E27FC236}">
                <a16:creationId xmlns:a16="http://schemas.microsoft.com/office/drawing/2014/main" id="{7968EB9F-2E79-489C-9C1A-F79BA0BEF80F}"/>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1385597" flipH="1">
            <a:off x="10129018" y="5283481"/>
            <a:ext cx="861818" cy="1320231"/>
          </a:xfrm>
          <a:prstGeom prst="rect">
            <a:avLst/>
          </a:prstGeom>
        </p:spPr>
      </p:pic>
    </p:spTree>
    <p:extLst>
      <p:ext uri="{BB962C8B-B14F-4D97-AF65-F5344CB8AC3E}">
        <p14:creationId xmlns:p14="http://schemas.microsoft.com/office/powerpoint/2010/main" val="42226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9CD75-CDA2-41FB-A92B-329787E2EBC6}"/>
              </a:ext>
            </a:extLst>
          </p:cNvPr>
          <p:cNvSpPr>
            <a:spLocks noGrp="1"/>
          </p:cNvSpPr>
          <p:nvPr>
            <p:ph type="title"/>
          </p:nvPr>
        </p:nvSpPr>
        <p:spPr>
          <a:xfrm>
            <a:off x="913774" y="2262018"/>
            <a:ext cx="10364451" cy="2333963"/>
          </a:xfrm>
        </p:spPr>
        <p:txBody>
          <a:bodyPr>
            <a:normAutofit/>
          </a:bodyPr>
          <a:lstStyle/>
          <a:p>
            <a:r>
              <a:rPr lang="fr-CH" sz="4400" dirty="0"/>
              <a:t>Merci pour votre attention!</a:t>
            </a:r>
          </a:p>
        </p:txBody>
      </p:sp>
      <p:pic>
        <p:nvPicPr>
          <p:cNvPr id="4" name="Obrázek 3">
            <a:extLst>
              <a:ext uri="{FF2B5EF4-FFF2-40B4-BE49-F238E27FC236}">
                <a16:creationId xmlns:a16="http://schemas.microsoft.com/office/drawing/2014/main" id="{79C7050E-8B46-486A-AFCC-95A3D5F152E3}"/>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47227" flipH="1">
            <a:off x="11116198" y="5234320"/>
            <a:ext cx="861818" cy="1320231"/>
          </a:xfrm>
          <a:prstGeom prst="rect">
            <a:avLst/>
          </a:prstGeom>
        </p:spPr>
      </p:pic>
    </p:spTree>
    <p:extLst>
      <p:ext uri="{BB962C8B-B14F-4D97-AF65-F5344CB8AC3E}">
        <p14:creationId xmlns:p14="http://schemas.microsoft.com/office/powerpoint/2010/main" val="116248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6EE955-AC0F-43EB-85E3-264996CD0893}"/>
              </a:ext>
            </a:extLst>
          </p:cNvPr>
          <p:cNvSpPr>
            <a:spLocks noGrp="1"/>
          </p:cNvSpPr>
          <p:nvPr>
            <p:ph type="title"/>
          </p:nvPr>
        </p:nvSpPr>
        <p:spPr/>
        <p:txBody>
          <a:bodyPr/>
          <a:lstStyle/>
          <a:p>
            <a:r>
              <a:rPr lang="cs-CZ" dirty="0" err="1"/>
              <a:t>plan</a:t>
            </a:r>
            <a:endParaRPr lang="cs-CZ" dirty="0"/>
          </a:p>
        </p:txBody>
      </p:sp>
      <p:graphicFrame>
        <p:nvGraphicFramePr>
          <p:cNvPr id="6" name="Zástupný obsah 2">
            <a:extLst>
              <a:ext uri="{FF2B5EF4-FFF2-40B4-BE49-F238E27FC236}">
                <a16:creationId xmlns:a16="http://schemas.microsoft.com/office/drawing/2014/main" id="{83852151-B034-5E02-1BDA-2D8369D11E64}"/>
              </a:ext>
            </a:extLst>
          </p:cNvPr>
          <p:cNvGraphicFramePr>
            <a:graphicFrameLocks noGrp="1"/>
          </p:cNvGraphicFramePr>
          <p:nvPr>
            <p:ph sz="quarter" idx="13"/>
            <p:extLst>
              <p:ext uri="{D42A27DB-BD31-4B8C-83A1-F6EECF244321}">
                <p14:modId xmlns:p14="http://schemas.microsoft.com/office/powerpoint/2010/main" val="1345666462"/>
              </p:ext>
            </p:extLst>
          </p:nvPr>
        </p:nvGraphicFramePr>
        <p:xfrm>
          <a:off x="913774" y="1614650"/>
          <a:ext cx="10363826" cy="417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ek 3">
            <a:extLst>
              <a:ext uri="{FF2B5EF4-FFF2-40B4-BE49-F238E27FC236}">
                <a16:creationId xmlns:a16="http://schemas.microsoft.com/office/drawing/2014/main" id="{431604A4-01B9-4803-B08F-0330B326E1AB}"/>
              </a:ext>
            </a:extLst>
          </p:cNvPr>
          <p:cNvPicPr>
            <a:picLocks noChangeAspect="1"/>
          </p:cNvPicPr>
          <p:nvPr/>
        </p:nvPicPr>
        <p:blipFill>
          <a:blip r:embed="rId7">
            <a:lum bright="70000" contrast="-70000"/>
            <a:alphaModFix amt="50000"/>
            <a:extLst>
              <a:ext uri="{BEBA8EAE-BF5A-486C-A8C5-ECC9F3942E4B}">
                <a14:imgProps xmlns:a14="http://schemas.microsoft.com/office/drawing/2010/main">
                  <a14:imgLayer r:embed="rId8">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flipH="1">
            <a:off x="900483" y="5283482"/>
            <a:ext cx="861818" cy="1320231"/>
          </a:xfrm>
          <a:prstGeom prst="rect">
            <a:avLst/>
          </a:prstGeom>
        </p:spPr>
      </p:pic>
    </p:spTree>
    <p:extLst>
      <p:ext uri="{BB962C8B-B14F-4D97-AF65-F5344CB8AC3E}">
        <p14:creationId xmlns:p14="http://schemas.microsoft.com/office/powerpoint/2010/main" val="28561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BEB6FF-768D-4856-AD99-9F46A30CA19E}"/>
              </a:ext>
            </a:extLst>
          </p:cNvPr>
          <p:cNvSpPr>
            <a:spLocks noGrp="1"/>
          </p:cNvSpPr>
          <p:nvPr>
            <p:ph type="title"/>
          </p:nvPr>
        </p:nvSpPr>
        <p:spPr/>
        <p:txBody>
          <a:bodyPr/>
          <a:lstStyle/>
          <a:p>
            <a:r>
              <a:rPr lang="fr-CH" dirty="0"/>
              <a:t>Émile </a:t>
            </a:r>
            <a:r>
              <a:rPr lang="fr-CH" dirty="0" err="1"/>
              <a:t>ollivier</a:t>
            </a:r>
            <a:endParaRPr lang="fr-CH" dirty="0"/>
          </a:p>
        </p:txBody>
      </p:sp>
      <p:sp>
        <p:nvSpPr>
          <p:cNvPr id="3" name="Zástupný obsah 2">
            <a:extLst>
              <a:ext uri="{FF2B5EF4-FFF2-40B4-BE49-F238E27FC236}">
                <a16:creationId xmlns:a16="http://schemas.microsoft.com/office/drawing/2014/main" id="{83BD5141-F4C6-4EC3-A533-AA2CF1F3D16B}"/>
              </a:ext>
            </a:extLst>
          </p:cNvPr>
          <p:cNvSpPr>
            <a:spLocks noGrp="1"/>
          </p:cNvSpPr>
          <p:nvPr>
            <p:ph sz="quarter" idx="13"/>
          </p:nvPr>
        </p:nvSpPr>
        <p:spPr>
          <a:xfrm>
            <a:off x="913775" y="1614650"/>
            <a:ext cx="6843878" cy="4624833"/>
          </a:xfrm>
        </p:spPr>
        <p:txBody>
          <a:bodyPr>
            <a:normAutofit lnSpcReduction="10000"/>
          </a:bodyPr>
          <a:lstStyle/>
          <a:p>
            <a:pPr algn="just"/>
            <a:r>
              <a:rPr lang="cs-CZ" dirty="0" err="1"/>
              <a:t>Écrivain</a:t>
            </a:r>
            <a:r>
              <a:rPr lang="cs-CZ" dirty="0"/>
              <a:t>, </a:t>
            </a:r>
            <a:r>
              <a:rPr lang="cs-CZ" dirty="0" err="1"/>
              <a:t>romancier</a:t>
            </a:r>
            <a:r>
              <a:rPr lang="cs-CZ" dirty="0"/>
              <a:t> </a:t>
            </a:r>
            <a:r>
              <a:rPr lang="cs-CZ" dirty="0" err="1"/>
              <a:t>haïtien</a:t>
            </a:r>
            <a:endParaRPr lang="cs-CZ" dirty="0"/>
          </a:p>
          <a:p>
            <a:pPr algn="just"/>
            <a:r>
              <a:rPr lang="fr-CH" dirty="0"/>
              <a:t>Né</a:t>
            </a:r>
            <a:r>
              <a:rPr lang="cs-CZ" dirty="0"/>
              <a:t> </a:t>
            </a:r>
            <a:r>
              <a:rPr lang="cs-CZ" dirty="0" err="1"/>
              <a:t>le</a:t>
            </a:r>
            <a:r>
              <a:rPr lang="fr-CH" dirty="0"/>
              <a:t> </a:t>
            </a:r>
            <a:r>
              <a:rPr lang="cs-CZ" dirty="0"/>
              <a:t>19 </a:t>
            </a:r>
            <a:r>
              <a:rPr lang="cs-CZ" dirty="0" err="1"/>
              <a:t>février</a:t>
            </a:r>
            <a:r>
              <a:rPr lang="cs-CZ" dirty="0"/>
              <a:t>, </a:t>
            </a:r>
            <a:r>
              <a:rPr lang="fr-CH" dirty="0"/>
              <a:t>1940, </a:t>
            </a:r>
            <a:r>
              <a:rPr lang="fr-CH" dirty="0" err="1"/>
              <a:t>Port-au-prince</a:t>
            </a:r>
            <a:r>
              <a:rPr lang="fr-CH" dirty="0"/>
              <a:t>, Haïti</a:t>
            </a:r>
            <a:endParaRPr lang="cs-CZ" dirty="0"/>
          </a:p>
          <a:p>
            <a:pPr algn="just"/>
            <a:r>
              <a:rPr lang="cs-CZ" dirty="0" err="1"/>
              <a:t>Mort</a:t>
            </a:r>
            <a:r>
              <a:rPr lang="cs-CZ" dirty="0"/>
              <a:t> </a:t>
            </a:r>
            <a:r>
              <a:rPr lang="cs-CZ" dirty="0" err="1"/>
              <a:t>le</a:t>
            </a:r>
            <a:r>
              <a:rPr lang="cs-CZ" dirty="0"/>
              <a:t> 10 </a:t>
            </a:r>
            <a:r>
              <a:rPr lang="cs-CZ" dirty="0" err="1"/>
              <a:t>novembre</a:t>
            </a:r>
            <a:r>
              <a:rPr lang="cs-CZ" dirty="0"/>
              <a:t>, 2002, </a:t>
            </a:r>
            <a:r>
              <a:rPr lang="cs-CZ" dirty="0" err="1"/>
              <a:t>Montréal</a:t>
            </a:r>
            <a:endParaRPr lang="fr-CH" dirty="0"/>
          </a:p>
          <a:p>
            <a:pPr algn="just"/>
            <a:r>
              <a:rPr lang="cs-CZ" dirty="0" err="1"/>
              <a:t>Il</a:t>
            </a:r>
            <a:r>
              <a:rPr lang="cs-CZ" dirty="0"/>
              <a:t> a </a:t>
            </a:r>
            <a:r>
              <a:rPr lang="cs-CZ" dirty="0" err="1"/>
              <a:t>vécu</a:t>
            </a:r>
            <a:r>
              <a:rPr lang="cs-CZ" dirty="0"/>
              <a:t> </a:t>
            </a:r>
            <a:r>
              <a:rPr lang="fr-CH" dirty="0"/>
              <a:t>au </a:t>
            </a:r>
            <a:r>
              <a:rPr lang="fr-CH" dirty="0" err="1"/>
              <a:t>qu</a:t>
            </a:r>
            <a:r>
              <a:rPr lang="cs-CZ" dirty="0"/>
              <a:t>é</a:t>
            </a:r>
            <a:r>
              <a:rPr lang="fr-CH" dirty="0"/>
              <a:t>bec, </a:t>
            </a:r>
            <a:r>
              <a:rPr lang="fr-CH" dirty="0" err="1"/>
              <a:t>enseign</a:t>
            </a:r>
            <a:r>
              <a:rPr lang="cs-CZ" dirty="0"/>
              <a:t>é</a:t>
            </a:r>
            <a:r>
              <a:rPr lang="fr-CH" dirty="0"/>
              <a:t> à l‘université de </a:t>
            </a:r>
            <a:r>
              <a:rPr lang="fr-CH" dirty="0" err="1"/>
              <a:t>montréal</a:t>
            </a:r>
            <a:endParaRPr lang="cs-CZ" dirty="0"/>
          </a:p>
          <a:p>
            <a:pPr algn="just"/>
            <a:r>
              <a:rPr lang="cs-CZ" dirty="0" err="1"/>
              <a:t>Essaies</a:t>
            </a:r>
            <a:r>
              <a:rPr lang="cs-CZ" dirty="0"/>
              <a:t>, </a:t>
            </a:r>
            <a:r>
              <a:rPr lang="cs-CZ" dirty="0" err="1"/>
              <a:t>nouvelles</a:t>
            </a:r>
            <a:r>
              <a:rPr lang="cs-CZ" dirty="0"/>
              <a:t> (</a:t>
            </a:r>
            <a:r>
              <a:rPr lang="cs-CZ" dirty="0" err="1"/>
              <a:t>Paysage</a:t>
            </a:r>
            <a:r>
              <a:rPr lang="cs-CZ" dirty="0"/>
              <a:t> de </a:t>
            </a:r>
            <a:r>
              <a:rPr lang="cs-CZ" dirty="0" err="1"/>
              <a:t>l‘aveugle</a:t>
            </a:r>
            <a:r>
              <a:rPr lang="cs-CZ" dirty="0"/>
              <a:t>, </a:t>
            </a:r>
            <a:r>
              <a:rPr lang="cs-CZ" dirty="0" err="1"/>
              <a:t>l‘enquête</a:t>
            </a:r>
            <a:r>
              <a:rPr lang="cs-CZ" dirty="0"/>
              <a:t> se </a:t>
            </a:r>
            <a:r>
              <a:rPr lang="cs-CZ" dirty="0" err="1"/>
              <a:t>poursuit</a:t>
            </a:r>
            <a:r>
              <a:rPr lang="cs-CZ" dirty="0"/>
              <a:t>), </a:t>
            </a:r>
            <a:r>
              <a:rPr lang="cs-CZ" dirty="0" err="1"/>
              <a:t>romans</a:t>
            </a:r>
            <a:r>
              <a:rPr lang="cs-CZ" dirty="0"/>
              <a:t> (</a:t>
            </a:r>
            <a:r>
              <a:rPr lang="cs-CZ" dirty="0" err="1"/>
              <a:t>mère-solitude</a:t>
            </a:r>
            <a:r>
              <a:rPr lang="cs-CZ" dirty="0"/>
              <a:t> (1983), les </a:t>
            </a:r>
            <a:r>
              <a:rPr lang="cs-CZ" dirty="0" err="1"/>
              <a:t>urnes</a:t>
            </a:r>
            <a:r>
              <a:rPr lang="cs-CZ" dirty="0"/>
              <a:t> </a:t>
            </a:r>
            <a:r>
              <a:rPr lang="cs-CZ" dirty="0" err="1"/>
              <a:t>scellées</a:t>
            </a:r>
            <a:r>
              <a:rPr lang="cs-CZ" dirty="0"/>
              <a:t> (1995), la </a:t>
            </a:r>
            <a:r>
              <a:rPr lang="cs-CZ" dirty="0" err="1"/>
              <a:t>brûlerie</a:t>
            </a:r>
            <a:r>
              <a:rPr lang="cs-CZ" dirty="0"/>
              <a:t> (2004))</a:t>
            </a:r>
          </a:p>
          <a:p>
            <a:pPr algn="just"/>
            <a:r>
              <a:rPr lang="cs-CZ" dirty="0"/>
              <a:t>Prix – </a:t>
            </a:r>
            <a:r>
              <a:rPr lang="cs-CZ" dirty="0" err="1"/>
              <a:t>plusieurs</a:t>
            </a:r>
            <a:r>
              <a:rPr lang="cs-CZ" dirty="0"/>
              <a:t> (Prix </a:t>
            </a:r>
            <a:r>
              <a:rPr lang="cs-CZ" dirty="0" err="1"/>
              <a:t>jacques</a:t>
            </a:r>
            <a:r>
              <a:rPr lang="cs-CZ" dirty="0"/>
              <a:t> </a:t>
            </a:r>
            <a:r>
              <a:rPr lang="cs-CZ" dirty="0" err="1"/>
              <a:t>roumain</a:t>
            </a:r>
            <a:r>
              <a:rPr lang="cs-CZ" dirty="0"/>
              <a:t> (1985 </a:t>
            </a:r>
            <a:r>
              <a:rPr lang="cs-CZ" dirty="0" err="1"/>
              <a:t>pour</a:t>
            </a:r>
            <a:r>
              <a:rPr lang="cs-CZ" dirty="0"/>
              <a:t> </a:t>
            </a:r>
            <a:r>
              <a:rPr lang="cs-CZ" dirty="0" err="1"/>
              <a:t>mère-solitude</a:t>
            </a:r>
            <a:r>
              <a:rPr lang="cs-CZ" dirty="0"/>
              <a:t>), grand </a:t>
            </a:r>
            <a:r>
              <a:rPr lang="cs-CZ" dirty="0" err="1"/>
              <a:t>prix</a:t>
            </a:r>
            <a:r>
              <a:rPr lang="cs-CZ" dirty="0"/>
              <a:t> </a:t>
            </a:r>
            <a:r>
              <a:rPr lang="cs-CZ" dirty="0" err="1"/>
              <a:t>du</a:t>
            </a:r>
            <a:r>
              <a:rPr lang="cs-CZ" dirty="0"/>
              <a:t> livre de </a:t>
            </a:r>
            <a:r>
              <a:rPr lang="cs-CZ" dirty="0" err="1"/>
              <a:t>montréal</a:t>
            </a:r>
            <a:r>
              <a:rPr lang="cs-CZ" dirty="0"/>
              <a:t> </a:t>
            </a:r>
            <a:r>
              <a:rPr lang="cs-CZ" dirty="0" err="1"/>
              <a:t>pour</a:t>
            </a:r>
            <a:r>
              <a:rPr lang="cs-CZ" dirty="0"/>
              <a:t> </a:t>
            </a:r>
            <a:r>
              <a:rPr lang="cs-CZ" dirty="0" err="1"/>
              <a:t>passages</a:t>
            </a:r>
            <a:r>
              <a:rPr lang="cs-CZ" dirty="0"/>
              <a:t>, 1991)) </a:t>
            </a:r>
            <a:endParaRPr lang="fr-CH" dirty="0"/>
          </a:p>
        </p:txBody>
      </p:sp>
      <p:pic>
        <p:nvPicPr>
          <p:cNvPr id="8" name="Zástupný obsah 7" descr="Obsah obrázku osoba, muž, interiér&#10;&#10;Popis byl vytvořen automaticky">
            <a:extLst>
              <a:ext uri="{FF2B5EF4-FFF2-40B4-BE49-F238E27FC236}">
                <a16:creationId xmlns:a16="http://schemas.microsoft.com/office/drawing/2014/main" id="{EEC64027-3236-4BE6-96C9-7AC1AB300E9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677874" y="815139"/>
            <a:ext cx="3869176" cy="5153041"/>
          </a:xfrm>
          <a:prstGeom prst="rect">
            <a:avLst/>
          </a:prstGeom>
          <a:ln>
            <a:noFill/>
          </a:ln>
          <a:effectLst>
            <a:softEdge rad="63500"/>
          </a:effectLst>
        </p:spPr>
      </p:pic>
      <p:pic>
        <p:nvPicPr>
          <p:cNvPr id="6" name="Obrázek 5">
            <a:extLst>
              <a:ext uri="{FF2B5EF4-FFF2-40B4-BE49-F238E27FC236}">
                <a16:creationId xmlns:a16="http://schemas.microsoft.com/office/drawing/2014/main" id="{0D775E5B-FDDB-4E20-ABB9-D8F5852C3EB7}"/>
              </a:ext>
            </a:extLst>
          </p:cNvPr>
          <p:cNvPicPr>
            <a:picLocks noChangeAspect="1"/>
          </p:cNvPicPr>
          <p:nvPr/>
        </p:nvPicPr>
        <p:blipFill>
          <a:blip r:embed="rId3">
            <a:lum bright="70000" contrast="-70000"/>
            <a:alphaModFix amt="50000"/>
            <a:extLst>
              <a:ext uri="{BEBA8EAE-BF5A-486C-A8C5-ECC9F3942E4B}">
                <a14:imgProps xmlns:a14="http://schemas.microsoft.com/office/drawing/2010/main">
                  <a14:imgLayer r:embed="rId4">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350808" flipH="1">
            <a:off x="1667399" y="5243350"/>
            <a:ext cx="861818" cy="1320231"/>
          </a:xfrm>
          <a:prstGeom prst="rect">
            <a:avLst/>
          </a:prstGeom>
        </p:spPr>
      </p:pic>
    </p:spTree>
    <p:extLst>
      <p:ext uri="{BB962C8B-B14F-4D97-AF65-F5344CB8AC3E}">
        <p14:creationId xmlns:p14="http://schemas.microsoft.com/office/powerpoint/2010/main" val="21411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46E7B8-490A-44B5-9907-907249CEA816}"/>
              </a:ext>
            </a:extLst>
          </p:cNvPr>
          <p:cNvSpPr>
            <a:spLocks noGrp="1"/>
          </p:cNvSpPr>
          <p:nvPr>
            <p:ph type="title"/>
          </p:nvPr>
        </p:nvSpPr>
        <p:spPr/>
        <p:txBody>
          <a:bodyPr/>
          <a:lstStyle/>
          <a:p>
            <a:r>
              <a:rPr lang="cs-CZ" dirty="0" err="1"/>
              <a:t>passages</a:t>
            </a:r>
            <a:endParaRPr lang="cs-CZ" dirty="0"/>
          </a:p>
        </p:txBody>
      </p:sp>
      <p:sp>
        <p:nvSpPr>
          <p:cNvPr id="3" name="Zástupný obsah 2">
            <a:extLst>
              <a:ext uri="{FF2B5EF4-FFF2-40B4-BE49-F238E27FC236}">
                <a16:creationId xmlns:a16="http://schemas.microsoft.com/office/drawing/2014/main" id="{A352D703-6996-4E5F-A916-804586CE0579}"/>
              </a:ext>
            </a:extLst>
          </p:cNvPr>
          <p:cNvSpPr>
            <a:spLocks noGrp="1"/>
          </p:cNvSpPr>
          <p:nvPr>
            <p:ph sz="quarter" idx="13"/>
          </p:nvPr>
        </p:nvSpPr>
        <p:spPr>
          <a:xfrm>
            <a:off x="913774" y="1633124"/>
            <a:ext cx="7109996" cy="4158076"/>
          </a:xfrm>
        </p:spPr>
        <p:txBody>
          <a:bodyPr/>
          <a:lstStyle/>
          <a:p>
            <a:pPr algn="just"/>
            <a:r>
              <a:rPr lang="cs-CZ" dirty="0"/>
              <a:t>Roman</a:t>
            </a:r>
          </a:p>
          <a:p>
            <a:pPr algn="just"/>
            <a:r>
              <a:rPr lang="cs-CZ" dirty="0"/>
              <a:t>1991</a:t>
            </a:r>
            <a:endParaRPr lang="fr-FR" dirty="0"/>
          </a:p>
          <a:p>
            <a:pPr algn="just"/>
            <a:r>
              <a:rPr lang="fr-FR" dirty="0"/>
              <a:t>Maison d‘édition : </a:t>
            </a:r>
            <a:r>
              <a:rPr lang="cs-CZ" dirty="0" err="1"/>
              <a:t>l‘Hexagone</a:t>
            </a:r>
            <a:endParaRPr lang="cs-CZ" dirty="0"/>
          </a:p>
          <a:p>
            <a:pPr algn="just"/>
            <a:r>
              <a:rPr lang="fr-FR" dirty="0"/>
              <a:t>Motif</a:t>
            </a:r>
            <a:r>
              <a:rPr lang="cs-CZ" dirty="0"/>
              <a:t> : exil, </a:t>
            </a:r>
            <a:r>
              <a:rPr lang="cs-CZ" dirty="0" err="1"/>
              <a:t>voyages</a:t>
            </a:r>
            <a:r>
              <a:rPr lang="cs-CZ" dirty="0"/>
              <a:t>, </a:t>
            </a:r>
            <a:r>
              <a:rPr lang="cs-CZ" dirty="0" err="1"/>
              <a:t>question</a:t>
            </a:r>
            <a:r>
              <a:rPr lang="cs-CZ" dirty="0"/>
              <a:t> </a:t>
            </a:r>
            <a:r>
              <a:rPr lang="cs-CZ" dirty="0" err="1"/>
              <a:t>d‘identité</a:t>
            </a:r>
            <a:endParaRPr lang="cs-CZ" dirty="0"/>
          </a:p>
          <a:p>
            <a:pPr algn="just"/>
            <a:r>
              <a:rPr lang="cs-CZ" dirty="0" err="1"/>
              <a:t>Structure</a:t>
            </a:r>
            <a:endParaRPr lang="cs-CZ" dirty="0"/>
          </a:p>
          <a:p>
            <a:pPr lvl="1" algn="just"/>
            <a:r>
              <a:rPr lang="cs-CZ" dirty="0"/>
              <a:t>3 </a:t>
            </a:r>
            <a:r>
              <a:rPr lang="cs-CZ" dirty="0" err="1"/>
              <a:t>parties</a:t>
            </a:r>
            <a:r>
              <a:rPr lang="cs-CZ" dirty="0"/>
              <a:t> (les </a:t>
            </a:r>
            <a:r>
              <a:rPr lang="cs-CZ" dirty="0" err="1"/>
              <a:t>quatre</a:t>
            </a:r>
            <a:r>
              <a:rPr lang="cs-CZ" dirty="0"/>
              <a:t> </a:t>
            </a:r>
            <a:r>
              <a:rPr lang="cs-CZ" dirty="0" err="1"/>
              <a:t>temps</a:t>
            </a:r>
            <a:r>
              <a:rPr lang="cs-CZ" dirty="0"/>
              <a:t> de </a:t>
            </a:r>
            <a:r>
              <a:rPr lang="cs-CZ" dirty="0" err="1"/>
              <a:t>l‘avent</a:t>
            </a:r>
            <a:r>
              <a:rPr lang="cs-CZ" dirty="0"/>
              <a:t>, </a:t>
            </a:r>
            <a:r>
              <a:rPr lang="cs-CZ" dirty="0" err="1"/>
              <a:t>bonjour</a:t>
            </a:r>
            <a:r>
              <a:rPr lang="cs-CZ" dirty="0"/>
              <a:t> les </a:t>
            </a:r>
            <a:r>
              <a:rPr lang="cs-CZ" dirty="0" err="1"/>
              <a:t>vents</a:t>
            </a:r>
            <a:r>
              <a:rPr lang="cs-CZ" dirty="0"/>
              <a:t>!, </a:t>
            </a:r>
            <a:r>
              <a:rPr lang="cs-CZ" dirty="0" err="1"/>
              <a:t>dans</a:t>
            </a:r>
            <a:r>
              <a:rPr lang="cs-CZ" dirty="0"/>
              <a:t> </a:t>
            </a:r>
            <a:r>
              <a:rPr lang="cs-CZ" dirty="0" err="1"/>
              <a:t>le</a:t>
            </a:r>
            <a:r>
              <a:rPr lang="cs-CZ" dirty="0"/>
              <a:t> silence ou la </a:t>
            </a:r>
            <a:r>
              <a:rPr lang="cs-CZ" dirty="0" err="1"/>
              <a:t>clameur</a:t>
            </a:r>
            <a:r>
              <a:rPr lang="cs-CZ" dirty="0"/>
              <a:t>…)</a:t>
            </a:r>
          </a:p>
          <a:p>
            <a:pPr lvl="1" algn="just"/>
            <a:r>
              <a:rPr lang="cs-CZ" dirty="0"/>
              <a:t>2 </a:t>
            </a:r>
            <a:r>
              <a:rPr lang="cs-CZ" dirty="0" err="1"/>
              <a:t>lignes</a:t>
            </a:r>
            <a:r>
              <a:rPr lang="cs-CZ" dirty="0"/>
              <a:t> </a:t>
            </a:r>
            <a:r>
              <a:rPr lang="cs-CZ" dirty="0" err="1"/>
              <a:t>d‘histoire</a:t>
            </a:r>
            <a:r>
              <a:rPr lang="cs-CZ" dirty="0"/>
              <a:t> – </a:t>
            </a:r>
            <a:r>
              <a:rPr lang="cs-CZ" dirty="0" err="1"/>
              <a:t>mélangent</a:t>
            </a:r>
            <a:r>
              <a:rPr lang="cs-CZ" dirty="0"/>
              <a:t> </a:t>
            </a:r>
            <a:r>
              <a:rPr lang="cs-CZ" dirty="0" err="1"/>
              <a:t>dans</a:t>
            </a:r>
            <a:r>
              <a:rPr lang="cs-CZ" dirty="0"/>
              <a:t> la </a:t>
            </a:r>
            <a:r>
              <a:rPr lang="cs-CZ" dirty="0" err="1"/>
              <a:t>troisième</a:t>
            </a:r>
            <a:r>
              <a:rPr lang="cs-CZ" dirty="0"/>
              <a:t> partie </a:t>
            </a:r>
          </a:p>
          <a:p>
            <a:endParaRPr lang="cs-CZ" dirty="0"/>
          </a:p>
        </p:txBody>
      </p:sp>
      <p:pic>
        <p:nvPicPr>
          <p:cNvPr id="6" name="Zástupný obsah 5" descr="Obsah obrázku text&#10;&#10;Popis byl vytvořen automaticky">
            <a:extLst>
              <a:ext uri="{FF2B5EF4-FFF2-40B4-BE49-F238E27FC236}">
                <a16:creationId xmlns:a16="http://schemas.microsoft.com/office/drawing/2014/main" id="{8F4C1C12-F502-454B-883B-DA1F69CD62A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023770" y="816561"/>
            <a:ext cx="3441269" cy="5151600"/>
          </a:xfrm>
          <a:prstGeom prst="rect">
            <a:avLst/>
          </a:prstGeom>
          <a:ln>
            <a:noFill/>
          </a:ln>
          <a:effectLst>
            <a:softEdge rad="31750"/>
          </a:effectLst>
        </p:spPr>
      </p:pic>
      <p:pic>
        <p:nvPicPr>
          <p:cNvPr id="7" name="Obrázek 6">
            <a:extLst>
              <a:ext uri="{FF2B5EF4-FFF2-40B4-BE49-F238E27FC236}">
                <a16:creationId xmlns:a16="http://schemas.microsoft.com/office/drawing/2014/main" id="{2E1B7BE3-F74D-40F3-BD21-BB73A363E74F}"/>
              </a:ext>
            </a:extLst>
          </p:cNvPr>
          <p:cNvPicPr>
            <a:picLocks noChangeAspect="1"/>
          </p:cNvPicPr>
          <p:nvPr/>
        </p:nvPicPr>
        <p:blipFill>
          <a:blip r:embed="rId3">
            <a:lum bright="70000" contrast="-70000"/>
            <a:alphaModFix amt="50000"/>
            <a:extLst>
              <a:ext uri="{BEBA8EAE-BF5A-486C-A8C5-ECC9F3942E4B}">
                <a14:imgProps xmlns:a14="http://schemas.microsoft.com/office/drawing/2010/main">
                  <a14:imgLayer r:embed="rId4">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1311073" flipH="1">
            <a:off x="2237670" y="5219565"/>
            <a:ext cx="861818" cy="1320231"/>
          </a:xfrm>
          <a:prstGeom prst="rect">
            <a:avLst/>
          </a:prstGeom>
        </p:spPr>
      </p:pic>
    </p:spTree>
    <p:extLst>
      <p:ext uri="{BB962C8B-B14F-4D97-AF65-F5344CB8AC3E}">
        <p14:creationId xmlns:p14="http://schemas.microsoft.com/office/powerpoint/2010/main" val="150017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2A975-6424-404B-82ED-24A2D5CA0CC6}"/>
              </a:ext>
            </a:extLst>
          </p:cNvPr>
          <p:cNvSpPr>
            <a:spLocks noGrp="1"/>
          </p:cNvSpPr>
          <p:nvPr>
            <p:ph type="title"/>
          </p:nvPr>
        </p:nvSpPr>
        <p:spPr/>
        <p:txBody>
          <a:bodyPr/>
          <a:lstStyle/>
          <a:p>
            <a:r>
              <a:rPr lang="cs-CZ" dirty="0" err="1"/>
              <a:t>première</a:t>
            </a:r>
            <a:r>
              <a:rPr lang="cs-CZ" dirty="0"/>
              <a:t> </a:t>
            </a:r>
            <a:r>
              <a:rPr lang="cs-CZ" dirty="0" err="1"/>
              <a:t>ligne</a:t>
            </a:r>
            <a:r>
              <a:rPr lang="cs-CZ" dirty="0"/>
              <a:t> </a:t>
            </a:r>
            <a:r>
              <a:rPr lang="cs-CZ" dirty="0" err="1"/>
              <a:t>d‘histoire</a:t>
            </a:r>
            <a:endParaRPr lang="cs-CZ" dirty="0"/>
          </a:p>
        </p:txBody>
      </p:sp>
      <p:sp>
        <p:nvSpPr>
          <p:cNvPr id="3" name="Zástupný obsah 2">
            <a:extLst>
              <a:ext uri="{FF2B5EF4-FFF2-40B4-BE49-F238E27FC236}">
                <a16:creationId xmlns:a16="http://schemas.microsoft.com/office/drawing/2014/main" id="{99B59D2B-0BB8-4A61-93B7-D9D3DE187CC5}"/>
              </a:ext>
            </a:extLst>
          </p:cNvPr>
          <p:cNvSpPr>
            <a:spLocks noGrp="1"/>
          </p:cNvSpPr>
          <p:nvPr>
            <p:ph sz="quarter" idx="13"/>
          </p:nvPr>
        </p:nvSpPr>
        <p:spPr>
          <a:xfrm>
            <a:off x="913774" y="1614650"/>
            <a:ext cx="10363826" cy="4392860"/>
          </a:xfrm>
        </p:spPr>
        <p:txBody>
          <a:bodyPr/>
          <a:lstStyle/>
          <a:p>
            <a:pPr algn="just"/>
            <a:r>
              <a:rPr lang="fr-CH" dirty="0"/>
              <a:t>Personnages principaux - Amédée </a:t>
            </a:r>
            <a:r>
              <a:rPr lang="fr-CH" dirty="0" err="1"/>
              <a:t>hosange</a:t>
            </a:r>
            <a:r>
              <a:rPr lang="fr-CH" dirty="0"/>
              <a:t>, Brigitte </a:t>
            </a:r>
            <a:r>
              <a:rPr lang="fr-CH" dirty="0" err="1"/>
              <a:t>kadmon</a:t>
            </a:r>
            <a:endParaRPr lang="fr-CH" dirty="0"/>
          </a:p>
          <a:p>
            <a:pPr algn="just"/>
            <a:r>
              <a:rPr lang="fr-CH" dirty="0"/>
              <a:t>Amédée a une vision qui lui dit À quitter son pays, il y est mécontent et avec 66 des autres </a:t>
            </a:r>
            <a:r>
              <a:rPr lang="fr-CH" dirty="0" err="1"/>
              <a:t>haitiens</a:t>
            </a:r>
            <a:r>
              <a:rPr lang="fr-CH" dirty="0"/>
              <a:t>, Ils départent sur la </a:t>
            </a:r>
            <a:r>
              <a:rPr lang="fr-CH" dirty="0" err="1"/>
              <a:t>caminante</a:t>
            </a:r>
            <a:r>
              <a:rPr lang="fr-CH" dirty="0"/>
              <a:t> vers </a:t>
            </a:r>
            <a:r>
              <a:rPr lang="fr-CH" dirty="0" err="1"/>
              <a:t>miami</a:t>
            </a:r>
            <a:endParaRPr lang="fr-CH" dirty="0"/>
          </a:p>
          <a:p>
            <a:pPr algn="just"/>
            <a:r>
              <a:rPr lang="fr-CH" dirty="0"/>
              <a:t>La </a:t>
            </a:r>
            <a:r>
              <a:rPr lang="fr-CH" dirty="0" err="1"/>
              <a:t>caminANTE</a:t>
            </a:r>
            <a:r>
              <a:rPr lang="fr-CH" dirty="0"/>
              <a:t> </a:t>
            </a:r>
            <a:r>
              <a:rPr lang="cs-CZ" dirty="0"/>
              <a:t>a </a:t>
            </a:r>
            <a:r>
              <a:rPr lang="cs-CZ" dirty="0" err="1"/>
              <a:t>naufragé</a:t>
            </a:r>
            <a:r>
              <a:rPr lang="fr-CH" dirty="0"/>
              <a:t>, et les </a:t>
            </a:r>
            <a:r>
              <a:rPr lang="fr-CH" dirty="0" err="1"/>
              <a:t>passag</a:t>
            </a:r>
            <a:r>
              <a:rPr lang="cs-CZ" dirty="0"/>
              <a:t>è</a:t>
            </a:r>
            <a:r>
              <a:rPr lang="fr-CH" dirty="0"/>
              <a:t>r</a:t>
            </a:r>
            <a:r>
              <a:rPr lang="cs-CZ" dirty="0"/>
              <a:t>e</a:t>
            </a:r>
            <a:r>
              <a:rPr lang="fr-CH" dirty="0"/>
              <a:t>s qui ont survécu sont en </a:t>
            </a:r>
            <a:r>
              <a:rPr lang="fr-CH" dirty="0" err="1"/>
              <a:t>miami</a:t>
            </a:r>
            <a:r>
              <a:rPr lang="fr-CH" dirty="0"/>
              <a:t>, </a:t>
            </a:r>
            <a:r>
              <a:rPr lang="cs-CZ" dirty="0" err="1"/>
              <a:t>internés</a:t>
            </a:r>
            <a:r>
              <a:rPr lang="cs-CZ" dirty="0"/>
              <a:t> au camp de</a:t>
            </a:r>
            <a:r>
              <a:rPr lang="fr-CH" dirty="0"/>
              <a:t> </a:t>
            </a:r>
            <a:r>
              <a:rPr lang="fr-CH" dirty="0" err="1"/>
              <a:t>krome</a:t>
            </a:r>
            <a:endParaRPr lang="fr-CH" dirty="0"/>
          </a:p>
          <a:p>
            <a:pPr algn="just"/>
            <a:r>
              <a:rPr lang="fr-CH" dirty="0"/>
              <a:t>Amédée est mort, et après l</a:t>
            </a:r>
            <a:r>
              <a:rPr lang="cs-CZ" dirty="0"/>
              <a:t>a</a:t>
            </a:r>
            <a:r>
              <a:rPr lang="fr-CH" dirty="0"/>
              <a:t> c</a:t>
            </a:r>
            <a:r>
              <a:rPr lang="cs-CZ" dirty="0" err="1"/>
              <a:t>éré</a:t>
            </a:r>
            <a:r>
              <a:rPr lang="fr-CH" dirty="0" err="1"/>
              <a:t>monie</a:t>
            </a:r>
            <a:r>
              <a:rPr lang="fr-CH" dirty="0"/>
              <a:t>, </a:t>
            </a:r>
            <a:r>
              <a:rPr lang="fr-CH" dirty="0" err="1"/>
              <a:t>brigitte</a:t>
            </a:r>
            <a:r>
              <a:rPr lang="fr-CH" dirty="0"/>
              <a:t> veut rentrer à </a:t>
            </a:r>
            <a:r>
              <a:rPr lang="fr-CH" dirty="0" err="1"/>
              <a:t>port-à-l‘écu</a:t>
            </a:r>
            <a:endParaRPr lang="fr-CH" dirty="0"/>
          </a:p>
          <a:p>
            <a:endParaRPr lang="cs-CZ" dirty="0"/>
          </a:p>
          <a:p>
            <a:endParaRPr lang="cs-CZ" dirty="0"/>
          </a:p>
        </p:txBody>
      </p:sp>
      <p:pic>
        <p:nvPicPr>
          <p:cNvPr id="4" name="Obrázek 3">
            <a:extLst>
              <a:ext uri="{FF2B5EF4-FFF2-40B4-BE49-F238E27FC236}">
                <a16:creationId xmlns:a16="http://schemas.microsoft.com/office/drawing/2014/main" id="{8A750FAA-57ED-4F25-9E88-51AAF688D821}"/>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flipH="1">
            <a:off x="3122575" y="5357446"/>
            <a:ext cx="861818" cy="1320231"/>
          </a:xfrm>
          <a:prstGeom prst="rect">
            <a:avLst/>
          </a:prstGeom>
        </p:spPr>
      </p:pic>
    </p:spTree>
    <p:extLst>
      <p:ext uri="{BB962C8B-B14F-4D97-AF65-F5344CB8AC3E}">
        <p14:creationId xmlns:p14="http://schemas.microsoft.com/office/powerpoint/2010/main" val="78178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2A975-6424-404B-82ED-24A2D5CA0CC6}"/>
              </a:ext>
            </a:extLst>
          </p:cNvPr>
          <p:cNvSpPr>
            <a:spLocks noGrp="1"/>
          </p:cNvSpPr>
          <p:nvPr>
            <p:ph type="title"/>
          </p:nvPr>
        </p:nvSpPr>
        <p:spPr/>
        <p:txBody>
          <a:bodyPr/>
          <a:lstStyle/>
          <a:p>
            <a:r>
              <a:rPr lang="cs-CZ" dirty="0" err="1"/>
              <a:t>deuxième</a:t>
            </a:r>
            <a:r>
              <a:rPr lang="cs-CZ" dirty="0"/>
              <a:t> </a:t>
            </a:r>
            <a:r>
              <a:rPr lang="cs-CZ" dirty="0" err="1"/>
              <a:t>ligne</a:t>
            </a:r>
            <a:r>
              <a:rPr lang="cs-CZ" dirty="0"/>
              <a:t> </a:t>
            </a:r>
            <a:r>
              <a:rPr lang="cs-CZ" dirty="0" err="1"/>
              <a:t>d‘histoire</a:t>
            </a:r>
            <a:endParaRPr lang="cs-CZ" dirty="0"/>
          </a:p>
        </p:txBody>
      </p:sp>
      <p:sp>
        <p:nvSpPr>
          <p:cNvPr id="3" name="Zástupný obsah 2">
            <a:extLst>
              <a:ext uri="{FF2B5EF4-FFF2-40B4-BE49-F238E27FC236}">
                <a16:creationId xmlns:a16="http://schemas.microsoft.com/office/drawing/2014/main" id="{99B59D2B-0BB8-4A61-93B7-D9D3DE187CC5}"/>
              </a:ext>
            </a:extLst>
          </p:cNvPr>
          <p:cNvSpPr>
            <a:spLocks noGrp="1"/>
          </p:cNvSpPr>
          <p:nvPr>
            <p:ph sz="quarter" idx="13"/>
          </p:nvPr>
        </p:nvSpPr>
        <p:spPr>
          <a:xfrm>
            <a:off x="913774" y="1614649"/>
            <a:ext cx="10363826" cy="4658332"/>
          </a:xfrm>
        </p:spPr>
        <p:txBody>
          <a:bodyPr>
            <a:normAutofit/>
          </a:bodyPr>
          <a:lstStyle/>
          <a:p>
            <a:pPr algn="just"/>
            <a:r>
              <a:rPr lang="fr-CH" dirty="0"/>
              <a:t>Personnages principaux – normand</a:t>
            </a:r>
            <a:r>
              <a:rPr lang="cs-CZ" dirty="0"/>
              <a:t> </a:t>
            </a:r>
            <a:r>
              <a:rPr lang="cs-CZ" dirty="0" err="1"/>
              <a:t>Malavy</a:t>
            </a:r>
            <a:r>
              <a:rPr lang="fr-CH" dirty="0"/>
              <a:t>, </a:t>
            </a:r>
            <a:r>
              <a:rPr lang="fr-CH" dirty="0" err="1"/>
              <a:t>Leyda</a:t>
            </a:r>
            <a:r>
              <a:rPr lang="fr-CH" dirty="0"/>
              <a:t>, </a:t>
            </a:r>
            <a:r>
              <a:rPr lang="fr-CH" dirty="0" err="1"/>
              <a:t>Amparo</a:t>
            </a:r>
            <a:r>
              <a:rPr lang="cs-CZ" dirty="0"/>
              <a:t> </a:t>
            </a:r>
            <a:r>
              <a:rPr lang="cs-CZ" dirty="0" err="1"/>
              <a:t>Doukara</a:t>
            </a:r>
            <a:endParaRPr lang="fr-CH" dirty="0"/>
          </a:p>
          <a:p>
            <a:pPr algn="just"/>
            <a:r>
              <a:rPr lang="fr-CH" dirty="0"/>
              <a:t>Premier chapitre </a:t>
            </a:r>
            <a:r>
              <a:rPr lang="cs-CZ" dirty="0"/>
              <a:t>à</a:t>
            </a:r>
            <a:r>
              <a:rPr lang="fr-CH" dirty="0"/>
              <a:t> Montréal – </a:t>
            </a:r>
            <a:r>
              <a:rPr lang="fr-CH" dirty="0" err="1"/>
              <a:t>leyda</a:t>
            </a:r>
            <a:r>
              <a:rPr lang="fr-CH" dirty="0"/>
              <a:t> est visitée par </a:t>
            </a:r>
            <a:r>
              <a:rPr lang="fr-CH" dirty="0" err="1"/>
              <a:t>amparo</a:t>
            </a:r>
            <a:endParaRPr lang="fr-CH" dirty="0"/>
          </a:p>
          <a:p>
            <a:pPr algn="just"/>
            <a:r>
              <a:rPr lang="fr-CH" dirty="0"/>
              <a:t>Les autres chapitres de visite de </a:t>
            </a:r>
            <a:r>
              <a:rPr lang="fr-CH" dirty="0" err="1"/>
              <a:t>miami</a:t>
            </a:r>
            <a:r>
              <a:rPr lang="fr-CH" dirty="0"/>
              <a:t> de normand</a:t>
            </a:r>
            <a:r>
              <a:rPr lang="cs-CZ" dirty="0"/>
              <a:t>,</a:t>
            </a:r>
            <a:r>
              <a:rPr lang="fr-CH" dirty="0"/>
              <a:t> avec </a:t>
            </a:r>
            <a:r>
              <a:rPr lang="fr-CH" dirty="0" err="1"/>
              <a:t>amparo</a:t>
            </a:r>
            <a:endParaRPr lang="fr-CH" dirty="0"/>
          </a:p>
          <a:p>
            <a:pPr algn="just"/>
            <a:r>
              <a:rPr lang="fr-CH" dirty="0"/>
              <a:t>Il y </a:t>
            </a:r>
            <a:r>
              <a:rPr lang="fr-CH" dirty="0" err="1"/>
              <a:t>souvien</a:t>
            </a:r>
            <a:r>
              <a:rPr lang="cs-CZ" dirty="0"/>
              <a:t>t</a:t>
            </a:r>
            <a:r>
              <a:rPr lang="fr-CH" dirty="0"/>
              <a:t> </a:t>
            </a:r>
            <a:r>
              <a:rPr lang="cs-CZ" dirty="0"/>
              <a:t>de </a:t>
            </a:r>
            <a:r>
              <a:rPr lang="fr-CH" dirty="0"/>
              <a:t>sa vie, </a:t>
            </a:r>
            <a:r>
              <a:rPr lang="fr-CH" dirty="0" err="1"/>
              <a:t>rencotre</a:t>
            </a:r>
            <a:r>
              <a:rPr lang="fr-CH" dirty="0"/>
              <a:t> les</a:t>
            </a:r>
            <a:r>
              <a:rPr lang="cs-CZ" dirty="0"/>
              <a:t> </a:t>
            </a:r>
            <a:r>
              <a:rPr lang="cs-CZ" dirty="0" err="1"/>
              <a:t>autres</a:t>
            </a:r>
            <a:r>
              <a:rPr lang="fr-CH" dirty="0"/>
              <a:t> </a:t>
            </a:r>
            <a:r>
              <a:rPr lang="cs-CZ" dirty="0" err="1"/>
              <a:t>peuples</a:t>
            </a:r>
            <a:endParaRPr lang="fr-CH" dirty="0"/>
          </a:p>
          <a:p>
            <a:pPr algn="just"/>
            <a:r>
              <a:rPr lang="fr-CH" dirty="0"/>
              <a:t>Ils veulent lib</a:t>
            </a:r>
            <a:r>
              <a:rPr lang="cs-CZ" dirty="0"/>
              <a:t>é</a:t>
            </a:r>
            <a:r>
              <a:rPr lang="fr-CH" dirty="0"/>
              <a:t>ration de</a:t>
            </a:r>
            <a:r>
              <a:rPr lang="cs-CZ" dirty="0"/>
              <a:t>s</a:t>
            </a:r>
            <a:r>
              <a:rPr lang="fr-CH" dirty="0"/>
              <a:t> </a:t>
            </a:r>
            <a:r>
              <a:rPr lang="fr-CH" dirty="0" err="1"/>
              <a:t>prisoniers</a:t>
            </a:r>
            <a:r>
              <a:rPr lang="fr-CH" dirty="0"/>
              <a:t> de </a:t>
            </a:r>
            <a:r>
              <a:rPr lang="fr-CH" dirty="0" err="1"/>
              <a:t>krome</a:t>
            </a:r>
            <a:endParaRPr lang="fr-CH" dirty="0"/>
          </a:p>
          <a:p>
            <a:pPr algn="just"/>
            <a:r>
              <a:rPr lang="cs-CZ" dirty="0"/>
              <a:t>Normand </a:t>
            </a:r>
            <a:r>
              <a:rPr lang="cs-CZ" dirty="0" err="1"/>
              <a:t>meurt</a:t>
            </a:r>
            <a:endParaRPr lang="fr-CH" dirty="0"/>
          </a:p>
          <a:p>
            <a:pPr algn="just"/>
            <a:r>
              <a:rPr lang="fr-CH" dirty="0"/>
              <a:t>Après un an, </a:t>
            </a:r>
            <a:r>
              <a:rPr lang="fr-CH" dirty="0" err="1"/>
              <a:t>amparo</a:t>
            </a:r>
            <a:r>
              <a:rPr lang="fr-CH" dirty="0"/>
              <a:t> visite </a:t>
            </a:r>
            <a:r>
              <a:rPr lang="fr-CH" dirty="0" err="1"/>
              <a:t>leyda</a:t>
            </a:r>
            <a:r>
              <a:rPr lang="fr-CH" dirty="0"/>
              <a:t> </a:t>
            </a:r>
            <a:r>
              <a:rPr lang="cs-CZ" dirty="0"/>
              <a:t>à</a:t>
            </a:r>
            <a:r>
              <a:rPr lang="fr-CH" dirty="0"/>
              <a:t> </a:t>
            </a:r>
            <a:r>
              <a:rPr lang="fr-CH" dirty="0" err="1"/>
              <a:t>montréal</a:t>
            </a:r>
            <a:endParaRPr lang="fr-CH" dirty="0"/>
          </a:p>
          <a:p>
            <a:endParaRPr lang="cs-CZ" dirty="0"/>
          </a:p>
          <a:p>
            <a:endParaRPr lang="cs-CZ" dirty="0"/>
          </a:p>
        </p:txBody>
      </p:sp>
      <p:pic>
        <p:nvPicPr>
          <p:cNvPr id="4" name="Obrázek 3">
            <a:extLst>
              <a:ext uri="{FF2B5EF4-FFF2-40B4-BE49-F238E27FC236}">
                <a16:creationId xmlns:a16="http://schemas.microsoft.com/office/drawing/2014/main" id="{3BE38583-0206-4A2D-A7DB-760BAFC46030}"/>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21396761" flipH="1">
            <a:off x="4646575" y="5243350"/>
            <a:ext cx="861818" cy="1320231"/>
          </a:xfrm>
          <a:prstGeom prst="rect">
            <a:avLst/>
          </a:prstGeom>
        </p:spPr>
      </p:pic>
    </p:spTree>
    <p:extLst>
      <p:ext uri="{BB962C8B-B14F-4D97-AF65-F5344CB8AC3E}">
        <p14:creationId xmlns:p14="http://schemas.microsoft.com/office/powerpoint/2010/main" val="5338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38CA5-5BD7-4096-8302-47F81F65EC9D}"/>
              </a:ext>
            </a:extLst>
          </p:cNvPr>
          <p:cNvSpPr>
            <a:spLocks noGrp="1"/>
          </p:cNvSpPr>
          <p:nvPr>
            <p:ph type="title"/>
          </p:nvPr>
        </p:nvSpPr>
        <p:spPr/>
        <p:txBody>
          <a:bodyPr/>
          <a:lstStyle/>
          <a:p>
            <a:r>
              <a:rPr lang="fr-CH" dirty="0"/>
              <a:t>Port a l‘écu → </a:t>
            </a:r>
            <a:r>
              <a:rPr lang="fr-CH" dirty="0" err="1"/>
              <a:t>miami</a:t>
            </a:r>
            <a:r>
              <a:rPr lang="fr-CH" dirty="0"/>
              <a:t> </a:t>
            </a:r>
            <a:r>
              <a:rPr lang="cs-CZ" dirty="0"/>
              <a:t>← </a:t>
            </a:r>
            <a:r>
              <a:rPr lang="cs-CZ" dirty="0" err="1"/>
              <a:t>Montréal</a:t>
            </a:r>
            <a:endParaRPr lang="cs-CZ" dirty="0"/>
          </a:p>
        </p:txBody>
      </p:sp>
      <p:pic>
        <p:nvPicPr>
          <p:cNvPr id="9" name="Zástupný obsah 8">
            <a:extLst>
              <a:ext uri="{FF2B5EF4-FFF2-40B4-BE49-F238E27FC236}">
                <a16:creationId xmlns:a16="http://schemas.microsoft.com/office/drawing/2014/main" id="{226984E1-E4F8-4196-8818-928B2DD9BCA5}"/>
              </a:ext>
            </a:extLst>
          </p:cNvPr>
          <p:cNvPicPr>
            <a:picLocks noGrp="1" noChangeAspect="1"/>
          </p:cNvPicPr>
          <p:nvPr>
            <p:ph sz="quarter" idx="13"/>
          </p:nvPr>
        </p:nvPicPr>
        <p:blipFill>
          <a:blip r:embed="rId2"/>
          <a:stretch>
            <a:fillRect/>
          </a:stretch>
        </p:blipFill>
        <p:spPr>
          <a:xfrm>
            <a:off x="963247" y="1089478"/>
            <a:ext cx="10265503" cy="5504123"/>
          </a:xfrm>
        </p:spPr>
      </p:pic>
      <p:grpSp>
        <p:nvGrpSpPr>
          <p:cNvPr id="24" name="Skupina 23">
            <a:extLst>
              <a:ext uri="{FF2B5EF4-FFF2-40B4-BE49-F238E27FC236}">
                <a16:creationId xmlns:a16="http://schemas.microsoft.com/office/drawing/2014/main" id="{F526B683-F716-4C8E-A25D-A8FB498F6E1E}"/>
              </a:ext>
            </a:extLst>
          </p:cNvPr>
          <p:cNvGrpSpPr/>
          <p:nvPr/>
        </p:nvGrpSpPr>
        <p:grpSpPr>
          <a:xfrm>
            <a:off x="6370990" y="1797050"/>
            <a:ext cx="2794863" cy="3124651"/>
            <a:chOff x="6370990" y="1797050"/>
            <a:chExt cx="2794863" cy="3124651"/>
          </a:xfrm>
        </p:grpSpPr>
        <p:sp>
          <p:nvSpPr>
            <p:cNvPr id="15" name="Volný tvar: obrazec 14">
              <a:extLst>
                <a:ext uri="{FF2B5EF4-FFF2-40B4-BE49-F238E27FC236}">
                  <a16:creationId xmlns:a16="http://schemas.microsoft.com/office/drawing/2014/main" id="{4D60F26D-1868-4504-9454-630EF7695D48}"/>
                </a:ext>
              </a:extLst>
            </p:cNvPr>
            <p:cNvSpPr/>
            <p:nvPr/>
          </p:nvSpPr>
          <p:spPr>
            <a:xfrm>
              <a:off x="7236542" y="1797050"/>
              <a:ext cx="1929311" cy="2371827"/>
            </a:xfrm>
            <a:custGeom>
              <a:avLst/>
              <a:gdLst>
                <a:gd name="connsiteX0" fmla="*/ 521110 w 1929311"/>
                <a:gd name="connsiteY0" fmla="*/ 444705 h 2371827"/>
                <a:gd name="connsiteX1" fmla="*/ 1140542 w 1929311"/>
                <a:gd name="connsiteY1" fmla="*/ 2253 h 2371827"/>
                <a:gd name="connsiteX2" fmla="*/ 1897626 w 1929311"/>
                <a:gd name="connsiteY2" fmla="*/ 611853 h 2371827"/>
                <a:gd name="connsiteX3" fmla="*/ 0 w 1929311"/>
                <a:gd name="connsiteY3" fmla="*/ 2371827 h 2371827"/>
              </a:gdLst>
              <a:ahLst/>
              <a:cxnLst>
                <a:cxn ang="0">
                  <a:pos x="connsiteX0" y="connsiteY0"/>
                </a:cxn>
                <a:cxn ang="0">
                  <a:pos x="connsiteX1" y="connsiteY1"/>
                </a:cxn>
                <a:cxn ang="0">
                  <a:pos x="connsiteX2" y="connsiteY2"/>
                </a:cxn>
                <a:cxn ang="0">
                  <a:pos x="connsiteX3" y="connsiteY3"/>
                </a:cxn>
              </a:cxnLst>
              <a:rect l="l" t="t" r="r" b="b"/>
              <a:pathLst>
                <a:path w="1929311" h="2371827">
                  <a:moveTo>
                    <a:pt x="521110" y="444705"/>
                  </a:moveTo>
                  <a:cubicBezTo>
                    <a:pt x="716116" y="209550"/>
                    <a:pt x="911123" y="-25605"/>
                    <a:pt x="1140542" y="2253"/>
                  </a:cubicBezTo>
                  <a:cubicBezTo>
                    <a:pt x="1369961" y="30111"/>
                    <a:pt x="2087716" y="216924"/>
                    <a:pt x="1897626" y="611853"/>
                  </a:cubicBezTo>
                  <a:cubicBezTo>
                    <a:pt x="1707536" y="1006782"/>
                    <a:pt x="853768" y="1689304"/>
                    <a:pt x="0" y="23718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obrazec 15">
              <a:extLst>
                <a:ext uri="{FF2B5EF4-FFF2-40B4-BE49-F238E27FC236}">
                  <a16:creationId xmlns:a16="http://schemas.microsoft.com/office/drawing/2014/main" id="{F941C9AD-37AB-4CFF-87C1-15E2CD7A62B5}"/>
                </a:ext>
              </a:extLst>
            </p:cNvPr>
            <p:cNvSpPr/>
            <p:nvPr/>
          </p:nvSpPr>
          <p:spPr>
            <a:xfrm>
              <a:off x="7246374" y="4168877"/>
              <a:ext cx="708003" cy="678426"/>
            </a:xfrm>
            <a:custGeom>
              <a:avLst/>
              <a:gdLst>
                <a:gd name="connsiteX0" fmla="*/ 0 w 708003"/>
                <a:gd name="connsiteY0" fmla="*/ 0 h 678426"/>
                <a:gd name="connsiteX1" fmla="*/ 688258 w 708003"/>
                <a:gd name="connsiteY1" fmla="*/ 147484 h 678426"/>
                <a:gd name="connsiteX2" fmla="*/ 521110 w 708003"/>
                <a:gd name="connsiteY2" fmla="*/ 678426 h 678426"/>
              </a:gdLst>
              <a:ahLst/>
              <a:cxnLst>
                <a:cxn ang="0">
                  <a:pos x="connsiteX0" y="connsiteY0"/>
                </a:cxn>
                <a:cxn ang="0">
                  <a:pos x="connsiteX1" y="connsiteY1"/>
                </a:cxn>
                <a:cxn ang="0">
                  <a:pos x="connsiteX2" y="connsiteY2"/>
                </a:cxn>
              </a:cxnLst>
              <a:rect l="l" t="t" r="r" b="b"/>
              <a:pathLst>
                <a:path w="708003" h="678426">
                  <a:moveTo>
                    <a:pt x="0" y="0"/>
                  </a:moveTo>
                  <a:cubicBezTo>
                    <a:pt x="300703" y="17206"/>
                    <a:pt x="601406" y="34413"/>
                    <a:pt x="688258" y="147484"/>
                  </a:cubicBezTo>
                  <a:cubicBezTo>
                    <a:pt x="775110" y="260555"/>
                    <a:pt x="548968" y="585020"/>
                    <a:pt x="521110" y="6784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ovéPole 16">
              <a:extLst>
                <a:ext uri="{FF2B5EF4-FFF2-40B4-BE49-F238E27FC236}">
                  <a16:creationId xmlns:a16="http://schemas.microsoft.com/office/drawing/2014/main" id="{C54701D6-31F3-4FD4-B565-E3C4FB85E22F}"/>
                </a:ext>
              </a:extLst>
            </p:cNvPr>
            <p:cNvSpPr txBox="1"/>
            <p:nvPr/>
          </p:nvSpPr>
          <p:spPr>
            <a:xfrm>
              <a:off x="6635719" y="1924564"/>
              <a:ext cx="1929311" cy="369332"/>
            </a:xfrm>
            <a:prstGeom prst="rect">
              <a:avLst/>
            </a:prstGeom>
            <a:noFill/>
          </p:spPr>
          <p:txBody>
            <a:bodyPr wrap="square" rtlCol="0">
              <a:spAutoFit/>
            </a:bodyPr>
            <a:lstStyle/>
            <a:p>
              <a:r>
                <a:rPr lang="cs-CZ" dirty="0" err="1">
                  <a:solidFill>
                    <a:schemeClr val="tx2">
                      <a:lumMod val="10000"/>
                    </a:schemeClr>
                  </a:solidFill>
                </a:rPr>
                <a:t>Montréal</a:t>
              </a:r>
              <a:endParaRPr lang="cs-CZ" dirty="0">
                <a:solidFill>
                  <a:schemeClr val="tx2">
                    <a:lumMod val="10000"/>
                  </a:schemeClr>
                </a:solidFill>
              </a:endParaRPr>
            </a:p>
          </p:txBody>
        </p:sp>
        <p:sp>
          <p:nvSpPr>
            <p:cNvPr id="18" name="TextovéPole 17">
              <a:extLst>
                <a:ext uri="{FF2B5EF4-FFF2-40B4-BE49-F238E27FC236}">
                  <a16:creationId xmlns:a16="http://schemas.microsoft.com/office/drawing/2014/main" id="{64BDF3C1-B401-40AA-97FD-6BF0CD6B2F19}"/>
                </a:ext>
              </a:extLst>
            </p:cNvPr>
            <p:cNvSpPr txBox="1"/>
            <p:nvPr/>
          </p:nvSpPr>
          <p:spPr>
            <a:xfrm>
              <a:off x="6370990" y="4074416"/>
              <a:ext cx="825909" cy="369332"/>
            </a:xfrm>
            <a:prstGeom prst="rect">
              <a:avLst/>
            </a:prstGeom>
            <a:noFill/>
          </p:spPr>
          <p:txBody>
            <a:bodyPr wrap="square" rtlCol="0">
              <a:spAutoFit/>
            </a:bodyPr>
            <a:lstStyle/>
            <a:p>
              <a:r>
                <a:rPr lang="cs-CZ" dirty="0">
                  <a:solidFill>
                    <a:schemeClr val="tx2">
                      <a:lumMod val="10000"/>
                    </a:schemeClr>
                  </a:solidFill>
                </a:rPr>
                <a:t>Miami</a:t>
              </a:r>
            </a:p>
          </p:txBody>
        </p:sp>
        <p:sp>
          <p:nvSpPr>
            <p:cNvPr id="19" name="TextovéPole 18">
              <a:extLst>
                <a:ext uri="{FF2B5EF4-FFF2-40B4-BE49-F238E27FC236}">
                  <a16:creationId xmlns:a16="http://schemas.microsoft.com/office/drawing/2014/main" id="{D25CC7B4-248B-4BA9-898F-AC0C07D86486}"/>
                </a:ext>
              </a:extLst>
            </p:cNvPr>
            <p:cNvSpPr txBox="1"/>
            <p:nvPr/>
          </p:nvSpPr>
          <p:spPr>
            <a:xfrm>
              <a:off x="7868076" y="4552369"/>
              <a:ext cx="1297777" cy="369332"/>
            </a:xfrm>
            <a:prstGeom prst="rect">
              <a:avLst/>
            </a:prstGeom>
            <a:noFill/>
          </p:spPr>
          <p:txBody>
            <a:bodyPr wrap="square" rtlCol="0">
              <a:spAutoFit/>
            </a:bodyPr>
            <a:lstStyle/>
            <a:p>
              <a:r>
                <a:rPr lang="cs-CZ" dirty="0">
                  <a:solidFill>
                    <a:schemeClr val="tx2">
                      <a:lumMod val="10000"/>
                    </a:schemeClr>
                  </a:solidFill>
                </a:rPr>
                <a:t>Port-à-</a:t>
              </a:r>
              <a:r>
                <a:rPr lang="cs-CZ" dirty="0" err="1">
                  <a:solidFill>
                    <a:schemeClr val="tx2">
                      <a:lumMod val="10000"/>
                    </a:schemeClr>
                  </a:solidFill>
                </a:rPr>
                <a:t>l‘Écu</a:t>
              </a:r>
              <a:endParaRPr lang="cs-CZ" dirty="0">
                <a:solidFill>
                  <a:schemeClr val="tx2">
                    <a:lumMod val="10000"/>
                  </a:schemeClr>
                </a:solidFill>
              </a:endParaRPr>
            </a:p>
          </p:txBody>
        </p:sp>
      </p:grpSp>
      <p:pic>
        <p:nvPicPr>
          <p:cNvPr id="25" name="Obrázek 24">
            <a:extLst>
              <a:ext uri="{FF2B5EF4-FFF2-40B4-BE49-F238E27FC236}">
                <a16:creationId xmlns:a16="http://schemas.microsoft.com/office/drawing/2014/main" id="{CE4D2AB2-F6C4-4810-BBBA-CEA8615B95DA}"/>
              </a:ext>
            </a:extLst>
          </p:cNvPr>
          <p:cNvPicPr>
            <a:picLocks noChangeAspect="1"/>
          </p:cNvPicPr>
          <p:nvPr/>
        </p:nvPicPr>
        <p:blipFill>
          <a:blip r:embed="rId3">
            <a:lum bright="70000" contrast="-70000"/>
            <a:alphaModFix amt="50000"/>
            <a:extLst>
              <a:ext uri="{BEBA8EAE-BF5A-486C-A8C5-ECC9F3942E4B}">
                <a14:imgProps xmlns:a14="http://schemas.microsoft.com/office/drawing/2010/main">
                  <a14:imgLayer r:embed="rId4">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flipH="1">
            <a:off x="5902459" y="5273370"/>
            <a:ext cx="861818" cy="1320231"/>
          </a:xfrm>
          <a:prstGeom prst="rect">
            <a:avLst/>
          </a:prstGeom>
        </p:spPr>
      </p:pic>
    </p:spTree>
    <p:extLst>
      <p:ext uri="{BB962C8B-B14F-4D97-AF65-F5344CB8AC3E}">
        <p14:creationId xmlns:p14="http://schemas.microsoft.com/office/powerpoint/2010/main" val="14644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43EF90-8531-4A9D-A881-D353632BE10A}"/>
              </a:ext>
            </a:extLst>
          </p:cNvPr>
          <p:cNvSpPr>
            <a:spLocks noGrp="1"/>
          </p:cNvSpPr>
          <p:nvPr>
            <p:ph type="title"/>
          </p:nvPr>
        </p:nvSpPr>
        <p:spPr/>
        <p:txBody>
          <a:bodyPr/>
          <a:lstStyle/>
          <a:p>
            <a:r>
              <a:rPr lang="cs-CZ" dirty="0" err="1"/>
              <a:t>fantastique</a:t>
            </a:r>
            <a:endParaRPr lang="cs-CZ" dirty="0"/>
          </a:p>
        </p:txBody>
      </p:sp>
      <p:sp>
        <p:nvSpPr>
          <p:cNvPr id="3" name="Zástupný obsah 2">
            <a:extLst>
              <a:ext uri="{FF2B5EF4-FFF2-40B4-BE49-F238E27FC236}">
                <a16:creationId xmlns:a16="http://schemas.microsoft.com/office/drawing/2014/main" id="{B548243C-D5C1-4480-9A2E-1731C69CC7A1}"/>
              </a:ext>
            </a:extLst>
          </p:cNvPr>
          <p:cNvSpPr>
            <a:spLocks noGrp="1"/>
          </p:cNvSpPr>
          <p:nvPr>
            <p:ph sz="quarter" idx="13"/>
          </p:nvPr>
        </p:nvSpPr>
        <p:spPr/>
        <p:txBody>
          <a:bodyPr/>
          <a:lstStyle/>
          <a:p>
            <a:pPr algn="just"/>
            <a:r>
              <a:rPr lang="fr-CH" dirty="0"/>
              <a:t>Pas beaucoup des éléments – pas fantastique comme quelques autres livres</a:t>
            </a:r>
          </a:p>
          <a:p>
            <a:pPr algn="just"/>
            <a:r>
              <a:rPr lang="fr-CH" dirty="0"/>
              <a:t>Prophète </a:t>
            </a:r>
            <a:r>
              <a:rPr lang="fr-CH" dirty="0" err="1"/>
              <a:t>céroulo</a:t>
            </a:r>
            <a:r>
              <a:rPr lang="fr-CH" dirty="0"/>
              <a:t> – pas si fantastique, il prêche l‘apocalypse</a:t>
            </a:r>
          </a:p>
          <a:p>
            <a:pPr algn="just"/>
            <a:r>
              <a:rPr lang="fr-CH" dirty="0"/>
              <a:t>Mirage – au début de livre, aide à changer avis </a:t>
            </a:r>
            <a:r>
              <a:rPr lang="fr-CH" dirty="0" err="1"/>
              <a:t>d‘amédée</a:t>
            </a:r>
            <a:endParaRPr lang="fr-CH" dirty="0"/>
          </a:p>
          <a:p>
            <a:pPr algn="just"/>
            <a:r>
              <a:rPr lang="fr-CH" dirty="0"/>
              <a:t>Rituel – à bord de La </a:t>
            </a:r>
            <a:r>
              <a:rPr lang="fr-CH" dirty="0" err="1"/>
              <a:t>caminante</a:t>
            </a:r>
            <a:r>
              <a:rPr lang="fr-CH" dirty="0"/>
              <a:t>, pour</a:t>
            </a:r>
            <a:r>
              <a:rPr lang="cs-CZ" dirty="0"/>
              <a:t> </a:t>
            </a:r>
            <a:r>
              <a:rPr lang="fr-FR" dirty="0"/>
              <a:t>apaiser la col</a:t>
            </a:r>
            <a:r>
              <a:rPr lang="cs-CZ" dirty="0"/>
              <a:t>è</a:t>
            </a:r>
            <a:r>
              <a:rPr lang="fr-FR" dirty="0"/>
              <a:t>re du dieu de la mer Agoué</a:t>
            </a:r>
            <a:endParaRPr lang="cs-CZ" dirty="0"/>
          </a:p>
          <a:p>
            <a:pPr algn="just"/>
            <a:r>
              <a:rPr lang="fr-CH" dirty="0"/>
              <a:t>description des choses en Utilisant les éléments fantastiques – occasionnel, pour décrire les personnes qui se comportent en manière sauvage et inhumaine</a:t>
            </a:r>
            <a:r>
              <a:rPr lang="cs-CZ" dirty="0"/>
              <a:t> </a:t>
            </a:r>
          </a:p>
        </p:txBody>
      </p:sp>
      <p:pic>
        <p:nvPicPr>
          <p:cNvPr id="4" name="Obrázek 3">
            <a:extLst>
              <a:ext uri="{FF2B5EF4-FFF2-40B4-BE49-F238E27FC236}">
                <a16:creationId xmlns:a16="http://schemas.microsoft.com/office/drawing/2014/main" id="{77861872-62B0-2577-C84C-B6C505BFA153}"/>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flipH="1">
            <a:off x="6816859" y="5243350"/>
            <a:ext cx="861818" cy="1320231"/>
          </a:xfrm>
          <a:prstGeom prst="rect">
            <a:avLst/>
          </a:prstGeom>
        </p:spPr>
      </p:pic>
    </p:spTree>
    <p:extLst>
      <p:ext uri="{BB962C8B-B14F-4D97-AF65-F5344CB8AC3E}">
        <p14:creationId xmlns:p14="http://schemas.microsoft.com/office/powerpoint/2010/main" val="102846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31C01-F949-4F4C-0287-C27061E88F5E}"/>
              </a:ext>
            </a:extLst>
          </p:cNvPr>
          <p:cNvSpPr>
            <a:spLocks noGrp="1"/>
          </p:cNvSpPr>
          <p:nvPr>
            <p:ph type="title"/>
          </p:nvPr>
        </p:nvSpPr>
        <p:spPr/>
        <p:txBody>
          <a:bodyPr/>
          <a:lstStyle/>
          <a:p>
            <a:r>
              <a:rPr lang="cs-CZ" dirty="0" err="1"/>
              <a:t>Prophète</a:t>
            </a:r>
            <a:r>
              <a:rPr lang="cs-CZ" dirty="0"/>
              <a:t> </a:t>
            </a:r>
            <a:r>
              <a:rPr lang="cs-CZ" dirty="0" err="1"/>
              <a:t>céroulo</a:t>
            </a:r>
            <a:endParaRPr lang="cs-CZ" dirty="0"/>
          </a:p>
        </p:txBody>
      </p:sp>
      <p:sp>
        <p:nvSpPr>
          <p:cNvPr id="3" name="Zástupný obsah 2">
            <a:extLst>
              <a:ext uri="{FF2B5EF4-FFF2-40B4-BE49-F238E27FC236}">
                <a16:creationId xmlns:a16="http://schemas.microsoft.com/office/drawing/2014/main" id="{7C5A45B0-C6DB-7204-8246-195EC5E4AA43}"/>
              </a:ext>
            </a:extLst>
          </p:cNvPr>
          <p:cNvSpPr>
            <a:spLocks noGrp="1"/>
          </p:cNvSpPr>
          <p:nvPr>
            <p:ph sz="quarter" idx="13"/>
          </p:nvPr>
        </p:nvSpPr>
        <p:spPr/>
        <p:txBody>
          <a:bodyPr/>
          <a:lstStyle/>
          <a:p>
            <a:pPr algn="just"/>
            <a:r>
              <a:rPr lang="fr-CH" dirty="0"/>
              <a:t>Un individu qui se faisait passer pour un prophète, du nom de </a:t>
            </a:r>
            <a:r>
              <a:rPr lang="fr-CH" dirty="0" err="1"/>
              <a:t>Cér</a:t>
            </a:r>
            <a:r>
              <a:rPr lang="cs-CZ" dirty="0"/>
              <a:t>o</a:t>
            </a:r>
            <a:r>
              <a:rPr lang="fr-CH" dirty="0" err="1"/>
              <a:t>ulo</a:t>
            </a:r>
            <a:r>
              <a:rPr lang="fr-CH" dirty="0"/>
              <a:t>, lui avait damé le pion. Vêtu dans des sandales de berger, les avant-bras tatoués de dessins cabalistiques, cet homme à la peu blanche plus blanche que blanc d‘</a:t>
            </a:r>
            <a:r>
              <a:rPr lang="fr-FR" dirty="0">
                <a:effectLst/>
                <a:ea typeface="Calibri" panose="020F0502020204030204" pitchFamily="34" charset="0"/>
              </a:rPr>
              <a:t>Œ</a:t>
            </a:r>
            <a:r>
              <a:rPr lang="fr-CH" dirty="0" err="1"/>
              <a:t>uf</a:t>
            </a:r>
            <a:r>
              <a:rPr lang="fr-CH" dirty="0"/>
              <a:t>, avait une allure peu rassurante. Un index menaçant, un regard dur sous une crinière de flammes rebelles évoquai</a:t>
            </a:r>
            <a:r>
              <a:rPr lang="cs-CZ" dirty="0"/>
              <a:t>e</a:t>
            </a:r>
            <a:r>
              <a:rPr lang="fr-CH" dirty="0"/>
              <a:t>nt saint Michel Archange. (p. 18)</a:t>
            </a:r>
          </a:p>
        </p:txBody>
      </p:sp>
      <p:pic>
        <p:nvPicPr>
          <p:cNvPr id="4" name="Obrázek 3">
            <a:extLst>
              <a:ext uri="{FF2B5EF4-FFF2-40B4-BE49-F238E27FC236}">
                <a16:creationId xmlns:a16="http://schemas.microsoft.com/office/drawing/2014/main" id="{534EE5D2-9389-3FC8-FBE1-3F8C19503A4E}"/>
              </a:ext>
            </a:extLst>
          </p:cNvPr>
          <p:cNvPicPr>
            <a:picLocks noChangeAspect="1"/>
          </p:cNvPicPr>
          <p:nvPr/>
        </p:nvPicPr>
        <p:blipFill>
          <a:blip r:embed="rId2">
            <a:lum bright="70000" contrast="-70000"/>
            <a:alphaModFix amt="50000"/>
            <a:extLst>
              <a:ext uri="{BEBA8EAE-BF5A-486C-A8C5-ECC9F3942E4B}">
                <a14:imgProps xmlns:a14="http://schemas.microsoft.com/office/drawing/2010/main">
                  <a14:imgLayer r:embed="rId3">
                    <a14:imgEffect>
                      <a14:artisticPlasticWrap/>
                    </a14:imgEffect>
                    <a14:imgEffect>
                      <a14:saturation sat="49000"/>
                    </a14:imgEffect>
                  </a14:imgLayer>
                </a14:imgProps>
              </a:ext>
              <a:ext uri="{28A0092B-C50C-407E-A947-70E740481C1C}">
                <a14:useLocalDpi xmlns:a14="http://schemas.microsoft.com/office/drawing/2010/main" val="0"/>
              </a:ext>
            </a:extLst>
          </a:blip>
          <a:stretch>
            <a:fillRect/>
          </a:stretch>
        </p:blipFill>
        <p:spPr>
          <a:xfrm rot="382340" flipH="1">
            <a:off x="7426460" y="5213258"/>
            <a:ext cx="861818" cy="1320231"/>
          </a:xfrm>
          <a:prstGeom prst="rect">
            <a:avLst/>
          </a:prstGeom>
        </p:spPr>
      </p:pic>
    </p:spTree>
    <p:extLst>
      <p:ext uri="{BB962C8B-B14F-4D97-AF65-F5344CB8AC3E}">
        <p14:creationId xmlns:p14="http://schemas.microsoft.com/office/powerpoint/2010/main" val="154414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pka">
  <a:themeElements>
    <a:clrScheme name="Stupně šedé">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pk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TM04033925[[fn=Kapka]]</Template>
  <TotalTime>772</TotalTime>
  <Words>812</Words>
  <Application>Microsoft Office PowerPoint</Application>
  <PresentationFormat>Širokoúhlá obrazovka</PresentationFormat>
  <Paragraphs>59</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Times New Roman</vt:lpstr>
      <vt:lpstr>Tw Cen MT</vt:lpstr>
      <vt:lpstr>Kapka</vt:lpstr>
      <vt:lpstr>Passages Émile Ollivier</vt:lpstr>
      <vt:lpstr>plan</vt:lpstr>
      <vt:lpstr>Émile ollivier</vt:lpstr>
      <vt:lpstr>passages</vt:lpstr>
      <vt:lpstr>première ligne d‘histoire</vt:lpstr>
      <vt:lpstr>deuxième ligne d‘histoire</vt:lpstr>
      <vt:lpstr>Port a l‘écu → miami ← Montréal</vt:lpstr>
      <vt:lpstr>fantastique</vt:lpstr>
      <vt:lpstr>Prophète céroulo</vt:lpstr>
      <vt:lpstr>mirage</vt:lpstr>
      <vt:lpstr>rituel</vt:lpstr>
      <vt:lpstr> description des choses en Utilisant les éléments fantastiques </vt:lpstr>
      <vt:lpstr>bibliographie</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Passages Émile Ollivier</dc:title>
  <dc:creator>Milena Jeníčková</dc:creator>
  <cp:lastModifiedBy>Milena Jeníčková</cp:lastModifiedBy>
  <cp:revision>54</cp:revision>
  <dcterms:created xsi:type="dcterms:W3CDTF">2022-04-27T16:45:36Z</dcterms:created>
  <dcterms:modified xsi:type="dcterms:W3CDTF">2022-05-21T13:10:36Z</dcterms:modified>
</cp:coreProperties>
</file>