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48" r:id="rId4"/>
  </p:sldMasterIdLst>
  <p:notesMasterIdLst>
    <p:notesMasterId r:id="rId17"/>
  </p:notesMasterIdLst>
  <p:handoutMasterIdLst>
    <p:handoutMasterId r:id="rId18"/>
  </p:handoutMasterIdLst>
  <p:sldIdLst>
    <p:sldId id="281" r:id="rId5"/>
    <p:sldId id="257" r:id="rId6"/>
    <p:sldId id="282" r:id="rId7"/>
    <p:sldId id="284" r:id="rId8"/>
    <p:sldId id="285" r:id="rId9"/>
    <p:sldId id="290" r:id="rId10"/>
    <p:sldId id="286" r:id="rId11"/>
    <p:sldId id="287" r:id="rId12"/>
    <p:sldId id="288" r:id="rId13"/>
    <p:sldId id="289" r:id="rId14"/>
    <p:sldId id="291" r:id="rId15"/>
    <p:sldId id="283" r:id="rId16"/>
  </p:sldIdLst>
  <p:sldSz cx="12192000" cy="6858000"/>
  <p:notesSz cx="6858000" cy="9144000"/>
  <p:defaultTextStyle>
    <a:defPPr rtl="0">
      <a:defRPr lang="cs-cz"/>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408" autoAdjust="0"/>
  </p:normalViewPr>
  <p:slideViewPr>
    <p:cSldViewPr snapToGrid="0">
      <p:cViewPr varScale="1">
        <p:scale>
          <a:sx n="123" d="100"/>
          <a:sy n="123" d="100"/>
        </p:scale>
        <p:origin x="96" y="294"/>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8" d="100"/>
          <a:sy n="88" d="100"/>
        </p:scale>
        <p:origin x="3822"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é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cs-CZ" dirty="0"/>
          </a:p>
        </p:txBody>
      </p:sp>
      <p:sp>
        <p:nvSpPr>
          <p:cNvPr id="3" name="Zástupný symbol pro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F448F86A-1340-4F14-84F4-B1B876EF07C8}" type="datetime1">
              <a:rPr lang="cs-CZ" smtClean="0"/>
              <a:t>17.02.2022</a:t>
            </a:fld>
            <a:endParaRPr lang="cs-CZ" dirty="0"/>
          </a:p>
        </p:txBody>
      </p:sp>
      <p:sp>
        <p:nvSpPr>
          <p:cNvPr id="4" name="Zástupný symbol pro zápatí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cs-CZ" dirty="0"/>
          </a:p>
        </p:txBody>
      </p:sp>
      <p:sp>
        <p:nvSpPr>
          <p:cNvPr id="5" name="Zástupný symbol pro číslo snímk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3FB965AE-3611-4022-8F39-7F4C42BAF2F6}" type="slidenum">
              <a:rPr lang="cs-CZ" smtClean="0"/>
              <a:t>‹#›</a:t>
            </a:fld>
            <a:endParaRPr lang="cs-CZ" dirty="0"/>
          </a:p>
        </p:txBody>
      </p:sp>
    </p:spTree>
    <p:extLst>
      <p:ext uri="{BB962C8B-B14F-4D97-AF65-F5344CB8AC3E}">
        <p14:creationId xmlns:p14="http://schemas.microsoft.com/office/powerpoint/2010/main" val="36574886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cs-CZ" noProof="0" dirty="0"/>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866AA5-B880-49C5-B6CE-8A83F14D71B5}" type="datetime1">
              <a:rPr lang="cs-CZ" smtClean="0"/>
              <a:pPr/>
              <a:t>17.02.2022</a:t>
            </a:fld>
            <a:endParaRPr lang="cs-CZ" dirty="0"/>
          </a:p>
        </p:txBody>
      </p:sp>
      <p:sp>
        <p:nvSpPr>
          <p:cNvPr id="4" name="Zástupný symbol obrázku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cs-CZ" noProof="0" dirty="0"/>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cs-CZ" noProof="0" dirty="0"/>
              <a:t>Kliknutím můžete upravit styly předlohy textu.</a:t>
            </a:r>
          </a:p>
          <a:p>
            <a:pPr lvl="1" rtl="0"/>
            <a:r>
              <a:rPr lang="cs-CZ" noProof="0" dirty="0"/>
              <a:t>Druhá úroveň</a:t>
            </a:r>
          </a:p>
          <a:p>
            <a:pPr lvl="2" rtl="0"/>
            <a:r>
              <a:rPr lang="cs-CZ" noProof="0" dirty="0"/>
              <a:t>Třetí úroveň</a:t>
            </a:r>
          </a:p>
          <a:p>
            <a:pPr lvl="3" rtl="0"/>
            <a:r>
              <a:rPr lang="cs-CZ" noProof="0" dirty="0"/>
              <a:t>Čtvrtá úroveň</a:t>
            </a:r>
          </a:p>
          <a:p>
            <a:pPr lvl="4" rtl="0"/>
            <a:r>
              <a:rPr lang="cs-CZ" noProof="0" dirty="0"/>
              <a:t>Pátá úroveň</a:t>
            </a:r>
          </a:p>
        </p:txBody>
      </p:sp>
      <p:sp>
        <p:nvSpPr>
          <p:cNvPr id="6" name="Zástupné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cs-CZ" noProof="0" dirty="0"/>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E40A0A09-6FA2-432A-878F-290AC51C7288}" type="slidenum">
              <a:rPr lang="cs-CZ" noProof="0" smtClean="0"/>
              <a:t>‹#›</a:t>
            </a:fld>
            <a:endParaRPr lang="cs-CZ" noProof="0" dirty="0"/>
          </a:p>
        </p:txBody>
      </p:sp>
    </p:spTree>
    <p:extLst>
      <p:ext uri="{BB962C8B-B14F-4D97-AF65-F5344CB8AC3E}">
        <p14:creationId xmlns:p14="http://schemas.microsoft.com/office/powerpoint/2010/main" val="3004936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snímku 1"/>
          <p:cNvSpPr>
            <a:spLocks noGrp="1" noRot="1" noChangeAspect="1"/>
          </p:cNvSpPr>
          <p:nvPr>
            <p:ph type="sldImg"/>
          </p:nvPr>
        </p:nvSpPr>
        <p:spPr/>
      </p:sp>
      <p:sp>
        <p:nvSpPr>
          <p:cNvPr id="3" name="Zástupný symbol pro poznámky 2"/>
          <p:cNvSpPr>
            <a:spLocks noGrp="1"/>
          </p:cNvSpPr>
          <p:nvPr>
            <p:ph type="body" idx="1"/>
          </p:nvPr>
        </p:nvSpPr>
        <p:spPr/>
        <p:txBody>
          <a:bodyPr rtlCol="0"/>
          <a:lstStyle/>
          <a:p>
            <a:pPr rtl="0"/>
            <a:endParaRPr lang="cs-CZ" dirty="0"/>
          </a:p>
        </p:txBody>
      </p:sp>
      <p:sp>
        <p:nvSpPr>
          <p:cNvPr id="4" name="Zástupný symbol pro číslo snímku 3"/>
          <p:cNvSpPr>
            <a:spLocks noGrp="1"/>
          </p:cNvSpPr>
          <p:nvPr>
            <p:ph type="sldNum" sz="quarter" idx="10"/>
          </p:nvPr>
        </p:nvSpPr>
        <p:spPr/>
        <p:txBody>
          <a:bodyPr rtlCol="0"/>
          <a:lstStyle/>
          <a:p>
            <a:pPr rtl="0"/>
            <a:fld id="{E40A0A09-6FA2-432A-878F-290AC51C7288}" type="slidenum">
              <a:rPr lang="cs-CZ" smtClean="0"/>
              <a:t>1</a:t>
            </a:fld>
            <a:endParaRPr lang="cs-CZ" dirty="0"/>
          </a:p>
        </p:txBody>
      </p:sp>
    </p:spTree>
    <p:extLst>
      <p:ext uri="{BB962C8B-B14F-4D97-AF65-F5344CB8AC3E}">
        <p14:creationId xmlns:p14="http://schemas.microsoft.com/office/powerpoint/2010/main" val="2141113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snímku 1"/>
          <p:cNvSpPr>
            <a:spLocks noGrp="1" noRot="1" noChangeAspect="1"/>
          </p:cNvSpPr>
          <p:nvPr>
            <p:ph type="sldImg"/>
          </p:nvPr>
        </p:nvSpPr>
        <p:spPr/>
      </p:sp>
      <p:sp>
        <p:nvSpPr>
          <p:cNvPr id="3" name="Zástupný symbol pro poznámky 2"/>
          <p:cNvSpPr>
            <a:spLocks noGrp="1"/>
          </p:cNvSpPr>
          <p:nvPr>
            <p:ph type="body" idx="1"/>
          </p:nvPr>
        </p:nvSpPr>
        <p:spPr/>
        <p:txBody>
          <a:bodyPr rtlCol="0"/>
          <a:lstStyle/>
          <a:p>
            <a:pPr rtl="0"/>
            <a:endParaRPr lang="cs-CZ" dirty="0"/>
          </a:p>
        </p:txBody>
      </p:sp>
      <p:sp>
        <p:nvSpPr>
          <p:cNvPr id="4" name="Zástupný symbol pro číslo snímku 3"/>
          <p:cNvSpPr>
            <a:spLocks noGrp="1"/>
          </p:cNvSpPr>
          <p:nvPr>
            <p:ph type="sldNum" sz="quarter" idx="10"/>
          </p:nvPr>
        </p:nvSpPr>
        <p:spPr/>
        <p:txBody>
          <a:bodyPr rtlCol="0"/>
          <a:lstStyle/>
          <a:p>
            <a:pPr rtl="0"/>
            <a:fld id="{E40A0A09-6FA2-432A-878F-290AC51C7288}" type="slidenum">
              <a:rPr lang="cs-CZ" smtClean="0"/>
              <a:t>2</a:t>
            </a:fld>
            <a:endParaRPr lang="cs-CZ" dirty="0"/>
          </a:p>
        </p:txBody>
      </p:sp>
    </p:spTree>
    <p:extLst>
      <p:ext uri="{BB962C8B-B14F-4D97-AF65-F5344CB8AC3E}">
        <p14:creationId xmlns:p14="http://schemas.microsoft.com/office/powerpoint/2010/main" val="5937717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7" name="Skupina 6"/>
          <p:cNvGrpSpPr/>
          <p:nvPr/>
        </p:nvGrpSpPr>
        <p:grpSpPr>
          <a:xfrm>
            <a:off x="0" y="0"/>
            <a:ext cx="12192000" cy="6858000"/>
            <a:chOff x="0" y="0"/>
            <a:chExt cx="12192000" cy="6858000"/>
          </a:xfrm>
        </p:grpSpPr>
        <p:sp>
          <p:nvSpPr>
            <p:cNvPr id="9" name="Obdélník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Volný tvar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Nadpis 1"/>
          <p:cNvSpPr>
            <a:spLocks noGrp="1"/>
          </p:cNvSpPr>
          <p:nvPr>
            <p:ph type="ctrTitle"/>
          </p:nvPr>
        </p:nvSpPr>
        <p:spPr>
          <a:xfrm>
            <a:off x="1154955" y="2099733"/>
            <a:ext cx="8825658" cy="2677648"/>
          </a:xfrm>
        </p:spPr>
        <p:txBody>
          <a:bodyPr rtlCol="0" anchor="b"/>
          <a:lstStyle>
            <a:lvl1pPr>
              <a:defRPr sz="5400"/>
            </a:lvl1pPr>
          </a:lstStyle>
          <a:p>
            <a:pPr rtl="0"/>
            <a:r>
              <a:rPr lang="cs-CZ" noProof="0" smtClean="0"/>
              <a:t>Kliknutím lze upravit styl.</a:t>
            </a:r>
            <a:endParaRPr lang="cs-CZ" noProof="0" dirty="0"/>
          </a:p>
        </p:txBody>
      </p:sp>
      <p:sp>
        <p:nvSpPr>
          <p:cNvPr id="3" name="Podnadpis 2"/>
          <p:cNvSpPr>
            <a:spLocks noGrp="1"/>
          </p:cNvSpPr>
          <p:nvPr>
            <p:ph type="subTitle" idx="1"/>
          </p:nvPr>
        </p:nvSpPr>
        <p:spPr bwMode="gray">
          <a:xfrm>
            <a:off x="1154955" y="4777380"/>
            <a:ext cx="8825658" cy="861420"/>
          </a:xfrm>
        </p:spPr>
        <p:txBody>
          <a:bodyPr rtlCol="0"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cs-CZ" noProof="0" smtClean="0"/>
              <a:t>Kliknutím můžete upravit styl předlohy.</a:t>
            </a:r>
            <a:endParaRPr lang="cs-CZ" noProof="0" dirty="0"/>
          </a:p>
        </p:txBody>
      </p:sp>
      <p:sp>
        <p:nvSpPr>
          <p:cNvPr id="4" name="Zástupný symbol pro datum 3"/>
          <p:cNvSpPr>
            <a:spLocks noGrp="1"/>
          </p:cNvSpPr>
          <p:nvPr>
            <p:ph type="dt" sz="half" idx="10"/>
          </p:nvPr>
        </p:nvSpPr>
        <p:spPr bwMode="gray">
          <a:xfrm rot="5400000">
            <a:off x="10158984" y="1792224"/>
            <a:ext cx="990599" cy="304799"/>
          </a:xfrm>
        </p:spPr>
        <p:txBody>
          <a:bodyPr rtlCol="0" anchor="t"/>
          <a:lstStyle>
            <a:lvl1pPr algn="l">
              <a:defRPr b="0" i="0">
                <a:solidFill>
                  <a:schemeClr val="bg1">
                    <a:alpha val="60000"/>
                  </a:schemeClr>
                </a:solidFill>
              </a:defRPr>
            </a:lvl1pPr>
          </a:lstStyle>
          <a:p>
            <a:pPr rtl="0"/>
            <a:fld id="{90CBFE12-BDE8-47F0-96E6-001F92FC564D}" type="datetime1">
              <a:rPr lang="cs-CZ" noProof="0" smtClean="0"/>
              <a:t>17.02.2022</a:t>
            </a:fld>
            <a:endParaRPr lang="cs-CZ" noProof="0" dirty="0"/>
          </a:p>
        </p:txBody>
      </p:sp>
      <p:sp>
        <p:nvSpPr>
          <p:cNvPr id="5" name="Zástupný symbol pro zápatí 4"/>
          <p:cNvSpPr>
            <a:spLocks noGrp="1"/>
          </p:cNvSpPr>
          <p:nvPr>
            <p:ph type="ftr" sz="quarter" idx="11"/>
          </p:nvPr>
        </p:nvSpPr>
        <p:spPr bwMode="gray">
          <a:xfrm rot="5400000">
            <a:off x="8951976" y="3227832"/>
            <a:ext cx="3859795" cy="304801"/>
          </a:xfrm>
        </p:spPr>
        <p:txBody>
          <a:bodyPr rtlCol="0"/>
          <a:lstStyle>
            <a:lvl1pPr>
              <a:defRPr b="0" i="0">
                <a:solidFill>
                  <a:schemeClr val="bg1">
                    <a:alpha val="60000"/>
                  </a:schemeClr>
                </a:solidFill>
              </a:defRPr>
            </a:lvl1pPr>
          </a:lstStyle>
          <a:p>
            <a:pPr rtl="0"/>
            <a:endParaRPr lang="cs-CZ" noProof="0" dirty="0"/>
          </a:p>
        </p:txBody>
      </p:sp>
      <p:sp>
        <p:nvSpPr>
          <p:cNvPr id="11" name="Obdélník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Zástupný symbol pro číslo snímku 5"/>
          <p:cNvSpPr>
            <a:spLocks noGrp="1"/>
          </p:cNvSpPr>
          <p:nvPr>
            <p:ph type="sldNum" sz="quarter" idx="12"/>
          </p:nvPr>
        </p:nvSpPr>
        <p:spPr>
          <a:xfrm>
            <a:off x="10352540" y="295729"/>
            <a:ext cx="838199" cy="767687"/>
          </a:xfrm>
        </p:spPr>
        <p:txBody>
          <a:bodyPr rtlCol="0"/>
          <a:lstStyle/>
          <a:p>
            <a:pPr rtl="0"/>
            <a:fld id="{D57F1E4F-1CFF-5643-939E-217C01CDF565}" type="slidenum">
              <a:rPr lang="cs-CZ" noProof="0" smtClean="0"/>
              <a:pPr rtl="0"/>
              <a:t>‹#›</a:t>
            </a:fld>
            <a:endParaRPr lang="cs-CZ" noProof="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ek s titulkem">
    <p:spTree>
      <p:nvGrpSpPr>
        <p:cNvPr id="1" name=""/>
        <p:cNvGrpSpPr/>
        <p:nvPr/>
      </p:nvGrpSpPr>
      <p:grpSpPr>
        <a:xfrm>
          <a:off x="0" y="0"/>
          <a:ext cx="0" cy="0"/>
          <a:chOff x="0" y="0"/>
          <a:chExt cx="0" cy="0"/>
        </a:xfrm>
      </p:grpSpPr>
      <p:grpSp>
        <p:nvGrpSpPr>
          <p:cNvPr id="9" name="Skupina 8"/>
          <p:cNvGrpSpPr/>
          <p:nvPr/>
        </p:nvGrpSpPr>
        <p:grpSpPr>
          <a:xfrm>
            <a:off x="0" y="0"/>
            <a:ext cx="12192000" cy="6858000"/>
            <a:chOff x="0" y="0"/>
            <a:chExt cx="12192000" cy="6858000"/>
          </a:xfrm>
        </p:grpSpPr>
        <p:sp>
          <p:nvSpPr>
            <p:cNvPr id="13" name="Obdélník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á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á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á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á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á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Volný tvar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Volný tvar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Volný tvar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Nadpis 1"/>
          <p:cNvSpPr>
            <a:spLocks noGrp="1"/>
          </p:cNvSpPr>
          <p:nvPr>
            <p:ph type="title"/>
          </p:nvPr>
        </p:nvSpPr>
        <p:spPr>
          <a:xfrm>
            <a:off x="1154954" y="4969927"/>
            <a:ext cx="8825659" cy="566738"/>
          </a:xfrm>
        </p:spPr>
        <p:txBody>
          <a:bodyPr rtlCol="0" anchor="b">
            <a:normAutofit/>
          </a:bodyPr>
          <a:lstStyle>
            <a:lvl1pPr algn="l">
              <a:defRPr sz="2400" b="0"/>
            </a:lvl1pPr>
          </a:lstStyle>
          <a:p>
            <a:pPr rtl="0"/>
            <a:r>
              <a:rPr lang="cs-CZ" noProof="0" smtClean="0"/>
              <a:t>Kliknutím lze upravit styl.</a:t>
            </a:r>
            <a:endParaRPr lang="cs-CZ" noProof="0" dirty="0"/>
          </a:p>
        </p:txBody>
      </p:sp>
      <p:sp>
        <p:nvSpPr>
          <p:cNvPr id="3" name="Zástupný symbol obrázku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cs-CZ" noProof="0" smtClean="0"/>
              <a:t>Kliknutím na ikonu přidáte obrázek.</a:t>
            </a:r>
            <a:endParaRPr lang="cs-CZ" noProof="0" dirty="0"/>
          </a:p>
        </p:txBody>
      </p:sp>
      <p:sp>
        <p:nvSpPr>
          <p:cNvPr id="4" name="Zástupný symbol pro text 3"/>
          <p:cNvSpPr>
            <a:spLocks noGrp="1"/>
          </p:cNvSpPr>
          <p:nvPr>
            <p:ph type="body" sz="half" idx="2"/>
          </p:nvPr>
        </p:nvSpPr>
        <p:spPr>
          <a:xfrm>
            <a:off x="1154954" y="5536665"/>
            <a:ext cx="8825658" cy="493712"/>
          </a:xfrm>
        </p:spPr>
        <p:txBody>
          <a:bodyPr rtlCol="0">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0" smtClean="0"/>
              <a:t>Upravte styly předlohy textu.</a:t>
            </a:r>
          </a:p>
        </p:txBody>
      </p:sp>
      <p:sp>
        <p:nvSpPr>
          <p:cNvPr id="5" name="Zástupný symbol pro datum 4"/>
          <p:cNvSpPr>
            <a:spLocks noGrp="1"/>
          </p:cNvSpPr>
          <p:nvPr>
            <p:ph type="dt" sz="half" idx="10"/>
          </p:nvPr>
        </p:nvSpPr>
        <p:spPr/>
        <p:txBody>
          <a:bodyPr rtlCol="0"/>
          <a:lstStyle/>
          <a:p>
            <a:pPr rtl="0"/>
            <a:fld id="{DFC4C0CA-D0D0-4920-B132-417A161E4A41}" type="datetime1">
              <a:rPr lang="cs-CZ" noProof="0" smtClean="0"/>
              <a:t>17.02.2022</a:t>
            </a:fld>
            <a:endParaRPr lang="cs-CZ" noProof="0" dirty="0"/>
          </a:p>
        </p:txBody>
      </p:sp>
      <p:sp>
        <p:nvSpPr>
          <p:cNvPr id="6" name="Zástupný symbol pro zápatí 5"/>
          <p:cNvSpPr>
            <a:spLocks noGrp="1"/>
          </p:cNvSpPr>
          <p:nvPr>
            <p:ph type="ftr" sz="quarter" idx="11"/>
          </p:nvPr>
        </p:nvSpPr>
        <p:spPr/>
        <p:txBody>
          <a:bodyPr rtlCol="0"/>
          <a:lstStyle/>
          <a:p>
            <a:pPr rtl="0"/>
            <a:endParaRPr lang="cs-CZ" noProof="0" dirty="0"/>
          </a:p>
        </p:txBody>
      </p:sp>
      <p:sp>
        <p:nvSpPr>
          <p:cNvPr id="16" name="Obdélník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Zástupný symbol pro číslo snímku 6"/>
          <p:cNvSpPr>
            <a:spLocks noGrp="1"/>
          </p:cNvSpPr>
          <p:nvPr>
            <p:ph type="sldNum" sz="quarter" idx="12"/>
          </p:nvPr>
        </p:nvSpPr>
        <p:spPr/>
        <p:txBody>
          <a:bodyPr rtlCol="0"/>
          <a:lstStyle/>
          <a:p>
            <a:pPr rtl="0"/>
            <a:fld id="{D57F1E4F-1CFF-5643-939E-217C01CDF565}" type="slidenum">
              <a:rPr lang="cs-CZ" noProof="0" smtClean="0"/>
              <a:pPr rtl="0"/>
              <a:t>‹#›</a:t>
            </a:fld>
            <a:endParaRPr lang="cs-CZ" noProof="0"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Nadpis a titulek">
    <p:spTree>
      <p:nvGrpSpPr>
        <p:cNvPr id="1" name=""/>
        <p:cNvGrpSpPr/>
        <p:nvPr/>
      </p:nvGrpSpPr>
      <p:grpSpPr>
        <a:xfrm>
          <a:off x="0" y="0"/>
          <a:ext cx="0" cy="0"/>
          <a:chOff x="0" y="0"/>
          <a:chExt cx="0" cy="0"/>
        </a:xfrm>
      </p:grpSpPr>
      <p:grpSp>
        <p:nvGrpSpPr>
          <p:cNvPr id="7" name="Skupina 6"/>
          <p:cNvGrpSpPr/>
          <p:nvPr/>
        </p:nvGrpSpPr>
        <p:grpSpPr>
          <a:xfrm>
            <a:off x="0" y="0"/>
            <a:ext cx="12192000" cy="6858000"/>
            <a:chOff x="0" y="0"/>
            <a:chExt cx="12192000" cy="6858000"/>
          </a:xfrm>
        </p:grpSpPr>
        <p:sp>
          <p:nvSpPr>
            <p:cNvPr id="11" name="Obdélník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á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á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á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á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á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Volný tvar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Volný tvar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Volný tvar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Nadpis 1"/>
          <p:cNvSpPr>
            <a:spLocks noGrp="1"/>
          </p:cNvSpPr>
          <p:nvPr>
            <p:ph type="title"/>
          </p:nvPr>
        </p:nvSpPr>
        <p:spPr>
          <a:xfrm>
            <a:off x="1148798" y="1063417"/>
            <a:ext cx="8831816" cy="1372986"/>
          </a:xfrm>
        </p:spPr>
        <p:txBody>
          <a:bodyPr rtlCol="0"/>
          <a:lstStyle>
            <a:lvl1pPr>
              <a:defRPr sz="4000"/>
            </a:lvl1pPr>
          </a:lstStyle>
          <a:p>
            <a:pPr rtl="0"/>
            <a:r>
              <a:rPr lang="cs-CZ" noProof="0" smtClean="0"/>
              <a:t>Kliknutím lze upravit styl.</a:t>
            </a:r>
            <a:endParaRPr lang="cs-CZ" noProof="0" dirty="0"/>
          </a:p>
        </p:txBody>
      </p:sp>
      <p:sp>
        <p:nvSpPr>
          <p:cNvPr id="8" name="Zástupný symbol pro text 3"/>
          <p:cNvSpPr>
            <a:spLocks noGrp="1"/>
          </p:cNvSpPr>
          <p:nvPr>
            <p:ph type="body" sz="half" idx="2"/>
          </p:nvPr>
        </p:nvSpPr>
        <p:spPr>
          <a:xfrm>
            <a:off x="1154954" y="3543300"/>
            <a:ext cx="8825659" cy="2476500"/>
          </a:xfrm>
        </p:spPr>
        <p:txBody>
          <a:bodyPr rtlCol="0"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0" smtClean="0"/>
              <a:t>Upravte styly předlohy textu.</a:t>
            </a:r>
          </a:p>
        </p:txBody>
      </p:sp>
      <p:sp>
        <p:nvSpPr>
          <p:cNvPr id="4" name="Zástupný symbol pro datum 3"/>
          <p:cNvSpPr>
            <a:spLocks noGrp="1"/>
          </p:cNvSpPr>
          <p:nvPr>
            <p:ph type="dt" sz="half" idx="10"/>
          </p:nvPr>
        </p:nvSpPr>
        <p:spPr/>
        <p:txBody>
          <a:bodyPr rtlCol="0"/>
          <a:lstStyle/>
          <a:p>
            <a:pPr rtl="0"/>
            <a:fld id="{3C6341CA-500D-41F4-B104-5BFC059DF70D}" type="datetime1">
              <a:rPr lang="cs-CZ" noProof="0" smtClean="0"/>
              <a:t>17.02.2022</a:t>
            </a:fld>
            <a:endParaRPr lang="cs-CZ" noProof="0" dirty="0"/>
          </a:p>
        </p:txBody>
      </p:sp>
      <p:sp>
        <p:nvSpPr>
          <p:cNvPr id="5" name="Zástupný symbol pro zápatí 4"/>
          <p:cNvSpPr>
            <a:spLocks noGrp="1"/>
          </p:cNvSpPr>
          <p:nvPr>
            <p:ph type="ftr" sz="quarter" idx="11"/>
          </p:nvPr>
        </p:nvSpPr>
        <p:spPr/>
        <p:txBody>
          <a:bodyPr rtlCol="0"/>
          <a:lstStyle/>
          <a:p>
            <a:pPr rtl="0"/>
            <a:endParaRPr lang="cs-CZ" noProof="0" dirty="0"/>
          </a:p>
        </p:txBody>
      </p:sp>
      <p:sp>
        <p:nvSpPr>
          <p:cNvPr id="13" name="Obdélník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Zástupný symbol pro číslo snímku 5"/>
          <p:cNvSpPr>
            <a:spLocks noGrp="1"/>
          </p:cNvSpPr>
          <p:nvPr>
            <p:ph type="sldNum" sz="quarter" idx="12"/>
          </p:nvPr>
        </p:nvSpPr>
        <p:spPr/>
        <p:txBody>
          <a:bodyPr rtlCol="0"/>
          <a:lstStyle/>
          <a:p>
            <a:pPr rtl="0"/>
            <a:fld id="{D57F1E4F-1CFF-5643-939E-217C01CDF565}" type="slidenum">
              <a:rPr lang="cs-CZ" noProof="0" smtClean="0"/>
              <a:pPr rtl="0"/>
              <a:t>‹#›</a:t>
            </a:fld>
            <a:endParaRPr lang="cs-CZ" noProof="0"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ce s titulkem">
    <p:spTree>
      <p:nvGrpSpPr>
        <p:cNvPr id="1" name=""/>
        <p:cNvGrpSpPr/>
        <p:nvPr/>
      </p:nvGrpSpPr>
      <p:grpSpPr>
        <a:xfrm>
          <a:off x="0" y="0"/>
          <a:ext cx="0" cy="0"/>
          <a:chOff x="0" y="0"/>
          <a:chExt cx="0" cy="0"/>
        </a:xfrm>
      </p:grpSpPr>
      <p:grpSp>
        <p:nvGrpSpPr>
          <p:cNvPr id="3" name="Skupina 2"/>
          <p:cNvGrpSpPr/>
          <p:nvPr/>
        </p:nvGrpSpPr>
        <p:grpSpPr>
          <a:xfrm>
            <a:off x="0" y="0"/>
            <a:ext cx="12192000" cy="6858000"/>
            <a:chOff x="0" y="0"/>
            <a:chExt cx="12192000" cy="6858000"/>
          </a:xfrm>
        </p:grpSpPr>
        <p:sp>
          <p:nvSpPr>
            <p:cNvPr id="17" name="Obdélník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á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á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á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á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á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Volný tvar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Volný tvar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Volný tvar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ové pole 15"/>
          <p:cNvSpPr txBox="1"/>
          <p:nvPr/>
        </p:nvSpPr>
        <p:spPr bwMode="gray">
          <a:xfrm>
            <a:off x="881566" y="607336"/>
            <a:ext cx="801912" cy="1569660"/>
          </a:xfrm>
          <a:prstGeom prst="rect">
            <a:avLst/>
          </a:prstGeom>
          <a:noFill/>
        </p:spPr>
        <p:txBody>
          <a:bodyPr wrap="square" rtlCol="0">
            <a:spAutoFit/>
          </a:bodyPr>
          <a:lstStyle/>
          <a:p>
            <a:pPr algn="r" rtl="0"/>
            <a:r>
              <a:rPr lang="cs-CZ" sz="9600" b="0" i="0" noProof="0" dirty="0">
                <a:solidFill>
                  <a:schemeClr val="accent1">
                    <a:lumMod val="60000"/>
                    <a:lumOff val="40000"/>
                  </a:schemeClr>
                </a:solidFill>
                <a:latin typeface="Arial"/>
                <a:cs typeface="Arial"/>
              </a:rPr>
              <a:t>„</a:t>
            </a:r>
          </a:p>
        </p:txBody>
      </p:sp>
      <p:sp>
        <p:nvSpPr>
          <p:cNvPr id="13" name="Textové pole 12"/>
          <p:cNvSpPr txBox="1"/>
          <p:nvPr/>
        </p:nvSpPr>
        <p:spPr bwMode="gray">
          <a:xfrm>
            <a:off x="9884458" y="2613787"/>
            <a:ext cx="652763" cy="1569660"/>
          </a:xfrm>
          <a:prstGeom prst="rect">
            <a:avLst/>
          </a:prstGeom>
          <a:noFill/>
        </p:spPr>
        <p:txBody>
          <a:bodyPr wrap="square" rtlCol="0">
            <a:spAutoFit/>
          </a:bodyPr>
          <a:lstStyle/>
          <a:p>
            <a:pPr algn="r" rtl="0"/>
            <a:r>
              <a:rPr lang="cs-CZ" sz="9600" b="0" i="0" noProof="0" dirty="0">
                <a:solidFill>
                  <a:schemeClr val="accent1">
                    <a:lumMod val="60000"/>
                    <a:lumOff val="40000"/>
                  </a:schemeClr>
                </a:solidFill>
                <a:latin typeface="Arial"/>
                <a:cs typeface="Arial"/>
              </a:rPr>
              <a:t>“</a:t>
            </a:r>
          </a:p>
        </p:txBody>
      </p:sp>
      <p:sp>
        <p:nvSpPr>
          <p:cNvPr id="2" name="Nadpis 1"/>
          <p:cNvSpPr>
            <a:spLocks noGrp="1"/>
          </p:cNvSpPr>
          <p:nvPr>
            <p:ph type="title"/>
          </p:nvPr>
        </p:nvSpPr>
        <p:spPr>
          <a:xfrm>
            <a:off x="1581878" y="982134"/>
            <a:ext cx="8453906" cy="2696632"/>
          </a:xfrm>
        </p:spPr>
        <p:txBody>
          <a:bodyPr rtlCol="0"/>
          <a:lstStyle>
            <a:lvl1pPr>
              <a:defRPr sz="4000"/>
            </a:lvl1pPr>
          </a:lstStyle>
          <a:p>
            <a:pPr rtl="0"/>
            <a:r>
              <a:rPr lang="cs-CZ" noProof="0" smtClean="0"/>
              <a:t>Kliknutím lze upravit styl.</a:t>
            </a:r>
            <a:endParaRPr lang="cs-CZ" noProof="0" dirty="0"/>
          </a:p>
        </p:txBody>
      </p:sp>
      <p:sp>
        <p:nvSpPr>
          <p:cNvPr id="14" name="Zástupný symbol pro text 3"/>
          <p:cNvSpPr>
            <a:spLocks noGrp="1"/>
          </p:cNvSpPr>
          <p:nvPr>
            <p:ph type="body" sz="half" idx="13"/>
          </p:nvPr>
        </p:nvSpPr>
        <p:spPr bwMode="gray">
          <a:xfrm>
            <a:off x="1945945" y="3678766"/>
            <a:ext cx="7731219" cy="342174"/>
          </a:xfrm>
        </p:spPr>
        <p:txBody>
          <a:bodyPr rtlCol="0"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0" smtClean="0"/>
              <a:t>Upravte styly předlohy textu.</a:t>
            </a:r>
          </a:p>
        </p:txBody>
      </p:sp>
      <p:sp>
        <p:nvSpPr>
          <p:cNvPr id="10" name="Zástupný symbol pro text 3"/>
          <p:cNvSpPr>
            <a:spLocks noGrp="1"/>
          </p:cNvSpPr>
          <p:nvPr>
            <p:ph type="body" sz="half" idx="2"/>
          </p:nvPr>
        </p:nvSpPr>
        <p:spPr>
          <a:xfrm>
            <a:off x="1154954" y="5029199"/>
            <a:ext cx="9244897" cy="997857"/>
          </a:xfrm>
        </p:spPr>
        <p:txBody>
          <a:bodyPr rtlCol="0"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0" smtClean="0"/>
              <a:t>Upravte styly předlohy textu.</a:t>
            </a:r>
          </a:p>
        </p:txBody>
      </p:sp>
      <p:sp>
        <p:nvSpPr>
          <p:cNvPr id="4" name="Zástupný symbol pro datum 3"/>
          <p:cNvSpPr>
            <a:spLocks noGrp="1"/>
          </p:cNvSpPr>
          <p:nvPr>
            <p:ph type="dt" sz="half" idx="10"/>
          </p:nvPr>
        </p:nvSpPr>
        <p:spPr/>
        <p:txBody>
          <a:bodyPr rtlCol="0"/>
          <a:lstStyle/>
          <a:p>
            <a:pPr rtl="0"/>
            <a:fld id="{20065E6B-F55D-4E42-9D01-A9F95CBBA1E2}" type="datetime1">
              <a:rPr lang="cs-CZ" noProof="0" smtClean="0"/>
              <a:t>17.02.2022</a:t>
            </a:fld>
            <a:endParaRPr lang="cs-CZ" noProof="0" dirty="0"/>
          </a:p>
        </p:txBody>
      </p:sp>
      <p:sp>
        <p:nvSpPr>
          <p:cNvPr id="5" name="Zástupný symbol pro zápatí 4"/>
          <p:cNvSpPr>
            <a:spLocks noGrp="1"/>
          </p:cNvSpPr>
          <p:nvPr>
            <p:ph type="ftr" sz="quarter" idx="11"/>
          </p:nvPr>
        </p:nvSpPr>
        <p:spPr/>
        <p:txBody>
          <a:bodyPr rtlCol="0"/>
          <a:lstStyle/>
          <a:p>
            <a:pPr rtl="0"/>
            <a:endParaRPr lang="cs-CZ" noProof="0" dirty="0"/>
          </a:p>
        </p:txBody>
      </p:sp>
      <p:sp>
        <p:nvSpPr>
          <p:cNvPr id="19" name="Obdélník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Zástupný symbol pro číslo snímku 5"/>
          <p:cNvSpPr>
            <a:spLocks noGrp="1"/>
          </p:cNvSpPr>
          <p:nvPr>
            <p:ph type="sldNum" sz="quarter" idx="12"/>
          </p:nvPr>
        </p:nvSpPr>
        <p:spPr/>
        <p:txBody>
          <a:bodyPr rtlCol="0"/>
          <a:lstStyle/>
          <a:p>
            <a:pPr rtl="0"/>
            <a:fld id="{D57F1E4F-1CFF-5643-939E-217C01CDF565}" type="slidenum">
              <a:rPr lang="cs-CZ" noProof="0" smtClean="0"/>
              <a:pPr rtl="0"/>
              <a:t>‹#›</a:t>
            </a:fld>
            <a:endParaRPr lang="cs-CZ" noProof="0"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Jmenovka">
    <p:spTree>
      <p:nvGrpSpPr>
        <p:cNvPr id="1" name=""/>
        <p:cNvGrpSpPr/>
        <p:nvPr/>
      </p:nvGrpSpPr>
      <p:grpSpPr>
        <a:xfrm>
          <a:off x="0" y="0"/>
          <a:ext cx="0" cy="0"/>
          <a:chOff x="0" y="0"/>
          <a:chExt cx="0" cy="0"/>
        </a:xfrm>
      </p:grpSpPr>
      <p:grpSp>
        <p:nvGrpSpPr>
          <p:cNvPr id="9" name="Skupina 8"/>
          <p:cNvGrpSpPr/>
          <p:nvPr/>
        </p:nvGrpSpPr>
        <p:grpSpPr>
          <a:xfrm>
            <a:off x="0" y="0"/>
            <a:ext cx="12192000" cy="6858000"/>
            <a:chOff x="0" y="0"/>
            <a:chExt cx="12192000" cy="6858000"/>
          </a:xfrm>
        </p:grpSpPr>
        <p:sp>
          <p:nvSpPr>
            <p:cNvPr id="11" name="Obdélník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á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á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á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á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á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Volný tvar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Volný tvar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Volný tvar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Nadpis 1"/>
          <p:cNvSpPr>
            <a:spLocks noGrp="1"/>
          </p:cNvSpPr>
          <p:nvPr>
            <p:ph type="title"/>
          </p:nvPr>
        </p:nvSpPr>
        <p:spPr>
          <a:xfrm>
            <a:off x="1154954" y="2370667"/>
            <a:ext cx="8825660" cy="1822514"/>
          </a:xfrm>
        </p:spPr>
        <p:txBody>
          <a:bodyPr rtlCol="0" anchor="b"/>
          <a:lstStyle>
            <a:lvl1pPr algn="l">
              <a:defRPr sz="4000" b="0" cap="none"/>
            </a:lvl1pPr>
          </a:lstStyle>
          <a:p>
            <a:pPr rtl="0"/>
            <a:r>
              <a:rPr lang="cs-CZ" noProof="0" smtClean="0"/>
              <a:t>Kliknutím lze upravit styl.</a:t>
            </a:r>
            <a:endParaRPr lang="cs-CZ" noProof="0" dirty="0"/>
          </a:p>
        </p:txBody>
      </p:sp>
      <p:sp>
        <p:nvSpPr>
          <p:cNvPr id="3" name="Zástupný symbol pro text 2"/>
          <p:cNvSpPr>
            <a:spLocks noGrp="1"/>
          </p:cNvSpPr>
          <p:nvPr>
            <p:ph type="body" idx="1"/>
          </p:nvPr>
        </p:nvSpPr>
        <p:spPr>
          <a:xfrm>
            <a:off x="1154954" y="5024967"/>
            <a:ext cx="8825659" cy="860400"/>
          </a:xfrm>
        </p:spPr>
        <p:txBody>
          <a:bodyPr rtlCol="0"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cs-CZ" noProof="0" smtClean="0"/>
              <a:t>Upravte styly předlohy textu.</a:t>
            </a:r>
          </a:p>
        </p:txBody>
      </p:sp>
      <p:sp>
        <p:nvSpPr>
          <p:cNvPr id="4" name="Zástupný symbol pro datum 3"/>
          <p:cNvSpPr>
            <a:spLocks noGrp="1"/>
          </p:cNvSpPr>
          <p:nvPr>
            <p:ph type="dt" sz="half" idx="10"/>
          </p:nvPr>
        </p:nvSpPr>
        <p:spPr/>
        <p:txBody>
          <a:bodyPr rtlCol="0"/>
          <a:lstStyle/>
          <a:p>
            <a:pPr rtl="0"/>
            <a:fld id="{080F16F8-26D4-4077-838A-43F311AC85E9}" type="datetime1">
              <a:rPr lang="cs-CZ" noProof="0" smtClean="0"/>
              <a:t>17.02.2022</a:t>
            </a:fld>
            <a:endParaRPr lang="cs-CZ" noProof="0" dirty="0"/>
          </a:p>
        </p:txBody>
      </p:sp>
      <p:sp>
        <p:nvSpPr>
          <p:cNvPr id="5" name="Zástupný symbol pro zápatí 4"/>
          <p:cNvSpPr>
            <a:spLocks noGrp="1"/>
          </p:cNvSpPr>
          <p:nvPr>
            <p:ph type="ftr" sz="quarter" idx="11"/>
          </p:nvPr>
        </p:nvSpPr>
        <p:spPr/>
        <p:txBody>
          <a:bodyPr rtlCol="0"/>
          <a:lstStyle/>
          <a:p>
            <a:pPr rtl="0"/>
            <a:endParaRPr lang="cs-CZ" noProof="0" dirty="0"/>
          </a:p>
        </p:txBody>
      </p:sp>
      <p:sp>
        <p:nvSpPr>
          <p:cNvPr id="14" name="Obdélník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Zástupný symbol pro číslo snímku 5"/>
          <p:cNvSpPr>
            <a:spLocks noGrp="1"/>
          </p:cNvSpPr>
          <p:nvPr>
            <p:ph type="sldNum" sz="quarter" idx="12"/>
          </p:nvPr>
        </p:nvSpPr>
        <p:spPr/>
        <p:txBody>
          <a:bodyPr rtlCol="0"/>
          <a:lstStyle/>
          <a:p>
            <a:pPr rtl="0"/>
            <a:fld id="{D57F1E4F-1CFF-5643-939E-217C01CDF565}" type="slidenum">
              <a:rPr lang="cs-CZ" noProof="0" smtClean="0"/>
              <a:pPr rtl="0"/>
              <a:t>‹#›</a:t>
            </a:fld>
            <a:endParaRPr lang="cs-CZ" noProof="0"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loupce">
    <p:spTree>
      <p:nvGrpSpPr>
        <p:cNvPr id="1" name=""/>
        <p:cNvGrpSpPr/>
        <p:nvPr/>
      </p:nvGrpSpPr>
      <p:grpSpPr>
        <a:xfrm>
          <a:off x="0" y="0"/>
          <a:ext cx="0" cy="0"/>
          <a:chOff x="0" y="0"/>
          <a:chExt cx="0" cy="0"/>
        </a:xfrm>
      </p:grpSpPr>
      <p:sp>
        <p:nvSpPr>
          <p:cNvPr id="2" name="Nadpis 1"/>
          <p:cNvSpPr>
            <a:spLocks noGrp="1"/>
          </p:cNvSpPr>
          <p:nvPr>
            <p:ph type="title"/>
          </p:nvPr>
        </p:nvSpPr>
        <p:spPr>
          <a:xfrm>
            <a:off x="1154954" y="973668"/>
            <a:ext cx="8825659" cy="706964"/>
          </a:xfrm>
        </p:spPr>
        <p:txBody>
          <a:bodyPr rtlCol="0"/>
          <a:lstStyle>
            <a:lvl1pPr>
              <a:defRPr sz="3600"/>
            </a:lvl1pPr>
          </a:lstStyle>
          <a:p>
            <a:pPr rtl="0"/>
            <a:r>
              <a:rPr lang="cs-CZ" noProof="0" smtClean="0"/>
              <a:t>Kliknutím lze upravit styl.</a:t>
            </a:r>
            <a:endParaRPr lang="cs-CZ" noProof="0" dirty="0"/>
          </a:p>
        </p:txBody>
      </p:sp>
      <p:sp>
        <p:nvSpPr>
          <p:cNvPr id="3" name="Zástupný symbol pro text 2"/>
          <p:cNvSpPr>
            <a:spLocks noGrp="1"/>
          </p:cNvSpPr>
          <p:nvPr>
            <p:ph type="body" idx="1"/>
          </p:nvPr>
        </p:nvSpPr>
        <p:spPr>
          <a:xfrm>
            <a:off x="1154954" y="2603502"/>
            <a:ext cx="3141878" cy="576262"/>
          </a:xfrm>
        </p:spPr>
        <p:txBody>
          <a:bodyPr rtlCol="0"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0" smtClean="0"/>
              <a:t>Upravte styly předlohy textu.</a:t>
            </a:r>
          </a:p>
        </p:txBody>
      </p:sp>
      <p:sp>
        <p:nvSpPr>
          <p:cNvPr id="16" name="Zástupný symbol pro text 3"/>
          <p:cNvSpPr>
            <a:spLocks noGrp="1"/>
          </p:cNvSpPr>
          <p:nvPr>
            <p:ph type="body" sz="half" idx="15"/>
          </p:nvPr>
        </p:nvSpPr>
        <p:spPr>
          <a:xfrm>
            <a:off x="1154953" y="3179764"/>
            <a:ext cx="3141879" cy="2847293"/>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0" smtClean="0"/>
              <a:t>Upravte styly předlohy textu.</a:t>
            </a:r>
          </a:p>
        </p:txBody>
      </p:sp>
      <p:sp>
        <p:nvSpPr>
          <p:cNvPr id="5" name="Zástupný symbol pro text 4"/>
          <p:cNvSpPr>
            <a:spLocks noGrp="1"/>
          </p:cNvSpPr>
          <p:nvPr>
            <p:ph type="body" sz="quarter" idx="3" hasCustomPrompt="1"/>
          </p:nvPr>
        </p:nvSpPr>
        <p:spPr>
          <a:xfrm>
            <a:off x="4512721" y="2603500"/>
            <a:ext cx="3147009" cy="576262"/>
          </a:xfrm>
        </p:spPr>
        <p:txBody>
          <a:bodyPr rtlCol="0" anchor="b">
            <a:noAutofit/>
          </a:bodyPr>
          <a:lstStyle>
            <a:lvl1pPr marL="0" indent="0" rtl="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0" dirty="0"/>
              <a:t>Kliknutím můžete upravit styl předlohy textů.</a:t>
            </a:r>
          </a:p>
        </p:txBody>
      </p:sp>
      <p:sp>
        <p:nvSpPr>
          <p:cNvPr id="19" name="Zástupný symbol pro text 3"/>
          <p:cNvSpPr>
            <a:spLocks noGrp="1"/>
          </p:cNvSpPr>
          <p:nvPr>
            <p:ph type="body" sz="half" idx="16"/>
          </p:nvPr>
        </p:nvSpPr>
        <p:spPr>
          <a:xfrm>
            <a:off x="4512721" y="3179763"/>
            <a:ext cx="3147009" cy="2847293"/>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0" smtClean="0"/>
              <a:t>Upravte styly předlohy textu.</a:t>
            </a:r>
          </a:p>
        </p:txBody>
      </p:sp>
      <p:sp>
        <p:nvSpPr>
          <p:cNvPr id="14" name="Zástupný symbol pro text 4"/>
          <p:cNvSpPr>
            <a:spLocks noGrp="1"/>
          </p:cNvSpPr>
          <p:nvPr>
            <p:ph type="body" sz="quarter" idx="13"/>
          </p:nvPr>
        </p:nvSpPr>
        <p:spPr>
          <a:xfrm>
            <a:off x="7888135" y="2603501"/>
            <a:ext cx="3145730" cy="576262"/>
          </a:xfrm>
        </p:spPr>
        <p:txBody>
          <a:bodyPr rtlCol="0"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0" smtClean="0"/>
              <a:t>Upravte styly předlohy textu.</a:t>
            </a:r>
          </a:p>
        </p:txBody>
      </p:sp>
      <p:sp>
        <p:nvSpPr>
          <p:cNvPr id="20" name="Zástupný symbol pro text 3"/>
          <p:cNvSpPr>
            <a:spLocks noGrp="1"/>
          </p:cNvSpPr>
          <p:nvPr>
            <p:ph type="body" sz="half" idx="17"/>
          </p:nvPr>
        </p:nvSpPr>
        <p:spPr>
          <a:xfrm>
            <a:off x="7888329" y="3179762"/>
            <a:ext cx="3145536" cy="2847293"/>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0" smtClean="0"/>
              <a:t>Upravte styly předlohy textu.</a:t>
            </a:r>
          </a:p>
        </p:txBody>
      </p:sp>
      <p:cxnSp>
        <p:nvCxnSpPr>
          <p:cNvPr id="17" name="Přímá spojnice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Přímá spojnice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Zástupný symbol pro datum 6"/>
          <p:cNvSpPr>
            <a:spLocks noGrp="1"/>
          </p:cNvSpPr>
          <p:nvPr>
            <p:ph type="dt" sz="half" idx="10"/>
          </p:nvPr>
        </p:nvSpPr>
        <p:spPr/>
        <p:txBody>
          <a:bodyPr rtlCol="0"/>
          <a:lstStyle/>
          <a:p>
            <a:pPr rtl="0"/>
            <a:fld id="{ADABDD6C-56DE-4402-9864-FA36E4BA102D}" type="datetime1">
              <a:rPr lang="cs-CZ" noProof="0" smtClean="0"/>
              <a:t>17.02.2022</a:t>
            </a:fld>
            <a:endParaRPr lang="cs-CZ" noProof="0" dirty="0"/>
          </a:p>
        </p:txBody>
      </p:sp>
      <p:sp>
        <p:nvSpPr>
          <p:cNvPr id="8" name="Zástupný symbol pro zápatí 7"/>
          <p:cNvSpPr>
            <a:spLocks noGrp="1"/>
          </p:cNvSpPr>
          <p:nvPr>
            <p:ph type="ftr" sz="quarter" idx="11"/>
          </p:nvPr>
        </p:nvSpPr>
        <p:spPr/>
        <p:txBody>
          <a:bodyPr rtlCol="0"/>
          <a:lstStyle/>
          <a:p>
            <a:pPr rtl="0"/>
            <a:endParaRPr lang="cs-CZ" noProof="0" dirty="0"/>
          </a:p>
        </p:txBody>
      </p:sp>
      <p:sp>
        <p:nvSpPr>
          <p:cNvPr id="9" name="Zástupný symbol pro číslo snímku 8"/>
          <p:cNvSpPr>
            <a:spLocks noGrp="1"/>
          </p:cNvSpPr>
          <p:nvPr>
            <p:ph type="sldNum" sz="quarter" idx="12"/>
          </p:nvPr>
        </p:nvSpPr>
        <p:spPr/>
        <p:txBody>
          <a:bodyPr rtlCol="0"/>
          <a:lstStyle/>
          <a:p>
            <a:pPr rtl="0"/>
            <a:fld id="{D57F1E4F-1CFF-5643-939E-217C01CDF565}" type="slidenum">
              <a:rPr lang="cs-CZ" noProof="0" smtClean="0"/>
              <a:pPr rtl="0"/>
              <a:t>‹#›</a:t>
            </a:fld>
            <a:endParaRPr lang="cs-CZ" noProof="0"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sloupce s obrázky">
    <p:spTree>
      <p:nvGrpSpPr>
        <p:cNvPr id="1" name=""/>
        <p:cNvGrpSpPr/>
        <p:nvPr/>
      </p:nvGrpSpPr>
      <p:grpSpPr>
        <a:xfrm>
          <a:off x="0" y="0"/>
          <a:ext cx="0" cy="0"/>
          <a:chOff x="0" y="0"/>
          <a:chExt cx="0" cy="0"/>
        </a:xfrm>
      </p:grpSpPr>
      <p:sp>
        <p:nvSpPr>
          <p:cNvPr id="2" name="Nadpis 1"/>
          <p:cNvSpPr>
            <a:spLocks noGrp="1"/>
          </p:cNvSpPr>
          <p:nvPr>
            <p:ph type="title"/>
          </p:nvPr>
        </p:nvSpPr>
        <p:spPr>
          <a:xfrm>
            <a:off x="1154954" y="973668"/>
            <a:ext cx="8825659" cy="706964"/>
          </a:xfrm>
        </p:spPr>
        <p:txBody>
          <a:bodyPr rtlCol="0"/>
          <a:lstStyle>
            <a:lvl1pPr>
              <a:defRPr sz="3600"/>
            </a:lvl1pPr>
          </a:lstStyle>
          <a:p>
            <a:pPr rtl="0"/>
            <a:r>
              <a:rPr lang="cs-CZ" noProof="0" smtClean="0"/>
              <a:t>Kliknutím lze upravit styl.</a:t>
            </a:r>
            <a:endParaRPr lang="cs-CZ" noProof="0" dirty="0"/>
          </a:p>
        </p:txBody>
      </p:sp>
      <p:sp>
        <p:nvSpPr>
          <p:cNvPr id="3" name="Zástupný symbol pro text 2"/>
          <p:cNvSpPr>
            <a:spLocks noGrp="1"/>
          </p:cNvSpPr>
          <p:nvPr>
            <p:ph type="body" idx="1"/>
          </p:nvPr>
        </p:nvSpPr>
        <p:spPr>
          <a:xfrm>
            <a:off x="1154954" y="4532844"/>
            <a:ext cx="3050438" cy="576262"/>
          </a:xfrm>
        </p:spPr>
        <p:txBody>
          <a:bodyPr rtlCol="0"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0" smtClean="0"/>
              <a:t>Upravte styly předlohy textu.</a:t>
            </a:r>
          </a:p>
        </p:txBody>
      </p:sp>
      <p:sp>
        <p:nvSpPr>
          <p:cNvPr id="19" name="Zástupný symbol obrázku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cs-CZ" noProof="0" smtClean="0"/>
              <a:t>Kliknutím na ikonu přidáte obrázek.</a:t>
            </a:r>
            <a:endParaRPr lang="cs-CZ" noProof="0" dirty="0"/>
          </a:p>
        </p:txBody>
      </p:sp>
      <p:sp>
        <p:nvSpPr>
          <p:cNvPr id="22" name="Zástupný symbol pro text 3"/>
          <p:cNvSpPr>
            <a:spLocks noGrp="1"/>
          </p:cNvSpPr>
          <p:nvPr>
            <p:ph type="body" sz="half" idx="18"/>
          </p:nvPr>
        </p:nvSpPr>
        <p:spPr>
          <a:xfrm>
            <a:off x="1154954" y="5109106"/>
            <a:ext cx="3050438" cy="917952"/>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0" smtClean="0"/>
              <a:t>Upravte styly předlohy textu.</a:t>
            </a:r>
          </a:p>
        </p:txBody>
      </p:sp>
      <p:sp>
        <p:nvSpPr>
          <p:cNvPr id="5" name="Zástupný symbol pro text 4"/>
          <p:cNvSpPr>
            <a:spLocks noGrp="1"/>
          </p:cNvSpPr>
          <p:nvPr>
            <p:ph type="body" sz="quarter" idx="3"/>
          </p:nvPr>
        </p:nvSpPr>
        <p:spPr>
          <a:xfrm>
            <a:off x="4568865" y="4532844"/>
            <a:ext cx="3050438" cy="576263"/>
          </a:xfrm>
        </p:spPr>
        <p:txBody>
          <a:bodyPr rtlCol="0"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0" smtClean="0"/>
              <a:t>Upravte styly předlohy textu.</a:t>
            </a:r>
          </a:p>
        </p:txBody>
      </p:sp>
      <p:sp>
        <p:nvSpPr>
          <p:cNvPr id="41" name="Zástupný symbol obrázku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cs-CZ" noProof="0" smtClean="0"/>
              <a:t>Kliknutím na ikonu přidáte obrázek.</a:t>
            </a:r>
            <a:endParaRPr lang="cs-CZ" noProof="0" dirty="0"/>
          </a:p>
        </p:txBody>
      </p:sp>
      <p:sp>
        <p:nvSpPr>
          <p:cNvPr id="23" name="Zástupný symbol pro text 3"/>
          <p:cNvSpPr>
            <a:spLocks noGrp="1"/>
          </p:cNvSpPr>
          <p:nvPr>
            <p:ph type="body" sz="half" idx="19"/>
          </p:nvPr>
        </p:nvSpPr>
        <p:spPr>
          <a:xfrm>
            <a:off x="4570172" y="5109105"/>
            <a:ext cx="3050438" cy="917952"/>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0" smtClean="0"/>
              <a:t>Upravte styly předlohy textu.</a:t>
            </a:r>
          </a:p>
        </p:txBody>
      </p:sp>
      <p:sp>
        <p:nvSpPr>
          <p:cNvPr id="14" name="Zástupný symbol pro text 4"/>
          <p:cNvSpPr>
            <a:spLocks noGrp="1"/>
          </p:cNvSpPr>
          <p:nvPr>
            <p:ph type="body" sz="quarter" idx="13"/>
          </p:nvPr>
        </p:nvSpPr>
        <p:spPr>
          <a:xfrm>
            <a:off x="7982775" y="4532845"/>
            <a:ext cx="3051095" cy="576262"/>
          </a:xfrm>
        </p:spPr>
        <p:txBody>
          <a:bodyPr rtlCol="0"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0" smtClean="0"/>
              <a:t>Upravte styly předlohy textu.</a:t>
            </a:r>
          </a:p>
        </p:txBody>
      </p:sp>
      <p:sp>
        <p:nvSpPr>
          <p:cNvPr id="42" name="Zástupný symbol obrázku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cs-CZ" noProof="0" smtClean="0"/>
              <a:t>Kliknutím na ikonu přidáte obrázek.</a:t>
            </a:r>
            <a:endParaRPr lang="cs-CZ" noProof="0" dirty="0"/>
          </a:p>
        </p:txBody>
      </p:sp>
      <p:sp>
        <p:nvSpPr>
          <p:cNvPr id="24" name="Zástupný symbol pro text 3"/>
          <p:cNvSpPr>
            <a:spLocks noGrp="1"/>
          </p:cNvSpPr>
          <p:nvPr>
            <p:ph type="body" sz="half" idx="20"/>
          </p:nvPr>
        </p:nvSpPr>
        <p:spPr>
          <a:xfrm>
            <a:off x="7982775" y="5109104"/>
            <a:ext cx="3051096" cy="917952"/>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0" smtClean="0"/>
              <a:t>Upravte styly předlohy textu.</a:t>
            </a:r>
          </a:p>
        </p:txBody>
      </p:sp>
      <p:cxnSp>
        <p:nvCxnSpPr>
          <p:cNvPr id="43" name="Přímá spojnice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Přímá spojnice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Zástupný symbol pro datum 6"/>
          <p:cNvSpPr>
            <a:spLocks noGrp="1"/>
          </p:cNvSpPr>
          <p:nvPr>
            <p:ph type="dt" sz="half" idx="10"/>
          </p:nvPr>
        </p:nvSpPr>
        <p:spPr/>
        <p:txBody>
          <a:bodyPr rtlCol="0"/>
          <a:lstStyle/>
          <a:p>
            <a:pPr rtl="0"/>
            <a:fld id="{EAF20FCF-2408-4CBA-A63C-64178837D443}" type="datetime1">
              <a:rPr lang="cs-CZ" noProof="0" smtClean="0"/>
              <a:t>17.02.2022</a:t>
            </a:fld>
            <a:endParaRPr lang="cs-CZ" noProof="0" dirty="0"/>
          </a:p>
        </p:txBody>
      </p:sp>
      <p:sp>
        <p:nvSpPr>
          <p:cNvPr id="8" name="Zástupný symbol pro zápatí 7"/>
          <p:cNvSpPr>
            <a:spLocks noGrp="1"/>
          </p:cNvSpPr>
          <p:nvPr>
            <p:ph type="ftr" sz="quarter" idx="11"/>
          </p:nvPr>
        </p:nvSpPr>
        <p:spPr>
          <a:xfrm>
            <a:off x="561111" y="6391838"/>
            <a:ext cx="3644282" cy="304801"/>
          </a:xfrm>
        </p:spPr>
        <p:txBody>
          <a:bodyPr rtlCol="0"/>
          <a:lstStyle/>
          <a:p>
            <a:pPr rtl="0"/>
            <a:endParaRPr lang="cs-CZ" noProof="0" dirty="0"/>
          </a:p>
        </p:txBody>
      </p:sp>
      <p:sp>
        <p:nvSpPr>
          <p:cNvPr id="9" name="Zástupný symbol pro číslo snímku 8"/>
          <p:cNvSpPr>
            <a:spLocks noGrp="1"/>
          </p:cNvSpPr>
          <p:nvPr>
            <p:ph type="sldNum" sz="quarter" idx="12"/>
          </p:nvPr>
        </p:nvSpPr>
        <p:spPr/>
        <p:txBody>
          <a:bodyPr rtlCol="0"/>
          <a:lstStyle/>
          <a:p>
            <a:pPr rtl="0"/>
            <a:fld id="{D57F1E4F-1CFF-5643-939E-217C01CDF565}" type="slidenum">
              <a:rPr lang="cs-CZ" noProof="0" smtClean="0"/>
              <a:pPr rtl="0"/>
              <a:t>‹#›</a:t>
            </a:fld>
            <a:endParaRPr lang="cs-CZ" noProof="0"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a:xfrm>
            <a:off x="1154954" y="973668"/>
            <a:ext cx="8825659" cy="706964"/>
          </a:xfrm>
        </p:spPr>
        <p:txBody>
          <a:bodyPr rtlCol="0"/>
          <a:lstStyle/>
          <a:p>
            <a:pPr rtl="0"/>
            <a:r>
              <a:rPr lang="cs-CZ" noProof="0" smtClean="0"/>
              <a:t>Kliknutím lze upravit styl.</a:t>
            </a:r>
            <a:endParaRPr lang="cs-CZ" noProof="0" dirty="0"/>
          </a:p>
        </p:txBody>
      </p:sp>
      <p:sp>
        <p:nvSpPr>
          <p:cNvPr id="3" name="Zástupný symbol pro svislý text 2"/>
          <p:cNvSpPr>
            <a:spLocks noGrp="1"/>
          </p:cNvSpPr>
          <p:nvPr>
            <p:ph type="body" orient="vert" idx="1"/>
          </p:nvPr>
        </p:nvSpPr>
        <p:spPr>
          <a:xfrm>
            <a:off x="1154954" y="2603500"/>
            <a:ext cx="8825659" cy="3416300"/>
          </a:xfrm>
        </p:spPr>
        <p:txBody>
          <a:bodyPr vert="eaVert" rtlCol="0" anchor="t" anchorCtr="0"/>
          <a:lstStyle/>
          <a:p>
            <a:pPr lvl="0" rtl="0"/>
            <a:r>
              <a:rPr lang="cs-CZ" noProof="0" smtClean="0"/>
              <a:t>Upravte styly předlohy textu.</a:t>
            </a:r>
          </a:p>
          <a:p>
            <a:pPr lvl="1" rtl="0"/>
            <a:r>
              <a:rPr lang="cs-CZ" noProof="0" smtClean="0"/>
              <a:t>Druhá úroveň</a:t>
            </a:r>
          </a:p>
          <a:p>
            <a:pPr lvl="2" rtl="0"/>
            <a:r>
              <a:rPr lang="cs-CZ" noProof="0" smtClean="0"/>
              <a:t>Třetí úroveň</a:t>
            </a:r>
          </a:p>
          <a:p>
            <a:pPr lvl="3" rtl="0"/>
            <a:r>
              <a:rPr lang="cs-CZ" noProof="0" smtClean="0"/>
              <a:t>Čtvrtá úroveň</a:t>
            </a:r>
          </a:p>
          <a:p>
            <a:pPr lvl="4" rtl="0"/>
            <a:r>
              <a:rPr lang="cs-CZ" noProof="0" smtClean="0"/>
              <a:t>Pátá úroveň</a:t>
            </a:r>
            <a:endParaRPr lang="cs-CZ" noProof="0" dirty="0"/>
          </a:p>
        </p:txBody>
      </p:sp>
      <p:sp>
        <p:nvSpPr>
          <p:cNvPr id="4" name="Zástupný symbol pro datum 3"/>
          <p:cNvSpPr>
            <a:spLocks noGrp="1"/>
          </p:cNvSpPr>
          <p:nvPr>
            <p:ph type="dt" sz="half" idx="10"/>
          </p:nvPr>
        </p:nvSpPr>
        <p:spPr>
          <a:xfrm>
            <a:off x="10695439" y="6391838"/>
            <a:ext cx="990599" cy="304799"/>
          </a:xfrm>
        </p:spPr>
        <p:txBody>
          <a:bodyPr rtlCol="0"/>
          <a:lstStyle/>
          <a:p>
            <a:pPr rtl="0"/>
            <a:fld id="{17EE6CF3-7EC4-4CBF-9696-0F80CE4A1754}" type="datetime1">
              <a:rPr lang="cs-CZ" noProof="0" smtClean="0"/>
              <a:t>17.02.2022</a:t>
            </a:fld>
            <a:endParaRPr lang="cs-CZ" noProof="0" dirty="0"/>
          </a:p>
        </p:txBody>
      </p:sp>
      <p:sp>
        <p:nvSpPr>
          <p:cNvPr id="5" name="Zástupný symbol pro zápatí 4"/>
          <p:cNvSpPr>
            <a:spLocks noGrp="1"/>
          </p:cNvSpPr>
          <p:nvPr>
            <p:ph type="ftr" sz="quarter" idx="11"/>
          </p:nvPr>
        </p:nvSpPr>
        <p:spPr/>
        <p:txBody>
          <a:bodyPr rtlCol="0"/>
          <a:lstStyle/>
          <a:p>
            <a:pPr rtl="0"/>
            <a:endParaRPr lang="cs-CZ" noProof="0" dirty="0"/>
          </a:p>
        </p:txBody>
      </p:sp>
      <p:sp>
        <p:nvSpPr>
          <p:cNvPr id="6" name="Zástupný symbol pro číslo snímku 5"/>
          <p:cNvSpPr>
            <a:spLocks noGrp="1"/>
          </p:cNvSpPr>
          <p:nvPr>
            <p:ph type="sldNum" sz="quarter" idx="12"/>
          </p:nvPr>
        </p:nvSpPr>
        <p:spPr/>
        <p:txBody>
          <a:bodyPr rtlCol="0"/>
          <a:lstStyle/>
          <a:p>
            <a:pPr rtl="0"/>
            <a:fld id="{D57F1E4F-1CFF-5643-939E-217C01CDF565}" type="slidenum">
              <a:rPr lang="cs-CZ" noProof="0" smtClean="0"/>
              <a:pPr rtl="0"/>
              <a:t>‹#›</a:t>
            </a:fld>
            <a:endParaRPr lang="cs-CZ" noProof="0"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grpSp>
        <p:nvGrpSpPr>
          <p:cNvPr id="9" name="Skupina 8"/>
          <p:cNvGrpSpPr/>
          <p:nvPr/>
        </p:nvGrpSpPr>
        <p:grpSpPr>
          <a:xfrm>
            <a:off x="0" y="0"/>
            <a:ext cx="12192000" cy="6858000"/>
            <a:chOff x="0" y="0"/>
            <a:chExt cx="12192000" cy="6858000"/>
          </a:xfrm>
        </p:grpSpPr>
        <p:sp>
          <p:nvSpPr>
            <p:cNvPr id="12" name="Obdélník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á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á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á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á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á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bdélník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Volný tvar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Volný tvar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Volný tvar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Svislý nadpis 1"/>
          <p:cNvSpPr>
            <a:spLocks noGrp="1"/>
          </p:cNvSpPr>
          <p:nvPr>
            <p:ph type="title" orient="vert"/>
          </p:nvPr>
        </p:nvSpPr>
        <p:spPr>
          <a:xfrm>
            <a:off x="8585235" y="1278467"/>
            <a:ext cx="1409965" cy="4748590"/>
          </a:xfrm>
        </p:spPr>
        <p:txBody>
          <a:bodyPr vert="eaVert" rtlCol="0" anchor="b" anchorCtr="0"/>
          <a:lstStyle/>
          <a:p>
            <a:pPr rtl="0"/>
            <a:r>
              <a:rPr lang="cs-CZ" noProof="0" smtClean="0"/>
              <a:t>Kliknutím lze upravit styl.</a:t>
            </a:r>
            <a:endParaRPr lang="cs-CZ" noProof="0" dirty="0"/>
          </a:p>
        </p:txBody>
      </p:sp>
      <p:sp>
        <p:nvSpPr>
          <p:cNvPr id="3" name="Zástupný symbol pro svislý text 2"/>
          <p:cNvSpPr>
            <a:spLocks noGrp="1"/>
          </p:cNvSpPr>
          <p:nvPr>
            <p:ph type="body" orient="vert" idx="1"/>
          </p:nvPr>
        </p:nvSpPr>
        <p:spPr>
          <a:xfrm>
            <a:off x="1154954" y="1278467"/>
            <a:ext cx="6256025" cy="4748590"/>
          </a:xfrm>
        </p:spPr>
        <p:txBody>
          <a:bodyPr vert="eaVert" rtlCol="0"/>
          <a:lstStyle/>
          <a:p>
            <a:pPr lvl="0" rtl="0"/>
            <a:r>
              <a:rPr lang="cs-CZ" noProof="0" smtClean="0"/>
              <a:t>Upravte styly předlohy textu.</a:t>
            </a:r>
          </a:p>
          <a:p>
            <a:pPr lvl="1" rtl="0"/>
            <a:r>
              <a:rPr lang="cs-CZ" noProof="0" smtClean="0"/>
              <a:t>Druhá úroveň</a:t>
            </a:r>
          </a:p>
          <a:p>
            <a:pPr lvl="2" rtl="0"/>
            <a:r>
              <a:rPr lang="cs-CZ" noProof="0" smtClean="0"/>
              <a:t>Třetí úroveň</a:t>
            </a:r>
          </a:p>
          <a:p>
            <a:pPr lvl="3" rtl="0"/>
            <a:r>
              <a:rPr lang="cs-CZ" noProof="0" smtClean="0"/>
              <a:t>Čtvrtá úroveň</a:t>
            </a:r>
          </a:p>
          <a:p>
            <a:pPr lvl="4" rtl="0"/>
            <a:r>
              <a:rPr lang="cs-CZ" noProof="0" smtClean="0"/>
              <a:t>Pátá úroveň</a:t>
            </a:r>
            <a:endParaRPr lang="cs-CZ" noProof="0" dirty="0"/>
          </a:p>
        </p:txBody>
      </p:sp>
      <p:sp>
        <p:nvSpPr>
          <p:cNvPr id="4" name="Zástupný symbol pro datum 3"/>
          <p:cNvSpPr>
            <a:spLocks noGrp="1"/>
          </p:cNvSpPr>
          <p:nvPr>
            <p:ph type="dt" sz="half" idx="10"/>
          </p:nvPr>
        </p:nvSpPr>
        <p:spPr>
          <a:xfrm>
            <a:off x="10653104" y="6391838"/>
            <a:ext cx="992135" cy="304799"/>
          </a:xfrm>
        </p:spPr>
        <p:txBody>
          <a:bodyPr rtlCol="0"/>
          <a:lstStyle/>
          <a:p>
            <a:pPr rtl="0"/>
            <a:fld id="{D922B74A-C1EF-45C1-B17D-A9C8115C6BFD}" type="datetime1">
              <a:rPr lang="cs-CZ" noProof="0" smtClean="0"/>
              <a:t>17.02.2022</a:t>
            </a:fld>
            <a:endParaRPr lang="cs-CZ" noProof="0" dirty="0"/>
          </a:p>
        </p:txBody>
      </p:sp>
      <p:sp>
        <p:nvSpPr>
          <p:cNvPr id="5" name="Zástupný symbol pro zápatí 4"/>
          <p:cNvSpPr>
            <a:spLocks noGrp="1"/>
          </p:cNvSpPr>
          <p:nvPr>
            <p:ph type="ftr" sz="quarter" idx="11"/>
          </p:nvPr>
        </p:nvSpPr>
        <p:spPr/>
        <p:txBody>
          <a:bodyPr rtlCol="0"/>
          <a:lstStyle/>
          <a:p>
            <a:pPr rtl="0"/>
            <a:endParaRPr lang="cs-CZ" noProof="0" dirty="0"/>
          </a:p>
        </p:txBody>
      </p:sp>
      <p:sp>
        <p:nvSpPr>
          <p:cNvPr id="14" name="Obdélník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Zástupný symbol pro číslo snímku 5"/>
          <p:cNvSpPr>
            <a:spLocks noGrp="1"/>
          </p:cNvSpPr>
          <p:nvPr>
            <p:ph type="sldNum" sz="quarter" idx="12"/>
          </p:nvPr>
        </p:nvSpPr>
        <p:spPr/>
        <p:txBody>
          <a:bodyPr rtlCol="0"/>
          <a:lstStyle/>
          <a:p>
            <a:pPr rtl="0"/>
            <a:fld id="{D57F1E4F-1CFF-5643-939E-217C01CDF565}" type="slidenum">
              <a:rPr lang="cs-CZ" noProof="0" smtClean="0"/>
              <a:pPr rtl="0"/>
              <a:t>‹#›</a:t>
            </a:fld>
            <a:endParaRPr lang="cs-CZ" noProof="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p>
            <a:pPr rtl="0"/>
            <a:r>
              <a:rPr lang="cs-CZ" noProof="0" smtClean="0"/>
              <a:t>Kliknutím lze upravit styl.</a:t>
            </a:r>
            <a:endParaRPr lang="cs-CZ" noProof="0" dirty="0"/>
          </a:p>
        </p:txBody>
      </p:sp>
      <p:sp>
        <p:nvSpPr>
          <p:cNvPr id="3" name="Zástupný symbol pro obsah 2"/>
          <p:cNvSpPr>
            <a:spLocks noGrp="1"/>
          </p:cNvSpPr>
          <p:nvPr>
            <p:ph idx="1"/>
          </p:nvPr>
        </p:nvSpPr>
        <p:spPr>
          <a:xfrm>
            <a:off x="1154954" y="2603500"/>
            <a:ext cx="8825659" cy="3416300"/>
          </a:xfrm>
        </p:spPr>
        <p:txBody>
          <a:bodyPr rtlCol="0"/>
          <a:lstStyle/>
          <a:p>
            <a:pPr lvl="0" rtl="0"/>
            <a:r>
              <a:rPr lang="cs-CZ" noProof="0" smtClean="0"/>
              <a:t>Upravte styly předlohy textu.</a:t>
            </a:r>
          </a:p>
          <a:p>
            <a:pPr lvl="1" rtl="0"/>
            <a:r>
              <a:rPr lang="cs-CZ" noProof="0" smtClean="0"/>
              <a:t>Druhá úroveň</a:t>
            </a:r>
          </a:p>
          <a:p>
            <a:pPr lvl="2" rtl="0"/>
            <a:r>
              <a:rPr lang="cs-CZ" noProof="0" smtClean="0"/>
              <a:t>Třetí úroveň</a:t>
            </a:r>
          </a:p>
          <a:p>
            <a:pPr lvl="3" rtl="0"/>
            <a:r>
              <a:rPr lang="cs-CZ" noProof="0" smtClean="0"/>
              <a:t>Čtvrtá úroveň</a:t>
            </a:r>
          </a:p>
          <a:p>
            <a:pPr lvl="4" rtl="0"/>
            <a:r>
              <a:rPr lang="cs-CZ" noProof="0" smtClean="0"/>
              <a:t>Pátá úroveň</a:t>
            </a:r>
            <a:endParaRPr lang="cs-CZ" noProof="0" dirty="0"/>
          </a:p>
        </p:txBody>
      </p:sp>
      <p:sp>
        <p:nvSpPr>
          <p:cNvPr id="4" name="Zástupný symbol pro datum 3"/>
          <p:cNvSpPr>
            <a:spLocks noGrp="1"/>
          </p:cNvSpPr>
          <p:nvPr>
            <p:ph type="dt" sz="half" idx="10"/>
          </p:nvPr>
        </p:nvSpPr>
        <p:spPr/>
        <p:txBody>
          <a:bodyPr rtlCol="0"/>
          <a:lstStyle/>
          <a:p>
            <a:pPr rtl="0"/>
            <a:fld id="{B91CC9BB-B53D-431D-961C-E090CABE62D8}" type="datetime1">
              <a:rPr lang="cs-CZ" noProof="0" smtClean="0"/>
              <a:t>17.02.2022</a:t>
            </a:fld>
            <a:endParaRPr lang="cs-CZ" noProof="0" dirty="0"/>
          </a:p>
        </p:txBody>
      </p:sp>
      <p:sp>
        <p:nvSpPr>
          <p:cNvPr id="5" name="Zástupný symbol pro zápatí 4"/>
          <p:cNvSpPr>
            <a:spLocks noGrp="1"/>
          </p:cNvSpPr>
          <p:nvPr>
            <p:ph type="ftr" sz="quarter" idx="11"/>
          </p:nvPr>
        </p:nvSpPr>
        <p:spPr/>
        <p:txBody>
          <a:bodyPr rtlCol="0"/>
          <a:lstStyle/>
          <a:p>
            <a:pPr rtl="0"/>
            <a:endParaRPr lang="cs-CZ" noProof="0" dirty="0"/>
          </a:p>
        </p:txBody>
      </p:sp>
      <p:sp>
        <p:nvSpPr>
          <p:cNvPr id="6" name="Zástupný symbol pro číslo snímku 5"/>
          <p:cNvSpPr>
            <a:spLocks noGrp="1"/>
          </p:cNvSpPr>
          <p:nvPr>
            <p:ph type="sldNum" sz="quarter" idx="12"/>
          </p:nvPr>
        </p:nvSpPr>
        <p:spPr/>
        <p:txBody>
          <a:bodyPr rtlCol="0"/>
          <a:lstStyle/>
          <a:p>
            <a:pPr rtl="0"/>
            <a:fld id="{D57F1E4F-1CFF-5643-939E-217C01CDF565}" type="slidenum">
              <a:rPr lang="cs-CZ" noProof="0" smtClean="0"/>
              <a:pPr rtl="0"/>
              <a:t>‹#›</a:t>
            </a:fld>
            <a:endParaRPr lang="cs-CZ" noProof="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oddílu">
    <p:spTree>
      <p:nvGrpSpPr>
        <p:cNvPr id="1" name=""/>
        <p:cNvGrpSpPr/>
        <p:nvPr/>
      </p:nvGrpSpPr>
      <p:grpSpPr>
        <a:xfrm>
          <a:off x="0" y="0"/>
          <a:ext cx="0" cy="0"/>
          <a:chOff x="0" y="0"/>
          <a:chExt cx="0" cy="0"/>
        </a:xfrm>
      </p:grpSpPr>
      <p:grpSp>
        <p:nvGrpSpPr>
          <p:cNvPr id="8" name="Skupina 7"/>
          <p:cNvGrpSpPr/>
          <p:nvPr/>
        </p:nvGrpSpPr>
        <p:grpSpPr>
          <a:xfrm>
            <a:off x="0" y="0"/>
            <a:ext cx="12192000" cy="6858000"/>
            <a:chOff x="0" y="0"/>
            <a:chExt cx="12192000" cy="6858000"/>
          </a:xfrm>
        </p:grpSpPr>
        <p:sp>
          <p:nvSpPr>
            <p:cNvPr id="14" name="Obdélník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á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á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á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á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á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bdélník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Volný tvar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Volný tvar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Volný tvar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Nadpis 1"/>
          <p:cNvSpPr>
            <a:spLocks noGrp="1"/>
          </p:cNvSpPr>
          <p:nvPr>
            <p:ph type="title"/>
          </p:nvPr>
        </p:nvSpPr>
        <p:spPr>
          <a:xfrm>
            <a:off x="1154954" y="2677645"/>
            <a:ext cx="4351025" cy="2283824"/>
          </a:xfrm>
        </p:spPr>
        <p:txBody>
          <a:bodyPr rtlCol="0" anchor="ctr"/>
          <a:lstStyle>
            <a:lvl1pPr algn="l">
              <a:defRPr sz="4000" b="0" cap="none"/>
            </a:lvl1pPr>
          </a:lstStyle>
          <a:p>
            <a:pPr rtl="0"/>
            <a:r>
              <a:rPr lang="cs-CZ" noProof="0" smtClean="0"/>
              <a:t>Kliknutím lze upravit styl.</a:t>
            </a:r>
            <a:endParaRPr lang="cs-CZ" noProof="0" dirty="0"/>
          </a:p>
        </p:txBody>
      </p:sp>
      <p:sp>
        <p:nvSpPr>
          <p:cNvPr id="3" name="Zástupný symbol pro text 2"/>
          <p:cNvSpPr>
            <a:spLocks noGrp="1"/>
          </p:cNvSpPr>
          <p:nvPr>
            <p:ph type="body" idx="1"/>
          </p:nvPr>
        </p:nvSpPr>
        <p:spPr>
          <a:xfrm>
            <a:off x="6895559" y="2677644"/>
            <a:ext cx="3757545" cy="2283824"/>
          </a:xfrm>
        </p:spPr>
        <p:txBody>
          <a:bodyPr rtlCol="0"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cs-CZ" noProof="0" smtClean="0"/>
              <a:t>Upravte styly předlohy textu.</a:t>
            </a:r>
          </a:p>
        </p:txBody>
      </p:sp>
      <p:sp>
        <p:nvSpPr>
          <p:cNvPr id="4" name="Zástupný symbol pro datum 3"/>
          <p:cNvSpPr>
            <a:spLocks noGrp="1"/>
          </p:cNvSpPr>
          <p:nvPr>
            <p:ph type="dt" sz="half" idx="10"/>
          </p:nvPr>
        </p:nvSpPr>
        <p:spPr/>
        <p:txBody>
          <a:bodyPr rtlCol="0"/>
          <a:lstStyle/>
          <a:p>
            <a:pPr rtl="0"/>
            <a:fld id="{645AD454-B5B9-4834-8AF9-4C824430BFA7}" type="datetime1">
              <a:rPr lang="cs-CZ" noProof="0" smtClean="0"/>
              <a:t>17.02.2022</a:t>
            </a:fld>
            <a:endParaRPr lang="cs-CZ" noProof="0" dirty="0"/>
          </a:p>
        </p:txBody>
      </p:sp>
      <p:sp>
        <p:nvSpPr>
          <p:cNvPr id="5" name="Zástupný symbol pro zápatí 4"/>
          <p:cNvSpPr>
            <a:spLocks noGrp="1"/>
          </p:cNvSpPr>
          <p:nvPr>
            <p:ph type="ftr" sz="quarter" idx="11"/>
          </p:nvPr>
        </p:nvSpPr>
        <p:spPr/>
        <p:txBody>
          <a:bodyPr rtlCol="0"/>
          <a:lstStyle/>
          <a:p>
            <a:pPr rtl="0"/>
            <a:endParaRPr lang="cs-CZ" noProof="0" dirty="0"/>
          </a:p>
        </p:txBody>
      </p:sp>
      <p:sp>
        <p:nvSpPr>
          <p:cNvPr id="16" name="Obdélník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Zástupný symbol pro číslo snímku 5"/>
          <p:cNvSpPr>
            <a:spLocks noGrp="1"/>
          </p:cNvSpPr>
          <p:nvPr>
            <p:ph type="sldNum" sz="quarter" idx="12"/>
          </p:nvPr>
        </p:nvSpPr>
        <p:spPr/>
        <p:txBody>
          <a:bodyPr rtlCol="0"/>
          <a:lstStyle/>
          <a:p>
            <a:pPr rtl="0"/>
            <a:fld id="{D57F1E4F-1CFF-5643-939E-217C01CDF565}" type="slidenum">
              <a:rPr lang="cs-CZ" noProof="0" smtClean="0"/>
              <a:pPr rtl="0"/>
              <a:t>‹#›</a:t>
            </a:fld>
            <a:endParaRPr lang="cs-CZ" noProof="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ě obsahové části">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p>
            <a:pPr rtl="0"/>
            <a:r>
              <a:rPr lang="cs-CZ" noProof="0" smtClean="0"/>
              <a:t>Kliknutím lze upravit styl.</a:t>
            </a:r>
            <a:endParaRPr lang="cs-CZ" noProof="0" dirty="0"/>
          </a:p>
        </p:txBody>
      </p:sp>
      <p:sp>
        <p:nvSpPr>
          <p:cNvPr id="3" name="Zástupný symbol pro obsah 2"/>
          <p:cNvSpPr>
            <a:spLocks noGrp="1"/>
          </p:cNvSpPr>
          <p:nvPr>
            <p:ph sz="half" idx="1"/>
          </p:nvPr>
        </p:nvSpPr>
        <p:spPr>
          <a:xfrm>
            <a:off x="1154954" y="2603500"/>
            <a:ext cx="4825158" cy="3416301"/>
          </a:xfrm>
        </p:spPr>
        <p:txBody>
          <a:bodyPr rtlCol="0">
            <a:normAutofit/>
          </a:bodyPr>
          <a:lstStyle/>
          <a:p>
            <a:pPr lvl="0" rtl="0"/>
            <a:r>
              <a:rPr lang="cs-CZ" noProof="0" smtClean="0"/>
              <a:t>Upravte styly předlohy textu.</a:t>
            </a:r>
          </a:p>
          <a:p>
            <a:pPr lvl="1" rtl="0"/>
            <a:r>
              <a:rPr lang="cs-CZ" noProof="0" smtClean="0"/>
              <a:t>Druhá úroveň</a:t>
            </a:r>
          </a:p>
          <a:p>
            <a:pPr lvl="2" rtl="0"/>
            <a:r>
              <a:rPr lang="cs-CZ" noProof="0" smtClean="0"/>
              <a:t>Třetí úroveň</a:t>
            </a:r>
          </a:p>
          <a:p>
            <a:pPr lvl="3" rtl="0"/>
            <a:r>
              <a:rPr lang="cs-CZ" noProof="0" smtClean="0"/>
              <a:t>Čtvrtá úroveň</a:t>
            </a:r>
          </a:p>
          <a:p>
            <a:pPr lvl="4" rtl="0"/>
            <a:r>
              <a:rPr lang="cs-CZ" noProof="0" smtClean="0"/>
              <a:t>Pátá úroveň</a:t>
            </a:r>
            <a:endParaRPr lang="cs-CZ" noProof="0" dirty="0"/>
          </a:p>
        </p:txBody>
      </p:sp>
      <p:sp>
        <p:nvSpPr>
          <p:cNvPr id="4" name="Zástupný symbol pro obsah 3"/>
          <p:cNvSpPr>
            <a:spLocks noGrp="1"/>
          </p:cNvSpPr>
          <p:nvPr>
            <p:ph sz="half" idx="2"/>
          </p:nvPr>
        </p:nvSpPr>
        <p:spPr>
          <a:xfrm>
            <a:off x="6208712" y="2603500"/>
            <a:ext cx="4825159" cy="3416300"/>
          </a:xfrm>
        </p:spPr>
        <p:txBody>
          <a:bodyPr rtlCol="0">
            <a:normAutofit/>
          </a:bodyPr>
          <a:lstStyle/>
          <a:p>
            <a:pPr lvl="0" rtl="0"/>
            <a:r>
              <a:rPr lang="cs-CZ" noProof="0" smtClean="0"/>
              <a:t>Upravte styly předlohy textu.</a:t>
            </a:r>
          </a:p>
          <a:p>
            <a:pPr lvl="1" rtl="0"/>
            <a:r>
              <a:rPr lang="cs-CZ" noProof="0" smtClean="0"/>
              <a:t>Druhá úroveň</a:t>
            </a:r>
          </a:p>
          <a:p>
            <a:pPr lvl="2" rtl="0"/>
            <a:r>
              <a:rPr lang="cs-CZ" noProof="0" smtClean="0"/>
              <a:t>Třetí úroveň</a:t>
            </a:r>
          </a:p>
          <a:p>
            <a:pPr lvl="3" rtl="0"/>
            <a:r>
              <a:rPr lang="cs-CZ" noProof="0" smtClean="0"/>
              <a:t>Čtvrtá úroveň</a:t>
            </a:r>
          </a:p>
          <a:p>
            <a:pPr lvl="4" rtl="0"/>
            <a:r>
              <a:rPr lang="cs-CZ" noProof="0" smtClean="0"/>
              <a:t>Pátá úroveň</a:t>
            </a:r>
            <a:endParaRPr lang="cs-CZ" noProof="0" dirty="0"/>
          </a:p>
        </p:txBody>
      </p:sp>
      <p:sp>
        <p:nvSpPr>
          <p:cNvPr id="5" name="Zástupný symbol pro datum 4"/>
          <p:cNvSpPr>
            <a:spLocks noGrp="1"/>
          </p:cNvSpPr>
          <p:nvPr>
            <p:ph type="dt" sz="half" idx="10"/>
          </p:nvPr>
        </p:nvSpPr>
        <p:spPr/>
        <p:txBody>
          <a:bodyPr rtlCol="0"/>
          <a:lstStyle/>
          <a:p>
            <a:pPr rtl="0"/>
            <a:fld id="{EDCD37CE-2904-4CF2-9688-C2A3AECE3A60}" type="datetime1">
              <a:rPr lang="cs-CZ" noProof="0" smtClean="0"/>
              <a:t>17.02.2022</a:t>
            </a:fld>
            <a:endParaRPr lang="cs-CZ" noProof="0" dirty="0"/>
          </a:p>
        </p:txBody>
      </p:sp>
      <p:sp>
        <p:nvSpPr>
          <p:cNvPr id="6" name="Zástupný symbol pro zápatí 5"/>
          <p:cNvSpPr>
            <a:spLocks noGrp="1"/>
          </p:cNvSpPr>
          <p:nvPr>
            <p:ph type="ftr" sz="quarter" idx="11"/>
          </p:nvPr>
        </p:nvSpPr>
        <p:spPr/>
        <p:txBody>
          <a:bodyPr rtlCol="0"/>
          <a:lstStyle/>
          <a:p>
            <a:pPr rtl="0"/>
            <a:endParaRPr lang="cs-CZ" noProof="0" dirty="0"/>
          </a:p>
        </p:txBody>
      </p:sp>
      <p:sp>
        <p:nvSpPr>
          <p:cNvPr id="7" name="Zástupný symbol pro číslo snímku 6"/>
          <p:cNvSpPr>
            <a:spLocks noGrp="1"/>
          </p:cNvSpPr>
          <p:nvPr>
            <p:ph type="sldNum" sz="quarter" idx="12"/>
          </p:nvPr>
        </p:nvSpPr>
        <p:spPr/>
        <p:txBody>
          <a:bodyPr rtlCol="0"/>
          <a:lstStyle/>
          <a:p>
            <a:pPr rtl="0"/>
            <a:fld id="{D57F1E4F-1CFF-5643-939E-217C01CDF565}" type="slidenum">
              <a:rPr lang="cs-CZ" noProof="0" smtClean="0"/>
              <a:pPr rtl="0"/>
              <a:t>‹#›</a:t>
            </a:fld>
            <a:endParaRPr lang="cs-CZ" noProof="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lvl1pPr>
              <a:defRPr/>
            </a:lvl1pPr>
          </a:lstStyle>
          <a:p>
            <a:pPr rtl="0"/>
            <a:r>
              <a:rPr lang="cs-CZ" noProof="0" smtClean="0"/>
              <a:t>Kliknutím lze upravit styl.</a:t>
            </a:r>
            <a:endParaRPr lang="cs-CZ" noProof="0" dirty="0"/>
          </a:p>
        </p:txBody>
      </p:sp>
      <p:sp>
        <p:nvSpPr>
          <p:cNvPr id="3" name="Zástupný symbol pro text 2"/>
          <p:cNvSpPr>
            <a:spLocks noGrp="1"/>
          </p:cNvSpPr>
          <p:nvPr>
            <p:ph type="body" idx="1"/>
          </p:nvPr>
        </p:nvSpPr>
        <p:spPr>
          <a:xfrm>
            <a:off x="1154954" y="2603500"/>
            <a:ext cx="4825157" cy="576262"/>
          </a:xfrm>
        </p:spPr>
        <p:txBody>
          <a:bodyPr rtlCol="0"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0" smtClean="0"/>
              <a:t>Upravte styly předlohy textu.</a:t>
            </a:r>
          </a:p>
        </p:txBody>
      </p:sp>
      <p:sp>
        <p:nvSpPr>
          <p:cNvPr id="4" name="Zástupný symbol pro obsah 3"/>
          <p:cNvSpPr>
            <a:spLocks noGrp="1"/>
          </p:cNvSpPr>
          <p:nvPr>
            <p:ph sz="half" idx="2"/>
          </p:nvPr>
        </p:nvSpPr>
        <p:spPr>
          <a:xfrm>
            <a:off x="1154954" y="3179762"/>
            <a:ext cx="4825158" cy="2840039"/>
          </a:xfrm>
        </p:spPr>
        <p:txBody>
          <a:bodyPr rtlCol="0">
            <a:normAutofit/>
          </a:bodyPr>
          <a:lstStyle/>
          <a:p>
            <a:pPr lvl="0" rtl="0"/>
            <a:r>
              <a:rPr lang="cs-CZ" noProof="0" smtClean="0"/>
              <a:t>Upravte styly předlohy textu.</a:t>
            </a:r>
          </a:p>
          <a:p>
            <a:pPr lvl="1" rtl="0"/>
            <a:r>
              <a:rPr lang="cs-CZ" noProof="0" smtClean="0"/>
              <a:t>Druhá úroveň</a:t>
            </a:r>
          </a:p>
          <a:p>
            <a:pPr lvl="2" rtl="0"/>
            <a:r>
              <a:rPr lang="cs-CZ" noProof="0" smtClean="0"/>
              <a:t>Třetí úroveň</a:t>
            </a:r>
          </a:p>
          <a:p>
            <a:pPr lvl="3" rtl="0"/>
            <a:r>
              <a:rPr lang="cs-CZ" noProof="0" smtClean="0"/>
              <a:t>Čtvrtá úroveň</a:t>
            </a:r>
          </a:p>
          <a:p>
            <a:pPr lvl="4" rtl="0"/>
            <a:r>
              <a:rPr lang="cs-CZ" noProof="0" smtClean="0"/>
              <a:t>Pátá úroveň</a:t>
            </a:r>
            <a:endParaRPr lang="cs-CZ" noProof="0" dirty="0"/>
          </a:p>
        </p:txBody>
      </p:sp>
      <p:sp>
        <p:nvSpPr>
          <p:cNvPr id="5" name="Zástupný symbol pro text 4"/>
          <p:cNvSpPr>
            <a:spLocks noGrp="1"/>
          </p:cNvSpPr>
          <p:nvPr>
            <p:ph type="body" sz="quarter" idx="3"/>
          </p:nvPr>
        </p:nvSpPr>
        <p:spPr>
          <a:xfrm>
            <a:off x="6208712" y="2603500"/>
            <a:ext cx="4825159" cy="576262"/>
          </a:xfrm>
        </p:spPr>
        <p:txBody>
          <a:bodyPr rtlCol="0"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0" smtClean="0"/>
              <a:t>Upravte styly předlohy textu.</a:t>
            </a:r>
          </a:p>
        </p:txBody>
      </p:sp>
      <p:sp>
        <p:nvSpPr>
          <p:cNvPr id="6" name="Zástupný symbol pro obsah 5"/>
          <p:cNvSpPr>
            <a:spLocks noGrp="1"/>
          </p:cNvSpPr>
          <p:nvPr>
            <p:ph sz="quarter" idx="4"/>
          </p:nvPr>
        </p:nvSpPr>
        <p:spPr>
          <a:xfrm>
            <a:off x="6208712" y="3179762"/>
            <a:ext cx="4825159" cy="2840039"/>
          </a:xfrm>
        </p:spPr>
        <p:txBody>
          <a:bodyPr rtlCol="0">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rtl="0"/>
            <a:r>
              <a:rPr lang="cs-CZ" noProof="0" smtClean="0"/>
              <a:t>Upravte styly předlohy textu.</a:t>
            </a:r>
          </a:p>
          <a:p>
            <a:pPr lvl="1" rtl="0"/>
            <a:r>
              <a:rPr lang="cs-CZ" noProof="0" smtClean="0"/>
              <a:t>Druhá úroveň</a:t>
            </a:r>
          </a:p>
          <a:p>
            <a:pPr lvl="2" rtl="0"/>
            <a:r>
              <a:rPr lang="cs-CZ" noProof="0" smtClean="0"/>
              <a:t>Třetí úroveň</a:t>
            </a:r>
          </a:p>
          <a:p>
            <a:pPr lvl="3" rtl="0"/>
            <a:r>
              <a:rPr lang="cs-CZ" noProof="0" smtClean="0"/>
              <a:t>Čtvrtá úroveň</a:t>
            </a:r>
          </a:p>
          <a:p>
            <a:pPr lvl="4" rtl="0"/>
            <a:r>
              <a:rPr lang="cs-CZ" noProof="0" smtClean="0"/>
              <a:t>Pátá úroveň</a:t>
            </a:r>
            <a:endParaRPr lang="cs-CZ" noProof="0" dirty="0"/>
          </a:p>
        </p:txBody>
      </p:sp>
      <p:sp>
        <p:nvSpPr>
          <p:cNvPr id="7" name="Zástupný symbol pro datum 6"/>
          <p:cNvSpPr>
            <a:spLocks noGrp="1"/>
          </p:cNvSpPr>
          <p:nvPr>
            <p:ph type="dt" sz="half" idx="10"/>
          </p:nvPr>
        </p:nvSpPr>
        <p:spPr/>
        <p:txBody>
          <a:bodyPr rtlCol="0"/>
          <a:lstStyle/>
          <a:p>
            <a:pPr rtl="0"/>
            <a:fld id="{2A112DA9-BE12-40B5-B5F7-98B703A57E23}" type="datetime1">
              <a:rPr lang="cs-CZ" noProof="0" smtClean="0"/>
              <a:t>17.02.2022</a:t>
            </a:fld>
            <a:endParaRPr lang="cs-CZ" noProof="0" dirty="0"/>
          </a:p>
        </p:txBody>
      </p:sp>
      <p:sp>
        <p:nvSpPr>
          <p:cNvPr id="8" name="Zástupný symbol pro zápatí 7"/>
          <p:cNvSpPr>
            <a:spLocks noGrp="1"/>
          </p:cNvSpPr>
          <p:nvPr>
            <p:ph type="ftr" sz="quarter" idx="11"/>
          </p:nvPr>
        </p:nvSpPr>
        <p:spPr/>
        <p:txBody>
          <a:bodyPr rtlCol="0"/>
          <a:lstStyle/>
          <a:p>
            <a:pPr rtl="0"/>
            <a:endParaRPr lang="cs-CZ" noProof="0" dirty="0"/>
          </a:p>
        </p:txBody>
      </p:sp>
      <p:sp>
        <p:nvSpPr>
          <p:cNvPr id="9" name="Zástupný symbol pro číslo snímku 8"/>
          <p:cNvSpPr>
            <a:spLocks noGrp="1"/>
          </p:cNvSpPr>
          <p:nvPr>
            <p:ph type="sldNum" sz="quarter" idx="12"/>
          </p:nvPr>
        </p:nvSpPr>
        <p:spPr/>
        <p:txBody>
          <a:bodyPr rtlCol="0"/>
          <a:lstStyle/>
          <a:p>
            <a:pPr rtl="0"/>
            <a:fld id="{D57F1E4F-1CFF-5643-939E-217C01CDF565}" type="slidenum">
              <a:rPr lang="cs-CZ" noProof="0" smtClean="0"/>
              <a:pPr rtl="0"/>
              <a:t>‹#›</a:t>
            </a:fld>
            <a:endParaRPr lang="cs-CZ" noProof="0"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9" name="Nadpis 1"/>
          <p:cNvSpPr>
            <a:spLocks noGrp="1"/>
          </p:cNvSpPr>
          <p:nvPr>
            <p:ph type="title"/>
          </p:nvPr>
        </p:nvSpPr>
        <p:spPr>
          <a:xfrm>
            <a:off x="1154954" y="973668"/>
            <a:ext cx="8761413" cy="706964"/>
          </a:xfrm>
        </p:spPr>
        <p:txBody>
          <a:bodyPr rtlCol="0"/>
          <a:lstStyle>
            <a:lvl1pPr>
              <a:defRPr/>
            </a:lvl1pPr>
          </a:lstStyle>
          <a:p>
            <a:pPr rtl="0"/>
            <a:r>
              <a:rPr lang="cs-CZ" noProof="0" smtClean="0"/>
              <a:t>Kliknutím lze upravit styl.</a:t>
            </a:r>
            <a:endParaRPr lang="cs-CZ" noProof="0" dirty="0"/>
          </a:p>
        </p:txBody>
      </p:sp>
      <p:sp>
        <p:nvSpPr>
          <p:cNvPr id="3" name="Zástupný symbol pro datum 2"/>
          <p:cNvSpPr>
            <a:spLocks noGrp="1"/>
          </p:cNvSpPr>
          <p:nvPr>
            <p:ph type="dt" sz="half" idx="10"/>
          </p:nvPr>
        </p:nvSpPr>
        <p:spPr/>
        <p:txBody>
          <a:bodyPr rtlCol="0"/>
          <a:lstStyle/>
          <a:p>
            <a:pPr rtl="0"/>
            <a:fld id="{3D54752B-AD2D-40A2-AEE7-AC6778B159F9}" type="datetime1">
              <a:rPr lang="cs-CZ" noProof="0" smtClean="0"/>
              <a:t>17.02.2022</a:t>
            </a:fld>
            <a:endParaRPr lang="cs-CZ" noProof="0" dirty="0"/>
          </a:p>
        </p:txBody>
      </p:sp>
      <p:sp>
        <p:nvSpPr>
          <p:cNvPr id="4" name="Zástupný symbol pro zápatí 3"/>
          <p:cNvSpPr>
            <a:spLocks noGrp="1"/>
          </p:cNvSpPr>
          <p:nvPr>
            <p:ph type="ftr" sz="quarter" idx="11"/>
          </p:nvPr>
        </p:nvSpPr>
        <p:spPr/>
        <p:txBody>
          <a:bodyPr rtlCol="0"/>
          <a:lstStyle/>
          <a:p>
            <a:pPr rtl="0"/>
            <a:endParaRPr lang="cs-CZ" noProof="0" dirty="0"/>
          </a:p>
        </p:txBody>
      </p:sp>
      <p:sp>
        <p:nvSpPr>
          <p:cNvPr id="5" name="Zástupný symbol pro číslo snímku 4"/>
          <p:cNvSpPr>
            <a:spLocks noGrp="1"/>
          </p:cNvSpPr>
          <p:nvPr>
            <p:ph type="sldNum" sz="quarter" idx="12"/>
          </p:nvPr>
        </p:nvSpPr>
        <p:spPr/>
        <p:txBody>
          <a:bodyPr rtlCol="0"/>
          <a:lstStyle/>
          <a:p>
            <a:pPr rtl="0"/>
            <a:fld id="{D57F1E4F-1CFF-5643-939E-217C01CDF565}" type="slidenum">
              <a:rPr lang="cs-CZ" noProof="0" smtClean="0"/>
              <a:pPr rtl="0"/>
              <a:t>‹#›</a:t>
            </a:fld>
            <a:endParaRPr lang="cs-CZ" noProof="0"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é">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rtlCol="0"/>
          <a:lstStyle/>
          <a:p>
            <a:pPr rtl="0"/>
            <a:fld id="{EF4B773A-B395-4BA9-A57F-C27262FCE98F}" type="datetime1">
              <a:rPr lang="cs-CZ" noProof="0" smtClean="0"/>
              <a:t>17.02.2022</a:t>
            </a:fld>
            <a:endParaRPr lang="cs-CZ" noProof="0" dirty="0"/>
          </a:p>
        </p:txBody>
      </p:sp>
      <p:sp>
        <p:nvSpPr>
          <p:cNvPr id="3" name="Zástupný symbol pro zápatí 2"/>
          <p:cNvSpPr>
            <a:spLocks noGrp="1"/>
          </p:cNvSpPr>
          <p:nvPr>
            <p:ph type="ftr" sz="quarter" idx="11"/>
          </p:nvPr>
        </p:nvSpPr>
        <p:spPr/>
        <p:txBody>
          <a:bodyPr rtlCol="0"/>
          <a:lstStyle/>
          <a:p>
            <a:pPr rtl="0"/>
            <a:endParaRPr lang="cs-CZ" noProof="0" dirty="0"/>
          </a:p>
        </p:txBody>
      </p:sp>
      <p:sp>
        <p:nvSpPr>
          <p:cNvPr id="7" name="Obdélník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Zástupný symbol pro číslo snímku 3"/>
          <p:cNvSpPr>
            <a:spLocks noGrp="1"/>
          </p:cNvSpPr>
          <p:nvPr>
            <p:ph type="sldNum" sz="quarter" idx="12"/>
          </p:nvPr>
        </p:nvSpPr>
        <p:spPr/>
        <p:txBody>
          <a:bodyPr rtlCol="0"/>
          <a:lstStyle/>
          <a:p>
            <a:pPr rtl="0"/>
            <a:fld id="{D57F1E4F-1CFF-5643-939E-217C01CDF565}" type="slidenum">
              <a:rPr lang="cs-CZ" noProof="0" smtClean="0"/>
              <a:pPr rtl="0"/>
              <a:t>‹#›</a:t>
            </a:fld>
            <a:endParaRPr lang="cs-CZ" noProof="0"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grpSp>
        <p:nvGrpSpPr>
          <p:cNvPr id="9" name="Skupina 8"/>
          <p:cNvGrpSpPr/>
          <p:nvPr/>
        </p:nvGrpSpPr>
        <p:grpSpPr>
          <a:xfrm>
            <a:off x="0" y="0"/>
            <a:ext cx="12192000" cy="6858000"/>
            <a:chOff x="0" y="0"/>
            <a:chExt cx="12192000" cy="6858000"/>
          </a:xfrm>
        </p:grpSpPr>
        <p:sp>
          <p:nvSpPr>
            <p:cNvPr id="14" name="Obdélník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á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á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á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á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á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bdélník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Volný tvar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Volný tvar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Volný tvar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Nadpis 1"/>
          <p:cNvSpPr>
            <a:spLocks noGrp="1"/>
          </p:cNvSpPr>
          <p:nvPr>
            <p:ph type="title"/>
          </p:nvPr>
        </p:nvSpPr>
        <p:spPr>
          <a:xfrm>
            <a:off x="1154955" y="1295400"/>
            <a:ext cx="2793158" cy="1600200"/>
          </a:xfrm>
        </p:spPr>
        <p:txBody>
          <a:bodyPr rtlCol="0" anchor="b"/>
          <a:lstStyle>
            <a:lvl1pPr algn="l">
              <a:defRPr sz="2400" b="0"/>
            </a:lvl1pPr>
          </a:lstStyle>
          <a:p>
            <a:pPr rtl="0"/>
            <a:r>
              <a:rPr lang="cs-CZ" noProof="0" smtClean="0"/>
              <a:t>Kliknutím lze upravit styl.</a:t>
            </a:r>
            <a:endParaRPr lang="cs-CZ" noProof="0" dirty="0"/>
          </a:p>
        </p:txBody>
      </p:sp>
      <p:sp>
        <p:nvSpPr>
          <p:cNvPr id="3" name="Zástupný symbol pro obsah 2"/>
          <p:cNvSpPr>
            <a:spLocks noGrp="1"/>
          </p:cNvSpPr>
          <p:nvPr>
            <p:ph idx="1"/>
          </p:nvPr>
        </p:nvSpPr>
        <p:spPr>
          <a:xfrm>
            <a:off x="5781146" y="1447800"/>
            <a:ext cx="5190066" cy="4572000"/>
          </a:xfrm>
        </p:spPr>
        <p:txBody>
          <a:bodyPr rtlCol="0" anchor="ctr">
            <a:normAutofit/>
          </a:bodyPr>
          <a:lstStyle/>
          <a:p>
            <a:pPr lvl="0" rtl="0"/>
            <a:r>
              <a:rPr lang="cs-CZ" noProof="0" smtClean="0"/>
              <a:t>Upravte styly předlohy textu.</a:t>
            </a:r>
          </a:p>
          <a:p>
            <a:pPr lvl="1" rtl="0"/>
            <a:r>
              <a:rPr lang="cs-CZ" noProof="0" smtClean="0"/>
              <a:t>Druhá úroveň</a:t>
            </a:r>
          </a:p>
          <a:p>
            <a:pPr lvl="2" rtl="0"/>
            <a:r>
              <a:rPr lang="cs-CZ" noProof="0" smtClean="0"/>
              <a:t>Třetí úroveň</a:t>
            </a:r>
          </a:p>
          <a:p>
            <a:pPr lvl="3" rtl="0"/>
            <a:r>
              <a:rPr lang="cs-CZ" noProof="0" smtClean="0"/>
              <a:t>Čtvrtá úroveň</a:t>
            </a:r>
          </a:p>
          <a:p>
            <a:pPr lvl="4" rtl="0"/>
            <a:r>
              <a:rPr lang="cs-CZ" noProof="0" smtClean="0"/>
              <a:t>Pátá úroveň</a:t>
            </a:r>
            <a:endParaRPr lang="cs-CZ" noProof="0" dirty="0"/>
          </a:p>
        </p:txBody>
      </p:sp>
      <p:sp>
        <p:nvSpPr>
          <p:cNvPr id="4" name="Zástupný symbol pro text 3"/>
          <p:cNvSpPr>
            <a:spLocks noGrp="1"/>
          </p:cNvSpPr>
          <p:nvPr>
            <p:ph type="body" sz="half" idx="2"/>
          </p:nvPr>
        </p:nvSpPr>
        <p:spPr bwMode="gray">
          <a:xfrm>
            <a:off x="1154954" y="3129280"/>
            <a:ext cx="2793158" cy="2895599"/>
          </a:xfrm>
        </p:spPr>
        <p:txBody>
          <a:bodyPr rtlCol="0"/>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0" smtClean="0"/>
              <a:t>Upravte styly předlohy textu.</a:t>
            </a:r>
          </a:p>
        </p:txBody>
      </p:sp>
      <p:sp>
        <p:nvSpPr>
          <p:cNvPr id="5" name="Zástupný symbol pro datum 4"/>
          <p:cNvSpPr>
            <a:spLocks noGrp="1"/>
          </p:cNvSpPr>
          <p:nvPr>
            <p:ph type="dt" sz="half" idx="10"/>
          </p:nvPr>
        </p:nvSpPr>
        <p:spPr/>
        <p:txBody>
          <a:bodyPr rtlCol="0"/>
          <a:lstStyle/>
          <a:p>
            <a:pPr rtl="0"/>
            <a:fld id="{718FB624-C958-44BD-A4AE-29B1D982CB3B}" type="datetime1">
              <a:rPr lang="cs-CZ" noProof="0" smtClean="0"/>
              <a:t>17.02.2022</a:t>
            </a:fld>
            <a:endParaRPr lang="cs-CZ" noProof="0" dirty="0"/>
          </a:p>
        </p:txBody>
      </p:sp>
      <p:sp>
        <p:nvSpPr>
          <p:cNvPr id="6" name="Zástupný symbol pro zápatí 5"/>
          <p:cNvSpPr>
            <a:spLocks noGrp="1"/>
          </p:cNvSpPr>
          <p:nvPr>
            <p:ph type="ftr" sz="quarter" idx="11"/>
          </p:nvPr>
        </p:nvSpPr>
        <p:spPr/>
        <p:txBody>
          <a:bodyPr rtlCol="0"/>
          <a:lstStyle/>
          <a:p>
            <a:pPr rtl="0"/>
            <a:endParaRPr lang="cs-CZ" noProof="0" dirty="0"/>
          </a:p>
        </p:txBody>
      </p:sp>
      <p:sp>
        <p:nvSpPr>
          <p:cNvPr id="16" name="Obdélník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Zástupný symbol pro číslo snímku 6"/>
          <p:cNvSpPr>
            <a:spLocks noGrp="1"/>
          </p:cNvSpPr>
          <p:nvPr>
            <p:ph type="sldNum" sz="quarter" idx="12"/>
          </p:nvPr>
        </p:nvSpPr>
        <p:spPr/>
        <p:txBody>
          <a:bodyPr rtlCol="0"/>
          <a:lstStyle/>
          <a:p>
            <a:pPr rtl="0"/>
            <a:fld id="{D57F1E4F-1CFF-5643-939E-217C01CDF565}" type="slidenum">
              <a:rPr lang="cs-CZ" noProof="0" smtClean="0"/>
              <a:pPr rtl="0"/>
              <a:t>‹#›</a:t>
            </a:fld>
            <a:endParaRPr lang="cs-CZ" noProof="0"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grpSp>
        <p:nvGrpSpPr>
          <p:cNvPr id="9" name="Skupina 8"/>
          <p:cNvGrpSpPr/>
          <p:nvPr/>
        </p:nvGrpSpPr>
        <p:grpSpPr>
          <a:xfrm>
            <a:off x="0" y="0"/>
            <a:ext cx="12192000" cy="6858000"/>
            <a:chOff x="0" y="0"/>
            <a:chExt cx="12192000" cy="6858000"/>
          </a:xfrm>
        </p:grpSpPr>
        <p:sp>
          <p:nvSpPr>
            <p:cNvPr id="14" name="Obdélník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á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á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á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á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á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bdélník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Volný tvar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Volný tvar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Volný tvar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Nadpis 1"/>
          <p:cNvSpPr>
            <a:spLocks noGrp="1"/>
          </p:cNvSpPr>
          <p:nvPr>
            <p:ph type="title"/>
          </p:nvPr>
        </p:nvSpPr>
        <p:spPr>
          <a:xfrm>
            <a:off x="1154955" y="1693333"/>
            <a:ext cx="3865134" cy="1735667"/>
          </a:xfrm>
        </p:spPr>
        <p:txBody>
          <a:bodyPr rtlCol="0" anchor="b">
            <a:normAutofit/>
          </a:bodyPr>
          <a:lstStyle>
            <a:lvl1pPr algn="l">
              <a:defRPr sz="3600" b="0"/>
            </a:lvl1pPr>
          </a:lstStyle>
          <a:p>
            <a:pPr rtl="0"/>
            <a:r>
              <a:rPr lang="cs-CZ" noProof="0" smtClean="0"/>
              <a:t>Kliknutím lze upravit styl.</a:t>
            </a:r>
            <a:endParaRPr lang="cs-CZ" noProof="0" dirty="0"/>
          </a:p>
        </p:txBody>
      </p:sp>
      <p:sp>
        <p:nvSpPr>
          <p:cNvPr id="3" name="Zástupný symbol obrázku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rtl="0">
              <a:buNone/>
            </a:pPr>
            <a:r>
              <a:rPr lang="cs-CZ" noProof="0" smtClean="0"/>
              <a:t>Kliknutím na ikonu přidáte obrázek.</a:t>
            </a:r>
            <a:endParaRPr lang="cs-CZ" noProof="0" dirty="0"/>
          </a:p>
        </p:txBody>
      </p:sp>
      <p:sp>
        <p:nvSpPr>
          <p:cNvPr id="4" name="Zástupný symbol pro text 3"/>
          <p:cNvSpPr>
            <a:spLocks noGrp="1"/>
          </p:cNvSpPr>
          <p:nvPr>
            <p:ph type="body" sz="half" idx="2"/>
          </p:nvPr>
        </p:nvSpPr>
        <p:spPr bwMode="gray">
          <a:xfrm>
            <a:off x="1154954" y="3657600"/>
            <a:ext cx="3859212" cy="1371600"/>
          </a:xfrm>
        </p:spPr>
        <p:txBody>
          <a:bodyPr rtlCol="0">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0" smtClean="0"/>
              <a:t>Upravte styly předlohy textu.</a:t>
            </a:r>
          </a:p>
        </p:txBody>
      </p:sp>
      <p:sp>
        <p:nvSpPr>
          <p:cNvPr id="5" name="Zástupný symbol pro datum 4"/>
          <p:cNvSpPr>
            <a:spLocks noGrp="1"/>
          </p:cNvSpPr>
          <p:nvPr>
            <p:ph type="dt" sz="half" idx="10"/>
          </p:nvPr>
        </p:nvSpPr>
        <p:spPr/>
        <p:txBody>
          <a:bodyPr rtlCol="0"/>
          <a:lstStyle/>
          <a:p>
            <a:pPr rtl="0"/>
            <a:fld id="{6D4E6EB3-7AFA-49C3-B9A6-198ECE3EAEC7}" type="datetime1">
              <a:rPr lang="cs-CZ" noProof="0" smtClean="0"/>
              <a:t>17.02.2022</a:t>
            </a:fld>
            <a:endParaRPr lang="cs-CZ" noProof="0" dirty="0"/>
          </a:p>
        </p:txBody>
      </p:sp>
      <p:sp>
        <p:nvSpPr>
          <p:cNvPr id="6" name="Zástupný symbol pro zápatí 5"/>
          <p:cNvSpPr>
            <a:spLocks noGrp="1"/>
          </p:cNvSpPr>
          <p:nvPr>
            <p:ph type="ftr" sz="quarter" idx="11"/>
          </p:nvPr>
        </p:nvSpPr>
        <p:spPr/>
        <p:txBody>
          <a:bodyPr rtlCol="0"/>
          <a:lstStyle/>
          <a:p>
            <a:pPr rtl="0"/>
            <a:endParaRPr lang="cs-CZ" noProof="0" dirty="0"/>
          </a:p>
        </p:txBody>
      </p:sp>
      <p:sp>
        <p:nvSpPr>
          <p:cNvPr id="16" name="Obdélník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Zástupný symbol pro číslo snímku 6"/>
          <p:cNvSpPr>
            <a:spLocks noGrp="1"/>
          </p:cNvSpPr>
          <p:nvPr>
            <p:ph type="sldNum" sz="quarter" idx="12"/>
          </p:nvPr>
        </p:nvSpPr>
        <p:spPr/>
        <p:txBody>
          <a:bodyPr rtlCol="0"/>
          <a:lstStyle/>
          <a:p>
            <a:pPr rtl="0"/>
            <a:fld id="{D57F1E4F-1CFF-5643-939E-217C01CDF565}" type="slidenum">
              <a:rPr lang="cs-CZ" noProof="0" smtClean="0"/>
              <a:pPr rtl="0"/>
              <a:t>‹#›</a:t>
            </a:fld>
            <a:endParaRPr lang="cs-CZ" noProof="0"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Skupina 7"/>
          <p:cNvGrpSpPr/>
          <p:nvPr/>
        </p:nvGrpSpPr>
        <p:grpSpPr>
          <a:xfrm>
            <a:off x="0" y="0"/>
            <a:ext cx="12192000" cy="6858000"/>
            <a:chOff x="0" y="0"/>
            <a:chExt cx="12192000" cy="6858000"/>
          </a:xfrm>
        </p:grpSpPr>
        <p:sp>
          <p:nvSpPr>
            <p:cNvPr id="7" name="Obdélník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á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á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á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á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á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Volný tvar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Volný tvar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Volný tvar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Zástupný nadpis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pPr rtl="0"/>
            <a:r>
              <a:rPr lang="cs-CZ" noProof="0" dirty="0"/>
              <a:t>Kliknutím můžete upravit styl předlohy nadpisů.</a:t>
            </a:r>
          </a:p>
        </p:txBody>
      </p:sp>
      <p:sp>
        <p:nvSpPr>
          <p:cNvPr id="3" name="Zástupný symbol pro text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rtl="0"/>
            <a:r>
              <a:rPr lang="cs-CZ" noProof="0" dirty="0"/>
              <a:t>Kliknutím můžete upravit styly předlohy textu.</a:t>
            </a:r>
          </a:p>
          <a:p>
            <a:pPr lvl="1" rtl="0"/>
            <a:r>
              <a:rPr lang="cs-CZ" noProof="0" dirty="0"/>
              <a:t>Druhá úroveň</a:t>
            </a:r>
          </a:p>
          <a:p>
            <a:pPr lvl="2" rtl="0"/>
            <a:r>
              <a:rPr lang="cs-CZ" noProof="0" dirty="0"/>
              <a:t>Třetí úroveň</a:t>
            </a:r>
          </a:p>
          <a:p>
            <a:pPr lvl="3" rtl="0"/>
            <a:r>
              <a:rPr lang="cs-CZ" noProof="0" dirty="0"/>
              <a:t>Čtvrtá úroveň</a:t>
            </a:r>
          </a:p>
          <a:p>
            <a:pPr lvl="4" rtl="0"/>
            <a:r>
              <a:rPr lang="cs-CZ" noProof="0" dirty="0"/>
              <a:t>Pátá úroveň</a:t>
            </a:r>
          </a:p>
        </p:txBody>
      </p:sp>
      <p:sp>
        <p:nvSpPr>
          <p:cNvPr id="4" name="Zástupný symbol pro datum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pPr rtl="0"/>
            <a:fld id="{170EEC02-8D48-4D7C-94D8-59C2B84EB58E}" type="datetime1">
              <a:rPr lang="cs-CZ" noProof="0" smtClean="0"/>
              <a:t>17.02.2022</a:t>
            </a:fld>
            <a:endParaRPr lang="cs-CZ" noProof="0" dirty="0"/>
          </a:p>
        </p:txBody>
      </p:sp>
      <p:sp>
        <p:nvSpPr>
          <p:cNvPr id="5" name="Zástupné zápatí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pPr rtl="0"/>
            <a:endParaRPr lang="cs-CZ" noProof="0" dirty="0"/>
          </a:p>
        </p:txBody>
      </p:sp>
      <p:sp>
        <p:nvSpPr>
          <p:cNvPr id="21" name="Obdélník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Zástupný symbol pro číslo snímku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pPr rtl="0"/>
            <a:fld id="{D57F1E4F-1CFF-5643-939E-217C01CDF565}" type="slidenum">
              <a:rPr lang="cs-CZ" noProof="0" smtClean="0"/>
              <a:pPr rtl="0"/>
              <a:t>‹#›</a:t>
            </a:fld>
            <a:endParaRPr lang="cs-CZ" noProof="0"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commons.wikimedia.org/wiki/File:Salon_de_Madame_Geoffrin.jpg?uselang=fr"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Obdélník 47">
            <a:extLst>
              <a:ext uri="{FF2B5EF4-FFF2-40B4-BE49-F238E27FC236}">
                <a16:creationId xmlns:a16="http://schemas.microsoft.com/office/drawing/2014/main" id="{2668F1A4-6DBB-4F0B-A679-6EE5483638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dirty="0"/>
          </a:p>
        </p:txBody>
      </p:sp>
      <p:sp>
        <p:nvSpPr>
          <p:cNvPr id="50" name="Volný tvar 5">
            <a:extLst>
              <a:ext uri="{FF2B5EF4-FFF2-40B4-BE49-F238E27FC236}">
                <a16:creationId xmlns:a16="http://schemas.microsoft.com/office/drawing/2014/main" id="{B8DBF1C0-B8F1-4AAC-8704-256BA0E9D6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pic>
        <p:nvPicPr>
          <p:cNvPr id="6" name="Obrázek 5" descr="tabule s fialovým odstínem">
            <a:extLst>
              <a:ext uri="{FF2B5EF4-FFF2-40B4-BE49-F238E27FC236}">
                <a16:creationId xmlns:a16="http://schemas.microsoft.com/office/drawing/2014/main" id="{12751E25-7490-4E9F-B6B6-99147D39E66E}"/>
              </a:ext>
            </a:extLst>
          </p:cNvPr>
          <p:cNvPicPr>
            <a:picLocks noChangeAspect="1"/>
          </p:cNvPicPr>
          <p:nvPr/>
        </p:nvPicPr>
        <p:blipFill rotWithShape="1">
          <a:blip r:embed="rId3">
            <a:alphaModFix amt="55000"/>
          </a:blip>
          <a:srcRect r="-1" b="21257"/>
          <a:stretch/>
        </p:blipFill>
        <p:spPr>
          <a:xfrm>
            <a:off x="474133" y="474133"/>
            <a:ext cx="11243734" cy="5909733"/>
          </a:xfrm>
          <a:prstGeom prst="rect">
            <a:avLst/>
          </a:prstGeom>
          <a:noFill/>
        </p:spPr>
      </p:pic>
      <p:sp>
        <p:nvSpPr>
          <p:cNvPr id="2" name="Nadpis 1">
            <a:extLst>
              <a:ext uri="{FF2B5EF4-FFF2-40B4-BE49-F238E27FC236}">
                <a16:creationId xmlns:a16="http://schemas.microsoft.com/office/drawing/2014/main" id="{235B1457-35E0-409B-98CD-F11D19CA6FA5}"/>
              </a:ext>
            </a:extLst>
          </p:cNvPr>
          <p:cNvSpPr>
            <a:spLocks noGrp="1"/>
          </p:cNvSpPr>
          <p:nvPr>
            <p:ph type="ctrTitle"/>
          </p:nvPr>
        </p:nvSpPr>
        <p:spPr>
          <a:xfrm>
            <a:off x="4546497" y="1143000"/>
            <a:ext cx="7102765" cy="2677648"/>
          </a:xfrm>
        </p:spPr>
        <p:txBody>
          <a:bodyPr rtlCol="0">
            <a:normAutofit/>
          </a:bodyPr>
          <a:lstStyle/>
          <a:p>
            <a:r>
              <a:rPr lang="cs-CZ" dirty="0">
                <a:solidFill>
                  <a:srgbClr val="FFFFFF"/>
                </a:solidFill>
              </a:rPr>
              <a:t>FJ2B038 Osvícenství: myšlenky, umění, literatura</a:t>
            </a:r>
          </a:p>
        </p:txBody>
      </p:sp>
      <p:sp>
        <p:nvSpPr>
          <p:cNvPr id="3" name="Podnadpis 2">
            <a:extLst>
              <a:ext uri="{FF2B5EF4-FFF2-40B4-BE49-F238E27FC236}">
                <a16:creationId xmlns:a16="http://schemas.microsoft.com/office/drawing/2014/main" id="{78BDD245-17CD-4FBE-A9CF-AC997273DFE5}"/>
              </a:ext>
            </a:extLst>
          </p:cNvPr>
          <p:cNvSpPr>
            <a:spLocks noGrp="1"/>
          </p:cNvSpPr>
          <p:nvPr>
            <p:ph type="subTitle" idx="1"/>
          </p:nvPr>
        </p:nvSpPr>
        <p:spPr>
          <a:xfrm>
            <a:off x="4646300" y="4240837"/>
            <a:ext cx="8827245" cy="861420"/>
          </a:xfrm>
        </p:spPr>
        <p:txBody>
          <a:bodyPr rtlCol="0">
            <a:normAutofit/>
          </a:bodyPr>
          <a:lstStyle/>
          <a:p>
            <a:pPr rtl="0"/>
            <a:r>
              <a:rPr lang="cs-CZ" dirty="0" smtClean="0">
                <a:solidFill>
                  <a:srgbClr val="FFFFFF"/>
                </a:solidFill>
              </a:rPr>
              <a:t>Jaro 2022</a:t>
            </a:r>
          </a:p>
          <a:p>
            <a:pPr rtl="0"/>
            <a:r>
              <a:rPr lang="cs-CZ" dirty="0" smtClean="0">
                <a:solidFill>
                  <a:srgbClr val="FFFFFF"/>
                </a:solidFill>
              </a:rPr>
              <a:t>Mgr. et Mgr. Jaroslav </a:t>
            </a:r>
            <a:r>
              <a:rPr lang="cs-CZ" dirty="0" err="1" smtClean="0">
                <a:solidFill>
                  <a:srgbClr val="FFFFFF"/>
                </a:solidFill>
              </a:rPr>
              <a:t>Stanovský</a:t>
            </a:r>
            <a:r>
              <a:rPr lang="cs-CZ" dirty="0" smtClean="0">
                <a:solidFill>
                  <a:srgbClr val="FFFFFF"/>
                </a:solidFill>
              </a:rPr>
              <a:t>, </a:t>
            </a:r>
            <a:r>
              <a:rPr lang="cs-CZ" dirty="0" err="1" smtClean="0">
                <a:solidFill>
                  <a:srgbClr val="FFFFFF"/>
                </a:solidFill>
              </a:rPr>
              <a:t>Ph.d.</a:t>
            </a:r>
            <a:endParaRPr lang="cs-CZ" dirty="0">
              <a:solidFill>
                <a:srgbClr val="FFFFFF"/>
              </a:solidFill>
            </a:endParaRPr>
          </a:p>
        </p:txBody>
      </p:sp>
      <p:sp>
        <p:nvSpPr>
          <p:cNvPr id="52" name="Obdélník 51">
            <a:extLst>
              <a:ext uri="{FF2B5EF4-FFF2-40B4-BE49-F238E27FC236}">
                <a16:creationId xmlns:a16="http://schemas.microsoft.com/office/drawing/2014/main" id="{B70F7E59-C971-4F55-8E3A-1E583B65FC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1028" name="Picture 4" descr="https://upload.wikimedia.org/wikipedia/commons/thumb/c/cb/Voltaire_Philosophy_of_Newton_frontispiece.jpg/800px-Voltaire_Philosophy_of_Newton_frontispiec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699" y="504128"/>
            <a:ext cx="3724974" cy="5815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5832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2"/>
          <p:cNvSpPr txBox="1">
            <a:spLocks/>
          </p:cNvSpPr>
          <p:nvPr/>
        </p:nvSpPr>
        <p:spPr>
          <a:xfrm>
            <a:off x="369864" y="1431635"/>
            <a:ext cx="11480392" cy="5347855"/>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Font typeface="Wingdings 3" charset="2"/>
              <a:buNone/>
            </a:pPr>
            <a:r>
              <a:rPr lang="fr-FR" dirty="0" smtClean="0"/>
              <a:t>Nous Joussouf-Chéribi, par la grâce de Dieu mouphti du Saint-Empire ottoman, lumière des lumières, élu entre les élus, à tous les fidèles qui ces présentes verront, sottise et bénédiction.     Comme ainsi soit que Saïd-Effendi, ci-devant ambassadeur de la Sublime-Porte vers un petit État nommé Frankrom, situé entre l'Espagne et l'Italie, a rapporté parmi nous le pernicieux usage de l'imprimerie, ayant consulté sur cette nouveauté nos vénérables frères les cadis et imans de la ville impériale de Stamboul, et surtout les fakirs connus par leur zèle contre l'esprit, il a semblé bon à Mahomet et à nous de condamner, proscrire, anathématiser ladite infernale invention de l'imprimerie, pour les causes ci-dessous énoncées.</a:t>
            </a:r>
            <a:br>
              <a:rPr lang="fr-FR" dirty="0" smtClean="0"/>
            </a:br>
            <a:r>
              <a:rPr lang="fr-FR" dirty="0" smtClean="0"/>
              <a:t/>
            </a:r>
            <a:br>
              <a:rPr lang="fr-FR" dirty="0" smtClean="0"/>
            </a:br>
            <a:r>
              <a:rPr lang="fr-FR" dirty="0" smtClean="0"/>
              <a:t>    1° Cette facilité de communiquer ses pensées tend évidemment à dissiper l'ignorance, qui est la gardienne et la sauvegarde des États bien policés.</a:t>
            </a:r>
            <a:br>
              <a:rPr lang="fr-FR" dirty="0" smtClean="0"/>
            </a:br>
            <a:r>
              <a:rPr lang="fr-FR" dirty="0" smtClean="0"/>
              <a:t/>
            </a:r>
            <a:br>
              <a:rPr lang="fr-FR" dirty="0" smtClean="0"/>
            </a:br>
            <a:r>
              <a:rPr lang="fr-FR" dirty="0" smtClean="0"/>
              <a:t>    2° Il est à craindre que, parmi les livres apportés d'Occident, il ne s'en trouve quelques-uns sur l'agriculture et sur les moyens de perfectionner les arts mécaniques, lesquels ouvrages pourraient à la longue, ce qu'à Dieu ne plaise, réveiller le génie de nos cultivateurs et de nos manufacturiers, exciter leur industrie, augmenter leurs richesses, et leur inspirer un jour quelque élévation d'âme, quelque amour du bien public, sentiments absolument opposés à la saine doctrine.</a:t>
            </a:r>
            <a:r>
              <a:rPr lang="fr-FR" sz="1300" dirty="0" smtClean="0"/>
              <a:t/>
            </a:r>
            <a:br>
              <a:rPr lang="fr-FR" sz="1300" dirty="0" smtClean="0"/>
            </a:br>
            <a:r>
              <a:rPr lang="fr-FR" sz="1300" dirty="0" smtClean="0"/>
              <a:t/>
            </a:r>
            <a:br>
              <a:rPr lang="fr-FR" sz="1300" dirty="0" smtClean="0"/>
            </a:br>
            <a:r>
              <a:rPr lang="fr-FR" sz="1300" dirty="0" smtClean="0"/>
              <a:t> </a:t>
            </a:r>
            <a:endParaRPr lang="cs-CZ" sz="1300" dirty="0"/>
          </a:p>
        </p:txBody>
      </p:sp>
    </p:spTree>
    <p:extLst>
      <p:ext uri="{BB962C8B-B14F-4D97-AF65-F5344CB8AC3E}">
        <p14:creationId xmlns:p14="http://schemas.microsoft.com/office/powerpoint/2010/main" val="9211714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517238" y="314036"/>
            <a:ext cx="10095344" cy="6463308"/>
          </a:xfrm>
          <a:prstGeom prst="rect">
            <a:avLst/>
          </a:prstGeom>
        </p:spPr>
        <p:txBody>
          <a:bodyPr wrap="square">
            <a:spAutoFit/>
          </a:bodyPr>
          <a:lstStyle/>
          <a:p>
            <a:r>
              <a:rPr lang="fr-FR" dirty="0"/>
              <a:t>  3° Il arriverait à la fin que nous aurions des livres d'histoire dégagés du merveilleux qui entretient la nation dans une heureuse stupidité. On aurait dans ces livres l'imprudence de rendre justice aux bonnes et aux mauvaises actions, et de recommander l'équité et l'amour de la patrie, ce qui est visiblement contraire aux droits de notre place.</a:t>
            </a:r>
            <a:br>
              <a:rPr lang="fr-FR" dirty="0"/>
            </a:br>
            <a:r>
              <a:rPr lang="fr-FR" dirty="0"/>
              <a:t/>
            </a:r>
            <a:br>
              <a:rPr lang="fr-FR" dirty="0"/>
            </a:br>
            <a:r>
              <a:rPr lang="fr-FR" dirty="0"/>
              <a:t>    4° Il se pourrait, dans la suite des temps, que de misérables philosophes, sous le prétexte spécieux, mais punissable, d'éclairer les hommes et de les rendre meilleurs, viendraient nous enseigner des vertus dangereuses dont le peuple ne doit jamais avoir de connaissance.</a:t>
            </a:r>
            <a:br>
              <a:rPr lang="fr-FR" dirty="0"/>
            </a:br>
            <a:r>
              <a:rPr lang="fr-FR" dirty="0"/>
              <a:t/>
            </a:r>
            <a:br>
              <a:rPr lang="fr-FR" dirty="0"/>
            </a:br>
            <a:r>
              <a:rPr lang="fr-FR" dirty="0"/>
              <a:t>    (...)</a:t>
            </a:r>
            <a:br>
              <a:rPr lang="fr-FR" dirty="0"/>
            </a:br>
            <a:r>
              <a:rPr lang="fr-FR" dirty="0"/>
              <a:t/>
            </a:r>
            <a:br>
              <a:rPr lang="fr-FR" dirty="0"/>
            </a:br>
            <a:r>
              <a:rPr lang="fr-FR" dirty="0"/>
              <a:t>       A ces causes et autres, pour l'édification des fidèles et pour le bien de leurs âmes, nous leur défendons de jamais lire aucun livre, sous peine de damnation éternelle. Et, de peur que la tentation diabolique ne leur prenne de s'instruire, nous défendons aux pères et aux mères d'enseigner à lire à leurs enfants. Et, pour prévenir toute contravention à notre ordonnance, nous leur défendons expressément de penser, sous les mêmes peines ; enjoignons à tous les vrais croyants de dénoncer à notre officialité quiconque aurait prononcé quatre phrases liées ensemble, desquelles on pourrait inférer un sens clair et net. Ordonnons que dans toutes les conversations on ait à se servir de termes qui ne signifient rien, selon l'ancien usage de la Sublime-Porte.(...)</a:t>
            </a:r>
            <a:br>
              <a:rPr lang="fr-FR" dirty="0"/>
            </a:br>
            <a:r>
              <a:rPr lang="fr-FR" dirty="0"/>
              <a:t>    Donné dans notre palais de la stupidité, le 7 de la lune de Muharem, l'an 1143 de l'hégire.</a:t>
            </a:r>
            <a:endParaRPr lang="cs-CZ" dirty="0"/>
          </a:p>
        </p:txBody>
      </p:sp>
    </p:spTree>
    <p:extLst>
      <p:ext uri="{BB962C8B-B14F-4D97-AF65-F5344CB8AC3E}">
        <p14:creationId xmlns:p14="http://schemas.microsoft.com/office/powerpoint/2010/main" val="2520017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fr-FR" sz="3000" dirty="0" smtClean="0"/>
              <a:t>Révolution française: fin ou aboutissement des Lumières (</a:t>
            </a:r>
            <a:r>
              <a:rPr lang="fr-FR" sz="3000" i="1" dirty="0" smtClean="0"/>
              <a:t>Serment du jeu de paume)</a:t>
            </a:r>
            <a:endParaRPr lang="cs-CZ" sz="3000" dirty="0"/>
          </a:p>
        </p:txBody>
      </p:sp>
      <p:sp>
        <p:nvSpPr>
          <p:cNvPr id="3" name="Zástupný symbol pro obsah 2"/>
          <p:cNvSpPr>
            <a:spLocks noGrp="1"/>
          </p:cNvSpPr>
          <p:nvPr>
            <p:ph idx="1"/>
          </p:nvPr>
        </p:nvSpPr>
        <p:spPr/>
        <p:txBody>
          <a:bodyPr/>
          <a:lstStyle/>
          <a:p>
            <a:endParaRPr lang="cs-CZ"/>
          </a:p>
        </p:txBody>
      </p:sp>
      <p:pic>
        <p:nvPicPr>
          <p:cNvPr id="1026" name="Picture 2" descr="https://upload.wikimedia.org/wikipedia/commons/thumb/2/2b/Jacques-Louis_David_-_Serment_du_Jeu_de_paume%2C_le_20_juin_1789_-_P67_-_mus%C3%A9e_Carnavalet_-_0.jpg/1280px-Jacques-Louis_David_-_Serment_du_Jeu_de_paume%2C_le_20_juin_1789_-_P67_-_mus%C3%A9e_Carnavalet_-_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5847" y="2131528"/>
            <a:ext cx="7159625" cy="4726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80946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EB573C-62B2-4B2C-B0BE-FFB8203C6934}"/>
              </a:ext>
            </a:extLst>
          </p:cNvPr>
          <p:cNvSpPr>
            <a:spLocks noGrp="1"/>
          </p:cNvSpPr>
          <p:nvPr>
            <p:ph type="title"/>
          </p:nvPr>
        </p:nvSpPr>
        <p:spPr>
          <a:xfrm>
            <a:off x="850154" y="510599"/>
            <a:ext cx="10076464" cy="706964"/>
          </a:xfrm>
        </p:spPr>
        <p:txBody>
          <a:bodyPr rtlCol="0">
            <a:normAutofit fontScale="90000"/>
          </a:bodyPr>
          <a:lstStyle/>
          <a:p>
            <a:r>
              <a:rPr lang="cs-CZ" dirty="0" smtClean="0">
                <a:solidFill>
                  <a:srgbClr val="EBEBEB"/>
                </a:solidFill>
              </a:rPr>
              <a:t>En </a:t>
            </a:r>
            <a:r>
              <a:rPr lang="cs-CZ" dirty="0" err="1" smtClean="0">
                <a:solidFill>
                  <a:srgbClr val="EBEBEB"/>
                </a:solidFill>
              </a:rPr>
              <a:t>guise</a:t>
            </a:r>
            <a:r>
              <a:rPr lang="cs-CZ" dirty="0" smtClean="0">
                <a:solidFill>
                  <a:srgbClr val="EBEBEB"/>
                </a:solidFill>
              </a:rPr>
              <a:t> </a:t>
            </a:r>
            <a:r>
              <a:rPr lang="cs-CZ" dirty="0" err="1" smtClean="0">
                <a:solidFill>
                  <a:srgbClr val="EBEBEB"/>
                </a:solidFill>
              </a:rPr>
              <a:t>d‘introduction</a:t>
            </a:r>
            <a:r>
              <a:rPr lang="cs-CZ" dirty="0" smtClean="0">
                <a:solidFill>
                  <a:srgbClr val="EBEBEB"/>
                </a:solidFill>
              </a:rPr>
              <a:t>: </a:t>
            </a:r>
            <a:r>
              <a:rPr lang="cs-CZ" dirty="0" err="1" smtClean="0">
                <a:solidFill>
                  <a:srgbClr val="EBEBEB"/>
                </a:solidFill>
              </a:rPr>
              <a:t>une</a:t>
            </a:r>
            <a:r>
              <a:rPr lang="cs-CZ" dirty="0" smtClean="0">
                <a:solidFill>
                  <a:srgbClr val="EBEBEB"/>
                </a:solidFill>
              </a:rPr>
              <a:t> soirée des </a:t>
            </a:r>
            <a:r>
              <a:rPr lang="fr-FR" dirty="0" smtClean="0">
                <a:solidFill>
                  <a:srgbClr val="EBEBEB"/>
                </a:solidFill>
              </a:rPr>
              <a:t>Lumières </a:t>
            </a:r>
            <a:endParaRPr lang="cs-CZ" dirty="0">
              <a:solidFill>
                <a:srgbClr val="EBEBEB"/>
              </a:solidFill>
            </a:endParaRPr>
          </a:p>
        </p:txBody>
      </p:sp>
      <p:sp>
        <p:nvSpPr>
          <p:cNvPr id="3" name="Zástupný symbol pro obsah 2"/>
          <p:cNvSpPr>
            <a:spLocks noGrp="1"/>
          </p:cNvSpPr>
          <p:nvPr>
            <p:ph idx="1"/>
          </p:nvPr>
        </p:nvSpPr>
        <p:spPr>
          <a:xfrm>
            <a:off x="951754" y="6552622"/>
            <a:ext cx="10907737" cy="610755"/>
          </a:xfrm>
        </p:spPr>
        <p:txBody>
          <a:bodyPr>
            <a:normAutofit/>
          </a:bodyPr>
          <a:lstStyle/>
          <a:p>
            <a:pPr marL="0" indent="0">
              <a:buNone/>
            </a:pPr>
            <a:r>
              <a:rPr lang="cs-CZ" dirty="0">
                <a:hlinkClick r:id="rId3"/>
              </a:rPr>
              <a:t>https://</a:t>
            </a:r>
            <a:r>
              <a:rPr lang="cs-CZ" dirty="0" smtClean="0">
                <a:hlinkClick r:id="rId3"/>
              </a:rPr>
              <a:t>commons.wikimedia.org/wiki/File:Salon_de_Madame_Geoffrin.jpg?uselang=fr</a:t>
            </a:r>
            <a:r>
              <a:rPr lang="fr-FR" dirty="0" smtClean="0"/>
              <a:t> </a:t>
            </a:r>
            <a:endParaRPr lang="cs-CZ" dirty="0"/>
          </a:p>
        </p:txBody>
      </p:sp>
      <p:pic>
        <p:nvPicPr>
          <p:cNvPr id="2052" name="Picture 4" descr="File:Salon de Madame Geoffr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8959" y="1375254"/>
            <a:ext cx="7620000" cy="5019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8100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39172" y="1001377"/>
            <a:ext cx="8761413" cy="706964"/>
          </a:xfrm>
        </p:spPr>
        <p:txBody>
          <a:bodyPr/>
          <a:lstStyle/>
          <a:p>
            <a:r>
              <a:rPr lang="fr-FR" dirty="0" smtClean="0"/>
              <a:t>Osnova</a:t>
            </a:r>
            <a:endParaRPr lang="cs-CZ" dirty="0"/>
          </a:p>
        </p:txBody>
      </p:sp>
      <p:sp>
        <p:nvSpPr>
          <p:cNvPr id="3" name="Zástupný symbol pro obsah 2"/>
          <p:cNvSpPr>
            <a:spLocks noGrp="1"/>
          </p:cNvSpPr>
          <p:nvPr>
            <p:ph idx="1"/>
          </p:nvPr>
        </p:nvSpPr>
        <p:spPr>
          <a:xfrm>
            <a:off x="240554" y="2400299"/>
            <a:ext cx="9965628" cy="3972791"/>
          </a:xfrm>
        </p:spPr>
        <p:txBody>
          <a:bodyPr>
            <a:normAutofit fontScale="85000" lnSpcReduction="10000"/>
          </a:bodyPr>
          <a:lstStyle/>
          <a:p>
            <a:pPr lvl="0">
              <a:buFont typeface="+mj-lt"/>
              <a:buAutoNum type="arabicPeriod"/>
            </a:pPr>
            <a:r>
              <a:rPr lang="fr-FR" dirty="0"/>
              <a:t>„Was ist das Aufklärung?“ – koncept osvícenství, jeho druhy a projevy </a:t>
            </a:r>
            <a:endParaRPr lang="cs-CZ" dirty="0"/>
          </a:p>
          <a:p>
            <a:pPr lvl="0">
              <a:buFont typeface="+mj-lt"/>
              <a:buAutoNum type="arabicPeriod"/>
            </a:pPr>
            <a:r>
              <a:rPr lang="en-GB" dirty="0" err="1"/>
              <a:t>Historický</a:t>
            </a:r>
            <a:r>
              <a:rPr lang="en-GB" dirty="0"/>
              <a:t> </a:t>
            </a:r>
            <a:r>
              <a:rPr lang="en-GB" dirty="0" err="1"/>
              <a:t>kontext</a:t>
            </a:r>
            <a:r>
              <a:rPr lang="en-GB" dirty="0"/>
              <a:t>: </a:t>
            </a:r>
            <a:r>
              <a:rPr lang="en-GB" dirty="0" err="1"/>
              <a:t>Periodizace</a:t>
            </a:r>
            <a:r>
              <a:rPr lang="en-GB" dirty="0"/>
              <a:t> </a:t>
            </a:r>
            <a:r>
              <a:rPr lang="en-GB" dirty="0" err="1"/>
              <a:t>osvícenství</a:t>
            </a:r>
            <a:r>
              <a:rPr lang="en-GB" dirty="0"/>
              <a:t>, od „</a:t>
            </a:r>
            <a:r>
              <a:rPr lang="en-GB" dirty="0" err="1"/>
              <a:t>století</a:t>
            </a:r>
            <a:r>
              <a:rPr lang="en-GB" dirty="0"/>
              <a:t> </a:t>
            </a:r>
            <a:r>
              <a:rPr lang="en-GB" dirty="0" err="1"/>
              <a:t>Ludvíka</a:t>
            </a:r>
            <a:r>
              <a:rPr lang="en-GB" dirty="0"/>
              <a:t> XIV“ </a:t>
            </a:r>
            <a:r>
              <a:rPr lang="en-GB" dirty="0" err="1"/>
              <a:t>po</a:t>
            </a:r>
            <a:r>
              <a:rPr lang="en-GB" dirty="0"/>
              <a:t> </a:t>
            </a:r>
            <a:r>
              <a:rPr lang="en-GB" dirty="0" err="1"/>
              <a:t>věk</a:t>
            </a:r>
            <a:r>
              <a:rPr lang="en-GB" dirty="0"/>
              <a:t> </a:t>
            </a:r>
            <a:r>
              <a:rPr lang="en-GB" dirty="0" err="1"/>
              <a:t>revolucí</a:t>
            </a:r>
            <a:endParaRPr lang="cs-CZ" dirty="0"/>
          </a:p>
          <a:p>
            <a:pPr lvl="0">
              <a:buFont typeface="+mj-lt"/>
              <a:buAutoNum type="arabicPeriod"/>
            </a:pPr>
            <a:r>
              <a:rPr lang="en-GB" dirty="0" err="1"/>
              <a:t>Hospodářské</a:t>
            </a:r>
            <a:r>
              <a:rPr lang="en-GB" dirty="0"/>
              <a:t> a </a:t>
            </a:r>
            <a:r>
              <a:rPr lang="en-GB" dirty="0" err="1"/>
              <a:t>sociální</a:t>
            </a:r>
            <a:r>
              <a:rPr lang="en-GB" dirty="0"/>
              <a:t> </a:t>
            </a:r>
            <a:r>
              <a:rPr lang="en-GB" dirty="0" err="1"/>
              <a:t>předpoklady</a:t>
            </a:r>
            <a:r>
              <a:rPr lang="en-GB" dirty="0"/>
              <a:t> </a:t>
            </a:r>
            <a:r>
              <a:rPr lang="en-GB" dirty="0" err="1"/>
              <a:t>osvícenství</a:t>
            </a:r>
            <a:r>
              <a:rPr lang="en-GB" dirty="0"/>
              <a:t>, </a:t>
            </a:r>
            <a:r>
              <a:rPr lang="en-GB" dirty="0" err="1"/>
              <a:t>rozšiřování</a:t>
            </a:r>
            <a:r>
              <a:rPr lang="en-GB" dirty="0"/>
              <a:t> </a:t>
            </a:r>
            <a:r>
              <a:rPr lang="en-GB" dirty="0" err="1"/>
              <a:t>obzorů</a:t>
            </a:r>
            <a:r>
              <a:rPr lang="en-GB" dirty="0"/>
              <a:t>, </a:t>
            </a:r>
            <a:r>
              <a:rPr lang="en-GB" dirty="0" err="1"/>
              <a:t>objevování</a:t>
            </a:r>
            <a:r>
              <a:rPr lang="en-GB" dirty="0"/>
              <a:t> </a:t>
            </a:r>
            <a:r>
              <a:rPr lang="en-GB" dirty="0" err="1"/>
              <a:t>světa</a:t>
            </a:r>
            <a:endParaRPr lang="cs-CZ" dirty="0"/>
          </a:p>
          <a:p>
            <a:pPr lvl="0">
              <a:buFont typeface="+mj-lt"/>
              <a:buAutoNum type="arabicPeriod"/>
            </a:pPr>
            <a:r>
              <a:rPr lang="en-GB" dirty="0" err="1"/>
              <a:t>Filosofie</a:t>
            </a:r>
            <a:r>
              <a:rPr lang="en-GB" dirty="0"/>
              <a:t> a </a:t>
            </a:r>
            <a:r>
              <a:rPr lang="en-GB" dirty="0" err="1"/>
              <a:t>ideové</a:t>
            </a:r>
            <a:r>
              <a:rPr lang="en-GB" dirty="0"/>
              <a:t> </a:t>
            </a:r>
            <a:r>
              <a:rPr lang="en-GB" dirty="0" err="1"/>
              <a:t>základy</a:t>
            </a:r>
            <a:r>
              <a:rPr lang="en-GB" dirty="0"/>
              <a:t> </a:t>
            </a:r>
            <a:r>
              <a:rPr lang="en-GB" dirty="0" err="1"/>
              <a:t>osvícenství</a:t>
            </a:r>
            <a:r>
              <a:rPr lang="en-GB" dirty="0"/>
              <a:t> </a:t>
            </a:r>
            <a:endParaRPr lang="cs-CZ" dirty="0"/>
          </a:p>
          <a:p>
            <a:pPr lvl="0">
              <a:buFont typeface="+mj-lt"/>
              <a:buAutoNum type="arabicPeriod"/>
            </a:pPr>
            <a:r>
              <a:rPr lang="fr-FR" dirty="0"/>
              <a:t>Kritika absolutní moci a přirozené právo, Charles de Montesquieu </a:t>
            </a:r>
            <a:endParaRPr lang="cs-CZ" dirty="0"/>
          </a:p>
          <a:p>
            <a:pPr lvl="0">
              <a:buFont typeface="+mj-lt"/>
              <a:buAutoNum type="arabicPeriod"/>
            </a:pPr>
            <a:r>
              <a:rPr lang="en-GB" dirty="0" err="1"/>
              <a:t>Vzdělanost</a:t>
            </a:r>
            <a:r>
              <a:rPr lang="en-GB" dirty="0"/>
              <a:t> a </a:t>
            </a:r>
            <a:r>
              <a:rPr lang="en-GB" dirty="0" err="1"/>
              <a:t>její</a:t>
            </a:r>
            <a:r>
              <a:rPr lang="en-GB" dirty="0"/>
              <a:t> </a:t>
            </a:r>
            <a:r>
              <a:rPr lang="en-GB" dirty="0" err="1"/>
              <a:t>šíření</a:t>
            </a:r>
            <a:r>
              <a:rPr lang="en-GB" dirty="0"/>
              <a:t>: </a:t>
            </a:r>
            <a:r>
              <a:rPr lang="en-GB" dirty="0" err="1"/>
              <a:t>projekt</a:t>
            </a:r>
            <a:r>
              <a:rPr lang="en-GB" dirty="0"/>
              <a:t> </a:t>
            </a:r>
            <a:r>
              <a:rPr lang="en-GB" dirty="0" err="1"/>
              <a:t>Encyklopedie</a:t>
            </a:r>
            <a:endParaRPr lang="cs-CZ" dirty="0"/>
          </a:p>
          <a:p>
            <a:pPr lvl="0">
              <a:buFont typeface="+mj-lt"/>
              <a:buAutoNum type="arabicPeriod"/>
            </a:pPr>
            <a:r>
              <a:rPr lang="en-GB" dirty="0" err="1"/>
              <a:t>Evropské</a:t>
            </a:r>
            <a:r>
              <a:rPr lang="en-GB" dirty="0"/>
              <a:t> </a:t>
            </a:r>
            <a:r>
              <a:rPr lang="en-GB" dirty="0" err="1"/>
              <a:t>sítě</a:t>
            </a:r>
            <a:r>
              <a:rPr lang="en-GB" dirty="0"/>
              <a:t> </a:t>
            </a:r>
            <a:r>
              <a:rPr lang="en-GB" dirty="0" err="1"/>
              <a:t>osvícenství</a:t>
            </a:r>
            <a:r>
              <a:rPr lang="en-GB" dirty="0"/>
              <a:t>: „</a:t>
            </a:r>
            <a:r>
              <a:rPr lang="en-GB" dirty="0" err="1"/>
              <a:t>Republika</a:t>
            </a:r>
            <a:r>
              <a:rPr lang="en-GB" dirty="0"/>
              <a:t> </a:t>
            </a:r>
            <a:r>
              <a:rPr lang="en-GB" dirty="0" err="1"/>
              <a:t>vzdělanců</a:t>
            </a:r>
            <a:r>
              <a:rPr lang="en-GB" dirty="0"/>
              <a:t>“ a Voltaire </a:t>
            </a:r>
            <a:r>
              <a:rPr lang="en-GB" dirty="0" err="1"/>
              <a:t>jako</a:t>
            </a:r>
            <a:r>
              <a:rPr lang="en-GB" dirty="0"/>
              <a:t> </a:t>
            </a:r>
            <a:r>
              <a:rPr lang="en-GB" dirty="0" err="1"/>
              <a:t>mezinárodní</a:t>
            </a:r>
            <a:r>
              <a:rPr lang="en-GB" dirty="0"/>
              <a:t> </a:t>
            </a:r>
            <a:r>
              <a:rPr lang="en-GB" dirty="0" err="1"/>
              <a:t>celebrita</a:t>
            </a:r>
            <a:endParaRPr lang="cs-CZ" dirty="0"/>
          </a:p>
          <a:p>
            <a:pPr lvl="0">
              <a:buFont typeface="+mj-lt"/>
              <a:buAutoNum type="arabicPeriod"/>
            </a:pPr>
            <a:r>
              <a:rPr lang="fr-FR" dirty="0"/>
              <a:t>Jean-Jacques Rousseau: mezi sociálními teoriemi a sentimentalismem</a:t>
            </a:r>
            <a:endParaRPr lang="cs-CZ" dirty="0"/>
          </a:p>
          <a:p>
            <a:pPr lvl="0">
              <a:buFont typeface="+mj-lt"/>
              <a:buAutoNum type="arabicPeriod"/>
            </a:pPr>
            <a:r>
              <a:rPr lang="fr-FR" dirty="0"/>
              <a:t>Přírodní vědy a jejich pokrok: Newton, Lavoisier, Buffon </a:t>
            </a:r>
            <a:endParaRPr lang="cs-CZ" dirty="0"/>
          </a:p>
          <a:p>
            <a:pPr lvl="0">
              <a:buFont typeface="+mj-lt"/>
              <a:buAutoNum type="arabicPeriod"/>
            </a:pPr>
            <a:r>
              <a:rPr lang="fr-FR" dirty="0"/>
              <a:t>Osvícenství a literatura: Diderot, Beaumarchais, Rousseau</a:t>
            </a:r>
            <a:endParaRPr lang="cs-CZ" dirty="0"/>
          </a:p>
          <a:p>
            <a:pPr lvl="0">
              <a:buFont typeface="+mj-lt"/>
              <a:buAutoNum type="arabicPeriod"/>
            </a:pPr>
            <a:r>
              <a:rPr lang="fr-FR" dirty="0"/>
              <a:t>Francouzská Evropa? Mezinárodní souvislosti a přesahy osvícenství </a:t>
            </a:r>
            <a:endParaRPr lang="cs-CZ" dirty="0"/>
          </a:p>
          <a:p>
            <a:pPr lvl="0">
              <a:buFont typeface="+mj-lt"/>
              <a:buAutoNum type="arabicPeriod"/>
            </a:pPr>
            <a:r>
              <a:rPr lang="fr-FR" dirty="0"/>
              <a:t>Francouzská revoluce a odkaz osvícenství  </a:t>
            </a:r>
            <a:endParaRPr lang="cs-CZ" dirty="0"/>
          </a:p>
          <a:p>
            <a:endParaRPr lang="cs-CZ" dirty="0"/>
          </a:p>
        </p:txBody>
      </p:sp>
    </p:spTree>
    <p:extLst>
      <p:ext uri="{BB962C8B-B14F-4D97-AF65-F5344CB8AC3E}">
        <p14:creationId xmlns:p14="http://schemas.microsoft.com/office/powerpoint/2010/main" val="3958790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Primární literatura</a:t>
            </a:r>
            <a:endParaRPr lang="cs-CZ" dirty="0"/>
          </a:p>
        </p:txBody>
      </p:sp>
      <p:sp>
        <p:nvSpPr>
          <p:cNvPr id="3" name="Zástupný symbol pro obsah 2"/>
          <p:cNvSpPr>
            <a:spLocks noGrp="1"/>
          </p:cNvSpPr>
          <p:nvPr>
            <p:ph idx="1"/>
          </p:nvPr>
        </p:nvSpPr>
        <p:spPr>
          <a:xfrm>
            <a:off x="397163" y="2309091"/>
            <a:ext cx="11296073" cy="4747491"/>
          </a:xfrm>
        </p:spPr>
        <p:txBody>
          <a:bodyPr>
            <a:normAutofit fontScale="55000" lnSpcReduction="20000"/>
          </a:bodyPr>
          <a:lstStyle/>
          <a:p>
            <a:r>
              <a:rPr lang="fr-FR" sz="2900" dirty="0"/>
              <a:t>Pierre-Augustin Caron de Beaumarchais</a:t>
            </a:r>
            <a:r>
              <a:rPr lang="fr-FR" sz="2900" b="1" dirty="0"/>
              <a:t> </a:t>
            </a:r>
            <a:r>
              <a:rPr lang="fr-FR" sz="2900" dirty="0"/>
              <a:t>: </a:t>
            </a:r>
            <a:r>
              <a:rPr lang="fr-FR" sz="2900" i="1" dirty="0"/>
              <a:t>Le Mariage de Figaro</a:t>
            </a:r>
            <a:endParaRPr lang="cs-CZ" sz="2900" dirty="0"/>
          </a:p>
          <a:p>
            <a:r>
              <a:rPr lang="fr-FR" sz="2900" dirty="0"/>
              <a:t>Louis-Antoine de Bougainville: </a:t>
            </a:r>
            <a:r>
              <a:rPr lang="fr-FR" sz="2900" i="1" dirty="0"/>
              <a:t>Le Voyage autour du monde</a:t>
            </a:r>
            <a:endParaRPr lang="cs-CZ" sz="2900" dirty="0"/>
          </a:p>
          <a:p>
            <a:r>
              <a:rPr lang="fr-FR" sz="2900" dirty="0"/>
              <a:t>Georges-Louis Leclerc de Buffon: </a:t>
            </a:r>
            <a:r>
              <a:rPr lang="fr-FR" sz="2900" i="1" dirty="0"/>
              <a:t>Histoire naturelle </a:t>
            </a:r>
            <a:endParaRPr lang="cs-CZ" sz="2900" dirty="0"/>
          </a:p>
          <a:p>
            <a:r>
              <a:rPr lang="fr-FR" sz="2900" dirty="0"/>
              <a:t>Nicolas de </a:t>
            </a:r>
            <a:r>
              <a:rPr lang="fr-FR" sz="2900" dirty="0" smtClean="0"/>
              <a:t>Con</a:t>
            </a:r>
            <a:r>
              <a:rPr lang="cs-CZ" sz="2900" dirty="0" err="1" smtClean="0"/>
              <a:t>dorc</a:t>
            </a:r>
            <a:r>
              <a:rPr lang="fr-FR" sz="2900" dirty="0" smtClean="0"/>
              <a:t>et</a:t>
            </a:r>
            <a:r>
              <a:rPr lang="fr-FR" sz="2900" dirty="0"/>
              <a:t>: </a:t>
            </a:r>
            <a:r>
              <a:rPr lang="fr-FR" sz="2900" i="1" dirty="0"/>
              <a:t>Esquisse d'un tableau historique des progrès de l'esprit humain</a:t>
            </a:r>
            <a:endParaRPr lang="cs-CZ" sz="2900" dirty="0"/>
          </a:p>
          <a:p>
            <a:r>
              <a:rPr lang="fr-FR" sz="2900" dirty="0"/>
              <a:t>Émilie du Châtelet : </a:t>
            </a:r>
            <a:r>
              <a:rPr lang="fr-FR" sz="2900" i="1" dirty="0"/>
              <a:t>Discours sur le bonheur</a:t>
            </a:r>
            <a:endParaRPr lang="cs-CZ" sz="2900" dirty="0"/>
          </a:p>
          <a:p>
            <a:r>
              <a:rPr lang="fr-FR" sz="2900" dirty="0"/>
              <a:t>Denis Diderot: </a:t>
            </a:r>
            <a:r>
              <a:rPr lang="fr-FR" sz="2900" i="1" dirty="0"/>
              <a:t>Supplément au voyage de Bougainville</a:t>
            </a:r>
            <a:r>
              <a:rPr lang="fr-FR" sz="2900" dirty="0"/>
              <a:t>, </a:t>
            </a:r>
            <a:r>
              <a:rPr lang="fr-FR" sz="2900" i="1" dirty="0"/>
              <a:t>La Religieuse</a:t>
            </a:r>
            <a:r>
              <a:rPr lang="fr-FR" sz="2900" dirty="0"/>
              <a:t>, </a:t>
            </a:r>
            <a:r>
              <a:rPr lang="fr-FR" sz="2900" i="1" dirty="0"/>
              <a:t>Neveu de Rameau</a:t>
            </a:r>
            <a:endParaRPr lang="cs-CZ" sz="2900" dirty="0"/>
          </a:p>
          <a:p>
            <a:r>
              <a:rPr lang="fr-FR" sz="2900" dirty="0"/>
              <a:t>Franz Hartig: </a:t>
            </a:r>
            <a:r>
              <a:rPr lang="fr-FR" sz="2900" i="1" dirty="0"/>
              <a:t>Lettres sur la France, l’Angleterre et l’Italie</a:t>
            </a:r>
            <a:endParaRPr lang="cs-CZ" sz="2900" dirty="0"/>
          </a:p>
          <a:p>
            <a:r>
              <a:rPr lang="fr-FR" sz="2900" dirty="0"/>
              <a:t>Maximilian Lamberg: </a:t>
            </a:r>
            <a:r>
              <a:rPr lang="fr-FR" sz="2900" i="1" dirty="0"/>
              <a:t>Lettres critiques</a:t>
            </a:r>
            <a:endParaRPr lang="cs-CZ" sz="2900" dirty="0"/>
          </a:p>
          <a:p>
            <a:r>
              <a:rPr lang="fr-FR" sz="2900" dirty="0"/>
              <a:t>Antoine de Lavoisier: </a:t>
            </a:r>
            <a:r>
              <a:rPr lang="fr-FR" sz="2900" i="1" dirty="0"/>
              <a:t>Traité élémentaire de chimie</a:t>
            </a:r>
            <a:endParaRPr lang="cs-CZ" sz="2900" dirty="0"/>
          </a:p>
          <a:p>
            <a:r>
              <a:rPr lang="fr-FR" sz="2900" dirty="0"/>
              <a:t>Charles de Montesquieu: </a:t>
            </a:r>
            <a:r>
              <a:rPr lang="fr-FR" sz="2900" i="1" dirty="0"/>
              <a:t>Lettres persanes, De l’esprit des lois</a:t>
            </a:r>
            <a:endParaRPr lang="cs-CZ" sz="2900" dirty="0"/>
          </a:p>
          <a:p>
            <a:r>
              <a:rPr lang="fr-FR" sz="2900" dirty="0"/>
              <a:t>Antoine de Rivarol: </a:t>
            </a:r>
            <a:r>
              <a:rPr lang="fr-FR" sz="2900" i="1" dirty="0"/>
              <a:t>De l'universalité de la langue française</a:t>
            </a:r>
            <a:endParaRPr lang="cs-CZ" sz="2900" dirty="0"/>
          </a:p>
          <a:p>
            <a:r>
              <a:rPr lang="fr-FR" sz="2900" dirty="0"/>
              <a:t>Jean-Jacques Rousseau: </a:t>
            </a:r>
            <a:r>
              <a:rPr lang="fr-FR" sz="2900" i="1" dirty="0"/>
              <a:t>Le Contrat social</a:t>
            </a:r>
            <a:r>
              <a:rPr lang="fr-FR" sz="2900" dirty="0"/>
              <a:t>, </a:t>
            </a:r>
            <a:r>
              <a:rPr lang="fr-FR" sz="2900" i="1" dirty="0"/>
              <a:t>Discours sur l’origine et les fondements     de l’inegalité parmi les hommes, Les Rêveries du promeneur solitaire</a:t>
            </a:r>
            <a:endParaRPr lang="cs-CZ" sz="2900" dirty="0"/>
          </a:p>
          <a:p>
            <a:r>
              <a:rPr lang="fr-FR" sz="2900" dirty="0"/>
              <a:t>Voltaire:</a:t>
            </a:r>
            <a:r>
              <a:rPr lang="fr-FR" sz="2900" i="1" dirty="0"/>
              <a:t> Dictionnaire philosophique, Candide, Correspondance</a:t>
            </a:r>
            <a:r>
              <a:rPr lang="fr-FR" sz="2900" dirty="0"/>
              <a:t>; </a:t>
            </a:r>
            <a:r>
              <a:rPr lang="fr-FR" sz="2900" i="1" dirty="0"/>
              <a:t>Éléments de la philosophie de Newton, Traité sur la tolérance</a:t>
            </a:r>
            <a:endParaRPr lang="cs-CZ" sz="2900" dirty="0"/>
          </a:p>
          <a:p>
            <a:endParaRPr lang="cs-CZ" dirty="0"/>
          </a:p>
        </p:txBody>
      </p:sp>
    </p:spTree>
    <p:extLst>
      <p:ext uri="{BB962C8B-B14F-4D97-AF65-F5344CB8AC3E}">
        <p14:creationId xmlns:p14="http://schemas.microsoft.com/office/powerpoint/2010/main" val="17419671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Sekundární literatura</a:t>
            </a:r>
            <a:endParaRPr lang="cs-CZ" dirty="0"/>
          </a:p>
        </p:txBody>
      </p:sp>
      <p:sp>
        <p:nvSpPr>
          <p:cNvPr id="3" name="Zástupný symbol pro obsah 2"/>
          <p:cNvSpPr>
            <a:spLocks noGrp="1"/>
          </p:cNvSpPr>
          <p:nvPr>
            <p:ph idx="1"/>
          </p:nvPr>
        </p:nvSpPr>
        <p:spPr>
          <a:xfrm>
            <a:off x="323681" y="2575791"/>
            <a:ext cx="9592686" cy="4157518"/>
          </a:xfrm>
        </p:spPr>
        <p:txBody>
          <a:bodyPr>
            <a:normAutofit fontScale="85000" lnSpcReduction="10000"/>
          </a:bodyPr>
          <a:lstStyle/>
          <a:p>
            <a:r>
              <a:rPr lang="fr-FR" dirty="0"/>
              <a:t>Pierre-Yves Beaurepaire : </a:t>
            </a:r>
            <a:r>
              <a:rPr lang="fr-FR" i="1" dirty="0"/>
              <a:t>L’Europe des Lumières. </a:t>
            </a:r>
            <a:r>
              <a:rPr lang="fr-FR" dirty="0"/>
              <a:t>Paris, Presses universitaires de France, 2018.</a:t>
            </a:r>
            <a:endParaRPr lang="cs-CZ" dirty="0"/>
          </a:p>
          <a:p>
            <a:r>
              <a:rPr lang="fr-FR" dirty="0"/>
              <a:t>Hans Bots – Françoise Waquet : </a:t>
            </a:r>
            <a:r>
              <a:rPr lang="fr-FR" i="1" dirty="0"/>
              <a:t>La République des lettres</a:t>
            </a:r>
            <a:r>
              <a:rPr lang="fr-FR" dirty="0"/>
              <a:t>. Paris, Bellin, 1997.</a:t>
            </a:r>
            <a:endParaRPr lang="cs-CZ" dirty="0"/>
          </a:p>
          <a:p>
            <a:r>
              <a:rPr lang="fr-FR" dirty="0"/>
              <a:t>Roger Chartier : </a:t>
            </a:r>
            <a:r>
              <a:rPr lang="fr-FR" i="1" dirty="0"/>
              <a:t>Les Origines culturelles de la Révolution française. </a:t>
            </a:r>
            <a:r>
              <a:rPr lang="fr-FR" dirty="0"/>
              <a:t>Paris, Points, 2000.</a:t>
            </a:r>
            <a:endParaRPr lang="cs-CZ" dirty="0"/>
          </a:p>
          <a:p>
            <a:r>
              <a:rPr lang="fr-FR" dirty="0"/>
              <a:t>Pierre Chaunu : </a:t>
            </a:r>
            <a:r>
              <a:rPr lang="fr-FR" i="1" dirty="0"/>
              <a:t>La civilisation de l’Europe des Lumières. </a:t>
            </a:r>
            <a:r>
              <a:rPr lang="fr-FR" dirty="0"/>
              <a:t>Paris, Arthaud, 1993.</a:t>
            </a:r>
            <a:endParaRPr lang="cs-CZ" dirty="0"/>
          </a:p>
          <a:p>
            <a:r>
              <a:rPr lang="fr-FR" dirty="0"/>
              <a:t>Béatrice Didier : </a:t>
            </a:r>
            <a:r>
              <a:rPr lang="fr-FR" i="1" dirty="0"/>
              <a:t>Histoire de la littérature française du XVIII</a:t>
            </a:r>
            <a:r>
              <a:rPr lang="fr-FR" i="1" baseline="30000" dirty="0"/>
              <a:t>e</a:t>
            </a:r>
            <a:r>
              <a:rPr lang="fr-FR" i="1" dirty="0"/>
              <a:t> siècle. </a:t>
            </a:r>
            <a:r>
              <a:rPr lang="fr-FR" dirty="0"/>
              <a:t>Rennes, Presses universitaires de Rennes, 2003.</a:t>
            </a:r>
            <a:endParaRPr lang="cs-CZ" dirty="0"/>
          </a:p>
          <a:p>
            <a:r>
              <a:rPr lang="fr-FR" dirty="0"/>
              <a:t>Ulrich Im Hof : </a:t>
            </a:r>
            <a:r>
              <a:rPr lang="fr-FR" i="1" dirty="0"/>
              <a:t>Evropa a osvícenství. </a:t>
            </a:r>
            <a:r>
              <a:rPr lang="fr-FR" dirty="0"/>
              <a:t>Praha, Nakladatelství Lidové noviny, 2001.</a:t>
            </a:r>
            <a:endParaRPr lang="cs-CZ" dirty="0"/>
          </a:p>
          <a:p>
            <a:r>
              <a:rPr lang="fr-FR" dirty="0"/>
              <a:t>Michal Konečný – Ivo Cerman: </a:t>
            </a:r>
            <a:r>
              <a:rPr lang="fr-FR" i="1" dirty="0"/>
              <a:t>Tváře osvícenství. </a:t>
            </a:r>
            <a:r>
              <a:rPr lang="fr-FR" dirty="0"/>
              <a:t>Kroměříž, Národní památkový ústav, 2021.</a:t>
            </a:r>
            <a:endParaRPr lang="cs-CZ" dirty="0"/>
          </a:p>
          <a:p>
            <a:r>
              <a:rPr lang="fr-FR" dirty="0"/>
              <a:t>Jiří Kroupa: </a:t>
            </a:r>
            <a:r>
              <a:rPr lang="fr-FR" i="1" dirty="0"/>
              <a:t>Alchymie štěstí. </a:t>
            </a:r>
            <a:r>
              <a:rPr lang="fr-FR" dirty="0"/>
              <a:t>Brno, ERA, 2006.</a:t>
            </a:r>
            <a:endParaRPr lang="cs-CZ" dirty="0"/>
          </a:p>
          <a:p>
            <a:r>
              <a:rPr lang="fr-FR" dirty="0"/>
              <a:t>Antoine Lilti: </a:t>
            </a:r>
            <a:r>
              <a:rPr lang="fr-FR" i="1" dirty="0"/>
              <a:t>L‘Héritage des Lumières. Ambivalences de la modernité. </a:t>
            </a:r>
            <a:r>
              <a:rPr lang="fr-FR" dirty="0"/>
              <a:t>Paris, Seuil/Gallimard, 2019.</a:t>
            </a:r>
            <a:endParaRPr lang="cs-CZ" dirty="0"/>
          </a:p>
          <a:p>
            <a:r>
              <a:rPr lang="fr-FR" dirty="0"/>
              <a:t>Daniel Mornet : </a:t>
            </a:r>
            <a:r>
              <a:rPr lang="fr-FR" i="1" dirty="0"/>
              <a:t>Les Origines intellectuelles de la Révolution française. </a:t>
            </a:r>
            <a:endParaRPr lang="cs-CZ" dirty="0"/>
          </a:p>
          <a:p>
            <a:r>
              <a:rPr lang="fr-FR" dirty="0"/>
              <a:t>Dagmar Pichová : </a:t>
            </a:r>
            <a:r>
              <a:rPr lang="fr-FR" i="1" dirty="0"/>
              <a:t>Émilie Du Châtelet: femme de lettres. </a:t>
            </a:r>
            <a:r>
              <a:rPr lang="fr-FR" dirty="0"/>
              <a:t>Praha, Dybbuk, 2018.</a:t>
            </a:r>
            <a:endParaRPr lang="cs-CZ" dirty="0"/>
          </a:p>
          <a:p>
            <a:endParaRPr lang="cs-CZ" dirty="0"/>
          </a:p>
        </p:txBody>
      </p:sp>
    </p:spTree>
    <p:extLst>
      <p:ext uri="{BB962C8B-B14F-4D97-AF65-F5344CB8AC3E}">
        <p14:creationId xmlns:p14="http://schemas.microsoft.com/office/powerpoint/2010/main" val="42733587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fr-FR" dirty="0" smtClean="0"/>
              <a:t>Termes de base</a:t>
            </a:r>
            <a:endParaRPr lang="cs-CZ" dirty="0"/>
          </a:p>
        </p:txBody>
      </p:sp>
      <p:sp>
        <p:nvSpPr>
          <p:cNvPr id="3" name="Zástupný symbol pro obsah 2"/>
          <p:cNvSpPr>
            <a:spLocks noGrp="1"/>
          </p:cNvSpPr>
          <p:nvPr>
            <p:ph idx="1"/>
          </p:nvPr>
        </p:nvSpPr>
        <p:spPr>
          <a:xfrm>
            <a:off x="1387841" y="2603500"/>
            <a:ext cx="3490937" cy="3416300"/>
          </a:xfrm>
        </p:spPr>
        <p:txBody>
          <a:bodyPr/>
          <a:lstStyle/>
          <a:p>
            <a:pPr marL="0" indent="0">
              <a:buNone/>
            </a:pPr>
            <a:r>
              <a:rPr lang="fr-FR" dirty="0" smtClean="0"/>
              <a:t>Lumières </a:t>
            </a:r>
            <a:endParaRPr lang="cs-CZ" dirty="0"/>
          </a:p>
        </p:txBody>
      </p:sp>
      <p:pic>
        <p:nvPicPr>
          <p:cNvPr id="5122" name="Picture 2" descr="Siècle des Lumières : résumé, philosophes, contexte historiq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914" y="3334327"/>
            <a:ext cx="3863193" cy="2575462"/>
          </a:xfrm>
          <a:prstGeom prst="rect">
            <a:avLst/>
          </a:prstGeom>
          <a:noFill/>
          <a:extLst>
            <a:ext uri="{909E8E84-426E-40DD-AFC4-6F175D3DCCD1}">
              <a14:hiddenFill xmlns:a14="http://schemas.microsoft.com/office/drawing/2010/main">
                <a:solidFill>
                  <a:srgbClr val="FFFFFF"/>
                </a:solidFill>
              </a14:hiddenFill>
            </a:ext>
          </a:extLst>
        </p:spPr>
      </p:pic>
      <p:sp>
        <p:nvSpPr>
          <p:cNvPr id="5" name="Zástupný symbol pro obsah 2"/>
          <p:cNvSpPr txBox="1">
            <a:spLocks/>
          </p:cNvSpPr>
          <p:nvPr/>
        </p:nvSpPr>
        <p:spPr>
          <a:xfrm>
            <a:off x="4957697" y="2718954"/>
            <a:ext cx="3490937" cy="34163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Font typeface="Wingdings 3" charset="2"/>
              <a:buNone/>
            </a:pPr>
            <a:r>
              <a:rPr lang="fr-FR" dirty="0" smtClean="0"/>
              <a:t>Rococo/style rocaille </a:t>
            </a:r>
            <a:endParaRPr lang="cs-CZ" dirty="0"/>
          </a:p>
        </p:txBody>
      </p:sp>
      <p:pic>
        <p:nvPicPr>
          <p:cNvPr id="5124" name="Picture 4" descr="Artistes par mouvement artistique: Rococo - WikiArt.or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7697" y="3200975"/>
            <a:ext cx="2736757" cy="3508663"/>
          </a:xfrm>
          <a:prstGeom prst="rect">
            <a:avLst/>
          </a:prstGeom>
          <a:noFill/>
          <a:extLst>
            <a:ext uri="{909E8E84-426E-40DD-AFC4-6F175D3DCCD1}">
              <a14:hiddenFill xmlns:a14="http://schemas.microsoft.com/office/drawing/2010/main">
                <a:solidFill>
                  <a:srgbClr val="FFFFFF"/>
                </a:solidFill>
              </a14:hiddenFill>
            </a:ext>
          </a:extLst>
        </p:spPr>
      </p:pic>
      <p:sp>
        <p:nvSpPr>
          <p:cNvPr id="8" name="Zástupný symbol pro obsah 2"/>
          <p:cNvSpPr txBox="1">
            <a:spLocks/>
          </p:cNvSpPr>
          <p:nvPr/>
        </p:nvSpPr>
        <p:spPr>
          <a:xfrm>
            <a:off x="8745297" y="2718954"/>
            <a:ext cx="3490937" cy="34163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Font typeface="Wingdings 3" charset="2"/>
              <a:buNone/>
            </a:pPr>
            <a:r>
              <a:rPr lang="fr-FR" dirty="0" smtClean="0"/>
              <a:t>Classicisme</a:t>
            </a:r>
            <a:endParaRPr lang="cs-CZ" dirty="0"/>
          </a:p>
        </p:txBody>
      </p:sp>
      <p:pic>
        <p:nvPicPr>
          <p:cNvPr id="5126" name="Picture 6" descr="Achille Quinet - Eglise du Pantheon, Paris, ca 1870 in 2021 | Pantheon  paris, Paris attraction, Par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8634" y="3200975"/>
            <a:ext cx="2656109" cy="3442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802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000" dirty="0" err="1" smtClean="0"/>
              <a:t>Qu‘est-ce</a:t>
            </a:r>
            <a:r>
              <a:rPr lang="cs-CZ" sz="3000" dirty="0" smtClean="0"/>
              <a:t> </a:t>
            </a:r>
            <a:r>
              <a:rPr lang="cs-CZ" sz="3000" dirty="0" err="1" smtClean="0"/>
              <a:t>que</a:t>
            </a:r>
            <a:r>
              <a:rPr lang="cs-CZ" sz="3000" dirty="0" smtClean="0"/>
              <a:t> </a:t>
            </a:r>
            <a:r>
              <a:rPr lang="cs-CZ" sz="3000" dirty="0" err="1" smtClean="0"/>
              <a:t>c‘est</a:t>
            </a:r>
            <a:r>
              <a:rPr lang="cs-CZ" sz="3000" dirty="0" smtClean="0"/>
              <a:t> </a:t>
            </a:r>
            <a:r>
              <a:rPr lang="fr-FR" sz="3000" dirty="0" smtClean="0"/>
              <a:t>« les Lumières »?</a:t>
            </a:r>
            <a:endParaRPr lang="cs-CZ" sz="3000" dirty="0"/>
          </a:p>
        </p:txBody>
      </p:sp>
      <p:sp>
        <p:nvSpPr>
          <p:cNvPr id="3" name="Zástupný symbol pro obsah 2"/>
          <p:cNvSpPr>
            <a:spLocks noGrp="1"/>
          </p:cNvSpPr>
          <p:nvPr>
            <p:ph idx="1"/>
          </p:nvPr>
        </p:nvSpPr>
        <p:spPr>
          <a:xfrm>
            <a:off x="563827" y="2917537"/>
            <a:ext cx="8825659" cy="3416300"/>
          </a:xfrm>
        </p:spPr>
        <p:txBody>
          <a:bodyPr/>
          <a:lstStyle/>
          <a:p>
            <a:pPr marL="0" indent="0">
              <a:buNone/>
            </a:pPr>
            <a:r>
              <a:rPr lang="fr-FR" dirty="0" smtClean="0"/>
              <a:t>« </a:t>
            </a:r>
            <a:r>
              <a:rPr lang="fr-FR" i="1" dirty="0" smtClean="0"/>
              <a:t>Sapere aude</a:t>
            </a:r>
            <a:r>
              <a:rPr lang="fr-FR" dirty="0" smtClean="0"/>
              <a:t> » (Immanuel Kant)</a:t>
            </a:r>
          </a:p>
          <a:p>
            <a:r>
              <a:rPr lang="fr-FR" dirty="0"/>
              <a:t>le concept des « Lumières </a:t>
            </a:r>
            <a:r>
              <a:rPr lang="fr-FR" dirty="0" smtClean="0"/>
              <a:t>» comme un « mouvement d’esprit »</a:t>
            </a:r>
          </a:p>
          <a:p>
            <a:r>
              <a:rPr lang="fr-FR" dirty="0" smtClean="0"/>
              <a:t>Le </a:t>
            </a:r>
            <a:r>
              <a:rPr lang="fr-FR" dirty="0"/>
              <a:t>Philosophe – figure emblématique des </a:t>
            </a:r>
            <a:r>
              <a:rPr lang="fr-FR" dirty="0" smtClean="0"/>
              <a:t>Lumières</a:t>
            </a:r>
            <a:endParaRPr lang="fr-FR" dirty="0"/>
          </a:p>
          <a:p>
            <a:r>
              <a:rPr lang="fr-FR" dirty="0" smtClean="0"/>
              <a:t>Les Lumières comme un phénomène européen</a:t>
            </a:r>
          </a:p>
          <a:p>
            <a:r>
              <a:rPr lang="fr-FR" dirty="0"/>
              <a:t>Une époque du combat philosophique ?</a:t>
            </a:r>
            <a:endParaRPr lang="cs-CZ" dirty="0"/>
          </a:p>
        </p:txBody>
      </p:sp>
      <p:pic>
        <p:nvPicPr>
          <p:cNvPr id="2050" name="Picture 2" descr="Deutsches Textarchiv – Kant, Immanuel: Beantwortung der Frage: Was ist  Aufklärung? In: Berlinische Monatsschrift, 1784, H. 12, S. 481-4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336" y="0"/>
            <a:ext cx="3916664" cy="6624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01882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fr-FR" dirty="0" smtClean="0"/>
              <a:t>Rôle de la raison dans le mouvement des Lumières </a:t>
            </a:r>
            <a:endParaRPr lang="cs-CZ" dirty="0"/>
          </a:p>
        </p:txBody>
      </p:sp>
      <p:sp>
        <p:nvSpPr>
          <p:cNvPr id="3" name="Zástupný symbol pro obsah 2"/>
          <p:cNvSpPr>
            <a:spLocks noGrp="1"/>
          </p:cNvSpPr>
          <p:nvPr>
            <p:ph idx="1"/>
          </p:nvPr>
        </p:nvSpPr>
        <p:spPr>
          <a:xfrm>
            <a:off x="1154955" y="2603500"/>
            <a:ext cx="6769846" cy="3416300"/>
          </a:xfrm>
        </p:spPr>
        <p:txBody>
          <a:bodyPr/>
          <a:lstStyle/>
          <a:p>
            <a:pPr marL="0" indent="0" algn="just">
              <a:buNone/>
            </a:pPr>
            <a:r>
              <a:rPr lang="fr-FR" dirty="0"/>
              <a:t>« </a:t>
            </a:r>
            <a:r>
              <a:rPr lang="fr-FR" i="1" dirty="0" smtClean="0"/>
              <a:t>L'ouvrage </a:t>
            </a:r>
            <a:r>
              <a:rPr lang="fr-FR" i="1" dirty="0"/>
              <a:t>dont nous donnons aujourd'hui le premier volume, a deux objets: comme encyclopédie, il doit exposer autant qu'il est possible, l'ordre et l'enchaînement des connaissances humaines: comme dictionnaire raisonné des sciences, des arts et des métiers, il doit contenir sur chaque science et sur chaque art, soit libéral, soit mécanique, les principes généraux qui en sont la base, et les détails les plus essentiels, qui en font le corps et la substance</a:t>
            </a:r>
            <a:r>
              <a:rPr lang="fr-FR" dirty="0"/>
              <a:t>. </a:t>
            </a:r>
            <a:r>
              <a:rPr lang="fr-FR" dirty="0" smtClean="0"/>
              <a:t>»</a:t>
            </a:r>
          </a:p>
          <a:p>
            <a:pPr marL="0" indent="0" algn="just">
              <a:buNone/>
            </a:pPr>
            <a:r>
              <a:rPr lang="fr-FR" dirty="0" smtClean="0"/>
              <a:t>(D’Alembert: </a:t>
            </a:r>
            <a:r>
              <a:rPr lang="fr-FR" i="1" dirty="0" smtClean="0"/>
              <a:t>Prospectus de l’Encyclopédie</a:t>
            </a:r>
            <a:r>
              <a:rPr lang="fr-FR" dirty="0" smtClean="0"/>
              <a:t>)</a:t>
            </a:r>
            <a:endParaRPr lang="cs-CZ" dirty="0"/>
          </a:p>
        </p:txBody>
      </p:sp>
      <p:pic>
        <p:nvPicPr>
          <p:cNvPr id="3074" name="Picture 2" descr="Siècle des Lumières — Wikipé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9018" y="1477431"/>
            <a:ext cx="3395816" cy="5291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64275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fr-FR" sz="3000" dirty="0" smtClean="0"/>
              <a:t>Transmission des savoirs comme un moteur des Lumières (Voltaire: </a:t>
            </a:r>
            <a:r>
              <a:rPr lang="fr-FR" sz="3000" i="1" dirty="0"/>
              <a:t>De l'horrible danger de la lecture</a:t>
            </a:r>
            <a:r>
              <a:rPr lang="fr-FR" sz="3000" b="1" dirty="0"/>
              <a:t/>
            </a:r>
            <a:br>
              <a:rPr lang="fr-FR" sz="3000" b="1" dirty="0"/>
            </a:br>
            <a:endParaRPr lang="cs-CZ" sz="3000" dirty="0"/>
          </a:p>
        </p:txBody>
      </p:sp>
      <p:sp>
        <p:nvSpPr>
          <p:cNvPr id="4" name="Zástupný symbol pro obsah 3"/>
          <p:cNvSpPr>
            <a:spLocks noGrp="1"/>
          </p:cNvSpPr>
          <p:nvPr>
            <p:ph idx="1"/>
          </p:nvPr>
        </p:nvSpPr>
        <p:spPr/>
        <p:txBody>
          <a:bodyPr/>
          <a:lstStyle/>
          <a:p>
            <a:endParaRPr lang="cs-CZ"/>
          </a:p>
        </p:txBody>
      </p:sp>
      <p:pic>
        <p:nvPicPr>
          <p:cNvPr id="4098" name="Picture 2" descr="Voltai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593" y="2538845"/>
            <a:ext cx="3411262" cy="4216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092290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Zasedací síň">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Office_36804407_TF67288550.potx" id="{CE7D78B5-1420-460C-A075-ACA14C339A16}" vid="{DD614D07-C7BD-4DF0-A31B-8279B7666064}"/>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F44B8C88-7AFD-4F93-AF50-E36A0AADA3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F666C14-7219-46F1-8169-9E45DA110AD7}">
  <ds:schemaRefs>
    <ds:schemaRef ds:uri="http://schemas.microsoft.com/sharepoint/v3/contenttype/forms"/>
  </ds:schemaRefs>
</ds:datastoreItem>
</file>

<file path=customXml/itemProps3.xml><?xml version="1.0" encoding="utf-8"?>
<ds:datastoreItem xmlns:ds="http://schemas.openxmlformats.org/officeDocument/2006/customXml" ds:itemID="{CAC0CEB4-BFAC-4014-9B69-2CFFE0B783D9}">
  <ds:schemaRefs>
    <ds:schemaRef ds:uri="http://schemas.microsoft.com/office/2006/documentManagement/types"/>
    <ds:schemaRef ds:uri="http://purl.org/dc/terms/"/>
    <ds:schemaRef ds:uri="16c05727-aa75-4e4a-9b5f-8a80a1165891"/>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71af3243-3dd4-4a8d-8c0d-dd76da1f02a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Návrh Zasedací místnost – iontový efekt</Template>
  <TotalTime>0</TotalTime>
  <Words>288</Words>
  <Application>Microsoft Office PowerPoint</Application>
  <PresentationFormat>Širokoúhlá obrazovka</PresentationFormat>
  <Paragraphs>63</Paragraphs>
  <Slides>12</Slides>
  <Notes>2</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12</vt:i4>
      </vt:variant>
    </vt:vector>
  </HeadingPairs>
  <TitlesOfParts>
    <vt:vector size="17" baseType="lpstr">
      <vt:lpstr>Arial</vt:lpstr>
      <vt:lpstr>Calibri</vt:lpstr>
      <vt:lpstr>Century Gothic</vt:lpstr>
      <vt:lpstr>Wingdings 3</vt:lpstr>
      <vt:lpstr>Zasedací síň</vt:lpstr>
      <vt:lpstr>FJ2B038 Osvícenství: myšlenky, umění, literatura</vt:lpstr>
      <vt:lpstr>En guise d‘introduction: une soirée des Lumières </vt:lpstr>
      <vt:lpstr>Osnova</vt:lpstr>
      <vt:lpstr>Primární literatura</vt:lpstr>
      <vt:lpstr>Sekundární literatura</vt:lpstr>
      <vt:lpstr>Termes de base</vt:lpstr>
      <vt:lpstr>Qu‘est-ce que c‘est « les Lumières »?</vt:lpstr>
      <vt:lpstr>Rôle de la raison dans le mouvement des Lumières </vt:lpstr>
      <vt:lpstr>Transmission des savoirs comme un moteur des Lumières (Voltaire: De l'horrible danger de la lecture </vt:lpstr>
      <vt:lpstr>Prezentace aplikace PowerPoint</vt:lpstr>
      <vt:lpstr>Prezentace aplikace PowerPoint</vt:lpstr>
      <vt:lpstr>Révolution française: fin ou aboutissement des Lumières (Serment du jeu de paume)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2022-02-16T22:28:04Z</dcterms:created>
  <dcterms:modified xsi:type="dcterms:W3CDTF">2022-02-17T09:47:46Z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