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13"/>
  </p:notesMasterIdLst>
  <p:sldIdLst>
    <p:sldId id="256" r:id="rId2"/>
    <p:sldId id="264" r:id="rId3"/>
    <p:sldId id="260" r:id="rId4"/>
    <p:sldId id="261" r:id="rId5"/>
    <p:sldId id="269" r:id="rId6"/>
    <p:sldId id="266" r:id="rId7"/>
    <p:sldId id="265" r:id="rId8"/>
    <p:sldId id="267" r:id="rId9"/>
    <p:sldId id="268" r:id="rId10"/>
    <p:sldId id="270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E8E58-C037-4D3F-B01B-161C4DEF5482}" v="47" dt="2022-05-25T09:34:04.761"/>
    <p1510:client id="{38F04507-BC9E-45F6-803D-80FF827A80B3}" v="235" dt="2022-05-25T09:30:55.952"/>
    <p1510:client id="{E506B549-AB1B-43DD-AAC1-167DC40F31D4}" v="246" dt="2022-05-24T22:36:08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 Procházková" userId="2a46a78a17be486d" providerId="LiveId" clId="{E158E0B1-60A0-4BE2-8F1F-CBEB6561899E}"/>
    <pc:docChg chg="custSel modSld">
      <pc:chgData name="Hana Procházková" userId="2a46a78a17be486d" providerId="LiveId" clId="{E158E0B1-60A0-4BE2-8F1F-CBEB6561899E}" dt="2022-05-25T09:35:28.659" v="33" actId="20577"/>
      <pc:docMkLst>
        <pc:docMk/>
      </pc:docMkLst>
      <pc:sldChg chg="modSp mod">
        <pc:chgData name="Hana Procházková" userId="2a46a78a17be486d" providerId="LiveId" clId="{E158E0B1-60A0-4BE2-8F1F-CBEB6561899E}" dt="2022-05-25T09:35:28.659" v="33" actId="20577"/>
        <pc:sldMkLst>
          <pc:docMk/>
          <pc:sldMk cId="2614727336" sldId="265"/>
        </pc:sldMkLst>
        <pc:spChg chg="mod">
          <ac:chgData name="Hana Procházková" userId="2a46a78a17be486d" providerId="LiveId" clId="{E158E0B1-60A0-4BE2-8F1F-CBEB6561899E}" dt="2022-05-25T09:35:28.659" v="33" actId="20577"/>
          <ac:spMkLst>
            <pc:docMk/>
            <pc:sldMk cId="2614727336" sldId="265"/>
            <ac:spMk id="3" creationId="{60929F82-4BD2-7100-767F-705A8DDE4D35}"/>
          </ac:spMkLst>
        </pc:spChg>
      </pc:sldChg>
      <pc:sldChg chg="modSp mod">
        <pc:chgData name="Hana Procházková" userId="2a46a78a17be486d" providerId="LiveId" clId="{E158E0B1-60A0-4BE2-8F1F-CBEB6561899E}" dt="2022-05-25T09:35:17.648" v="25" actId="20577"/>
        <pc:sldMkLst>
          <pc:docMk/>
          <pc:sldMk cId="2763147104" sldId="268"/>
        </pc:sldMkLst>
        <pc:spChg chg="mod">
          <ac:chgData name="Hana Procházková" userId="2a46a78a17be486d" providerId="LiveId" clId="{E158E0B1-60A0-4BE2-8F1F-CBEB6561899E}" dt="2022-05-25T09:35:17.648" v="25" actId="20577"/>
          <ac:spMkLst>
            <pc:docMk/>
            <pc:sldMk cId="2763147104" sldId="268"/>
            <ac:spMk id="3" creationId="{90EE2FE9-F900-FF2C-40AD-817534F14B2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B6886-C737-4A00-8BE9-BB9F7F3CF2D5}" type="doc">
      <dgm:prSet loTypeId="urn:microsoft.com/office/officeart/2018/2/layout/IconVerticalSolidList" loCatId="icon" qsTypeId="urn:microsoft.com/office/officeart/2005/8/quickstyle/simple2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4C25BE7-6DDD-48DE-8D02-8C8706AA7B3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err="1"/>
            <a:t>Autrice</a:t>
          </a:r>
          <a:endParaRPr lang="fr-CA" dirty="0"/>
        </a:p>
      </dgm:t>
    </dgm:pt>
    <dgm:pt modelId="{001E82AF-30E7-4B6B-9A22-807D9D03C667}" type="parTrans" cxnId="{A828FBE8-9B23-471F-BB94-6671F04FC4C2}">
      <dgm:prSet/>
      <dgm:spPr/>
      <dgm:t>
        <a:bodyPr/>
        <a:lstStyle/>
        <a:p>
          <a:endParaRPr lang="en-US"/>
        </a:p>
      </dgm:t>
    </dgm:pt>
    <dgm:pt modelId="{4BB33389-DA26-4568-9EE5-D1E14AA1134C}" type="sibTrans" cxnId="{A828FBE8-9B23-471F-BB94-6671F04FC4C2}">
      <dgm:prSet/>
      <dgm:spPr/>
      <dgm:t>
        <a:bodyPr/>
        <a:lstStyle/>
        <a:p>
          <a:endParaRPr lang="en-US"/>
        </a:p>
      </dgm:t>
    </dgm:pt>
    <dgm:pt modelId="{06FCCD6C-ED85-45DA-A1F8-B80AFDB3384A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Roman</a:t>
          </a:r>
        </a:p>
      </dgm:t>
    </dgm:pt>
    <dgm:pt modelId="{FE895E35-3BA8-4464-A735-FE15C9126B68}" type="parTrans" cxnId="{78648B2B-1331-49E2-9D4B-003CC8986D4F}">
      <dgm:prSet/>
      <dgm:spPr/>
      <dgm:t>
        <a:bodyPr/>
        <a:lstStyle/>
        <a:p>
          <a:endParaRPr lang="en-US"/>
        </a:p>
      </dgm:t>
    </dgm:pt>
    <dgm:pt modelId="{5C72A4FE-DDC4-4735-B486-BDCEE80C2067}" type="sibTrans" cxnId="{78648B2B-1331-49E2-9D4B-003CC8986D4F}">
      <dgm:prSet/>
      <dgm:spPr/>
      <dgm:t>
        <a:bodyPr/>
        <a:lstStyle/>
        <a:p>
          <a:endParaRPr lang="en-US"/>
        </a:p>
      </dgm:t>
    </dgm:pt>
    <dgm:pt modelId="{C8DDDEFA-0963-484E-B623-90A73C3BF671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Fantastique / Mythologie</a:t>
          </a:r>
        </a:p>
      </dgm:t>
    </dgm:pt>
    <dgm:pt modelId="{E51F6FD1-C85B-455A-95D7-F6C98E9A87AE}" type="parTrans" cxnId="{B85C496B-4061-487B-BD3B-D140B1DEDCC9}">
      <dgm:prSet/>
      <dgm:spPr/>
      <dgm:t>
        <a:bodyPr/>
        <a:lstStyle/>
        <a:p>
          <a:endParaRPr lang="en-US"/>
        </a:p>
      </dgm:t>
    </dgm:pt>
    <dgm:pt modelId="{5446B078-E104-4019-88F4-C1542AA4005F}" type="sibTrans" cxnId="{B85C496B-4061-487B-BD3B-D140B1DEDCC9}">
      <dgm:prSet/>
      <dgm:spPr/>
      <dgm:t>
        <a:bodyPr/>
        <a:lstStyle/>
        <a:p>
          <a:endParaRPr lang="en-US"/>
        </a:p>
      </dgm:t>
    </dgm:pt>
    <dgm:pt modelId="{F647D98F-A9A3-4B93-8EAC-6BCEE4BF0D86}" type="pres">
      <dgm:prSet presAssocID="{940B6886-C737-4A00-8BE9-BB9F7F3CF2D5}" presName="root" presStyleCnt="0">
        <dgm:presLayoutVars>
          <dgm:dir/>
          <dgm:resizeHandles val="exact"/>
        </dgm:presLayoutVars>
      </dgm:prSet>
      <dgm:spPr/>
    </dgm:pt>
    <dgm:pt modelId="{CAD202E5-2657-40AB-90AB-14AD3691B5D3}" type="pres">
      <dgm:prSet presAssocID="{24C25BE7-6DDD-48DE-8D02-8C8706AA7B39}" presName="compNode" presStyleCnt="0"/>
      <dgm:spPr/>
    </dgm:pt>
    <dgm:pt modelId="{69078D66-09E6-4674-B0E6-E7B055719C4D}" type="pres">
      <dgm:prSet presAssocID="{24C25BE7-6DDD-48DE-8D02-8C8706AA7B39}" presName="bgRect" presStyleLbl="bgShp" presStyleIdx="0" presStyleCnt="3"/>
      <dgm:spPr/>
    </dgm:pt>
    <dgm:pt modelId="{A1D30F9A-ED92-4DD7-AF22-C34F194262AC}" type="pres">
      <dgm:prSet presAssocID="{24C25BE7-6DDD-48DE-8D02-8C8706AA7B3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ture contour"/>
        </a:ext>
      </dgm:extLst>
    </dgm:pt>
    <dgm:pt modelId="{F0189CEC-A4AB-41E0-9CE0-B8C638EC9E84}" type="pres">
      <dgm:prSet presAssocID="{24C25BE7-6DDD-48DE-8D02-8C8706AA7B39}" presName="spaceRect" presStyleCnt="0"/>
      <dgm:spPr/>
    </dgm:pt>
    <dgm:pt modelId="{8EC113CA-4DFA-40BF-BA9D-242BDADBF38E}" type="pres">
      <dgm:prSet presAssocID="{24C25BE7-6DDD-48DE-8D02-8C8706AA7B39}" presName="parTx" presStyleLbl="revTx" presStyleIdx="0" presStyleCnt="3">
        <dgm:presLayoutVars>
          <dgm:chMax val="0"/>
          <dgm:chPref val="0"/>
        </dgm:presLayoutVars>
      </dgm:prSet>
      <dgm:spPr/>
    </dgm:pt>
    <dgm:pt modelId="{01DDD16C-15B2-481C-8E94-D6E24D1CAAEF}" type="pres">
      <dgm:prSet presAssocID="{4BB33389-DA26-4568-9EE5-D1E14AA1134C}" presName="sibTrans" presStyleCnt="0"/>
      <dgm:spPr/>
    </dgm:pt>
    <dgm:pt modelId="{47026662-20DD-4CE1-8139-08314EA67BB3}" type="pres">
      <dgm:prSet presAssocID="{06FCCD6C-ED85-45DA-A1F8-B80AFDB3384A}" presName="compNode" presStyleCnt="0"/>
      <dgm:spPr/>
    </dgm:pt>
    <dgm:pt modelId="{E88D1C15-9B43-4424-A18D-4287E4BBEF59}" type="pres">
      <dgm:prSet presAssocID="{06FCCD6C-ED85-45DA-A1F8-B80AFDB3384A}" presName="bgRect" presStyleLbl="bgShp" presStyleIdx="1" presStyleCnt="3"/>
      <dgm:spPr/>
    </dgm:pt>
    <dgm:pt modelId="{D91A456B-7F90-45E8-AACA-2C0B2703C2E8}" type="pres">
      <dgm:prSet presAssocID="{06FCCD6C-ED85-45DA-A1F8-B80AFDB338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vre ouvert contour"/>
        </a:ext>
      </dgm:extLst>
    </dgm:pt>
    <dgm:pt modelId="{DCEB7278-BC22-4709-AE67-A5B7511BF0DA}" type="pres">
      <dgm:prSet presAssocID="{06FCCD6C-ED85-45DA-A1F8-B80AFDB3384A}" presName="spaceRect" presStyleCnt="0"/>
      <dgm:spPr/>
    </dgm:pt>
    <dgm:pt modelId="{034A66FC-EF5D-41E8-92AD-A72BD712AA40}" type="pres">
      <dgm:prSet presAssocID="{06FCCD6C-ED85-45DA-A1F8-B80AFDB3384A}" presName="parTx" presStyleLbl="revTx" presStyleIdx="1" presStyleCnt="3">
        <dgm:presLayoutVars>
          <dgm:chMax val="0"/>
          <dgm:chPref val="0"/>
        </dgm:presLayoutVars>
      </dgm:prSet>
      <dgm:spPr/>
    </dgm:pt>
    <dgm:pt modelId="{4331AA2B-7452-4B2B-90F9-9244FB06E1E0}" type="pres">
      <dgm:prSet presAssocID="{5C72A4FE-DDC4-4735-B486-BDCEE80C2067}" presName="sibTrans" presStyleCnt="0"/>
      <dgm:spPr/>
    </dgm:pt>
    <dgm:pt modelId="{0CF3346C-23CA-4A94-B33C-29A0332CAF89}" type="pres">
      <dgm:prSet presAssocID="{C8DDDEFA-0963-484E-B623-90A73C3BF671}" presName="compNode" presStyleCnt="0"/>
      <dgm:spPr/>
    </dgm:pt>
    <dgm:pt modelId="{A1368AEF-80BE-4C7B-B5E7-98F9F4414195}" type="pres">
      <dgm:prSet presAssocID="{C8DDDEFA-0963-484E-B623-90A73C3BF671}" presName="bgRect" presStyleLbl="bgShp" presStyleIdx="2" presStyleCnt="3"/>
      <dgm:spPr/>
    </dgm:pt>
    <dgm:pt modelId="{52E8C24E-F4CD-4AA8-8F0C-8D4356C91132}" type="pres">
      <dgm:prSet presAssocID="{C8DDDEFA-0963-484E-B623-90A73C3BF6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guette magique auto contour"/>
        </a:ext>
      </dgm:extLst>
    </dgm:pt>
    <dgm:pt modelId="{8B2D5CAF-CEAD-4196-92A7-3BF76D0C6572}" type="pres">
      <dgm:prSet presAssocID="{C8DDDEFA-0963-484E-B623-90A73C3BF671}" presName="spaceRect" presStyleCnt="0"/>
      <dgm:spPr/>
    </dgm:pt>
    <dgm:pt modelId="{8AED373E-FDDD-4334-93E9-7AC9FE5993A4}" type="pres">
      <dgm:prSet presAssocID="{C8DDDEFA-0963-484E-B623-90A73C3BF67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8648B2B-1331-49E2-9D4B-003CC8986D4F}" srcId="{940B6886-C737-4A00-8BE9-BB9F7F3CF2D5}" destId="{06FCCD6C-ED85-45DA-A1F8-B80AFDB3384A}" srcOrd="1" destOrd="0" parTransId="{FE895E35-3BA8-4464-A735-FE15C9126B68}" sibTransId="{5C72A4FE-DDC4-4735-B486-BDCEE80C2067}"/>
    <dgm:cxn modelId="{1874BE43-C9ED-4E6E-ACF8-D12C42455D4D}" type="presOf" srcId="{24C25BE7-6DDD-48DE-8D02-8C8706AA7B39}" destId="{8EC113CA-4DFA-40BF-BA9D-242BDADBF38E}" srcOrd="0" destOrd="0" presId="urn:microsoft.com/office/officeart/2018/2/layout/IconVerticalSolidList"/>
    <dgm:cxn modelId="{B85C496B-4061-487B-BD3B-D140B1DEDCC9}" srcId="{940B6886-C737-4A00-8BE9-BB9F7F3CF2D5}" destId="{C8DDDEFA-0963-484E-B623-90A73C3BF671}" srcOrd="2" destOrd="0" parTransId="{E51F6FD1-C85B-455A-95D7-F6C98E9A87AE}" sibTransId="{5446B078-E104-4019-88F4-C1542AA4005F}"/>
    <dgm:cxn modelId="{69836B53-81FF-410F-894E-BC1313EA6349}" type="presOf" srcId="{940B6886-C737-4A00-8BE9-BB9F7F3CF2D5}" destId="{F647D98F-A9A3-4B93-8EAC-6BCEE4BF0D86}" srcOrd="0" destOrd="0" presId="urn:microsoft.com/office/officeart/2018/2/layout/IconVerticalSolidList"/>
    <dgm:cxn modelId="{E322CEB0-B7C4-430E-BD93-384E656CC036}" type="presOf" srcId="{C8DDDEFA-0963-484E-B623-90A73C3BF671}" destId="{8AED373E-FDDD-4334-93E9-7AC9FE5993A4}" srcOrd="0" destOrd="0" presId="urn:microsoft.com/office/officeart/2018/2/layout/IconVerticalSolidList"/>
    <dgm:cxn modelId="{01E1A4C6-9EC1-43CB-88D0-5758C22B2FB0}" type="presOf" srcId="{06FCCD6C-ED85-45DA-A1F8-B80AFDB3384A}" destId="{034A66FC-EF5D-41E8-92AD-A72BD712AA40}" srcOrd="0" destOrd="0" presId="urn:microsoft.com/office/officeart/2018/2/layout/IconVerticalSolidList"/>
    <dgm:cxn modelId="{A828FBE8-9B23-471F-BB94-6671F04FC4C2}" srcId="{940B6886-C737-4A00-8BE9-BB9F7F3CF2D5}" destId="{24C25BE7-6DDD-48DE-8D02-8C8706AA7B39}" srcOrd="0" destOrd="0" parTransId="{001E82AF-30E7-4B6B-9A22-807D9D03C667}" sibTransId="{4BB33389-DA26-4568-9EE5-D1E14AA1134C}"/>
    <dgm:cxn modelId="{85D8CDE0-7A69-4197-ABE4-4308428DCCDF}" type="presParOf" srcId="{F647D98F-A9A3-4B93-8EAC-6BCEE4BF0D86}" destId="{CAD202E5-2657-40AB-90AB-14AD3691B5D3}" srcOrd="0" destOrd="0" presId="urn:microsoft.com/office/officeart/2018/2/layout/IconVerticalSolidList"/>
    <dgm:cxn modelId="{3B13F0B2-8141-4DCB-BE80-4E12833A304D}" type="presParOf" srcId="{CAD202E5-2657-40AB-90AB-14AD3691B5D3}" destId="{69078D66-09E6-4674-B0E6-E7B055719C4D}" srcOrd="0" destOrd="0" presId="urn:microsoft.com/office/officeart/2018/2/layout/IconVerticalSolidList"/>
    <dgm:cxn modelId="{8B7A7E93-A683-4BDF-A6CA-FEB34B363F4A}" type="presParOf" srcId="{CAD202E5-2657-40AB-90AB-14AD3691B5D3}" destId="{A1D30F9A-ED92-4DD7-AF22-C34F194262AC}" srcOrd="1" destOrd="0" presId="urn:microsoft.com/office/officeart/2018/2/layout/IconVerticalSolidList"/>
    <dgm:cxn modelId="{37870AD6-62EE-4420-89AA-175E658F2628}" type="presParOf" srcId="{CAD202E5-2657-40AB-90AB-14AD3691B5D3}" destId="{F0189CEC-A4AB-41E0-9CE0-B8C638EC9E84}" srcOrd="2" destOrd="0" presId="urn:microsoft.com/office/officeart/2018/2/layout/IconVerticalSolidList"/>
    <dgm:cxn modelId="{FC04A76E-A54B-4A7C-B87C-AD1C99D50B7B}" type="presParOf" srcId="{CAD202E5-2657-40AB-90AB-14AD3691B5D3}" destId="{8EC113CA-4DFA-40BF-BA9D-242BDADBF38E}" srcOrd="3" destOrd="0" presId="urn:microsoft.com/office/officeart/2018/2/layout/IconVerticalSolidList"/>
    <dgm:cxn modelId="{E41529B0-1D97-4BC0-A72C-73DAD9EE8640}" type="presParOf" srcId="{F647D98F-A9A3-4B93-8EAC-6BCEE4BF0D86}" destId="{01DDD16C-15B2-481C-8E94-D6E24D1CAAEF}" srcOrd="1" destOrd="0" presId="urn:microsoft.com/office/officeart/2018/2/layout/IconVerticalSolidList"/>
    <dgm:cxn modelId="{56112FB8-739D-458D-ACD3-BCAB77C023B3}" type="presParOf" srcId="{F647D98F-A9A3-4B93-8EAC-6BCEE4BF0D86}" destId="{47026662-20DD-4CE1-8139-08314EA67BB3}" srcOrd="2" destOrd="0" presId="urn:microsoft.com/office/officeart/2018/2/layout/IconVerticalSolidList"/>
    <dgm:cxn modelId="{6677CD20-91A6-420E-AAB2-EFAD8B41D7A1}" type="presParOf" srcId="{47026662-20DD-4CE1-8139-08314EA67BB3}" destId="{E88D1C15-9B43-4424-A18D-4287E4BBEF59}" srcOrd="0" destOrd="0" presId="urn:microsoft.com/office/officeart/2018/2/layout/IconVerticalSolidList"/>
    <dgm:cxn modelId="{765CCFF7-C5B4-4735-B0B1-7E80C825B124}" type="presParOf" srcId="{47026662-20DD-4CE1-8139-08314EA67BB3}" destId="{D91A456B-7F90-45E8-AACA-2C0B2703C2E8}" srcOrd="1" destOrd="0" presId="urn:microsoft.com/office/officeart/2018/2/layout/IconVerticalSolidList"/>
    <dgm:cxn modelId="{E4965D76-67BA-4A62-B976-DEC4A01B709F}" type="presParOf" srcId="{47026662-20DD-4CE1-8139-08314EA67BB3}" destId="{DCEB7278-BC22-4709-AE67-A5B7511BF0DA}" srcOrd="2" destOrd="0" presId="urn:microsoft.com/office/officeart/2018/2/layout/IconVerticalSolidList"/>
    <dgm:cxn modelId="{35F1E29F-3AC7-4BF1-ADB8-5263E228E907}" type="presParOf" srcId="{47026662-20DD-4CE1-8139-08314EA67BB3}" destId="{034A66FC-EF5D-41E8-92AD-A72BD712AA40}" srcOrd="3" destOrd="0" presId="urn:microsoft.com/office/officeart/2018/2/layout/IconVerticalSolidList"/>
    <dgm:cxn modelId="{7AAD0E38-99C6-408D-B355-658B61A4F379}" type="presParOf" srcId="{F647D98F-A9A3-4B93-8EAC-6BCEE4BF0D86}" destId="{4331AA2B-7452-4B2B-90F9-9244FB06E1E0}" srcOrd="3" destOrd="0" presId="urn:microsoft.com/office/officeart/2018/2/layout/IconVerticalSolidList"/>
    <dgm:cxn modelId="{CAA64235-BE55-40A3-BAD0-D274E94A4D62}" type="presParOf" srcId="{F647D98F-A9A3-4B93-8EAC-6BCEE4BF0D86}" destId="{0CF3346C-23CA-4A94-B33C-29A0332CAF89}" srcOrd="4" destOrd="0" presId="urn:microsoft.com/office/officeart/2018/2/layout/IconVerticalSolidList"/>
    <dgm:cxn modelId="{BF396190-8BF4-4EA4-9FC3-53D3CC6092BF}" type="presParOf" srcId="{0CF3346C-23CA-4A94-B33C-29A0332CAF89}" destId="{A1368AEF-80BE-4C7B-B5E7-98F9F4414195}" srcOrd="0" destOrd="0" presId="urn:microsoft.com/office/officeart/2018/2/layout/IconVerticalSolidList"/>
    <dgm:cxn modelId="{F344DDD5-60EC-4BBB-97D7-E5F63E2BD48C}" type="presParOf" srcId="{0CF3346C-23CA-4A94-B33C-29A0332CAF89}" destId="{52E8C24E-F4CD-4AA8-8F0C-8D4356C91132}" srcOrd="1" destOrd="0" presId="urn:microsoft.com/office/officeart/2018/2/layout/IconVerticalSolidList"/>
    <dgm:cxn modelId="{3A4FC2CA-F944-4463-B862-E9343E635F4B}" type="presParOf" srcId="{0CF3346C-23CA-4A94-B33C-29A0332CAF89}" destId="{8B2D5CAF-CEAD-4196-92A7-3BF76D0C6572}" srcOrd="2" destOrd="0" presId="urn:microsoft.com/office/officeart/2018/2/layout/IconVerticalSolidList"/>
    <dgm:cxn modelId="{7E6553F9-EF48-4F11-963B-7567FD95DE22}" type="presParOf" srcId="{0CF3346C-23CA-4A94-B33C-29A0332CAF89}" destId="{8AED373E-FDDD-4334-93E9-7AC9FE5993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78D66-09E6-4674-B0E6-E7B055719C4D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30F9A-ED92-4DD7-AF22-C34F194262AC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C113CA-4DFA-40BF-BA9D-242BDADBF38E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/>
            <a:t>Autrice</a:t>
          </a:r>
          <a:endParaRPr lang="fr-CA" sz="2500" kern="1200" dirty="0"/>
        </a:p>
      </dsp:txBody>
      <dsp:txXfrm>
        <a:off x="1732555" y="641"/>
        <a:ext cx="4180881" cy="1500047"/>
      </dsp:txXfrm>
    </dsp:sp>
    <dsp:sp modelId="{E88D1C15-9B43-4424-A18D-4287E4BBEF59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A456B-7F90-45E8-AACA-2C0B2703C2E8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4A66FC-EF5D-41E8-92AD-A72BD712AA40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Roman</a:t>
          </a:r>
        </a:p>
      </dsp:txBody>
      <dsp:txXfrm>
        <a:off x="1732555" y="1875701"/>
        <a:ext cx="4180881" cy="1500047"/>
      </dsp:txXfrm>
    </dsp:sp>
    <dsp:sp modelId="{A1368AEF-80BE-4C7B-B5E7-98F9F4414195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8C24E-F4CD-4AA8-8F0C-8D4356C91132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ED373E-FDDD-4334-93E9-7AC9FE5993A4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/>
            <a:t>Fantastique / Mythologie</a:t>
          </a:r>
        </a:p>
      </dsp:txBody>
      <dsp:txXfrm>
        <a:off x="1732555" y="3750760"/>
        <a:ext cx="4180881" cy="1500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CC53-7BA3-4B2A-B18A-006068F33122}" type="datetimeFigureOut">
              <a:rPr lang="cs-CZ" smtClean="0"/>
              <a:t>25.05.2022</a:t>
            </a:fld>
            <a:endParaRPr lang="cs-C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cs-C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9277D-506D-4ED6-8CCA-4CE39640257A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0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6275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14973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73549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0F83F41A-0AC9-46AE-80E5-213A985D2FBC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23742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486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3670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5822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07149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672855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17525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0F83F41A-0AC9-46AE-80E5-213A985D2FBC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6552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2022-05-25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71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s://lavolte.net/livres/toxoplasma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avolte.net/a-propo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9">
            <a:extLst>
              <a:ext uri="{FF2B5EF4-FFF2-40B4-BE49-F238E27FC236}">
                <a16:creationId xmlns:a16="http://schemas.microsoft.com/office/drawing/2014/main" id="{2AA0E174-1032-45EB-8FEE-2178019BA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11">
            <a:extLst>
              <a:ext uri="{FF2B5EF4-FFF2-40B4-BE49-F238E27FC236}">
                <a16:creationId xmlns:a16="http://schemas.microsoft.com/office/drawing/2014/main" id="{C017D167-735C-4828-BF61-5BEC0A9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13" y="988098"/>
            <a:ext cx="4495380" cy="2407724"/>
          </a:xfrm>
        </p:spPr>
        <p:txBody>
          <a:bodyPr>
            <a:normAutofit/>
          </a:bodyPr>
          <a:lstStyle/>
          <a:p>
            <a:r>
              <a:rPr lang="fr-CA" sz="4800" dirty="0">
                <a:cs typeface="Calibri Light"/>
              </a:rPr>
              <a:t>TOXOPLASM</a:t>
            </a:r>
            <a:r>
              <a:rPr lang="cs-CZ" sz="4800" dirty="0">
                <a:cs typeface="Calibri Light"/>
              </a:rPr>
              <a:t>A</a:t>
            </a:r>
            <a:br>
              <a:rPr lang="fr-CA" sz="4800" dirty="0">
                <a:cs typeface="Calibri Light"/>
              </a:rPr>
            </a:br>
            <a:r>
              <a:rPr lang="cs-CZ" sz="4800" dirty="0">
                <a:cs typeface="Calibri Light"/>
              </a:rPr>
              <a:t>Sabrina </a:t>
            </a:r>
            <a:r>
              <a:rPr lang="fr-CA" sz="4800" dirty="0">
                <a:cs typeface="Calibri Light"/>
              </a:rPr>
              <a:t>CALVO</a:t>
            </a:r>
            <a:endParaRPr lang="fr-CA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15" y="3395822"/>
            <a:ext cx="4495378" cy="17185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sz="1600">
                <a:cs typeface="Calibri"/>
              </a:rPr>
              <a:t>Hana Procházková</a:t>
            </a:r>
          </a:p>
          <a:p>
            <a:r>
              <a:rPr lang="fr-CA" sz="1600">
                <a:cs typeface="Calibri"/>
              </a:rPr>
              <a:t>494912</a:t>
            </a:r>
          </a:p>
        </p:txBody>
      </p:sp>
      <p:pic>
        <p:nvPicPr>
          <p:cNvPr id="91" name="Picture 13">
            <a:extLst>
              <a:ext uri="{FF2B5EF4-FFF2-40B4-BE49-F238E27FC236}">
                <a16:creationId xmlns:a16="http://schemas.microsoft.com/office/drawing/2014/main" id="{48A2A651-3D77-45F6-9A25-3762F5E46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474" r="60418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8089BA8F-0255-FF53-D612-F854AB21E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7918" y="805583"/>
            <a:ext cx="3433428" cy="4660762"/>
          </a:xfrm>
          <a:prstGeom prst="rect">
            <a:avLst/>
          </a:prstGeom>
        </p:spPr>
      </p:pic>
      <p:pic>
        <p:nvPicPr>
          <p:cNvPr id="97" name="Picture 15">
            <a:extLst>
              <a:ext uri="{FF2B5EF4-FFF2-40B4-BE49-F238E27FC236}">
                <a16:creationId xmlns:a16="http://schemas.microsoft.com/office/drawing/2014/main" id="{EE1B9172-598D-41CA-A120-1347A28BA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101" name="Straight Connector 17">
            <a:extLst>
              <a:ext uri="{FF2B5EF4-FFF2-40B4-BE49-F238E27FC236}">
                <a16:creationId xmlns:a16="http://schemas.microsoft.com/office/drawing/2014/main" id="{FD3493C9-FDB6-46AD-891A-36C02F24D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0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99DC6-1649-76FB-C6BA-39EE01F5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fantastique</a:t>
            </a:r>
            <a:endParaRPr lang="cs-C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D20B43-6C8C-D826-1C90-42D331688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Kim se pose les questions sur la Grille ; Nikki et Mei cherchent Kim pendant que la révolution ravage leur entourage</a:t>
            </a:r>
          </a:p>
          <a:p>
            <a:r>
              <a:rPr lang="fr-CA" dirty="0"/>
              <a:t>Kim se rend compte du mécanisme qui a mis à l’œuvre la Grille grâce à l’aide involontaire de 3 sœurs autochtones, veut s’enfuir</a:t>
            </a:r>
          </a:p>
          <a:p>
            <a:r>
              <a:rPr lang="fr-CA" dirty="0"/>
              <a:t>Nikki et Mei rejoignent Kim assumant le rôle des sœurs</a:t>
            </a:r>
          </a:p>
          <a:p>
            <a:r>
              <a:rPr lang="fr-CA" dirty="0"/>
              <a:t>un nouveau monde naît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2F8F2B-9EEE-0A28-2E25-4A062502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699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099A6-CE6F-4659-8437-ADB26633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cs typeface="Calibri Light"/>
              </a:rPr>
              <a:t>Les sources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9EA703-F558-4B16-8FB4-1494E1DA9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Bibliographie :</a:t>
            </a:r>
          </a:p>
          <a:p>
            <a:pPr lvl="1">
              <a:spcBef>
                <a:spcPts val="1000"/>
              </a:spcBef>
            </a:pPr>
            <a:r>
              <a:rPr lang="cs-CZ" dirty="0"/>
              <a:t>CALVO, Sabrina. </a:t>
            </a:r>
            <a:r>
              <a:rPr lang="cs-CZ" i="1" dirty="0" err="1"/>
              <a:t>Toxoplasma</a:t>
            </a:r>
            <a:r>
              <a:rPr lang="cs-CZ" dirty="0"/>
              <a:t>. </a:t>
            </a:r>
            <a:r>
              <a:rPr lang="cs-CZ" dirty="0" err="1"/>
              <a:t>Clamart</a:t>
            </a:r>
            <a:r>
              <a:rPr lang="cs-CZ" dirty="0"/>
              <a:t>: La Volte, 2017. ISBN 2370490535.</a:t>
            </a:r>
            <a:endParaRPr lang="fr-CA" dirty="0">
              <a:cs typeface="Calibri"/>
            </a:endParaRPr>
          </a:p>
          <a:p>
            <a:r>
              <a:rPr lang="fr-CA" dirty="0">
                <a:cs typeface="Calibri"/>
              </a:rPr>
              <a:t>Sitographie :</a:t>
            </a:r>
          </a:p>
          <a:p>
            <a:pPr lvl="1"/>
            <a:r>
              <a:rPr lang="fr-CA" dirty="0">
                <a:cs typeface="Calibri"/>
                <a:hlinkClick r:id="rId2"/>
              </a:rPr>
              <a:t>https://lavolte.net/livres/toxoplasma/</a:t>
            </a:r>
            <a:endParaRPr lang="cs-CZ" dirty="0">
              <a:cs typeface="Calibri"/>
              <a:hlinkClick r:id="rId2"/>
            </a:endParaRPr>
          </a:p>
          <a:p>
            <a:pPr lvl="1"/>
            <a:r>
              <a:rPr lang="fr-CA" dirty="0">
                <a:cs typeface="Calibri"/>
                <a:hlinkClick r:id="rId2"/>
              </a:rPr>
              <a:t>https://lavolte.net/a-propos/</a:t>
            </a:r>
            <a:endParaRPr lang="cs-CZ" dirty="0">
              <a:cs typeface="Calibri"/>
            </a:endParaRPr>
          </a:p>
          <a:p>
            <a:pPr lvl="1"/>
            <a:endParaRPr lang="fr-CA" dirty="0"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64964F-CAF1-4571-B0AF-21C2F5FE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58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96A513-97D8-4AC6-AC6A-1D833A56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9FBAF-58DF-421B-B0FC-BE534D2F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C12741-3E30-E875-C614-73536DE7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fr-CA" dirty="0"/>
              <a:t>Table des matières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A13349-E604-4469-B599-3DADA7A93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DFD875-709C-EE75-79A2-C0910B00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1116" y="2302053"/>
            <a:ext cx="811019" cy="50357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B248EC9D-5697-4E5B-8ED7-1432B59ABEA1}" type="slidenum">
              <a:rPr lang="fr-CA" smtClean="0"/>
              <a:pPr algn="l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fr-CA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59C4CAC-B6F7-4EB9-B195-2DE22AE63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751D46D3-DFB8-02B9-D522-246CA7596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428223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63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06F18A-048C-4A51-B89A-3AF572ED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28" y="948706"/>
            <a:ext cx="4507707" cy="1049235"/>
          </a:xfrm>
        </p:spPr>
        <p:txBody>
          <a:bodyPr>
            <a:normAutofit/>
          </a:bodyPr>
          <a:lstStyle/>
          <a:p>
            <a:r>
              <a:rPr lang="cs-CZ" dirty="0" err="1">
                <a:cs typeface="Calibri Light"/>
              </a:rPr>
              <a:t>Autrice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E92111-F6B6-4BA8-9328-BE48846D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0849" y="137408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248EC9D-5697-4E5B-8ED7-1432B59ABEA1}" type="slidenum">
              <a:rPr lang="fr-CA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fr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E6D811-D2CD-40A5-8301-237FAC580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30" y="2167151"/>
            <a:ext cx="4503066" cy="32991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CA" dirty="0"/>
              <a:t>née en 1974 à Marseille</a:t>
            </a:r>
            <a:endParaRPr lang="fr-CA"/>
          </a:p>
          <a:p>
            <a:pPr>
              <a:lnSpc>
                <a:spcPct val="110000"/>
              </a:lnSpc>
            </a:pPr>
            <a:r>
              <a:rPr lang="fr-CA" dirty="0"/>
              <a:t>écrivaine, dessinatrice, scénariste, designer</a:t>
            </a:r>
            <a:endParaRPr lang="fr-CA"/>
          </a:p>
          <a:p>
            <a:pPr>
              <a:lnSpc>
                <a:spcPct val="110000"/>
              </a:lnSpc>
            </a:pPr>
            <a:r>
              <a:rPr lang="fr-CA" dirty="0"/>
              <a:t>genres : </a:t>
            </a:r>
            <a:r>
              <a:rPr lang="fr-CA" dirty="0" err="1"/>
              <a:t>sci</a:t>
            </a:r>
            <a:r>
              <a:rPr lang="fr-CA" dirty="0"/>
              <a:t>-fi, fantasy, réalisme merveilleux</a:t>
            </a:r>
            <a:endParaRPr lang="cs-CZ"/>
          </a:p>
          <a:p>
            <a:pPr>
              <a:lnSpc>
                <a:spcPct val="110000"/>
              </a:lnSpc>
            </a:pPr>
            <a:endParaRPr lang="cs-CZ"/>
          </a:p>
          <a:p>
            <a:pPr>
              <a:lnSpc>
                <a:spcPct val="110000"/>
              </a:lnSpc>
            </a:pPr>
            <a:r>
              <a:rPr lang="cs-CZ" dirty="0" err="1"/>
              <a:t>écrivaine</a:t>
            </a:r>
            <a:r>
              <a:rPr lang="cs-CZ" dirty="0"/>
              <a:t> </a:t>
            </a:r>
            <a:r>
              <a:rPr lang="fr-FR" dirty="0" err="1"/>
              <a:t>transgend</a:t>
            </a:r>
            <a:r>
              <a:rPr lang="cs-CZ" dirty="0"/>
              <a:t>re (David </a:t>
            </a:r>
            <a:r>
              <a:rPr lang="cs-CZ" dirty="0">
                <a:sym typeface="Wingdings" panose="05000000000000000000" pitchFamily="2" charset="2"/>
              </a:rPr>
              <a:t> Sabrina</a:t>
            </a:r>
            <a:r>
              <a:rPr lang="cs-CZ" dirty="0"/>
              <a:t>)</a:t>
            </a:r>
            <a:endParaRPr lang="cs-CZ"/>
          </a:p>
        </p:txBody>
      </p:sp>
      <p:pic>
        <p:nvPicPr>
          <p:cNvPr id="6" name="Image 5" descr="Une image contenant intérieur, personne, mur&#10;&#10;Description générée automatiquement">
            <a:extLst>
              <a:ext uri="{FF2B5EF4-FFF2-40B4-BE49-F238E27FC236}">
                <a16:creationId xmlns:a16="http://schemas.microsoft.com/office/drawing/2014/main" id="{0A307955-2846-443E-8ED5-83F6E9691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26" y="805583"/>
            <a:ext cx="4639011" cy="4660762"/>
          </a:xfrm>
          <a:prstGeom prst="rect">
            <a:avLst/>
          </a:prstGeom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10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802805-6684-4BE0-ACBE-62CC29DA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cs typeface="Calibri Light"/>
              </a:rPr>
              <a:t>Toxoplasma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C97281-67DF-458B-9623-5634D86D1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2017, La Volte</a:t>
            </a:r>
          </a:p>
          <a:p>
            <a:r>
              <a:rPr lang="fr-CA" dirty="0"/>
              <a:t>Grand prix de l'Imaginaire 2018 - Roman Francophone ; Prix Rosny Aîné 2018 - Catégorie Romans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intrigue se déroule à Montréal</a:t>
            </a:r>
          </a:p>
          <a:p>
            <a:r>
              <a:rPr lang="fr-CA" dirty="0"/>
              <a:t>raconte à travers Nikki Chanson et sa petite amie hackeuse Kim l'histoire du monde qui est en train de renaitre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CF004A-1814-4564-BD9B-851A6EBB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554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675D2F-7332-CFB0-1476-F2D7A242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Montréal</a:t>
            </a:r>
            <a:r>
              <a:rPr lang="cs-CZ" dirty="0"/>
              <a:t> de </a:t>
            </a:r>
            <a:r>
              <a:rPr lang="cs-CZ" dirty="0" err="1"/>
              <a:t>Toxoplasma</a:t>
            </a:r>
            <a:endParaRPr lang="cs-C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B27A8-C3B4-C934-F10E-914D023EC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dystopique, la révolution y éclate (pouvoir entre les mains de la Commune à laquelle s’opposent les hackeurs)</a:t>
            </a:r>
          </a:p>
          <a:p>
            <a:r>
              <a:rPr lang="fr-CA" dirty="0"/>
              <a:t>Internet remplacé par la Grille</a:t>
            </a:r>
          </a:p>
          <a:p>
            <a:pPr lvl="1"/>
            <a:r>
              <a:rPr lang="fr-CA" dirty="0"/>
              <a:t>guerre hybride (les corporations × les hackeurs)</a:t>
            </a:r>
          </a:p>
          <a:p>
            <a:pPr lvl="1"/>
            <a:r>
              <a:rPr lang="fr-CA" dirty="0"/>
              <a:t>pour y accéder, il faut consommer </a:t>
            </a:r>
            <a:r>
              <a:rPr lang="fr-CA" i="1" dirty="0"/>
              <a:t>la grume</a:t>
            </a:r>
          </a:p>
          <a:p>
            <a:pPr lvl="1"/>
            <a:r>
              <a:rPr lang="fr-CA" dirty="0"/>
              <a:t>crée dans le cadre d’un projet MK-Ultra – la Grille est faite d’ondes cérébrales extraits des rêves prometteurs portant sur un avenir meilleur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496408-BFA4-2C55-CD7E-E77E2F22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193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58480B-8156-20AD-2E8B-88BDDEBF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Personnages</a:t>
            </a:r>
            <a:endParaRPr lang="cs-C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36C749-4B1F-9E8E-CB4C-0C00186D5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9591902" cy="3908725"/>
          </a:xfrm>
        </p:spPr>
        <p:txBody>
          <a:bodyPr>
            <a:normAutofit/>
          </a:bodyPr>
          <a:lstStyle/>
          <a:p>
            <a:r>
              <a:rPr lang="fr-CA" dirty="0"/>
              <a:t>Nikki Chanson – détective, travaille dans une boutique VHS – ses connaissances des films l’aident à dévoiler le mystère</a:t>
            </a:r>
          </a:p>
          <a:p>
            <a:r>
              <a:rPr lang="fr-CA" dirty="0"/>
              <a:t>Kim – hackeuse, se perd dans la Grille</a:t>
            </a:r>
          </a:p>
          <a:p>
            <a:r>
              <a:rPr lang="fr-CA" dirty="0"/>
              <a:t>Mei – coureuse de bois virtuels, auxiliaire de Nikki</a:t>
            </a:r>
          </a:p>
          <a:p>
            <a:r>
              <a:rPr lang="fr-CA" dirty="0" err="1"/>
              <a:t>Mommy</a:t>
            </a:r>
            <a:r>
              <a:rPr lang="fr-CA" dirty="0"/>
              <a:t> – relie le monde du passé et le monde contemporain – </a:t>
            </a:r>
            <a:r>
              <a:rPr lang="fr-CA" dirty="0">
                <a:ea typeface="+mn-lt"/>
                <a:cs typeface="+mn-lt"/>
              </a:rPr>
              <a:t>auxiliaire</a:t>
            </a:r>
            <a:r>
              <a:rPr lang="fr-CA" dirty="0"/>
              <a:t> de Kim</a:t>
            </a:r>
          </a:p>
          <a:p>
            <a:r>
              <a:rPr lang="fr-CA" dirty="0"/>
              <a:t>Hyppolite – le chef de la boutique VHS, Grec dépatrié, n’arrive pas à vivre dans le nouveau monde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C384B3-89BF-BBE8-AC31-98A365A4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731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964B1-A3A4-BDC4-3979-A609AF6E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Intrigue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29F82-4BD2-7100-767F-705A8DDE4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la trouvaille des animaux-totems morts (raton-laveur, oiseaux, lapins)</a:t>
            </a:r>
          </a:p>
          <a:p>
            <a:r>
              <a:rPr lang="fr-CA" dirty="0"/>
              <a:t>la consommation de la grume par Nikki</a:t>
            </a:r>
          </a:p>
          <a:p>
            <a:r>
              <a:rPr lang="fr-CA" dirty="0"/>
              <a:t>le run des hackeurs se finit mal, Kim se perd dans la Grille</a:t>
            </a:r>
          </a:p>
          <a:p>
            <a:r>
              <a:rPr lang="fr-CA" dirty="0"/>
              <a:t>la trouvaille de Finn, une marionnette peluche – Nikki et Kim font parler leurs inconscients à travers lui</a:t>
            </a:r>
          </a:p>
          <a:p>
            <a:r>
              <a:rPr lang="fr-CA" dirty="0"/>
              <a:t>l'assiègement de Montréal – Nikki et Mei cherchent Kim ; Kim découvre la clé du monde contemporain cybernétique et l’origine de la Grille</a:t>
            </a:r>
          </a:p>
          <a:p>
            <a:r>
              <a:rPr lang="fr-CA" dirty="0"/>
              <a:t>les deux arrivent à trouver la troisième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1C1FBC-7E8F-1E70-D747-6F8F4D93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472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A305A-C2BB-89B4-AB6D-2F591A73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thèmes récurrents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111A78-D994-9ACC-08E6-ECAD131A6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les références cinématographiques – grâce á eux Nikki poursuit l’enquête</a:t>
            </a:r>
          </a:p>
          <a:p>
            <a:r>
              <a:rPr lang="fr-FR" dirty="0"/>
              <a:t>le contemporain × le passé</a:t>
            </a:r>
          </a:p>
          <a:p>
            <a:pPr lvl="1"/>
            <a:r>
              <a:rPr lang="fr-FR" dirty="0"/>
              <a:t>la technologie des hackeurs, la société sur le point d’une révolution</a:t>
            </a:r>
          </a:p>
          <a:p>
            <a:pPr lvl="1"/>
            <a:r>
              <a:rPr lang="fr-FR" dirty="0"/>
              <a:t>le lien avec les peuples autochtones, les dénominations (</a:t>
            </a:r>
            <a:r>
              <a:rPr lang="fr-FR" dirty="0" err="1"/>
              <a:t>Tritogénies</a:t>
            </a:r>
            <a:r>
              <a:rPr lang="fr-FR" dirty="0"/>
              <a:t>, Archontes, Hochelaga, Axone)</a:t>
            </a:r>
          </a:p>
          <a:p>
            <a:r>
              <a:rPr lang="fr-FR" dirty="0"/>
              <a:t>la nature mourante :</a:t>
            </a:r>
          </a:p>
          <a:p>
            <a:pPr lvl="1"/>
            <a:r>
              <a:rPr lang="fr-FR" dirty="0"/>
              <a:t>la forêt </a:t>
            </a:r>
            <a:r>
              <a:rPr lang="fr-FR" dirty="0">
                <a:ea typeface="+mn-lt"/>
                <a:cs typeface="+mn-lt"/>
              </a:rPr>
              <a:t>– son </a:t>
            </a:r>
            <a:r>
              <a:rPr lang="fr-FR" dirty="0"/>
              <a:t>déclin dans les cauchemars de Nikki engendre le déclin d’humanité</a:t>
            </a:r>
          </a:p>
          <a:p>
            <a:pPr lvl="1"/>
            <a:r>
              <a:rPr lang="fr-FR" dirty="0"/>
              <a:t>les abeilles – représentation de la vie sauvage × petits drones ; vision d’un homme au visage ruche</a:t>
            </a:r>
          </a:p>
          <a:p>
            <a:pPr lvl="1"/>
            <a:r>
              <a:rPr lang="fr-FR" dirty="0"/>
              <a:t>les chats – savent naviguer dans la Grille</a:t>
            </a:r>
          </a:p>
          <a:p>
            <a:pPr lvl="1"/>
            <a:r>
              <a:rPr lang="fr-FR" dirty="0"/>
              <a:t>les ratons-laveurs – la première meurtre, animal totémique</a:t>
            </a:r>
          </a:p>
          <a:p>
            <a:r>
              <a:rPr lang="fr-FR" dirty="0"/>
              <a:t>le déracinement social et la soliloque de la héroïne principale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E34E5D-CC49-2A39-3DD1-C8A84935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246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72D29-185F-CAE9-9AFB-FCB6A019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fantastique</a:t>
            </a:r>
            <a:endParaRPr lang="cs-C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EE2FE9-F900-FF2C-40AD-817534F14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</a:t>
            </a:r>
            <a:r>
              <a:rPr lang="cs-CZ" dirty="0"/>
              <a:t>a</a:t>
            </a:r>
            <a:r>
              <a:rPr lang="fr-CA" dirty="0"/>
              <a:t> for</a:t>
            </a:r>
            <a:r>
              <a:rPr lang="fr-FR" dirty="0"/>
              <a:t>ê</a:t>
            </a:r>
            <a:r>
              <a:rPr lang="fr-CA" dirty="0"/>
              <a:t>t dans les rêves de Nikki ; le signe énigmatique retrouvé près du cadavre du raton-laveur</a:t>
            </a:r>
          </a:p>
          <a:p>
            <a:r>
              <a:rPr lang="fr-CA" dirty="0"/>
              <a:t>la vision d’un homme au visage remplacé par la ruche ; enquête : la présence des signes près des cadavres + leur trouvaille pendant le run de Kim</a:t>
            </a:r>
          </a:p>
          <a:p>
            <a:r>
              <a:rPr lang="fr-CA" dirty="0"/>
              <a:t>enquête mène Nikki au médecin auxiliaire du projet MK Ultra ; la rencontre avec Mei, suivie par un drone</a:t>
            </a:r>
          </a:p>
          <a:p>
            <a:r>
              <a:rPr lang="fr-CA" dirty="0"/>
              <a:t>Kim entre dans le monde de la Grille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7F3BEE-F42A-F11B-5147-E1A68DBF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314710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291</TotalTime>
  <Words>618</Words>
  <Application>Microsoft Office PowerPoint</Application>
  <PresentationFormat>Grand écran</PresentationFormat>
  <Paragraphs>75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Galerie</vt:lpstr>
      <vt:lpstr>TOXOPLASMA Sabrina CALVO</vt:lpstr>
      <vt:lpstr>Table des matières</vt:lpstr>
      <vt:lpstr>Autrice</vt:lpstr>
      <vt:lpstr>Toxoplasma</vt:lpstr>
      <vt:lpstr>Montréal de Toxoplasma</vt:lpstr>
      <vt:lpstr>Personnages</vt:lpstr>
      <vt:lpstr>Intrigue</vt:lpstr>
      <vt:lpstr>Les thèmes récurrents</vt:lpstr>
      <vt:lpstr>Le fantastique</vt:lpstr>
      <vt:lpstr>Le fantastique</vt:lpstr>
      <vt:lpstr>Les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Hana Procházková</cp:lastModifiedBy>
  <cp:revision>230</cp:revision>
  <dcterms:created xsi:type="dcterms:W3CDTF">2022-02-21T07:47:04Z</dcterms:created>
  <dcterms:modified xsi:type="dcterms:W3CDTF">2022-05-25T09:35:32Z</dcterms:modified>
</cp:coreProperties>
</file>