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11429F-2903-4DE6-96A7-2283FE50693D}" v="63" dt="2022-05-03T11:27: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ára Halodová" userId="79ad566aa5b10dfd" providerId="LiveId" clId="{E811429F-2903-4DE6-96A7-2283FE50693D}"/>
    <pc:docChg chg="undo redo custSel addSld delSld modSld addMainMaster delMainMaster modMainMaster">
      <pc:chgData name="Klára Halodová" userId="79ad566aa5b10dfd" providerId="LiveId" clId="{E811429F-2903-4DE6-96A7-2283FE50693D}" dt="2022-05-03T11:27:15" v="1687" actId="20577"/>
      <pc:docMkLst>
        <pc:docMk/>
      </pc:docMkLst>
      <pc:sldChg chg="addSp delSp modSp new mod modTransition setBg modClrScheme addAnim setClrOvrMap delDesignElem chgLayout">
        <pc:chgData name="Klára Halodová" userId="79ad566aa5b10dfd" providerId="LiveId" clId="{E811429F-2903-4DE6-96A7-2283FE50693D}" dt="2022-05-01T17:55:46.254" v="1675"/>
        <pc:sldMkLst>
          <pc:docMk/>
          <pc:sldMk cId="1371586269" sldId="256"/>
        </pc:sldMkLst>
        <pc:spChg chg="mod">
          <ac:chgData name="Klára Halodová" userId="79ad566aa5b10dfd" providerId="LiveId" clId="{E811429F-2903-4DE6-96A7-2283FE50693D}" dt="2022-04-28T15:37:41.155" v="89" actId="26606"/>
          <ac:spMkLst>
            <pc:docMk/>
            <pc:sldMk cId="1371586269" sldId="256"/>
            <ac:spMk id="2" creationId="{DBB760A7-61C9-4C8F-BB60-A920FA42DEB9}"/>
          </ac:spMkLst>
        </pc:spChg>
        <pc:spChg chg="mod">
          <ac:chgData name="Klára Halodová" userId="79ad566aa5b10dfd" providerId="LiveId" clId="{E811429F-2903-4DE6-96A7-2283FE50693D}" dt="2022-04-28T15:37:41.155" v="89" actId="26606"/>
          <ac:spMkLst>
            <pc:docMk/>
            <pc:sldMk cId="1371586269" sldId="256"/>
            <ac:spMk id="3" creationId="{5E8922EB-CE70-481D-BA88-8C0BAAFB2821}"/>
          </ac:spMkLst>
        </pc:spChg>
        <pc:spChg chg="add del">
          <ac:chgData name="Klára Halodová" userId="79ad566aa5b10dfd" providerId="LiveId" clId="{E811429F-2903-4DE6-96A7-2283FE50693D}" dt="2022-04-28T15:33:02.159" v="6" actId="26606"/>
          <ac:spMkLst>
            <pc:docMk/>
            <pc:sldMk cId="1371586269" sldId="256"/>
            <ac:spMk id="9" creationId="{736ACF6A-FC06-4E10-819E-2E7BC6978872}"/>
          </ac:spMkLst>
        </pc:spChg>
        <pc:spChg chg="add del">
          <ac:chgData name="Klára Halodová" userId="79ad566aa5b10dfd" providerId="LiveId" clId="{E811429F-2903-4DE6-96A7-2283FE50693D}" dt="2022-04-28T15:33:02.159" v="6" actId="26606"/>
          <ac:spMkLst>
            <pc:docMk/>
            <pc:sldMk cId="1371586269" sldId="256"/>
            <ac:spMk id="11" creationId="{0760E4C7-47B8-4356-ABCA-CC9C79E2D2B6}"/>
          </ac:spMkLst>
        </pc:spChg>
        <pc:spChg chg="add del">
          <ac:chgData name="Klára Halodová" userId="79ad566aa5b10dfd" providerId="LiveId" clId="{E811429F-2903-4DE6-96A7-2283FE50693D}" dt="2022-04-28T15:33:02.159" v="6" actId="26606"/>
          <ac:spMkLst>
            <pc:docMk/>
            <pc:sldMk cId="1371586269" sldId="256"/>
            <ac:spMk id="13" creationId="{5C3A0317-07C5-421D-8353-23737ABDC422}"/>
          </ac:spMkLst>
        </pc:spChg>
        <pc:spChg chg="add del">
          <ac:chgData name="Klára Halodová" userId="79ad566aa5b10dfd" providerId="LiveId" clId="{E811429F-2903-4DE6-96A7-2283FE50693D}" dt="2022-04-28T15:33:50.400" v="16" actId="26606"/>
          <ac:spMkLst>
            <pc:docMk/>
            <pc:sldMk cId="1371586269" sldId="256"/>
            <ac:spMk id="73" creationId="{736ACF6A-FC06-4E10-819E-2E7BC6978872}"/>
          </ac:spMkLst>
        </pc:spChg>
        <pc:spChg chg="add del">
          <ac:chgData name="Klára Halodová" userId="79ad566aa5b10dfd" providerId="LiveId" clId="{E811429F-2903-4DE6-96A7-2283FE50693D}" dt="2022-04-28T15:33:50.400" v="16" actId="26606"/>
          <ac:spMkLst>
            <pc:docMk/>
            <pc:sldMk cId="1371586269" sldId="256"/>
            <ac:spMk id="75" creationId="{0760E4C7-47B8-4356-ABCA-CC9C79E2D2B6}"/>
          </ac:spMkLst>
        </pc:spChg>
        <pc:spChg chg="add del">
          <ac:chgData name="Klára Halodová" userId="79ad566aa5b10dfd" providerId="LiveId" clId="{E811429F-2903-4DE6-96A7-2283FE50693D}" dt="2022-04-28T15:33:50.400" v="16" actId="26606"/>
          <ac:spMkLst>
            <pc:docMk/>
            <pc:sldMk cId="1371586269" sldId="256"/>
            <ac:spMk id="77" creationId="{5C3A0317-07C5-421D-8353-23737ABDC422}"/>
          </ac:spMkLst>
        </pc:spChg>
        <pc:spChg chg="add del">
          <ac:chgData name="Klára Halodová" userId="79ad566aa5b10dfd" providerId="LiveId" clId="{E811429F-2903-4DE6-96A7-2283FE50693D}" dt="2022-04-28T15:37:26.209" v="88"/>
          <ac:spMkLst>
            <pc:docMk/>
            <pc:sldMk cId="1371586269" sldId="256"/>
            <ac:spMk id="139" creationId="{736ACF6A-FC06-4E10-819E-2E7BC6978872}"/>
          </ac:spMkLst>
        </pc:spChg>
        <pc:spChg chg="add del">
          <ac:chgData name="Klára Halodová" userId="79ad566aa5b10dfd" providerId="LiveId" clId="{E811429F-2903-4DE6-96A7-2283FE50693D}" dt="2022-04-28T15:37:26.209" v="88"/>
          <ac:spMkLst>
            <pc:docMk/>
            <pc:sldMk cId="1371586269" sldId="256"/>
            <ac:spMk id="141" creationId="{0760E4C7-47B8-4356-ABCA-CC9C79E2D2B6}"/>
          </ac:spMkLst>
        </pc:spChg>
        <pc:spChg chg="add del">
          <ac:chgData name="Klára Halodová" userId="79ad566aa5b10dfd" providerId="LiveId" clId="{E811429F-2903-4DE6-96A7-2283FE50693D}" dt="2022-04-28T15:37:26.209" v="88"/>
          <ac:spMkLst>
            <pc:docMk/>
            <pc:sldMk cId="1371586269" sldId="256"/>
            <ac:spMk id="143" creationId="{5C3A0317-07C5-421D-8353-23737ABDC422}"/>
          </ac:spMkLst>
        </pc:spChg>
        <pc:spChg chg="add">
          <ac:chgData name="Klára Halodová" userId="79ad566aa5b10dfd" providerId="LiveId" clId="{E811429F-2903-4DE6-96A7-2283FE50693D}" dt="2022-04-28T15:37:41.155" v="89" actId="26606"/>
          <ac:spMkLst>
            <pc:docMk/>
            <pc:sldMk cId="1371586269" sldId="256"/>
            <ac:spMk id="1032" creationId="{A77A6167-FCC5-49E8-B280-CECAF151ED9F}"/>
          </ac:spMkLst>
        </pc:spChg>
        <pc:spChg chg="add">
          <ac:chgData name="Klára Halodová" userId="79ad566aa5b10dfd" providerId="LiveId" clId="{E811429F-2903-4DE6-96A7-2283FE50693D}" dt="2022-04-28T15:37:41.155" v="89" actId="26606"/>
          <ac:spMkLst>
            <pc:docMk/>
            <pc:sldMk cId="1371586269" sldId="256"/>
            <ac:spMk id="1033" creationId="{F84046EA-4273-437E-9DE5-5AEE713C35E2}"/>
          </ac:spMkLst>
        </pc:spChg>
        <pc:picChg chg="add del">
          <ac:chgData name="Klára Halodová" userId="79ad566aa5b10dfd" providerId="LiveId" clId="{E811429F-2903-4DE6-96A7-2283FE50693D}" dt="2022-04-28T15:32:54.938" v="4" actId="478"/>
          <ac:picMkLst>
            <pc:docMk/>
            <pc:sldMk cId="1371586269" sldId="256"/>
            <ac:picMk id="4" creationId="{4B94B8C9-7261-673E-C147-4966C2DE00DC}"/>
          </ac:picMkLst>
        </pc:picChg>
        <pc:picChg chg="add del">
          <ac:chgData name="Klára Halodová" userId="79ad566aa5b10dfd" providerId="LiveId" clId="{E811429F-2903-4DE6-96A7-2283FE50693D}" dt="2022-04-28T15:32:54.938" v="4" actId="478"/>
          <ac:picMkLst>
            <pc:docMk/>
            <pc:sldMk cId="1371586269" sldId="256"/>
            <ac:picMk id="1026" creationId="{1591BEC9-8B2E-4B8A-9926-50D328A4A097}"/>
          </ac:picMkLst>
        </pc:picChg>
        <pc:picChg chg="add del mod">
          <ac:chgData name="Klára Halodová" userId="79ad566aa5b10dfd" providerId="LiveId" clId="{E811429F-2903-4DE6-96A7-2283FE50693D}" dt="2022-04-28T15:33:15.128" v="8" actId="478"/>
          <ac:picMkLst>
            <pc:docMk/>
            <pc:sldMk cId="1371586269" sldId="256"/>
            <ac:picMk id="1028" creationId="{195AC43A-BFAF-4CCE-8FB3-750926012C5E}"/>
          </ac:picMkLst>
        </pc:picChg>
        <pc:picChg chg="add mod">
          <ac:chgData name="Klára Halodová" userId="79ad566aa5b10dfd" providerId="LiveId" clId="{E811429F-2903-4DE6-96A7-2283FE50693D}" dt="2022-04-28T15:37:59.442" v="93" actId="1076"/>
          <ac:picMkLst>
            <pc:docMk/>
            <pc:sldMk cId="1371586269" sldId="256"/>
            <ac:picMk id="1030" creationId="{F546D116-249B-46BD-8E64-0826A9EA0F81}"/>
          </ac:picMkLst>
        </pc:picChg>
        <pc:cxnChg chg="add del">
          <ac:chgData name="Klára Halodová" userId="79ad566aa5b10dfd" providerId="LiveId" clId="{E811429F-2903-4DE6-96A7-2283FE50693D}" dt="2022-04-28T15:33:02.159" v="6" actId="26606"/>
          <ac:cxnSpMkLst>
            <pc:docMk/>
            <pc:sldMk cId="1371586269" sldId="256"/>
            <ac:cxnSpMk id="15" creationId="{414C5C93-B9E9-4392-ADCF-ABF21209DD56}"/>
          </ac:cxnSpMkLst>
        </pc:cxnChg>
        <pc:cxnChg chg="add del">
          <ac:chgData name="Klára Halodová" userId="79ad566aa5b10dfd" providerId="LiveId" clId="{E811429F-2903-4DE6-96A7-2283FE50693D}" dt="2022-04-28T15:33:50.400" v="16" actId="26606"/>
          <ac:cxnSpMkLst>
            <pc:docMk/>
            <pc:sldMk cId="1371586269" sldId="256"/>
            <ac:cxnSpMk id="79" creationId="{414C5C93-B9E9-4392-ADCF-ABF21209DD56}"/>
          </ac:cxnSpMkLst>
        </pc:cxnChg>
        <pc:cxnChg chg="add del">
          <ac:chgData name="Klára Halodová" userId="79ad566aa5b10dfd" providerId="LiveId" clId="{E811429F-2903-4DE6-96A7-2283FE50693D}" dt="2022-04-28T15:37:26.209" v="88"/>
          <ac:cxnSpMkLst>
            <pc:docMk/>
            <pc:sldMk cId="1371586269" sldId="256"/>
            <ac:cxnSpMk id="145" creationId="{414C5C93-B9E9-4392-ADCF-ABF21209DD56}"/>
          </ac:cxnSpMkLst>
        </pc:cxnChg>
      </pc:sldChg>
      <pc:sldChg chg="addSp delSp modSp new mod modTransition setBg">
        <pc:chgData name="Klára Halodová" userId="79ad566aa5b10dfd" providerId="LiveId" clId="{E811429F-2903-4DE6-96A7-2283FE50693D}" dt="2022-05-03T11:27:15" v="1687" actId="20577"/>
        <pc:sldMkLst>
          <pc:docMk/>
          <pc:sldMk cId="347706465" sldId="257"/>
        </pc:sldMkLst>
        <pc:spChg chg="mod">
          <ac:chgData name="Klára Halodová" userId="79ad566aa5b10dfd" providerId="LiveId" clId="{E811429F-2903-4DE6-96A7-2283FE50693D}" dt="2022-05-01T17:30:26.994" v="1233" actId="113"/>
          <ac:spMkLst>
            <pc:docMk/>
            <pc:sldMk cId="347706465" sldId="257"/>
            <ac:spMk id="2" creationId="{D3BE4592-26BA-430E-838F-DEECCA3DBB5F}"/>
          </ac:spMkLst>
        </pc:spChg>
        <pc:spChg chg="del mod">
          <ac:chgData name="Klára Halodová" userId="79ad566aa5b10dfd" providerId="LiveId" clId="{E811429F-2903-4DE6-96A7-2283FE50693D}" dt="2022-04-28T15:43:10.361" v="111" actId="21"/>
          <ac:spMkLst>
            <pc:docMk/>
            <pc:sldMk cId="347706465" sldId="257"/>
            <ac:spMk id="3" creationId="{ACCB3EBA-8CD2-426F-AC8D-D6924FAE6DE2}"/>
          </ac:spMkLst>
        </pc:spChg>
        <pc:spChg chg="add del mod">
          <ac:chgData name="Klára Halodová" userId="79ad566aa5b10dfd" providerId="LiveId" clId="{E811429F-2903-4DE6-96A7-2283FE50693D}" dt="2022-04-28T15:43:16.657" v="113" actId="21"/>
          <ac:spMkLst>
            <pc:docMk/>
            <pc:sldMk cId="347706465" sldId="257"/>
            <ac:spMk id="4" creationId="{8B57F3C2-37D4-4E75-BEC4-5963FB46FC45}"/>
          </ac:spMkLst>
        </pc:spChg>
        <pc:spChg chg="add del mod">
          <ac:chgData name="Klára Halodová" userId="79ad566aa5b10dfd" providerId="LiveId" clId="{E811429F-2903-4DE6-96A7-2283FE50693D}" dt="2022-04-28T15:43:13.391" v="112" actId="21"/>
          <ac:spMkLst>
            <pc:docMk/>
            <pc:sldMk cId="347706465" sldId="257"/>
            <ac:spMk id="6" creationId="{F58CC736-B9A1-4942-BF38-3B8D3CEE8B1B}"/>
          </ac:spMkLst>
        </pc:spChg>
        <pc:spChg chg="add del mod">
          <ac:chgData name="Klára Halodová" userId="79ad566aa5b10dfd" providerId="LiveId" clId="{E811429F-2903-4DE6-96A7-2283FE50693D}" dt="2022-04-28T15:46:21.226" v="141" actId="26606"/>
          <ac:spMkLst>
            <pc:docMk/>
            <pc:sldMk cId="347706465" sldId="257"/>
            <ac:spMk id="7" creationId="{428ACBBC-0B44-4F00-94B6-AC64C8C6B9F9}"/>
          </ac:spMkLst>
        </pc:spChg>
        <pc:graphicFrameChg chg="add mod">
          <ac:chgData name="Klára Halodová" userId="79ad566aa5b10dfd" providerId="LiveId" clId="{E811429F-2903-4DE6-96A7-2283FE50693D}" dt="2022-05-03T11:27:15" v="1687" actId="20577"/>
          <ac:graphicFrameMkLst>
            <pc:docMk/>
            <pc:sldMk cId="347706465" sldId="257"/>
            <ac:graphicFrameMk id="9" creationId="{EA147D18-7BD3-D0FF-5A83-35BA3334DED1}"/>
          </ac:graphicFrameMkLst>
        </pc:graphicFrameChg>
      </pc:sldChg>
      <pc:sldChg chg="new del">
        <pc:chgData name="Klára Halodová" userId="79ad566aa5b10dfd" providerId="LiveId" clId="{E811429F-2903-4DE6-96A7-2283FE50693D}" dt="2022-04-28T15:38:12.013" v="94" actId="2696"/>
        <pc:sldMkLst>
          <pc:docMk/>
          <pc:sldMk cId="2218936365" sldId="257"/>
        </pc:sldMkLst>
      </pc:sldChg>
      <pc:sldChg chg="addSp delSp modSp new mod modTransition setBg addAnim">
        <pc:chgData name="Klára Halodová" userId="79ad566aa5b10dfd" providerId="LiveId" clId="{E811429F-2903-4DE6-96A7-2283FE50693D}" dt="2022-05-01T17:55:33.891" v="1673"/>
        <pc:sldMkLst>
          <pc:docMk/>
          <pc:sldMk cId="3865386073" sldId="258"/>
        </pc:sldMkLst>
        <pc:spChg chg="mod">
          <ac:chgData name="Klára Halodová" userId="79ad566aa5b10dfd" providerId="LiveId" clId="{E811429F-2903-4DE6-96A7-2283FE50693D}" dt="2022-05-01T17:30:22.470" v="1232" actId="113"/>
          <ac:spMkLst>
            <pc:docMk/>
            <pc:sldMk cId="3865386073" sldId="258"/>
            <ac:spMk id="2" creationId="{02BC8FDA-0C45-40C2-B053-217A7979ADD1}"/>
          </ac:spMkLst>
        </pc:spChg>
        <pc:spChg chg="mod">
          <ac:chgData name="Klára Halodová" userId="79ad566aa5b10dfd" providerId="LiveId" clId="{E811429F-2903-4DE6-96A7-2283FE50693D}" dt="2022-04-28T16:17:49.088" v="383" actId="20577"/>
          <ac:spMkLst>
            <pc:docMk/>
            <pc:sldMk cId="3865386073" sldId="258"/>
            <ac:spMk id="3" creationId="{3C861814-63B3-4FC0-B6D5-83DBA80B0981}"/>
          </ac:spMkLst>
        </pc:spChg>
        <pc:spChg chg="add del">
          <ac:chgData name="Klára Halodová" userId="79ad566aa5b10dfd" providerId="LiveId" clId="{E811429F-2903-4DE6-96A7-2283FE50693D}" dt="2022-04-28T15:49:35.767" v="162" actId="26606"/>
          <ac:spMkLst>
            <pc:docMk/>
            <pc:sldMk cId="3865386073" sldId="258"/>
            <ac:spMk id="71" creationId="{961D8973-EAA9-459A-AF59-BBB4233D6C78}"/>
          </ac:spMkLst>
        </pc:spChg>
        <pc:spChg chg="add del">
          <ac:chgData name="Klára Halodová" userId="79ad566aa5b10dfd" providerId="LiveId" clId="{E811429F-2903-4DE6-96A7-2283FE50693D}" dt="2022-04-28T15:49:35.767" v="162" actId="26606"/>
          <ac:spMkLst>
            <pc:docMk/>
            <pc:sldMk cId="3865386073" sldId="258"/>
            <ac:spMk id="73" creationId="{FBEA8A33-C0D0-416D-8359-724B8828C7C3}"/>
          </ac:spMkLst>
        </pc:spChg>
        <pc:spChg chg="add mod">
          <ac:chgData name="Klára Halodová" userId="79ad566aa5b10dfd" providerId="LiveId" clId="{E811429F-2903-4DE6-96A7-2283FE50693D}" dt="2022-04-28T16:17:17.586" v="374" actId="255"/>
          <ac:spMkLst>
            <pc:docMk/>
            <pc:sldMk cId="3865386073" sldId="258"/>
            <ac:spMk id="137" creationId="{961D8973-EAA9-459A-AF59-BBB4233D6C78}"/>
          </ac:spMkLst>
        </pc:spChg>
        <pc:spChg chg="add mod">
          <ac:chgData name="Klára Halodová" userId="79ad566aa5b10dfd" providerId="LiveId" clId="{E811429F-2903-4DE6-96A7-2283FE50693D}" dt="2022-04-28T16:17:17.586" v="374" actId="255"/>
          <ac:spMkLst>
            <pc:docMk/>
            <pc:sldMk cId="3865386073" sldId="258"/>
            <ac:spMk id="139" creationId="{FBEA8A33-C0D0-416D-8359-724B8828C7C3}"/>
          </ac:spMkLst>
        </pc:spChg>
        <pc:picChg chg="add del mod">
          <ac:chgData name="Klára Halodová" userId="79ad566aa5b10dfd" providerId="LiveId" clId="{E811429F-2903-4DE6-96A7-2283FE50693D}" dt="2022-04-28T15:48:51.907" v="158" actId="478"/>
          <ac:picMkLst>
            <pc:docMk/>
            <pc:sldMk cId="3865386073" sldId="258"/>
            <ac:picMk id="2050" creationId="{F78C138B-4444-4DA3-A922-894E75361E1E}"/>
          </ac:picMkLst>
        </pc:picChg>
        <pc:picChg chg="add mod">
          <ac:chgData name="Klára Halodová" userId="79ad566aa5b10dfd" providerId="LiveId" clId="{E811429F-2903-4DE6-96A7-2283FE50693D}" dt="2022-04-28T16:17:17.586" v="374" actId="255"/>
          <ac:picMkLst>
            <pc:docMk/>
            <pc:sldMk cId="3865386073" sldId="258"/>
            <ac:picMk id="2052" creationId="{10414C0B-9FF2-4861-B5F3-92E5A80C1FAF}"/>
          </ac:picMkLst>
        </pc:picChg>
      </pc:sldChg>
      <pc:sldChg chg="addSp delSp modSp new mod modTransition setBg setClrOvrMap">
        <pc:chgData name="Klára Halodová" userId="79ad566aa5b10dfd" providerId="LiveId" clId="{E811429F-2903-4DE6-96A7-2283FE50693D}" dt="2022-05-01T17:55:33.891" v="1673"/>
        <pc:sldMkLst>
          <pc:docMk/>
          <pc:sldMk cId="2856338690" sldId="259"/>
        </pc:sldMkLst>
        <pc:spChg chg="mod">
          <ac:chgData name="Klára Halodová" userId="79ad566aa5b10dfd" providerId="LiveId" clId="{E811429F-2903-4DE6-96A7-2283FE50693D}" dt="2022-05-01T17:30:38.940" v="1241" actId="27636"/>
          <ac:spMkLst>
            <pc:docMk/>
            <pc:sldMk cId="2856338690" sldId="259"/>
            <ac:spMk id="2" creationId="{9191B96F-BC45-4476-BEA3-B24EE6D2DAD7}"/>
          </ac:spMkLst>
        </pc:spChg>
        <pc:spChg chg="mod ord">
          <ac:chgData name="Klára Halodová" userId="79ad566aa5b10dfd" providerId="LiveId" clId="{E811429F-2903-4DE6-96A7-2283FE50693D}" dt="2022-05-01T17:29:59.872" v="1224" actId="14100"/>
          <ac:spMkLst>
            <pc:docMk/>
            <pc:sldMk cId="2856338690" sldId="259"/>
            <ac:spMk id="3" creationId="{7B88AA7D-E837-44B0-B23F-F16052CCCC69}"/>
          </ac:spMkLst>
        </pc:spChg>
        <pc:spChg chg="add">
          <ac:chgData name="Klára Halodová" userId="79ad566aa5b10dfd" providerId="LiveId" clId="{E811429F-2903-4DE6-96A7-2283FE50693D}" dt="2022-05-01T17:26:45.200" v="1213" actId="26606"/>
          <ac:spMkLst>
            <pc:docMk/>
            <pc:sldMk cId="2856338690" sldId="259"/>
            <ac:spMk id="10" creationId="{1D868099-6145-4BC0-A5EA-74BEF1776BA9}"/>
          </ac:spMkLst>
        </pc:spChg>
        <pc:spChg chg="add">
          <ac:chgData name="Klára Halodová" userId="79ad566aa5b10dfd" providerId="LiveId" clId="{E811429F-2903-4DE6-96A7-2283FE50693D}" dt="2022-05-01T17:26:45.200" v="1213" actId="26606"/>
          <ac:spMkLst>
            <pc:docMk/>
            <pc:sldMk cId="2856338690" sldId="259"/>
            <ac:spMk id="12" creationId="{CC1026F7-DECB-49B4-A565-518BBA445471}"/>
          </ac:spMkLst>
        </pc:spChg>
        <pc:picChg chg="add del mod modCrop">
          <ac:chgData name="Klára Halodová" userId="79ad566aa5b10dfd" providerId="LiveId" clId="{E811429F-2903-4DE6-96A7-2283FE50693D}" dt="2022-05-01T17:27:05.970" v="1214" actId="478"/>
          <ac:picMkLst>
            <pc:docMk/>
            <pc:sldMk cId="2856338690" sldId="259"/>
            <ac:picMk id="5" creationId="{6C887AE6-BD57-A73B-5E10-730ECCFB782C}"/>
          </ac:picMkLst>
        </pc:picChg>
        <pc:picChg chg="add mod modCrop">
          <ac:chgData name="Klára Halodová" userId="79ad566aa5b10dfd" providerId="LiveId" clId="{E811429F-2903-4DE6-96A7-2283FE50693D}" dt="2022-05-01T17:29:44.085" v="1222" actId="1076"/>
          <ac:picMkLst>
            <pc:docMk/>
            <pc:sldMk cId="2856338690" sldId="259"/>
            <ac:picMk id="7" creationId="{6A139BE6-710C-CFC2-2991-5F464D345837}"/>
          </ac:picMkLst>
        </pc:picChg>
      </pc:sldChg>
      <pc:sldChg chg="addSp modSp new mod modTransition">
        <pc:chgData name="Klára Halodová" userId="79ad566aa5b10dfd" providerId="LiveId" clId="{E811429F-2903-4DE6-96A7-2283FE50693D}" dt="2022-05-01T17:55:33.891" v="1673"/>
        <pc:sldMkLst>
          <pc:docMk/>
          <pc:sldMk cId="2841569589" sldId="260"/>
        </pc:sldMkLst>
        <pc:spChg chg="mod">
          <ac:chgData name="Klára Halodová" userId="79ad566aa5b10dfd" providerId="LiveId" clId="{E811429F-2903-4DE6-96A7-2283FE50693D}" dt="2022-05-01T17:30:51.096" v="1244" actId="113"/>
          <ac:spMkLst>
            <pc:docMk/>
            <pc:sldMk cId="2841569589" sldId="260"/>
            <ac:spMk id="2" creationId="{29BB4E8E-E4B0-4665-9D6D-3915A35F1BB7}"/>
          </ac:spMkLst>
        </pc:spChg>
        <pc:spChg chg="mod">
          <ac:chgData name="Klára Halodová" userId="79ad566aa5b10dfd" providerId="LiveId" clId="{E811429F-2903-4DE6-96A7-2283FE50693D}" dt="2022-05-01T17:15:05.285" v="869" actId="20577"/>
          <ac:spMkLst>
            <pc:docMk/>
            <pc:sldMk cId="2841569589" sldId="260"/>
            <ac:spMk id="3" creationId="{29BE5798-E8BB-429B-B509-599F9410A101}"/>
          </ac:spMkLst>
        </pc:spChg>
        <pc:spChg chg="add mod">
          <ac:chgData name="Klára Halodová" userId="79ad566aa5b10dfd" providerId="LiveId" clId="{E811429F-2903-4DE6-96A7-2283FE50693D}" dt="2022-04-30T16:12:47.503" v="823" actId="1076"/>
          <ac:spMkLst>
            <pc:docMk/>
            <pc:sldMk cId="2841569589" sldId="260"/>
            <ac:spMk id="4" creationId="{CAD51EBF-BC23-4AEC-8B11-C737D8FE84F6}"/>
          </ac:spMkLst>
        </pc:spChg>
        <pc:spChg chg="add mod">
          <ac:chgData name="Klára Halodová" userId="79ad566aa5b10dfd" providerId="LiveId" clId="{E811429F-2903-4DE6-96A7-2283FE50693D}" dt="2022-04-30T16:24:40.081" v="860" actId="255"/>
          <ac:spMkLst>
            <pc:docMk/>
            <pc:sldMk cId="2841569589" sldId="260"/>
            <ac:spMk id="5" creationId="{9BA8A63F-AE58-4196-AD45-93B189B8E6DB}"/>
          </ac:spMkLst>
        </pc:spChg>
      </pc:sldChg>
      <pc:sldChg chg="addSp delSp modSp new mod modTransition setBg">
        <pc:chgData name="Klára Halodová" userId="79ad566aa5b10dfd" providerId="LiveId" clId="{E811429F-2903-4DE6-96A7-2283FE50693D}" dt="2022-05-01T17:55:33.891" v="1673"/>
        <pc:sldMkLst>
          <pc:docMk/>
          <pc:sldMk cId="2059288129" sldId="261"/>
        </pc:sldMkLst>
        <pc:spChg chg="mod">
          <ac:chgData name="Klára Halodová" userId="79ad566aa5b10dfd" providerId="LiveId" clId="{E811429F-2903-4DE6-96A7-2283FE50693D}" dt="2022-05-01T17:30:57.249" v="1245" actId="113"/>
          <ac:spMkLst>
            <pc:docMk/>
            <pc:sldMk cId="2059288129" sldId="261"/>
            <ac:spMk id="2" creationId="{9B11E73F-F9EB-9DDD-3AA8-3E0D4FF0A8D9}"/>
          </ac:spMkLst>
        </pc:spChg>
        <pc:spChg chg="mod">
          <ac:chgData name="Klára Halodová" userId="79ad566aa5b10dfd" providerId="LiveId" clId="{E811429F-2903-4DE6-96A7-2283FE50693D}" dt="2022-05-01T17:34:06.618" v="1268" actId="962"/>
          <ac:spMkLst>
            <pc:docMk/>
            <pc:sldMk cId="2059288129" sldId="261"/>
            <ac:spMk id="3" creationId="{D4DCD9F7-E882-6FB8-898C-3868240E8D96}"/>
          </ac:spMkLst>
        </pc:spChg>
        <pc:spChg chg="add del">
          <ac:chgData name="Klára Halodová" userId="79ad566aa5b10dfd" providerId="LiveId" clId="{E811429F-2903-4DE6-96A7-2283FE50693D}" dt="2022-05-01T17:33:42.191" v="1263" actId="478"/>
          <ac:spMkLst>
            <pc:docMk/>
            <pc:sldMk cId="2059288129" sldId="261"/>
            <ac:spMk id="4" creationId="{F3874F01-80F5-279F-131A-E7F467C6FD34}"/>
          </ac:spMkLst>
        </pc:spChg>
        <pc:spChg chg="add mod">
          <ac:chgData name="Klára Halodová" userId="79ad566aa5b10dfd" providerId="LiveId" clId="{E811429F-2903-4DE6-96A7-2283FE50693D}" dt="2022-05-01T17:35:46.094" v="1300" actId="1076"/>
          <ac:spMkLst>
            <pc:docMk/>
            <pc:sldMk cId="2059288129" sldId="261"/>
            <ac:spMk id="5" creationId="{B0801FC9-8FD8-B3FE-8F01-5D4010827C20}"/>
          </ac:spMkLst>
        </pc:spChg>
        <pc:spChg chg="add mod">
          <ac:chgData name="Klára Halodová" userId="79ad566aa5b10dfd" providerId="LiveId" clId="{E811429F-2903-4DE6-96A7-2283FE50693D}" dt="2022-05-01T17:54:52.179" v="1669" actId="20577"/>
          <ac:spMkLst>
            <pc:docMk/>
            <pc:sldMk cId="2059288129" sldId="261"/>
            <ac:spMk id="6" creationId="{B002EB31-62F2-6AD9-49F2-D5D903F6C5B0}"/>
          </ac:spMkLst>
        </pc:spChg>
        <pc:spChg chg="add">
          <ac:chgData name="Klára Halodová" userId="79ad566aa5b10dfd" providerId="LiveId" clId="{E811429F-2903-4DE6-96A7-2283FE50693D}" dt="2022-05-01T17:23:38.275" v="1196" actId="26606"/>
          <ac:spMkLst>
            <pc:docMk/>
            <pc:sldMk cId="2059288129" sldId="261"/>
            <ac:spMk id="73" creationId="{B98CA5AE-F2E4-4A6F-B986-89804B1EC016}"/>
          </ac:spMkLst>
        </pc:spChg>
        <pc:spChg chg="add">
          <ac:chgData name="Klára Halodová" userId="79ad566aa5b10dfd" providerId="LiveId" clId="{E811429F-2903-4DE6-96A7-2283FE50693D}" dt="2022-05-01T17:23:38.275" v="1196" actId="26606"/>
          <ac:spMkLst>
            <pc:docMk/>
            <pc:sldMk cId="2059288129" sldId="261"/>
            <ac:spMk id="75" creationId="{E67E3959-D0D8-49DB-A48B-CE4FC36871C5}"/>
          </ac:spMkLst>
        </pc:spChg>
        <pc:picChg chg="add mod ord">
          <ac:chgData name="Klára Halodová" userId="79ad566aa5b10dfd" providerId="LiveId" clId="{E811429F-2903-4DE6-96A7-2283FE50693D}" dt="2022-05-01T17:23:38.275" v="1196" actId="26606"/>
          <ac:picMkLst>
            <pc:docMk/>
            <pc:sldMk cId="2059288129" sldId="261"/>
            <ac:picMk id="1026" creationId="{83AE2C13-411F-5708-177B-9B6A7BF33477}"/>
          </ac:picMkLst>
        </pc:picChg>
        <pc:picChg chg="add mod">
          <ac:chgData name="Klára Halodová" userId="79ad566aa5b10dfd" providerId="LiveId" clId="{E811429F-2903-4DE6-96A7-2283FE50693D}" dt="2022-05-01T17:23:38.275" v="1196" actId="26606"/>
          <ac:picMkLst>
            <pc:docMk/>
            <pc:sldMk cId="2059288129" sldId="261"/>
            <ac:picMk id="1028" creationId="{5BD9E061-6DC8-FDD8-BEDB-CB5074A72D06}"/>
          </ac:picMkLst>
        </pc:picChg>
      </pc:sldChg>
      <pc:sldChg chg="new del">
        <pc:chgData name="Klára Halodová" userId="79ad566aa5b10dfd" providerId="LiveId" clId="{E811429F-2903-4DE6-96A7-2283FE50693D}" dt="2022-05-01T17:31:55.667" v="1247" actId="680"/>
        <pc:sldMkLst>
          <pc:docMk/>
          <pc:sldMk cId="2561785599" sldId="262"/>
        </pc:sldMkLst>
      </pc:sldChg>
      <pc:sldChg chg="addSp delSp modSp new mod modTransition">
        <pc:chgData name="Klára Halodová" userId="79ad566aa5b10dfd" providerId="LiveId" clId="{E811429F-2903-4DE6-96A7-2283FE50693D}" dt="2022-05-01T17:55:33.891" v="1673"/>
        <pc:sldMkLst>
          <pc:docMk/>
          <pc:sldMk cId="2849883199" sldId="262"/>
        </pc:sldMkLst>
        <pc:spChg chg="mod">
          <ac:chgData name="Klára Halodová" userId="79ad566aa5b10dfd" providerId="LiveId" clId="{E811429F-2903-4DE6-96A7-2283FE50693D}" dt="2022-05-01T17:32:14.115" v="1254" actId="403"/>
          <ac:spMkLst>
            <pc:docMk/>
            <pc:sldMk cId="2849883199" sldId="262"/>
            <ac:spMk id="2" creationId="{28B564B4-1F36-A5AD-F5CF-F7C4F7BE995C}"/>
          </ac:spMkLst>
        </pc:spChg>
        <pc:spChg chg="mod">
          <ac:chgData name="Klára Halodová" userId="79ad566aa5b10dfd" providerId="LiveId" clId="{E811429F-2903-4DE6-96A7-2283FE50693D}" dt="2022-05-01T17:46:57.380" v="1502" actId="1076"/>
          <ac:spMkLst>
            <pc:docMk/>
            <pc:sldMk cId="2849883199" sldId="262"/>
            <ac:spMk id="3" creationId="{2DCE0E55-DE13-B0FA-8891-EAF7BF255BF6}"/>
          </ac:spMkLst>
        </pc:spChg>
        <pc:spChg chg="add del mod">
          <ac:chgData name="Klára Halodová" userId="79ad566aa5b10dfd" providerId="LiveId" clId="{E811429F-2903-4DE6-96A7-2283FE50693D}" dt="2022-05-01T17:45:04.290" v="1448" actId="478"/>
          <ac:spMkLst>
            <pc:docMk/>
            <pc:sldMk cId="2849883199" sldId="262"/>
            <ac:spMk id="4" creationId="{15D6B664-355E-39FF-0D8A-7B32564B0E91}"/>
          </ac:spMkLst>
        </pc:spChg>
        <pc:spChg chg="add del mod">
          <ac:chgData name="Klára Halodová" userId="79ad566aa5b10dfd" providerId="LiveId" clId="{E811429F-2903-4DE6-96A7-2283FE50693D}" dt="2022-05-01T17:45:04.292" v="1450"/>
          <ac:spMkLst>
            <pc:docMk/>
            <pc:sldMk cId="2849883199" sldId="262"/>
            <ac:spMk id="5" creationId="{1CF631E4-110F-E976-C168-2CA4049D05C7}"/>
          </ac:spMkLst>
        </pc:spChg>
      </pc:sldChg>
      <pc:sldChg chg="addSp delSp modSp new mod modTransition">
        <pc:chgData name="Klára Halodová" userId="79ad566aa5b10dfd" providerId="LiveId" clId="{E811429F-2903-4DE6-96A7-2283FE50693D}" dt="2022-05-01T17:55:33.891" v="1673"/>
        <pc:sldMkLst>
          <pc:docMk/>
          <pc:sldMk cId="1672648683" sldId="263"/>
        </pc:sldMkLst>
        <pc:spChg chg="mod">
          <ac:chgData name="Klára Halodová" userId="79ad566aa5b10dfd" providerId="LiveId" clId="{E811429F-2903-4DE6-96A7-2283FE50693D}" dt="2022-05-01T17:38:48.483" v="1346" actId="404"/>
          <ac:spMkLst>
            <pc:docMk/>
            <pc:sldMk cId="1672648683" sldId="263"/>
            <ac:spMk id="2" creationId="{CAA75447-20D0-B289-85E9-750A44FA5247}"/>
          </ac:spMkLst>
        </pc:spChg>
        <pc:spChg chg="del">
          <ac:chgData name="Klára Halodová" userId="79ad566aa5b10dfd" providerId="LiveId" clId="{E811429F-2903-4DE6-96A7-2283FE50693D}" dt="2022-05-01T17:36:18.673" v="1303" actId="21"/>
          <ac:spMkLst>
            <pc:docMk/>
            <pc:sldMk cId="1672648683" sldId="263"/>
            <ac:spMk id="3" creationId="{DF3BC56F-7C60-CF65-0F87-62AA912D1649}"/>
          </ac:spMkLst>
        </pc:spChg>
        <pc:spChg chg="mod">
          <ac:chgData name="Klára Halodová" userId="79ad566aa5b10dfd" providerId="LiveId" clId="{E811429F-2903-4DE6-96A7-2283FE50693D}" dt="2022-05-01T17:42:08.370" v="1387" actId="20577"/>
          <ac:spMkLst>
            <pc:docMk/>
            <pc:sldMk cId="1672648683" sldId="263"/>
            <ac:spMk id="4" creationId="{E5CBA1CB-2D85-AD4E-F887-DF08901F371E}"/>
          </ac:spMkLst>
        </pc:spChg>
        <pc:spChg chg="del">
          <ac:chgData name="Klára Halodová" userId="79ad566aa5b10dfd" providerId="LiveId" clId="{E811429F-2903-4DE6-96A7-2283FE50693D}" dt="2022-05-01T17:36:21.801" v="1304" actId="21"/>
          <ac:spMkLst>
            <pc:docMk/>
            <pc:sldMk cId="1672648683" sldId="263"/>
            <ac:spMk id="5" creationId="{5D54567E-AFD0-DBEA-E29A-9E4E9FF2E7DC}"/>
          </ac:spMkLst>
        </pc:spChg>
        <pc:spChg chg="del mod">
          <ac:chgData name="Klára Halodová" userId="79ad566aa5b10dfd" providerId="LiveId" clId="{E811429F-2903-4DE6-96A7-2283FE50693D}" dt="2022-05-01T17:36:49.220" v="1309" actId="478"/>
          <ac:spMkLst>
            <pc:docMk/>
            <pc:sldMk cId="1672648683" sldId="263"/>
            <ac:spMk id="6" creationId="{C70EFC46-E1B2-B625-FCD2-C2F1E831D308}"/>
          </ac:spMkLst>
        </pc:spChg>
        <pc:spChg chg="add mod">
          <ac:chgData name="Klára Halodová" userId="79ad566aa5b10dfd" providerId="LiveId" clId="{E811429F-2903-4DE6-96A7-2283FE50693D}" dt="2022-05-01T17:41:16.374" v="1373" actId="14100"/>
          <ac:spMkLst>
            <pc:docMk/>
            <pc:sldMk cId="1672648683" sldId="263"/>
            <ac:spMk id="7" creationId="{88EC6A03-7B8C-9548-4F66-0E10AE40E938}"/>
          </ac:spMkLst>
        </pc:spChg>
        <pc:spChg chg="add mod">
          <ac:chgData name="Klára Halodová" userId="79ad566aa5b10dfd" providerId="LiveId" clId="{E811429F-2903-4DE6-96A7-2283FE50693D}" dt="2022-05-01T17:41:26.544" v="1374" actId="20577"/>
          <ac:spMkLst>
            <pc:docMk/>
            <pc:sldMk cId="1672648683" sldId="263"/>
            <ac:spMk id="8" creationId="{653BA341-E4B8-CFEF-4EF4-38EA963FF544}"/>
          </ac:spMkLst>
        </pc:spChg>
        <pc:spChg chg="add mod ord">
          <ac:chgData name="Klára Halodová" userId="79ad566aa5b10dfd" providerId="LiveId" clId="{E811429F-2903-4DE6-96A7-2283FE50693D}" dt="2022-05-01T17:41:05.373" v="1370" actId="1076"/>
          <ac:spMkLst>
            <pc:docMk/>
            <pc:sldMk cId="1672648683" sldId="263"/>
            <ac:spMk id="9" creationId="{C9EA7E61-2943-BF96-BDD4-67F56D9829BE}"/>
          </ac:spMkLst>
        </pc:spChg>
        <pc:spChg chg="add mod">
          <ac:chgData name="Klára Halodová" userId="79ad566aa5b10dfd" providerId="LiveId" clId="{E811429F-2903-4DE6-96A7-2283FE50693D}" dt="2022-05-01T17:40:34.344" v="1365" actId="1076"/>
          <ac:spMkLst>
            <pc:docMk/>
            <pc:sldMk cId="1672648683" sldId="263"/>
            <ac:spMk id="10" creationId="{A037D2CC-A1B0-A1FA-470D-E6B1DD1C7058}"/>
          </ac:spMkLst>
        </pc:spChg>
      </pc:sldChg>
      <pc:sldChg chg="addSp delSp modSp new mod modTransition setBg">
        <pc:chgData name="Klára Halodová" userId="79ad566aa5b10dfd" providerId="LiveId" clId="{E811429F-2903-4DE6-96A7-2283FE50693D}" dt="2022-05-01T17:55:33.891" v="1673"/>
        <pc:sldMkLst>
          <pc:docMk/>
          <pc:sldMk cId="4027806482" sldId="264"/>
        </pc:sldMkLst>
        <pc:spChg chg="mod">
          <ac:chgData name="Klára Halodová" userId="79ad566aa5b10dfd" providerId="LiveId" clId="{E811429F-2903-4DE6-96A7-2283FE50693D}" dt="2022-05-01T17:48:06.951" v="1506" actId="26606"/>
          <ac:spMkLst>
            <pc:docMk/>
            <pc:sldMk cId="4027806482" sldId="264"/>
            <ac:spMk id="2" creationId="{EDB9F749-E5B6-F661-3C57-80E66BBC3F85}"/>
          </ac:spMkLst>
        </pc:spChg>
        <pc:spChg chg="mod">
          <ac:chgData name="Klára Halodová" userId="79ad566aa5b10dfd" providerId="LiveId" clId="{E811429F-2903-4DE6-96A7-2283FE50693D}" dt="2022-05-01T17:53:53.245" v="1667" actId="20577"/>
          <ac:spMkLst>
            <pc:docMk/>
            <pc:sldMk cId="4027806482" sldId="264"/>
            <ac:spMk id="3" creationId="{F7F2603D-9945-331E-5B5E-5725D4E64F24}"/>
          </ac:spMkLst>
        </pc:spChg>
        <pc:spChg chg="add del mod">
          <ac:chgData name="Klára Halodová" userId="79ad566aa5b10dfd" providerId="LiveId" clId="{E811429F-2903-4DE6-96A7-2283FE50693D}" dt="2022-05-01T17:52:38.260" v="1641" actId="478"/>
          <ac:spMkLst>
            <pc:docMk/>
            <pc:sldMk cId="4027806482" sldId="264"/>
            <ac:spMk id="4" creationId="{18A90386-0BC0-C861-AFC3-8B6F09A39B98}"/>
          </ac:spMkLst>
        </pc:spChg>
        <pc:spChg chg="add del mod">
          <ac:chgData name="Klára Halodová" userId="79ad566aa5b10dfd" providerId="LiveId" clId="{E811429F-2903-4DE6-96A7-2283FE50693D}" dt="2022-05-01T17:52:39.749" v="1642" actId="478"/>
          <ac:spMkLst>
            <pc:docMk/>
            <pc:sldMk cId="4027806482" sldId="264"/>
            <ac:spMk id="8" creationId="{E0430A06-2CF3-66F5-92BF-8DDBC803EFF1}"/>
          </ac:spMkLst>
        </pc:spChg>
        <pc:spChg chg="add del mod">
          <ac:chgData name="Klára Halodová" userId="79ad566aa5b10dfd" providerId="LiveId" clId="{E811429F-2903-4DE6-96A7-2283FE50693D}" dt="2022-05-01T17:52:34.650" v="1637" actId="478"/>
          <ac:spMkLst>
            <pc:docMk/>
            <pc:sldMk cId="4027806482" sldId="264"/>
            <ac:spMk id="9" creationId="{1928C5B5-32A4-CAD4-3BB4-4161D5EF332B}"/>
          </ac:spMkLst>
        </pc:spChg>
        <pc:spChg chg="add">
          <ac:chgData name="Klára Halodová" userId="79ad566aa5b10dfd" providerId="LiveId" clId="{E811429F-2903-4DE6-96A7-2283FE50693D}" dt="2022-05-01T17:48:06.951" v="1506" actId="26606"/>
          <ac:spMkLst>
            <pc:docMk/>
            <pc:sldMk cId="4027806482" sldId="264"/>
            <ac:spMk id="71" creationId="{961D8973-EAA9-459A-AF59-BBB4233D6C78}"/>
          </ac:spMkLst>
        </pc:spChg>
        <pc:spChg chg="add">
          <ac:chgData name="Klára Halodová" userId="79ad566aa5b10dfd" providerId="LiveId" clId="{E811429F-2903-4DE6-96A7-2283FE50693D}" dt="2022-05-01T17:48:06.951" v="1506" actId="26606"/>
          <ac:spMkLst>
            <pc:docMk/>
            <pc:sldMk cId="4027806482" sldId="264"/>
            <ac:spMk id="73" creationId="{FBEA8A33-C0D0-416D-8359-724B8828C7C3}"/>
          </ac:spMkLst>
        </pc:spChg>
        <pc:picChg chg="add mod">
          <ac:chgData name="Klára Halodová" userId="79ad566aa5b10dfd" providerId="LiveId" clId="{E811429F-2903-4DE6-96A7-2283FE50693D}" dt="2022-05-01T17:48:06.951" v="1506" actId="26606"/>
          <ac:picMkLst>
            <pc:docMk/>
            <pc:sldMk cId="4027806482" sldId="264"/>
            <ac:picMk id="2050" creationId="{8524C6E6-A188-894B-32DA-7CE6586E4A77}"/>
          </ac:picMkLst>
        </pc:picChg>
      </pc:sldChg>
      <pc:sldChg chg="addSp delSp modSp new mod setBg">
        <pc:chgData name="Klára Halodová" userId="79ad566aa5b10dfd" providerId="LiveId" clId="{E811429F-2903-4DE6-96A7-2283FE50693D}" dt="2022-05-01T17:57:40.412" v="1682" actId="26606"/>
        <pc:sldMkLst>
          <pc:docMk/>
          <pc:sldMk cId="2316509039" sldId="265"/>
        </pc:sldMkLst>
        <pc:spChg chg="add del">
          <ac:chgData name="Klára Halodová" userId="79ad566aa5b10dfd" providerId="LiveId" clId="{E811429F-2903-4DE6-96A7-2283FE50693D}" dt="2022-05-01T17:57:37.287" v="1679" actId="26606"/>
          <ac:spMkLst>
            <pc:docMk/>
            <pc:sldMk cId="2316509039" sldId="265"/>
            <ac:spMk id="7" creationId="{7A9832FF-2FB7-4330-B055-6ABDD80C07A4}"/>
          </ac:spMkLst>
        </pc:spChg>
        <pc:spChg chg="add del">
          <ac:chgData name="Klára Halodová" userId="79ad566aa5b10dfd" providerId="LiveId" clId="{E811429F-2903-4DE6-96A7-2283FE50693D}" dt="2022-05-01T17:57:40.407" v="1681" actId="26606"/>
          <ac:spMkLst>
            <pc:docMk/>
            <pc:sldMk cId="2316509039" sldId="265"/>
            <ac:spMk id="9" creationId="{E0036B63-B0EC-4AF3-95D3-2E2DCA25FBC6}"/>
          </ac:spMkLst>
        </pc:spChg>
        <pc:spChg chg="add del">
          <ac:chgData name="Klára Halodová" userId="79ad566aa5b10dfd" providerId="LiveId" clId="{E811429F-2903-4DE6-96A7-2283FE50693D}" dt="2022-05-01T17:57:40.407" v="1681" actId="26606"/>
          <ac:spMkLst>
            <pc:docMk/>
            <pc:sldMk cId="2316509039" sldId="265"/>
            <ac:spMk id="10" creationId="{69805AF4-7989-43AB-9A60-14E3F851FB30}"/>
          </ac:spMkLst>
        </pc:spChg>
        <pc:spChg chg="add">
          <ac:chgData name="Klára Halodová" userId="79ad566aa5b10dfd" providerId="LiveId" clId="{E811429F-2903-4DE6-96A7-2283FE50693D}" dt="2022-05-01T17:57:40.412" v="1682" actId="26606"/>
          <ac:spMkLst>
            <pc:docMk/>
            <pc:sldMk cId="2316509039" sldId="265"/>
            <ac:spMk id="12" creationId="{F4823829-76AE-4EA1-81DC-EB65D06BA4F3}"/>
          </ac:spMkLst>
        </pc:spChg>
        <pc:grpChg chg="add">
          <ac:chgData name="Klára Halodová" userId="79ad566aa5b10dfd" providerId="LiveId" clId="{E811429F-2903-4DE6-96A7-2283FE50693D}" dt="2022-05-01T17:57:40.412" v="1682" actId="26606"/>
          <ac:grpSpMkLst>
            <pc:docMk/>
            <pc:sldMk cId="2316509039" sldId="265"/>
            <ac:grpSpMk id="13" creationId="{594CA801-A656-40C0-B8EC-B0EEDC5C810C}"/>
          </ac:grpSpMkLst>
        </pc:grpChg>
        <pc:picChg chg="add mod">
          <ac:chgData name="Klára Halodová" userId="79ad566aa5b10dfd" providerId="LiveId" clId="{E811429F-2903-4DE6-96A7-2283FE50693D}" dt="2022-05-01T17:57:40.412" v="1682" actId="26606"/>
          <ac:picMkLst>
            <pc:docMk/>
            <pc:sldMk cId="2316509039" sldId="265"/>
            <ac:picMk id="2" creationId="{31A5DC77-DC66-DEBE-CD45-7F0E5B026FF0}"/>
          </ac:picMkLst>
        </pc:picChg>
      </pc:sldChg>
      <pc:sldMasterChg chg="del delSldLayout">
        <pc:chgData name="Klára Halodová" userId="79ad566aa5b10dfd" providerId="LiveId" clId="{E811429F-2903-4DE6-96A7-2283FE50693D}" dt="2022-04-28T15:32:21.722" v="2" actId="26606"/>
        <pc:sldMasterMkLst>
          <pc:docMk/>
          <pc:sldMasterMk cId="1088928494" sldId="2147483660"/>
        </pc:sldMasterMkLst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3998951377" sldId="2147483661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658445547" sldId="2147483662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3347445073" sldId="2147483663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3859850433" sldId="2147483664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3626051434" sldId="2147483665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1330185288" sldId="2147483666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2327216082" sldId="2147483667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2754624820" sldId="2147483668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85798793" sldId="2147483669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852688417" sldId="2147483670"/>
          </pc:sldLayoutMkLst>
        </pc:sldLayoutChg>
        <pc:sldLayoutChg chg="del">
          <pc:chgData name="Klára Halodová" userId="79ad566aa5b10dfd" providerId="LiveId" clId="{E811429F-2903-4DE6-96A7-2283FE50693D}" dt="2022-04-28T15:32:21.722" v="2" actId="26606"/>
          <pc:sldLayoutMkLst>
            <pc:docMk/>
            <pc:sldMasterMk cId="1088928494" sldId="2147483660"/>
            <pc:sldLayoutMk cId="3975876939" sldId="2147483671"/>
          </pc:sldLayoutMkLst>
        </pc:sldLayoutChg>
      </pc:sldMasterChg>
      <pc:sldMasterChg chg="add addSldLayout">
        <pc:chgData name="Klára Halodová" userId="79ad566aa5b10dfd" providerId="LiveId" clId="{E811429F-2903-4DE6-96A7-2283FE50693D}" dt="2022-04-28T15:32:21.722" v="2" actId="26606"/>
        <pc:sldMasterMkLst>
          <pc:docMk/>
          <pc:sldMasterMk cId="976728817" sldId="2147483711"/>
        </pc:sldMasterMkLst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3939153324" sldId="2147483700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2283707468" sldId="2147483701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690524924" sldId="2147483702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1016714620" sldId="2147483703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3682178324" sldId="2147483704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978828462" sldId="2147483705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1222171501" sldId="2147483706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1163011499" sldId="2147483707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1678734927" sldId="2147483708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3271875250" sldId="2147483709"/>
          </pc:sldLayoutMkLst>
        </pc:sldLayoutChg>
        <pc:sldLayoutChg chg="add">
          <pc:chgData name="Klára Halodová" userId="79ad566aa5b10dfd" providerId="LiveId" clId="{E811429F-2903-4DE6-96A7-2283FE50693D}" dt="2022-04-28T15:32:21.722" v="2" actId="26606"/>
          <pc:sldLayoutMkLst>
            <pc:docMk/>
            <pc:sldMasterMk cId="976728817" sldId="2147483711"/>
            <pc:sldLayoutMk cId="1183361698" sldId="2147483710"/>
          </pc:sldLayoutMkLst>
        </pc:sldLayoutChg>
      </pc:sldMasterChg>
      <pc:sldMasterChg chg="modTransition modSldLayout">
        <pc:chgData name="Klára Halodová" userId="79ad566aa5b10dfd" providerId="LiveId" clId="{E811429F-2903-4DE6-96A7-2283FE50693D}" dt="2022-05-01T17:55:33.891" v="1673"/>
        <pc:sldMasterMkLst>
          <pc:docMk/>
          <pc:sldMasterMk cId="3581859228" sldId="2147483712"/>
        </pc:sldMasterMkLst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2453243079" sldId="2147483713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2134651361" sldId="2147483714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2052844467" sldId="2147483715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634615712" sldId="2147483716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2256268451" sldId="2147483717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3500264548" sldId="2147483718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2048056835" sldId="2147483719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3896301574" sldId="2147483720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3064878299" sldId="2147483721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1624235640" sldId="2147483722"/>
          </pc:sldLayoutMkLst>
        </pc:sldLayoutChg>
        <pc:sldLayoutChg chg="modTransition">
          <pc:chgData name="Klára Halodová" userId="79ad566aa5b10dfd" providerId="LiveId" clId="{E811429F-2903-4DE6-96A7-2283FE50693D}" dt="2022-05-01T17:55:33.891" v="1673"/>
          <pc:sldLayoutMkLst>
            <pc:docMk/>
            <pc:sldMasterMk cId="3581859228" sldId="2147483712"/>
            <pc:sldLayoutMk cId="163945271" sldId="214748372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AB7688-6847-4964-8A73-001C24D54C8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BA61B88-919E-4B84-8187-C2C7B9CF8F21}">
      <dgm:prSet/>
      <dgm:spPr/>
      <dgm:t>
        <a:bodyPr/>
        <a:lstStyle/>
        <a:p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</a:p>
        <a:p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L’auteur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C59D99-55A1-49F3-8735-E06C5B24C770}" type="parTrans" cxnId="{60E0E878-EA1B-44AA-B89B-5797055CB609}">
      <dgm:prSet/>
      <dgm:spPr/>
      <dgm:t>
        <a:bodyPr/>
        <a:lstStyle/>
        <a:p>
          <a:endParaRPr lang="en-US"/>
        </a:p>
      </dgm:t>
    </dgm:pt>
    <dgm:pt modelId="{5BB66926-7B09-4C7F-8B23-C966FC870890}" type="sibTrans" cxnId="{60E0E878-EA1B-44AA-B89B-5797055CB609}">
      <dgm:prSet/>
      <dgm:spPr/>
      <dgm:t>
        <a:bodyPr/>
        <a:lstStyle/>
        <a:p>
          <a:endParaRPr lang="en-US"/>
        </a:p>
      </dgm:t>
    </dgm:pt>
    <dgm:pt modelId="{F6D3F88A-5DF5-4D53-BC45-859185035FF5}">
      <dgm:prSet/>
      <dgm:spPr/>
      <dgm:t>
        <a:bodyPr/>
        <a:lstStyle/>
        <a:p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L</a:t>
          </a:r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’œuvre analysée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A39B30-9766-4483-9837-C9043DCB3AE2}" type="parTrans" cxnId="{9B42A08C-352E-4549-AA16-163D6245E5CD}">
      <dgm:prSet/>
      <dgm:spPr/>
      <dgm:t>
        <a:bodyPr/>
        <a:lstStyle/>
        <a:p>
          <a:endParaRPr lang="en-US"/>
        </a:p>
      </dgm:t>
    </dgm:pt>
    <dgm:pt modelId="{E6AF6CC7-01ED-4F13-98F2-C39C6FB9A984}" type="sibTrans" cxnId="{9B42A08C-352E-4549-AA16-163D6245E5CD}">
      <dgm:prSet/>
      <dgm:spPr/>
      <dgm:t>
        <a:bodyPr/>
        <a:lstStyle/>
        <a:p>
          <a:endParaRPr lang="en-US"/>
        </a:p>
      </dgm:t>
    </dgm:pt>
    <dgm:pt modelId="{CA53D440-FD0C-433E-8FBC-5B974677BABF}">
      <dgm:prSet/>
      <dgm:spPr/>
      <dgm:t>
        <a:bodyPr/>
        <a:lstStyle/>
        <a:p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cs-CZ" dirty="0" err="1">
              <a:latin typeface="Times New Roman" panose="02020603050405020304" pitchFamily="18" charset="0"/>
              <a:cs typeface="Times New Roman" panose="02020603050405020304" pitchFamily="18" charset="0"/>
            </a:rPr>
            <a:t>Le</a:t>
          </a:r>
          <a:r>
            <a:rPr lang="cs-CZ">
              <a:latin typeface="Times New Roman" panose="02020603050405020304" pitchFamily="18" charset="0"/>
              <a:cs typeface="Times New Roman" panose="02020603050405020304" pitchFamily="18" charset="0"/>
            </a:rPr>
            <a:t> f</a:t>
          </a:r>
          <a:r>
            <a:rPr lang="fr-FR">
              <a:latin typeface="Times New Roman" panose="02020603050405020304" pitchFamily="18" charset="0"/>
              <a:cs typeface="Times New Roman" panose="02020603050405020304" pitchFamily="18" charset="0"/>
            </a:rPr>
            <a:t>antastique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23044B-C272-4335-A113-FEDE7895D105}" type="parTrans" cxnId="{0BF0405D-883E-45C3-A720-1A04C224CE0B}">
      <dgm:prSet/>
      <dgm:spPr/>
      <dgm:t>
        <a:bodyPr/>
        <a:lstStyle/>
        <a:p>
          <a:endParaRPr lang="en-US"/>
        </a:p>
      </dgm:t>
    </dgm:pt>
    <dgm:pt modelId="{B7625BFC-F69D-4F39-BEA6-73631C50EBB2}" type="sibTrans" cxnId="{0BF0405D-883E-45C3-A720-1A04C224CE0B}">
      <dgm:prSet/>
      <dgm:spPr/>
      <dgm:t>
        <a:bodyPr/>
        <a:lstStyle/>
        <a:p>
          <a:endParaRPr lang="en-US"/>
        </a:p>
      </dgm:t>
    </dgm:pt>
    <dgm:pt modelId="{D4E84FCB-BD8E-4280-AC8A-E68C14B5E5D7}" type="pres">
      <dgm:prSet presAssocID="{C4AB7688-6847-4964-8A73-001C24D54C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0BFAD28-CD5E-4D07-BC44-349C28D36FF3}" type="pres">
      <dgm:prSet presAssocID="{9BA61B88-919E-4B84-8187-C2C7B9CF8F21}" presName="hierRoot1" presStyleCnt="0"/>
      <dgm:spPr/>
    </dgm:pt>
    <dgm:pt modelId="{E2F0C0B3-3604-480A-A4FA-0AA69E6DF27C}" type="pres">
      <dgm:prSet presAssocID="{9BA61B88-919E-4B84-8187-C2C7B9CF8F21}" presName="composite" presStyleCnt="0"/>
      <dgm:spPr/>
    </dgm:pt>
    <dgm:pt modelId="{029E2F4E-36E1-4C54-A8A0-7C274C58B252}" type="pres">
      <dgm:prSet presAssocID="{9BA61B88-919E-4B84-8187-C2C7B9CF8F21}" presName="background" presStyleLbl="node0" presStyleIdx="0" presStyleCnt="3"/>
      <dgm:spPr/>
    </dgm:pt>
    <dgm:pt modelId="{6A9CE730-1133-4A2C-A45F-A78A333B1AB4}" type="pres">
      <dgm:prSet presAssocID="{9BA61B88-919E-4B84-8187-C2C7B9CF8F21}" presName="text" presStyleLbl="fgAcc0" presStyleIdx="0" presStyleCnt="3">
        <dgm:presLayoutVars>
          <dgm:chPref val="3"/>
        </dgm:presLayoutVars>
      </dgm:prSet>
      <dgm:spPr/>
    </dgm:pt>
    <dgm:pt modelId="{352FD1D7-3327-4FFD-BF1E-F9234D447B36}" type="pres">
      <dgm:prSet presAssocID="{9BA61B88-919E-4B84-8187-C2C7B9CF8F21}" presName="hierChild2" presStyleCnt="0"/>
      <dgm:spPr/>
    </dgm:pt>
    <dgm:pt modelId="{A0481EC0-F2C8-4483-A216-574022BE9A2A}" type="pres">
      <dgm:prSet presAssocID="{F6D3F88A-5DF5-4D53-BC45-859185035FF5}" presName="hierRoot1" presStyleCnt="0"/>
      <dgm:spPr/>
    </dgm:pt>
    <dgm:pt modelId="{C497685C-7221-4111-8A11-FB51FD91A4EA}" type="pres">
      <dgm:prSet presAssocID="{F6D3F88A-5DF5-4D53-BC45-859185035FF5}" presName="composite" presStyleCnt="0"/>
      <dgm:spPr/>
    </dgm:pt>
    <dgm:pt modelId="{216CDB60-D900-4BEC-9734-8840DF57E58C}" type="pres">
      <dgm:prSet presAssocID="{F6D3F88A-5DF5-4D53-BC45-859185035FF5}" presName="background" presStyleLbl="node0" presStyleIdx="1" presStyleCnt="3"/>
      <dgm:spPr/>
    </dgm:pt>
    <dgm:pt modelId="{80D73BDA-096C-4317-882F-492BF79FE665}" type="pres">
      <dgm:prSet presAssocID="{F6D3F88A-5DF5-4D53-BC45-859185035FF5}" presName="text" presStyleLbl="fgAcc0" presStyleIdx="1" presStyleCnt="3">
        <dgm:presLayoutVars>
          <dgm:chPref val="3"/>
        </dgm:presLayoutVars>
      </dgm:prSet>
      <dgm:spPr/>
    </dgm:pt>
    <dgm:pt modelId="{C9508234-3754-4369-AE75-BE7A74A4CFAA}" type="pres">
      <dgm:prSet presAssocID="{F6D3F88A-5DF5-4D53-BC45-859185035FF5}" presName="hierChild2" presStyleCnt="0"/>
      <dgm:spPr/>
    </dgm:pt>
    <dgm:pt modelId="{1A9D91A7-B946-4AB6-BCA8-8FB2321BA4B6}" type="pres">
      <dgm:prSet presAssocID="{CA53D440-FD0C-433E-8FBC-5B974677BABF}" presName="hierRoot1" presStyleCnt="0"/>
      <dgm:spPr/>
    </dgm:pt>
    <dgm:pt modelId="{2E9F7568-E7F6-43FC-85F0-2B7DD4141C88}" type="pres">
      <dgm:prSet presAssocID="{CA53D440-FD0C-433E-8FBC-5B974677BABF}" presName="composite" presStyleCnt="0"/>
      <dgm:spPr/>
    </dgm:pt>
    <dgm:pt modelId="{967ED945-12B5-4693-9033-A88EA001082F}" type="pres">
      <dgm:prSet presAssocID="{CA53D440-FD0C-433E-8FBC-5B974677BABF}" presName="background" presStyleLbl="node0" presStyleIdx="2" presStyleCnt="3"/>
      <dgm:spPr/>
    </dgm:pt>
    <dgm:pt modelId="{73F392A7-E5E2-4D39-A072-EF2998168058}" type="pres">
      <dgm:prSet presAssocID="{CA53D440-FD0C-433E-8FBC-5B974677BABF}" presName="text" presStyleLbl="fgAcc0" presStyleIdx="2" presStyleCnt="3">
        <dgm:presLayoutVars>
          <dgm:chPref val="3"/>
        </dgm:presLayoutVars>
      </dgm:prSet>
      <dgm:spPr/>
    </dgm:pt>
    <dgm:pt modelId="{BC2E6557-665B-4912-B863-426199968297}" type="pres">
      <dgm:prSet presAssocID="{CA53D440-FD0C-433E-8FBC-5B974677BABF}" presName="hierChild2" presStyleCnt="0"/>
      <dgm:spPr/>
    </dgm:pt>
  </dgm:ptLst>
  <dgm:cxnLst>
    <dgm:cxn modelId="{2D915A1A-C38F-47B4-AD0C-A589B52D11ED}" type="presOf" srcId="{F6D3F88A-5DF5-4D53-BC45-859185035FF5}" destId="{80D73BDA-096C-4317-882F-492BF79FE665}" srcOrd="0" destOrd="0" presId="urn:microsoft.com/office/officeart/2005/8/layout/hierarchy1"/>
    <dgm:cxn modelId="{53530A24-5C82-4D42-BADD-F92E41B3FD6B}" type="presOf" srcId="{C4AB7688-6847-4964-8A73-001C24D54C89}" destId="{D4E84FCB-BD8E-4280-AC8A-E68C14B5E5D7}" srcOrd="0" destOrd="0" presId="urn:microsoft.com/office/officeart/2005/8/layout/hierarchy1"/>
    <dgm:cxn modelId="{0BF0405D-883E-45C3-A720-1A04C224CE0B}" srcId="{C4AB7688-6847-4964-8A73-001C24D54C89}" destId="{CA53D440-FD0C-433E-8FBC-5B974677BABF}" srcOrd="2" destOrd="0" parTransId="{1E23044B-C272-4335-A113-FEDE7895D105}" sibTransId="{B7625BFC-F69D-4F39-BEA6-73631C50EBB2}"/>
    <dgm:cxn modelId="{60E0E878-EA1B-44AA-B89B-5797055CB609}" srcId="{C4AB7688-6847-4964-8A73-001C24D54C89}" destId="{9BA61B88-919E-4B84-8187-C2C7B9CF8F21}" srcOrd="0" destOrd="0" parTransId="{3AC59D99-55A1-49F3-8735-E06C5B24C770}" sibTransId="{5BB66926-7B09-4C7F-8B23-C966FC870890}"/>
    <dgm:cxn modelId="{9B42A08C-352E-4549-AA16-163D6245E5CD}" srcId="{C4AB7688-6847-4964-8A73-001C24D54C89}" destId="{F6D3F88A-5DF5-4D53-BC45-859185035FF5}" srcOrd="1" destOrd="0" parTransId="{C3A39B30-9766-4483-9837-C9043DCB3AE2}" sibTransId="{E6AF6CC7-01ED-4F13-98F2-C39C6FB9A984}"/>
    <dgm:cxn modelId="{85D0F3E8-6012-48CD-A30A-7636BEEFD3B8}" type="presOf" srcId="{9BA61B88-919E-4B84-8187-C2C7B9CF8F21}" destId="{6A9CE730-1133-4A2C-A45F-A78A333B1AB4}" srcOrd="0" destOrd="0" presId="urn:microsoft.com/office/officeart/2005/8/layout/hierarchy1"/>
    <dgm:cxn modelId="{525768F0-91E8-4A16-BF08-0C048DAB3D04}" type="presOf" srcId="{CA53D440-FD0C-433E-8FBC-5B974677BABF}" destId="{73F392A7-E5E2-4D39-A072-EF2998168058}" srcOrd="0" destOrd="0" presId="urn:microsoft.com/office/officeart/2005/8/layout/hierarchy1"/>
    <dgm:cxn modelId="{3F8E8A36-0D01-4BBE-8E92-5E119DA52255}" type="presParOf" srcId="{D4E84FCB-BD8E-4280-AC8A-E68C14B5E5D7}" destId="{F0BFAD28-CD5E-4D07-BC44-349C28D36FF3}" srcOrd="0" destOrd="0" presId="urn:microsoft.com/office/officeart/2005/8/layout/hierarchy1"/>
    <dgm:cxn modelId="{7A50579B-22C1-4186-A969-B7441405D2E0}" type="presParOf" srcId="{F0BFAD28-CD5E-4D07-BC44-349C28D36FF3}" destId="{E2F0C0B3-3604-480A-A4FA-0AA69E6DF27C}" srcOrd="0" destOrd="0" presId="urn:microsoft.com/office/officeart/2005/8/layout/hierarchy1"/>
    <dgm:cxn modelId="{8FCA507E-0506-4E55-A323-797CB7FC4C01}" type="presParOf" srcId="{E2F0C0B3-3604-480A-A4FA-0AA69E6DF27C}" destId="{029E2F4E-36E1-4C54-A8A0-7C274C58B252}" srcOrd="0" destOrd="0" presId="urn:microsoft.com/office/officeart/2005/8/layout/hierarchy1"/>
    <dgm:cxn modelId="{B07B08CB-9DB0-488D-928C-EFD21E5B5CAE}" type="presParOf" srcId="{E2F0C0B3-3604-480A-A4FA-0AA69E6DF27C}" destId="{6A9CE730-1133-4A2C-A45F-A78A333B1AB4}" srcOrd="1" destOrd="0" presId="urn:microsoft.com/office/officeart/2005/8/layout/hierarchy1"/>
    <dgm:cxn modelId="{E3263F72-6C33-464A-8267-548445DF8289}" type="presParOf" srcId="{F0BFAD28-CD5E-4D07-BC44-349C28D36FF3}" destId="{352FD1D7-3327-4FFD-BF1E-F9234D447B36}" srcOrd="1" destOrd="0" presId="urn:microsoft.com/office/officeart/2005/8/layout/hierarchy1"/>
    <dgm:cxn modelId="{2BB44D74-9664-49E7-B67A-AD8B6A761558}" type="presParOf" srcId="{D4E84FCB-BD8E-4280-AC8A-E68C14B5E5D7}" destId="{A0481EC0-F2C8-4483-A216-574022BE9A2A}" srcOrd="1" destOrd="0" presId="urn:microsoft.com/office/officeart/2005/8/layout/hierarchy1"/>
    <dgm:cxn modelId="{30F38F40-61E2-4E2E-93EF-81D3C2D9885F}" type="presParOf" srcId="{A0481EC0-F2C8-4483-A216-574022BE9A2A}" destId="{C497685C-7221-4111-8A11-FB51FD91A4EA}" srcOrd="0" destOrd="0" presId="urn:microsoft.com/office/officeart/2005/8/layout/hierarchy1"/>
    <dgm:cxn modelId="{98082289-B67A-4672-9833-7AFFCDB903F9}" type="presParOf" srcId="{C497685C-7221-4111-8A11-FB51FD91A4EA}" destId="{216CDB60-D900-4BEC-9734-8840DF57E58C}" srcOrd="0" destOrd="0" presId="urn:microsoft.com/office/officeart/2005/8/layout/hierarchy1"/>
    <dgm:cxn modelId="{BF9F964F-7662-4E4A-BA6B-4D36238DC97F}" type="presParOf" srcId="{C497685C-7221-4111-8A11-FB51FD91A4EA}" destId="{80D73BDA-096C-4317-882F-492BF79FE665}" srcOrd="1" destOrd="0" presId="urn:microsoft.com/office/officeart/2005/8/layout/hierarchy1"/>
    <dgm:cxn modelId="{0D74DBF5-6535-41C0-9D16-AD63E44587D9}" type="presParOf" srcId="{A0481EC0-F2C8-4483-A216-574022BE9A2A}" destId="{C9508234-3754-4369-AE75-BE7A74A4CFAA}" srcOrd="1" destOrd="0" presId="urn:microsoft.com/office/officeart/2005/8/layout/hierarchy1"/>
    <dgm:cxn modelId="{9E6A71C3-5554-4026-8E52-0F4D8E1F097D}" type="presParOf" srcId="{D4E84FCB-BD8E-4280-AC8A-E68C14B5E5D7}" destId="{1A9D91A7-B946-4AB6-BCA8-8FB2321BA4B6}" srcOrd="2" destOrd="0" presId="urn:microsoft.com/office/officeart/2005/8/layout/hierarchy1"/>
    <dgm:cxn modelId="{9EAA2A61-A556-40DA-864D-D44D2A3CF0DB}" type="presParOf" srcId="{1A9D91A7-B946-4AB6-BCA8-8FB2321BA4B6}" destId="{2E9F7568-E7F6-43FC-85F0-2B7DD4141C88}" srcOrd="0" destOrd="0" presId="urn:microsoft.com/office/officeart/2005/8/layout/hierarchy1"/>
    <dgm:cxn modelId="{600A5AA9-5ED8-464C-8159-BE47486B9985}" type="presParOf" srcId="{2E9F7568-E7F6-43FC-85F0-2B7DD4141C88}" destId="{967ED945-12B5-4693-9033-A88EA001082F}" srcOrd="0" destOrd="0" presId="urn:microsoft.com/office/officeart/2005/8/layout/hierarchy1"/>
    <dgm:cxn modelId="{B0F1910D-9D62-489E-B532-455BA4CED08E}" type="presParOf" srcId="{2E9F7568-E7F6-43FC-85F0-2B7DD4141C88}" destId="{73F392A7-E5E2-4D39-A072-EF2998168058}" srcOrd="1" destOrd="0" presId="urn:microsoft.com/office/officeart/2005/8/layout/hierarchy1"/>
    <dgm:cxn modelId="{B5D7393E-A680-4E00-B76A-40584068C483}" type="presParOf" srcId="{1A9D91A7-B946-4AB6-BCA8-8FB2321BA4B6}" destId="{BC2E6557-665B-4912-B863-4261999682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E2F4E-36E1-4C54-A8A0-7C274C58B252}">
      <dsp:nvSpPr>
        <dsp:cNvPr id="0" name=""/>
        <dsp:cNvSpPr/>
      </dsp:nvSpPr>
      <dsp:spPr>
        <a:xfrm>
          <a:off x="0" y="790825"/>
          <a:ext cx="2700337" cy="1714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CE730-1133-4A2C-A45F-A78A333B1AB4}">
      <dsp:nvSpPr>
        <dsp:cNvPr id="0" name=""/>
        <dsp:cNvSpPr/>
      </dsp:nvSpPr>
      <dsp:spPr>
        <a:xfrm>
          <a:off x="300037" y="1075860"/>
          <a:ext cx="2700337" cy="1714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L’auteur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259" y="1126082"/>
        <a:ext cx="2599893" cy="1614270"/>
      </dsp:txXfrm>
    </dsp:sp>
    <dsp:sp modelId="{216CDB60-D900-4BEC-9734-8840DF57E58C}">
      <dsp:nvSpPr>
        <dsp:cNvPr id="0" name=""/>
        <dsp:cNvSpPr/>
      </dsp:nvSpPr>
      <dsp:spPr>
        <a:xfrm>
          <a:off x="3300412" y="790825"/>
          <a:ext cx="2700337" cy="1714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D73BDA-096C-4317-882F-492BF79FE665}">
      <dsp:nvSpPr>
        <dsp:cNvPr id="0" name=""/>
        <dsp:cNvSpPr/>
      </dsp:nvSpPr>
      <dsp:spPr>
        <a:xfrm>
          <a:off x="3600450" y="1075860"/>
          <a:ext cx="2700337" cy="1714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lang="cs-CZ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</a:t>
          </a:r>
          <a:r>
            <a:rPr lang="fr-F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’œuvre analysée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0672" y="1126082"/>
        <a:ext cx="2599893" cy="1614270"/>
      </dsp:txXfrm>
    </dsp:sp>
    <dsp:sp modelId="{967ED945-12B5-4693-9033-A88EA001082F}">
      <dsp:nvSpPr>
        <dsp:cNvPr id="0" name=""/>
        <dsp:cNvSpPr/>
      </dsp:nvSpPr>
      <dsp:spPr>
        <a:xfrm>
          <a:off x="6600824" y="790825"/>
          <a:ext cx="2700337" cy="1714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F392A7-E5E2-4D39-A072-EF2998168058}">
      <dsp:nvSpPr>
        <dsp:cNvPr id="0" name=""/>
        <dsp:cNvSpPr/>
      </dsp:nvSpPr>
      <dsp:spPr>
        <a:xfrm>
          <a:off x="6900862" y="1075860"/>
          <a:ext cx="2700337" cy="17147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r>
            <a:rPr lang="cs-CZ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Le</a:t>
          </a:r>
          <a:r>
            <a:rPr lang="cs-CZ" sz="3000" kern="1200">
              <a:latin typeface="Times New Roman" panose="02020603050405020304" pitchFamily="18" charset="0"/>
              <a:cs typeface="Times New Roman" panose="02020603050405020304" pitchFamily="18" charset="0"/>
            </a:rPr>
            <a:t> f</a:t>
          </a:r>
          <a:r>
            <a:rPr lang="fr-FR" sz="3000" kern="1200">
              <a:latin typeface="Times New Roman" panose="02020603050405020304" pitchFamily="18" charset="0"/>
              <a:cs typeface="Times New Roman" panose="02020603050405020304" pitchFamily="18" charset="0"/>
            </a:rPr>
            <a:t>antastique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51084" y="1126082"/>
        <a:ext cx="2599893" cy="1614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53243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35640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5271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51361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28444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15712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68451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64548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56835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6301574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4878299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185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 spd="med">
    <p:pull/>
  </p:transition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2" name="Rectangle 74">
            <a:extLst>
              <a:ext uri="{FF2B5EF4-FFF2-40B4-BE49-F238E27FC236}">
                <a16:creationId xmlns:a16="http://schemas.microsoft.com/office/drawing/2014/main" id="{A77A6167-FCC5-49E8-B280-CECAF151E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 6">
            <a:extLst>
              <a:ext uri="{FF2B5EF4-FFF2-40B4-BE49-F238E27FC236}">
                <a16:creationId xmlns:a16="http://schemas.microsoft.com/office/drawing/2014/main" id="{F84046EA-4273-437E-9DE5-5AEE713C3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B760A7-61C9-4C8F-BB60-A920FA42D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2" y="1480930"/>
            <a:ext cx="5301138" cy="3254321"/>
          </a:xfrm>
        </p:spPr>
        <p:txBody>
          <a:bodyPr>
            <a:normAutofit/>
          </a:bodyPr>
          <a:lstStyle/>
          <a:p>
            <a:pPr algn="l"/>
            <a:r>
              <a:rPr lang="fr-FR" sz="4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L’Énigme </a:t>
            </a:r>
            <a:br>
              <a:rPr lang="cs-CZ" sz="4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du retour</a:t>
            </a:r>
            <a:br>
              <a:rPr lang="cs-CZ" sz="4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sz="4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46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dANY</a:t>
            </a:r>
            <a:r>
              <a:rPr lang="fr-FR" sz="4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Laferrière</a:t>
            </a:r>
            <a:endParaRPr lang="fr-FR" sz="4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8922EB-CE70-481D-BA88-8C0BAAFB2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804850"/>
            <a:ext cx="528487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Klára Halodová, 498496</a:t>
            </a:r>
            <a:endParaRPr lang="fr-FR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L'Énigme du retour - Livres - Catalogue — Éditions du Boréal">
            <a:extLst>
              <a:ext uri="{FF2B5EF4-FFF2-40B4-BE49-F238E27FC236}">
                <a16:creationId xmlns:a16="http://schemas.microsoft.com/office/drawing/2014/main" id="{F546D116-249B-46BD-8E64-0826A9EA0F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7823"/>
          <a:stretch/>
        </p:blipFill>
        <p:spPr bwMode="auto">
          <a:xfrm>
            <a:off x="7225748" y="10"/>
            <a:ext cx="49662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586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F4823829-76AE-4EA1-81DC-EB65D06BA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8">
            <a:extLst>
              <a:ext uri="{FF2B5EF4-FFF2-40B4-BE49-F238E27FC236}">
                <a16:creationId xmlns:a16="http://schemas.microsoft.com/office/drawing/2014/main" id="{594CA801-A656-40C0-B8EC-B0EEDC5C8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AE84DD9-6C2C-4A03-B6E3-686271391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577C700-F3F0-4006-8F05-313628559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2" name="Picture 2" descr="Picture Black And White Stock Pour Black And White - Merci Pour Votre  Écoute Transparent PNG - 530x314 - Free Download on NicePNG">
            <a:extLst>
              <a:ext uri="{FF2B5EF4-FFF2-40B4-BE49-F238E27FC236}">
                <a16:creationId xmlns:a16="http://schemas.microsoft.com/office/drawing/2014/main" id="{31A5DC77-DC66-DEBE-CD45-7F0E5B026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" r="2575" b="-1"/>
          <a:stretch/>
        </p:blipFill>
        <p:spPr bwMode="auto">
          <a:xfrm>
            <a:off x="1000462" y="968188"/>
            <a:ext cx="10194046" cy="489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509039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E4592-26BA-430E-838F-DEECCA3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de matières </a:t>
            </a:r>
          </a:p>
        </p:txBody>
      </p:sp>
      <p:graphicFrame>
        <p:nvGraphicFramePr>
          <p:cNvPr id="9" name="TextovéPole 6">
            <a:extLst>
              <a:ext uri="{FF2B5EF4-FFF2-40B4-BE49-F238E27FC236}">
                <a16:creationId xmlns:a16="http://schemas.microsoft.com/office/drawing/2014/main" id="{EA147D18-7BD3-D0FF-5A83-35BA3334DE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7210876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706465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2BC8FDA-0C45-40C2-B053-217A7979A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>
            <a:normAutofit/>
          </a:bodyPr>
          <a:lstStyle/>
          <a:p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Dany Laferrière</a:t>
            </a:r>
            <a:b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61814-63B3-4FC0-B6D5-83DBA80B0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1611085"/>
            <a:ext cx="6193000" cy="4985657"/>
          </a:xfrm>
        </p:spPr>
        <p:txBody>
          <a:bodyPr>
            <a:normAutofit fontScale="92500"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avril 1953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Port-au-Prince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-&gt; Petit-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Goâve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hroniqueur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culturel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Régime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Doc -&gt;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Montréal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1985 :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faire l’amour avec un Nègre sans se fatiguer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cinématographique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Chroniqueur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présentateur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météo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Canada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décembre 2013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Académie française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dessinés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Pays sans chapeau, Le Cri des oiseaux fous, Je suis un écrivain </a:t>
            </a: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japonai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Petit Traité sur </a:t>
            </a:r>
            <a:b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racisme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L’enfant qui regarde 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52" name="Picture 4" descr="Dany Laferrière - Canada FBM2021">
            <a:extLst>
              <a:ext uri="{FF2B5EF4-FFF2-40B4-BE49-F238E27FC236}">
                <a16:creationId xmlns:a16="http://schemas.microsoft.com/office/drawing/2014/main" id="{10414C0B-9FF2-4861-B5F3-92E5A80C1F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220"/>
          <a:stretch/>
        </p:blipFill>
        <p:spPr bwMode="auto">
          <a:xfrm>
            <a:off x="7612260" y="10"/>
            <a:ext cx="457973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38607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91B96F-BC45-4476-BEA3-B24EE6D2D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424" y="1110882"/>
            <a:ext cx="3564632" cy="1060817"/>
          </a:xfrm>
        </p:spPr>
        <p:txBody>
          <a:bodyPr anchor="b">
            <a:normAutofit/>
          </a:bodyPr>
          <a:lstStyle/>
          <a:p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L’Énigme du retour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cs-CZ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généralités</a:t>
            </a:r>
            <a:endParaRPr lang="fr-FR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88AA7D-E837-44B0-B23F-F16052CCC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2286000"/>
            <a:ext cx="3564633" cy="393192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Boréal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Prix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Médicis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anhistorique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Narration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quasi-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autobiographique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Deux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chapitres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avec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plusieurs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sous-chapitres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Prose,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libres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A139BE6-710C-CFC2-2991-5F464D3458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19" t="22171" r="25349" b="9334"/>
          <a:stretch/>
        </p:blipFill>
        <p:spPr>
          <a:xfrm>
            <a:off x="434471" y="688990"/>
            <a:ext cx="7144617" cy="548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338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B4E8E-E4B0-4665-9D6D-3915A35F1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L’Énigme du retour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résumé</a:t>
            </a:r>
            <a:endParaRPr lang="fr-FR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E5798-E8BB-429B-B509-599F9410A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Windsor Laferrière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écrivain haïtien exilé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Montréal 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son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père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Windsor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Haïti via New York pour assister aux funérailles et informer sa mère du décès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York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la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rencontre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avec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deux oncles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meilleur ami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son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père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Haïti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problèmes sociaux, l’omniprésence de la mort, la pauvreté et la famine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 après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reconnaît le charme de son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pays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naissance 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on revient au point de départ</a:t>
            </a:r>
            <a:b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cela voudra-t-il dire</a:t>
            </a:r>
            <a:br>
              <a:rPr 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le voyage est terminé ?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CAD51EBF-BC23-4AEC-8B11-C737D8FE84F6}"/>
              </a:ext>
            </a:extLst>
          </p:cNvPr>
          <p:cNvSpPr/>
          <p:nvPr/>
        </p:nvSpPr>
        <p:spPr>
          <a:xfrm>
            <a:off x="5774871" y="5747657"/>
            <a:ext cx="642257" cy="4136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BA8A63F-AE58-4196-AD45-93B189B8E6DB}"/>
              </a:ext>
            </a:extLst>
          </p:cNvPr>
          <p:cNvSpPr txBox="1"/>
          <p:nvPr/>
        </p:nvSpPr>
        <p:spPr>
          <a:xfrm>
            <a:off x="7105650" y="5710535"/>
            <a:ext cx="37147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reste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mourir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56958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B98CA5AE-F2E4-4A6F-B986-89804B1EC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11E73F-F9EB-9DDD-3AA8-3E0D4FF0A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>
            <a:normAutofit/>
          </a:bodyPr>
          <a:lstStyle/>
          <a:p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L’Énigme du retour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cs-CZ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thèmes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principaux</a:t>
            </a:r>
            <a:endParaRPr lang="fr-FR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DCD9F7-E882-6FB8-898C-3868240E8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793475" cy="3581400"/>
          </a:xfrm>
        </p:spPr>
        <p:txBody>
          <a:bodyPr>
            <a:no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Exil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coincé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deux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mondes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Quête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identitaire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The selection of the most beautiful haiti beaches - NGCA Travel">
            <a:extLst>
              <a:ext uri="{FF2B5EF4-FFF2-40B4-BE49-F238E27FC236}">
                <a16:creationId xmlns:a16="http://schemas.microsoft.com/office/drawing/2014/main" id="{5BD9E061-6DC8-FDD8-BEDB-CB5074A72D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" b="4"/>
          <a:stretch/>
        </p:blipFill>
        <p:spPr bwMode="auto">
          <a:xfrm>
            <a:off x="7612260" y="-1"/>
            <a:ext cx="4579739" cy="3438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E67E3959-D0D8-49DB-A48B-CE4FC3687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6" name="Picture 2" descr="Montreal In Winter: Best Places To Visit &amp; Things To Do In 2022!">
            <a:extLst>
              <a:ext uri="{FF2B5EF4-FFF2-40B4-BE49-F238E27FC236}">
                <a16:creationId xmlns:a16="http://schemas.microsoft.com/office/drawing/2014/main" id="{83AE2C13-411F-5708-177B-9B6A7BF33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3" r="14426" b="1"/>
          <a:stretch/>
        </p:blipFill>
        <p:spPr bwMode="auto">
          <a:xfrm>
            <a:off x="7612260" y="3438457"/>
            <a:ext cx="457973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Řečová bublina: obdélníkový bublinový popisek 4">
            <a:extLst>
              <a:ext uri="{FF2B5EF4-FFF2-40B4-BE49-F238E27FC236}">
                <a16:creationId xmlns:a16="http://schemas.microsoft.com/office/drawing/2014/main" id="{B0801FC9-8FD8-B3FE-8F01-5D4010827C20}"/>
              </a:ext>
            </a:extLst>
          </p:cNvPr>
          <p:cNvSpPr/>
          <p:nvPr/>
        </p:nvSpPr>
        <p:spPr>
          <a:xfrm>
            <a:off x="1081139" y="3552756"/>
            <a:ext cx="4742122" cy="242894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002EB31-62F2-6AD9-49F2-D5D903F6C5B0}"/>
              </a:ext>
            </a:extLst>
          </p:cNvPr>
          <p:cNvSpPr txBox="1"/>
          <p:nvPr/>
        </p:nvSpPr>
        <p:spPr>
          <a:xfrm>
            <a:off x="1194388" y="3617655"/>
            <a:ext cx="49016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Je n’ai qu’à faire circuler la rumeur </a:t>
            </a:r>
            <a:endParaRPr lang="cs-C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que je suis retourné vivre là-bas </a:t>
            </a:r>
            <a:endParaRPr lang="cs-C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sans préciser de quel là-bas il s’agit </a:t>
            </a:r>
            <a:endParaRPr lang="cs-C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afin qu’à Montréal on puisse croire </a:t>
            </a:r>
            <a:endParaRPr lang="cs-C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que je suis à Port-au-Prince </a:t>
            </a:r>
            <a:endParaRPr lang="cs-C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tandis qu’à Port-au-Prince on soit sûr que </a:t>
            </a:r>
            <a:endParaRPr lang="cs-C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je suis encore à Montréal</a:t>
            </a:r>
            <a:r>
              <a:rPr lang="cs-CZ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059288129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75447-20D0-B289-85E9-750A44FA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L’Énigme du retour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thèmes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principaux</a:t>
            </a:r>
            <a:endParaRPr lang="fr-FR" sz="40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CBA1CB-2D85-AD4E-F887-DF08901F3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1823980"/>
            <a:ext cx="4443984" cy="4157330"/>
          </a:xfrm>
        </p:spPr>
        <p:txBody>
          <a:bodyPr>
            <a:normAutofit lnSpcReduction="10000"/>
          </a:bodyPr>
          <a:lstStyle/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Intégration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difficile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Réalité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Haïti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Rêve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sommeil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souvenirs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tropicale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rhum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baignoire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Caraïbes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maternel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Cahier d’un retour au pays natal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400" dirty="0"/>
          </a:p>
        </p:txBody>
      </p:sp>
      <p:sp>
        <p:nvSpPr>
          <p:cNvPr id="7" name="Řečová bublina: obdélníkový bublinový popisek 6">
            <a:extLst>
              <a:ext uri="{FF2B5EF4-FFF2-40B4-BE49-F238E27FC236}">
                <a16:creationId xmlns:a16="http://schemas.microsoft.com/office/drawing/2014/main" id="{88EC6A03-7B8C-9548-4F66-0E10AE40E938}"/>
              </a:ext>
            </a:extLst>
          </p:cNvPr>
          <p:cNvSpPr/>
          <p:nvPr/>
        </p:nvSpPr>
        <p:spPr>
          <a:xfrm>
            <a:off x="6096000" y="1823980"/>
            <a:ext cx="4635795" cy="2917061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3BA341-E4B8-CFEF-4EF4-38EA963FF544}"/>
              </a:ext>
            </a:extLst>
          </p:cNvPr>
          <p:cNvSpPr txBox="1"/>
          <p:nvPr/>
        </p:nvSpPr>
        <p:spPr>
          <a:xfrm>
            <a:off x="6175744" y="1878719"/>
            <a:ext cx="45560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 me suis endormi dans la baignoire rose.  Cette vieille fatigue </a:t>
            </a:r>
            <a:endParaRPr lang="cs-CZ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dont je fais semblant d’ignorer la cause </a:t>
            </a:r>
            <a:endParaRPr lang="cs-CZ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m’a emporté </a:t>
            </a:r>
            <a:endParaRPr lang="cs-CZ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ers des territoires inédits. </a:t>
            </a:r>
            <a:endParaRPr lang="cs-CZ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J’ai dormi ainsi pendant une éternité.  </a:t>
            </a:r>
            <a:endParaRPr lang="cs-CZ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C’était le seul moyen </a:t>
            </a:r>
            <a:endParaRPr lang="cs-CZ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pour rentrer incognito au pays </a:t>
            </a:r>
            <a:endParaRPr lang="cs-CZ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avec la vaste nouvelle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fr-FR" sz="2000" dirty="0"/>
          </a:p>
        </p:txBody>
      </p:sp>
      <p:sp>
        <p:nvSpPr>
          <p:cNvPr id="10" name="Řečová bublina: obdélníkový bublinový popisek 9">
            <a:extLst>
              <a:ext uri="{FF2B5EF4-FFF2-40B4-BE49-F238E27FC236}">
                <a16:creationId xmlns:a16="http://schemas.microsoft.com/office/drawing/2014/main" id="{A037D2CC-A1B0-A1FA-470D-E6B1DD1C7058}"/>
              </a:ext>
            </a:extLst>
          </p:cNvPr>
          <p:cNvSpPr/>
          <p:nvPr/>
        </p:nvSpPr>
        <p:spPr>
          <a:xfrm>
            <a:off x="6096000" y="5136271"/>
            <a:ext cx="4635795" cy="14859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9EA7E61-2943-BF96-BDD4-67F56D9829BE}"/>
              </a:ext>
            </a:extLst>
          </p:cNvPr>
          <p:cNvSpPr txBox="1"/>
          <p:nvPr/>
        </p:nvSpPr>
        <p:spPr>
          <a:xfrm>
            <a:off x="6096000" y="5371389"/>
            <a:ext cx="5156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Aujourd’hui, je dors plutôt </a:t>
            </a:r>
            <a:endParaRPr lang="cs-CZ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afin de quitter mon corps </a:t>
            </a:r>
            <a:endParaRPr lang="cs-CZ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fr-FR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 de calmer ma soif des visages d’autrefois.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672648683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564B4-1F36-A5AD-F5CF-F7C4F7BE9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fantastique</a:t>
            </a:r>
            <a:b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E0E55-DE13-B0FA-8891-EAF7BF255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20186"/>
            <a:ext cx="9601200" cy="3581400"/>
          </a:xfrm>
        </p:spPr>
        <p:txBody>
          <a:bodyPr>
            <a:noAutofit/>
          </a:bodyPr>
          <a:lstStyle/>
          <a:p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Rencontre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avec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François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campagne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 crois connaître un type que tu vois chaque jour pendant des années et brusquement il t’annonce qu’il doit retourner dans les ténèbres parce qu’un dieu lare le réclame.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Poule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«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protecteur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»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Religion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vaudou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Legba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quel signe avez-vous reconnu </a:t>
            </a:r>
            <a:r>
              <a:rPr lang="fr-FR" sz="2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Legba</a:t>
            </a:r>
            <a:r>
              <a:rPr lang="fr-FR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? La poule noire. La poule ? Oui, la poule noire. Bien sûr, la poule noire.</a:t>
            </a:r>
            <a:endParaRPr lang="cs-CZ" sz="22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me confond avec le dieu qui se tient à la frontière du monde visible et du monde invisible. Celui qui vous permet de passer d’un monde à l’autre.</a:t>
            </a:r>
            <a:endParaRPr lang="fr-FR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83199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B9F749-E5B6-F661-3C57-80E66BBC3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743" y="685800"/>
            <a:ext cx="5793475" cy="1485900"/>
          </a:xfrm>
        </p:spPr>
        <p:txBody>
          <a:bodyPr>
            <a:normAutofit/>
          </a:bodyPr>
          <a:lstStyle/>
          <a:p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fantastique</a:t>
            </a:r>
            <a:b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F2603D-9945-331E-5B5E-5725D4E64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743" y="2286000"/>
            <a:ext cx="5793475" cy="3581400"/>
          </a:xfrm>
        </p:spPr>
        <p:txBody>
          <a:bodyPr>
            <a:normAutofit/>
          </a:bodyPr>
          <a:lstStyle/>
          <a:p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Rapport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entre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Legba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Windsor ?</a:t>
            </a:r>
          </a:p>
          <a:p>
            <a:pPr marL="0" indent="0">
              <a:buNone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–&gt; </a:t>
            </a:r>
            <a:r>
              <a:rPr lang="fr-FR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Legba</a:t>
            </a: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monde visible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monde invisible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       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autorisation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</a:t>
            </a: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passage d’un monde à l’autre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–&gt; </a:t>
            </a: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Windsor </a:t>
            </a: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réalité et rêve, pays natal et exil 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–&gt; </a:t>
            </a: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traverse ces frontières comme </a:t>
            </a:r>
            <a:r>
              <a:rPr lang="fr-FR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Legba</a:t>
            </a:r>
            <a:endParaRPr lang="cs-CZ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–&gt; </a:t>
            </a: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fr-FR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rontières</a:t>
            </a:r>
            <a:r>
              <a:rPr lang="fr-F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entre humain et divin</a:t>
            </a:r>
            <a:endParaRPr lang="cs-CZ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2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piritualité</a:t>
            </a:r>
            <a:r>
              <a:rPr lang="fr-F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vaudou</a:t>
            </a:r>
          </a:p>
          <a:p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50" name="Picture 2" descr="Vaudou, Voodoo">
            <a:extLst>
              <a:ext uri="{FF2B5EF4-FFF2-40B4-BE49-F238E27FC236}">
                <a16:creationId xmlns:a16="http://schemas.microsoft.com/office/drawing/2014/main" id="{8524C6E6-A188-894B-32DA-7CE6586E4A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" r="2" b="2"/>
          <a:stretch/>
        </p:blipFill>
        <p:spPr bwMode="auto">
          <a:xfrm>
            <a:off x="7612260" y="10"/>
            <a:ext cx="457973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806482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399</TotalTime>
  <Words>566</Words>
  <Application>Microsoft Office PowerPoint</Application>
  <PresentationFormat>Širokoúhlá obrazovka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Franklin Gothic Book</vt:lpstr>
      <vt:lpstr>Times New Roman</vt:lpstr>
      <vt:lpstr>Oříznutí</vt:lpstr>
      <vt:lpstr>L’Énigme  du retour  dANY Laferrière</vt:lpstr>
      <vt:lpstr>Table de matières </vt:lpstr>
      <vt:lpstr>Dany Laferrière </vt:lpstr>
      <vt:lpstr>L’Énigme du retour - généralités</vt:lpstr>
      <vt:lpstr>L’Énigme du retour - résumé</vt:lpstr>
      <vt:lpstr>L’Énigme du retour - thèmes principaux</vt:lpstr>
      <vt:lpstr>L’Énigme du retour - thèmes principaux</vt:lpstr>
      <vt:lpstr>Le fantastique </vt:lpstr>
      <vt:lpstr>Le fantastique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L’Énigme  du retour  dANY Laferrière</dc:title>
  <dc:creator>Klára Halodová</dc:creator>
  <cp:lastModifiedBy>Klára Halodová</cp:lastModifiedBy>
  <cp:revision>1</cp:revision>
  <dcterms:created xsi:type="dcterms:W3CDTF">2022-04-28T15:30:42Z</dcterms:created>
  <dcterms:modified xsi:type="dcterms:W3CDTF">2022-05-03T11:27:23Z</dcterms:modified>
</cp:coreProperties>
</file>