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1"/>
  </p:notesMasterIdLst>
  <p:sldIdLst>
    <p:sldId id="256" r:id="rId2"/>
    <p:sldId id="271" r:id="rId3"/>
    <p:sldId id="281" r:id="rId4"/>
    <p:sldId id="257" r:id="rId5"/>
    <p:sldId id="500" r:id="rId6"/>
    <p:sldId id="259" r:id="rId7"/>
    <p:sldId id="278" r:id="rId8"/>
    <p:sldId id="290" r:id="rId9"/>
    <p:sldId id="291" r:id="rId10"/>
    <p:sldId id="495" r:id="rId11"/>
    <p:sldId id="496" r:id="rId12"/>
    <p:sldId id="282" r:id="rId13"/>
    <p:sldId id="283" r:id="rId14"/>
    <p:sldId id="284" r:id="rId15"/>
    <p:sldId id="292" r:id="rId16"/>
    <p:sldId id="285" r:id="rId17"/>
    <p:sldId id="286" r:id="rId18"/>
    <p:sldId id="287" r:id="rId19"/>
    <p:sldId id="288" r:id="rId20"/>
    <p:sldId id="289" r:id="rId21"/>
    <p:sldId id="497" r:id="rId22"/>
    <p:sldId id="498" r:id="rId23"/>
    <p:sldId id="258" r:id="rId24"/>
    <p:sldId id="262" r:id="rId25"/>
    <p:sldId id="264" r:id="rId26"/>
    <p:sldId id="499" r:id="rId27"/>
    <p:sldId id="279" r:id="rId28"/>
    <p:sldId id="277" r:id="rId29"/>
    <p:sldId id="276" r:id="rId30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Work Sans" panose="00000500000000000000" pitchFamily="2" charset="-18"/>
      <p:regular r:id="rId36"/>
      <p:bold r:id="rId37"/>
    </p:embeddedFont>
    <p:embeddedFont>
      <p:font typeface="Work Sans ExtraBold" panose="00000900000000000000" pitchFamily="2" charset="-18"/>
      <p:bold r:id="rId38"/>
    </p:embeddedFont>
    <p:embeddedFont>
      <p:font typeface="Work Sans Light" panose="00000400000000000000" pitchFamily="2" charset="-18"/>
      <p:regular r:id="rId39"/>
    </p:embeddedFont>
    <p:embeddedFont>
      <p:font typeface="Work Sans Medium" panose="00000600000000000000" pitchFamily="2" charset="-18"/>
      <p:regular r:id="rId40"/>
    </p:embeddedFont>
    <p:embeddedFont>
      <p:font typeface="Work Sans SemiBold" panose="00000700000000000000" pitchFamily="2" charset="-18"/>
      <p:bold r:id="rId41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BA2247-8C96-475C-AC20-EDCC9F3034B3}" v="20" dt="2022-02-18T08:27:23.2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71249" autoAdjust="0"/>
  </p:normalViewPr>
  <p:slideViewPr>
    <p:cSldViewPr snapToGrid="0">
      <p:cViewPr varScale="1">
        <p:scale>
          <a:sx n="83" d="100"/>
          <a:sy n="83" d="100"/>
        </p:scale>
        <p:origin x="8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Marek" userId="53742ee9-ccb9-420c-8223-d05f90d8c1c3" providerId="ADAL" clId="{1E1CE7DE-441B-6F44-B4B8-2F228051B495}"/>
    <pc:docChg chg="undo custSel modSld">
      <pc:chgData name="Tomáš Marek" userId="53742ee9-ccb9-420c-8223-d05f90d8c1c3" providerId="ADAL" clId="{1E1CE7DE-441B-6F44-B4B8-2F228051B495}" dt="2020-02-21T06:01:57.537" v="244" actId="5793"/>
      <pc:docMkLst>
        <pc:docMk/>
      </pc:docMkLst>
      <pc:sldChg chg="modSp">
        <pc:chgData name="Tomáš Marek" userId="53742ee9-ccb9-420c-8223-d05f90d8c1c3" providerId="ADAL" clId="{1E1CE7DE-441B-6F44-B4B8-2F228051B495}" dt="2020-02-21T06:01:57.537" v="244" actId="5793"/>
        <pc:sldMkLst>
          <pc:docMk/>
          <pc:sldMk cId="3798507327" sldId="259"/>
        </pc:sldMkLst>
        <pc:spChg chg="mod">
          <ac:chgData name="Tomáš Marek" userId="53742ee9-ccb9-420c-8223-d05f90d8c1c3" providerId="ADAL" clId="{1E1CE7DE-441B-6F44-B4B8-2F228051B495}" dt="2020-02-21T06:01:57.537" v="244" actId="5793"/>
          <ac:spMkLst>
            <pc:docMk/>
            <pc:sldMk cId="3798507327" sldId="259"/>
            <ac:spMk id="3" creationId="{D4DC48D9-4454-4D2A-959A-17C63B20D55D}"/>
          </ac:spMkLst>
        </pc:spChg>
      </pc:sldChg>
    </pc:docChg>
  </pc:docChgLst>
  <pc:docChgLst>
    <pc:chgData name="Tomáš Marek" userId="53742ee9-ccb9-420c-8223-d05f90d8c1c3" providerId="ADAL" clId="{FDAE8BDB-8723-4C20-A29F-730CD03AD803}"/>
    <pc:docChg chg="undo custSel addSld delSld modSld sldOrd">
      <pc:chgData name="Tomáš Marek" userId="53742ee9-ccb9-420c-8223-d05f90d8c1c3" providerId="ADAL" clId="{FDAE8BDB-8723-4C20-A29F-730CD03AD803}" dt="2020-02-21T08:32:49.397" v="1179" actId="20577"/>
      <pc:docMkLst>
        <pc:docMk/>
      </pc:docMkLst>
      <pc:sldChg chg="addSp">
        <pc:chgData name="Tomáš Marek" userId="53742ee9-ccb9-420c-8223-d05f90d8c1c3" providerId="ADAL" clId="{FDAE8BDB-8723-4C20-A29F-730CD03AD803}" dt="2020-02-20T17:19:16.844" v="696"/>
        <pc:sldMkLst>
          <pc:docMk/>
          <pc:sldMk cId="2688190691" sldId="256"/>
        </pc:sldMkLst>
        <pc:spChg chg="add">
          <ac:chgData name="Tomáš Marek" userId="53742ee9-ccb9-420c-8223-d05f90d8c1c3" providerId="ADAL" clId="{FDAE8BDB-8723-4C20-A29F-730CD03AD803}" dt="2020-02-20T17:19:16.844" v="696"/>
          <ac:spMkLst>
            <pc:docMk/>
            <pc:sldMk cId="2688190691" sldId="256"/>
            <ac:spMk id="4" creationId="{91421F2F-327C-40A7-AB2F-00A1398692BA}"/>
          </ac:spMkLst>
        </pc:spChg>
      </pc:sldChg>
      <pc:sldChg chg="ord">
        <pc:chgData name="Tomáš Marek" userId="53742ee9-ccb9-420c-8223-d05f90d8c1c3" providerId="ADAL" clId="{FDAE8BDB-8723-4C20-A29F-730CD03AD803}" dt="2020-02-20T16:54:38.835" v="599"/>
        <pc:sldMkLst>
          <pc:docMk/>
          <pc:sldMk cId="1612909142" sldId="257"/>
        </pc:sldMkLst>
      </pc:sldChg>
      <pc:sldChg chg="ord modNotesTx">
        <pc:chgData name="Tomáš Marek" userId="53742ee9-ccb9-420c-8223-d05f90d8c1c3" providerId="ADAL" clId="{FDAE8BDB-8723-4C20-A29F-730CD03AD803}" dt="2020-02-20T17:25:02.775" v="825" actId="20577"/>
        <pc:sldMkLst>
          <pc:docMk/>
          <pc:sldMk cId="2948253798" sldId="258"/>
        </pc:sldMkLst>
      </pc:sldChg>
      <pc:sldChg chg="addSp modSp">
        <pc:chgData name="Tomáš Marek" userId="53742ee9-ccb9-420c-8223-d05f90d8c1c3" providerId="ADAL" clId="{FDAE8BDB-8723-4C20-A29F-730CD03AD803}" dt="2020-02-21T07:54:22.261" v="875" actId="20577"/>
        <pc:sldMkLst>
          <pc:docMk/>
          <pc:sldMk cId="3798507327" sldId="259"/>
        </pc:sldMkLst>
        <pc:spChg chg="mod">
          <ac:chgData name="Tomáš Marek" userId="53742ee9-ccb9-420c-8223-d05f90d8c1c3" providerId="ADAL" clId="{FDAE8BDB-8723-4C20-A29F-730CD03AD803}" dt="2020-02-21T07:54:22.261" v="875" actId="20577"/>
          <ac:spMkLst>
            <pc:docMk/>
            <pc:sldMk cId="3798507327" sldId="259"/>
            <ac:spMk id="3" creationId="{D4DC48D9-4454-4D2A-959A-17C63B20D55D}"/>
          </ac:spMkLst>
        </pc:spChg>
        <pc:picChg chg="add mod ord">
          <ac:chgData name="Tomáš Marek" userId="53742ee9-ccb9-420c-8223-d05f90d8c1c3" providerId="ADAL" clId="{FDAE8BDB-8723-4C20-A29F-730CD03AD803}" dt="2020-02-20T13:41:55.170" v="595" actId="1076"/>
          <ac:picMkLst>
            <pc:docMk/>
            <pc:sldMk cId="3798507327" sldId="259"/>
            <ac:picMk id="4" creationId="{4F83A529-6997-4D6E-80CB-672AACD84E17}"/>
          </ac:picMkLst>
        </pc:picChg>
      </pc:sldChg>
      <pc:sldChg chg="ord">
        <pc:chgData name="Tomáš Marek" userId="53742ee9-ccb9-420c-8223-d05f90d8c1c3" providerId="ADAL" clId="{FDAE8BDB-8723-4C20-A29F-730CD03AD803}" dt="2020-02-20T16:55:06.196" v="601"/>
        <pc:sldMkLst>
          <pc:docMk/>
          <pc:sldMk cId="847909812" sldId="262"/>
        </pc:sldMkLst>
      </pc:sldChg>
      <pc:sldChg chg="modSp ord">
        <pc:chgData name="Tomáš Marek" userId="53742ee9-ccb9-420c-8223-d05f90d8c1c3" providerId="ADAL" clId="{FDAE8BDB-8723-4C20-A29F-730CD03AD803}" dt="2020-02-21T08:32:49.397" v="1179" actId="20577"/>
        <pc:sldMkLst>
          <pc:docMk/>
          <pc:sldMk cId="4210263866" sldId="264"/>
        </pc:sldMkLst>
        <pc:spChg chg="mod">
          <ac:chgData name="Tomáš Marek" userId="53742ee9-ccb9-420c-8223-d05f90d8c1c3" providerId="ADAL" clId="{FDAE8BDB-8723-4C20-A29F-730CD03AD803}" dt="2020-02-21T08:29:37.585" v="1169" actId="20577"/>
          <ac:spMkLst>
            <pc:docMk/>
            <pc:sldMk cId="4210263866" sldId="264"/>
            <ac:spMk id="2" creationId="{F073A402-6681-4C23-A2A9-D72FE48AF1FA}"/>
          </ac:spMkLst>
        </pc:spChg>
        <pc:spChg chg="mod">
          <ac:chgData name="Tomáš Marek" userId="53742ee9-ccb9-420c-8223-d05f90d8c1c3" providerId="ADAL" clId="{FDAE8BDB-8723-4C20-A29F-730CD03AD803}" dt="2020-02-21T08:32:49.397" v="1179" actId="20577"/>
          <ac:spMkLst>
            <pc:docMk/>
            <pc:sldMk cId="4210263866" sldId="264"/>
            <ac:spMk id="3" creationId="{4B6DB165-8193-4A04-AABC-35DAABDF28C7}"/>
          </ac:spMkLst>
        </pc:spChg>
      </pc:sldChg>
      <pc:sldChg chg="modSp">
        <pc:chgData name="Tomáš Marek" userId="53742ee9-ccb9-420c-8223-d05f90d8c1c3" providerId="ADAL" clId="{FDAE8BDB-8723-4C20-A29F-730CD03AD803}" dt="2020-02-21T08:28:14.842" v="1158" actId="12"/>
        <pc:sldMkLst>
          <pc:docMk/>
          <pc:sldMk cId="835445050" sldId="271"/>
        </pc:sldMkLst>
        <pc:spChg chg="mod">
          <ac:chgData name="Tomáš Marek" userId="53742ee9-ccb9-420c-8223-d05f90d8c1c3" providerId="ADAL" clId="{FDAE8BDB-8723-4C20-A29F-730CD03AD803}" dt="2020-02-21T08:28:14.842" v="1158" actId="12"/>
          <ac:spMkLst>
            <pc:docMk/>
            <pc:sldMk cId="835445050" sldId="271"/>
            <ac:spMk id="3" creationId="{D536C1C2-D5CF-4B7D-9007-F554A8662586}"/>
          </ac:spMkLst>
        </pc:spChg>
      </pc:sldChg>
      <pc:sldChg chg="modSp">
        <pc:chgData name="Tomáš Marek" userId="53742ee9-ccb9-420c-8223-d05f90d8c1c3" providerId="ADAL" clId="{FDAE8BDB-8723-4C20-A29F-730CD03AD803}" dt="2020-02-20T17:27:01.245" v="865" actId="20577"/>
        <pc:sldMkLst>
          <pc:docMk/>
          <pc:sldMk cId="770491254" sldId="276"/>
        </pc:sldMkLst>
        <pc:spChg chg="mod">
          <ac:chgData name="Tomáš Marek" userId="53742ee9-ccb9-420c-8223-d05f90d8c1c3" providerId="ADAL" clId="{FDAE8BDB-8723-4C20-A29F-730CD03AD803}" dt="2020-02-20T17:27:01.245" v="865" actId="20577"/>
          <ac:spMkLst>
            <pc:docMk/>
            <pc:sldMk cId="770491254" sldId="276"/>
            <ac:spMk id="3" creationId="{6BEE9D9D-5263-41B8-90DD-748FA8676935}"/>
          </ac:spMkLst>
        </pc:spChg>
        <pc:spChg chg="mod">
          <ac:chgData name="Tomáš Marek" userId="53742ee9-ccb9-420c-8223-d05f90d8c1c3" providerId="ADAL" clId="{FDAE8BDB-8723-4C20-A29F-730CD03AD803}" dt="2020-02-20T17:20:55.963" v="723" actId="20577"/>
          <ac:spMkLst>
            <pc:docMk/>
            <pc:sldMk cId="770491254" sldId="276"/>
            <ac:spMk id="4" creationId="{A13F4E3B-FCC6-423B-AC50-896997302571}"/>
          </ac:spMkLst>
        </pc:spChg>
      </pc:sldChg>
      <pc:sldChg chg="modSp">
        <pc:chgData name="Tomáš Marek" userId="53742ee9-ccb9-420c-8223-d05f90d8c1c3" providerId="ADAL" clId="{FDAE8BDB-8723-4C20-A29F-730CD03AD803}" dt="2020-02-21T08:27:33.942" v="1157" actId="20577"/>
        <pc:sldMkLst>
          <pc:docMk/>
          <pc:sldMk cId="3688419968" sldId="277"/>
        </pc:sldMkLst>
        <pc:spChg chg="mod">
          <ac:chgData name="Tomáš Marek" userId="53742ee9-ccb9-420c-8223-d05f90d8c1c3" providerId="ADAL" clId="{FDAE8BDB-8723-4C20-A29F-730CD03AD803}" dt="2020-02-21T08:27:33.942" v="1157" actId="20577"/>
          <ac:spMkLst>
            <pc:docMk/>
            <pc:sldMk cId="3688419968" sldId="277"/>
            <ac:spMk id="3" creationId="{605F92AA-5EBD-4C23-BB60-53EE83EEF81B}"/>
          </ac:spMkLst>
        </pc:spChg>
      </pc:sldChg>
      <pc:sldChg chg="modSp">
        <pc:chgData name="Tomáš Marek" userId="53742ee9-ccb9-420c-8223-d05f90d8c1c3" providerId="ADAL" clId="{FDAE8BDB-8723-4C20-A29F-730CD03AD803}" dt="2020-02-20T13:13:38.796" v="18" actId="2711"/>
        <pc:sldMkLst>
          <pc:docMk/>
          <pc:sldMk cId="2198294557" sldId="278"/>
        </pc:sldMkLst>
        <pc:spChg chg="mod">
          <ac:chgData name="Tomáš Marek" userId="53742ee9-ccb9-420c-8223-d05f90d8c1c3" providerId="ADAL" clId="{FDAE8BDB-8723-4C20-A29F-730CD03AD803}" dt="2020-02-20T13:13:38.796" v="18" actId="2711"/>
          <ac:spMkLst>
            <pc:docMk/>
            <pc:sldMk cId="2198294557" sldId="278"/>
            <ac:spMk id="8" creationId="{EC31255F-3EF0-4378-BECA-96A7F2ECE2C0}"/>
          </ac:spMkLst>
        </pc:spChg>
        <pc:spChg chg="mod">
          <ac:chgData name="Tomáš Marek" userId="53742ee9-ccb9-420c-8223-d05f90d8c1c3" providerId="ADAL" clId="{FDAE8BDB-8723-4C20-A29F-730CD03AD803}" dt="2020-02-20T13:12:56.976" v="15" actId="255"/>
          <ac:spMkLst>
            <pc:docMk/>
            <pc:sldMk cId="2198294557" sldId="278"/>
            <ac:spMk id="9" creationId="{571B05B0-1F63-4936-A2F7-5B4ADF5C3AFF}"/>
          </ac:spMkLst>
        </pc:spChg>
      </pc:sldChg>
      <pc:sldChg chg="modSp">
        <pc:chgData name="Tomáš Marek" userId="53742ee9-ccb9-420c-8223-d05f90d8c1c3" providerId="ADAL" clId="{FDAE8BDB-8723-4C20-A29F-730CD03AD803}" dt="2020-02-21T08:14:35.607" v="1053"/>
        <pc:sldMkLst>
          <pc:docMk/>
          <pc:sldMk cId="2185869768" sldId="279"/>
        </pc:sldMkLst>
        <pc:spChg chg="mod">
          <ac:chgData name="Tomáš Marek" userId="53742ee9-ccb9-420c-8223-d05f90d8c1c3" providerId="ADAL" clId="{FDAE8BDB-8723-4C20-A29F-730CD03AD803}" dt="2020-02-21T08:14:35.607" v="1053"/>
          <ac:spMkLst>
            <pc:docMk/>
            <pc:sldMk cId="2185869768" sldId="279"/>
            <ac:spMk id="3" creationId="{94C430B4-610A-4367-A6A2-E2B536287A2F}"/>
          </ac:spMkLst>
        </pc:spChg>
      </pc:sldChg>
      <pc:sldChg chg="modSp ord">
        <pc:chgData name="Tomáš Marek" userId="53742ee9-ccb9-420c-8223-d05f90d8c1c3" providerId="ADAL" clId="{FDAE8BDB-8723-4C20-A29F-730CD03AD803}" dt="2020-02-20T17:21:08.808" v="727" actId="313"/>
        <pc:sldMkLst>
          <pc:docMk/>
          <pc:sldMk cId="3812378801" sldId="281"/>
        </pc:sldMkLst>
        <pc:spChg chg="mod">
          <ac:chgData name="Tomáš Marek" userId="53742ee9-ccb9-420c-8223-d05f90d8c1c3" providerId="ADAL" clId="{FDAE8BDB-8723-4C20-A29F-730CD03AD803}" dt="2020-02-20T17:10:32.782" v="650" actId="20577"/>
          <ac:spMkLst>
            <pc:docMk/>
            <pc:sldMk cId="3812378801" sldId="281"/>
            <ac:spMk id="2" creationId="{33F062C8-CAD0-4EF0-ABD5-6438C6B232FA}"/>
          </ac:spMkLst>
        </pc:spChg>
        <pc:spChg chg="mod">
          <ac:chgData name="Tomáš Marek" userId="53742ee9-ccb9-420c-8223-d05f90d8c1c3" providerId="ADAL" clId="{FDAE8BDB-8723-4C20-A29F-730CD03AD803}" dt="2020-02-20T17:21:08.808" v="727" actId="313"/>
          <ac:spMkLst>
            <pc:docMk/>
            <pc:sldMk cId="3812378801" sldId="281"/>
            <ac:spMk id="4" creationId="{2FE5FFBC-34D3-4634-B28C-15DFAC59F6AF}"/>
          </ac:spMkLst>
        </pc:spChg>
      </pc:sldChg>
      <pc:sldChg chg="addSp modSp">
        <pc:chgData name="Tomáš Marek" userId="53742ee9-ccb9-420c-8223-d05f90d8c1c3" providerId="ADAL" clId="{FDAE8BDB-8723-4C20-A29F-730CD03AD803}" dt="2020-02-20T17:22:41.739" v="761" actId="20577"/>
        <pc:sldMkLst>
          <pc:docMk/>
          <pc:sldMk cId="1654946835" sldId="282"/>
        </pc:sldMkLst>
        <pc:spChg chg="mod">
          <ac:chgData name="Tomáš Marek" userId="53742ee9-ccb9-420c-8223-d05f90d8c1c3" providerId="ADAL" clId="{FDAE8BDB-8723-4C20-A29F-730CD03AD803}" dt="2020-02-20T17:22:41.739" v="761" actId="20577"/>
          <ac:spMkLst>
            <pc:docMk/>
            <pc:sldMk cId="1654946835" sldId="282"/>
            <ac:spMk id="3" creationId="{6ACD5A80-796E-41A8-8CEF-27A33BC3205F}"/>
          </ac:spMkLst>
        </pc:spChg>
        <pc:picChg chg="add mod">
          <ac:chgData name="Tomáš Marek" userId="53742ee9-ccb9-420c-8223-d05f90d8c1c3" providerId="ADAL" clId="{FDAE8BDB-8723-4C20-A29F-730CD03AD803}" dt="2020-02-20T17:13:34.035" v="656" actId="14100"/>
          <ac:picMkLst>
            <pc:docMk/>
            <pc:sldMk cId="1654946835" sldId="282"/>
            <ac:picMk id="5" creationId="{F548D81C-B33B-4913-B90B-2717B85A0FB4}"/>
          </ac:picMkLst>
        </pc:picChg>
      </pc:sldChg>
      <pc:sldChg chg="addSp modSp">
        <pc:chgData name="Tomáš Marek" userId="53742ee9-ccb9-420c-8223-d05f90d8c1c3" providerId="ADAL" clId="{FDAE8BDB-8723-4C20-A29F-730CD03AD803}" dt="2020-02-20T17:22:53.912" v="765" actId="114"/>
        <pc:sldMkLst>
          <pc:docMk/>
          <pc:sldMk cId="567471432" sldId="283"/>
        </pc:sldMkLst>
        <pc:spChg chg="mod">
          <ac:chgData name="Tomáš Marek" userId="53742ee9-ccb9-420c-8223-d05f90d8c1c3" providerId="ADAL" clId="{FDAE8BDB-8723-4C20-A29F-730CD03AD803}" dt="2020-02-20T17:22:53.912" v="765" actId="114"/>
          <ac:spMkLst>
            <pc:docMk/>
            <pc:sldMk cId="567471432" sldId="283"/>
            <ac:spMk id="3" creationId="{6ACD5A80-796E-41A8-8CEF-27A33BC3205F}"/>
          </ac:spMkLst>
        </pc:spChg>
        <pc:picChg chg="add mod">
          <ac:chgData name="Tomáš Marek" userId="53742ee9-ccb9-420c-8223-d05f90d8c1c3" providerId="ADAL" clId="{FDAE8BDB-8723-4C20-A29F-730CD03AD803}" dt="2020-02-20T17:14:45.585" v="660" actId="14100"/>
          <ac:picMkLst>
            <pc:docMk/>
            <pc:sldMk cId="567471432" sldId="283"/>
            <ac:picMk id="5" creationId="{14F475D1-1F6B-4C3B-A6B3-EB79384091BB}"/>
          </ac:picMkLst>
        </pc:picChg>
      </pc:sldChg>
      <pc:sldChg chg="addSp modSp">
        <pc:chgData name="Tomáš Marek" userId="53742ee9-ccb9-420c-8223-d05f90d8c1c3" providerId="ADAL" clId="{FDAE8BDB-8723-4C20-A29F-730CD03AD803}" dt="2020-02-20T17:23:22.516" v="802" actId="20577"/>
        <pc:sldMkLst>
          <pc:docMk/>
          <pc:sldMk cId="2423093674" sldId="284"/>
        </pc:sldMkLst>
        <pc:spChg chg="mod">
          <ac:chgData name="Tomáš Marek" userId="53742ee9-ccb9-420c-8223-d05f90d8c1c3" providerId="ADAL" clId="{FDAE8BDB-8723-4C20-A29F-730CD03AD803}" dt="2020-02-20T17:23:22.516" v="802" actId="20577"/>
          <ac:spMkLst>
            <pc:docMk/>
            <pc:sldMk cId="2423093674" sldId="284"/>
            <ac:spMk id="3" creationId="{6ACD5A80-796E-41A8-8CEF-27A33BC3205F}"/>
          </ac:spMkLst>
        </pc:spChg>
        <pc:picChg chg="add mod">
          <ac:chgData name="Tomáš Marek" userId="53742ee9-ccb9-420c-8223-d05f90d8c1c3" providerId="ADAL" clId="{FDAE8BDB-8723-4C20-A29F-730CD03AD803}" dt="2020-02-20T17:16:55.812" v="665" actId="14100"/>
          <ac:picMkLst>
            <pc:docMk/>
            <pc:sldMk cId="2423093674" sldId="284"/>
            <ac:picMk id="5" creationId="{DA591EE7-173D-476E-8E69-EAD79C14FE6A}"/>
          </ac:picMkLst>
        </pc:picChg>
      </pc:sldChg>
      <pc:sldChg chg="modSp">
        <pc:chgData name="Tomáš Marek" userId="53742ee9-ccb9-420c-8223-d05f90d8c1c3" providerId="ADAL" clId="{FDAE8BDB-8723-4C20-A29F-730CD03AD803}" dt="2020-02-20T17:23:35.258" v="809" actId="20577"/>
        <pc:sldMkLst>
          <pc:docMk/>
          <pc:sldMk cId="3789069476" sldId="285"/>
        </pc:sldMkLst>
        <pc:spChg chg="mod">
          <ac:chgData name="Tomáš Marek" userId="53742ee9-ccb9-420c-8223-d05f90d8c1c3" providerId="ADAL" clId="{FDAE8BDB-8723-4C20-A29F-730CD03AD803}" dt="2020-02-20T17:23:35.258" v="809" actId="20577"/>
          <ac:spMkLst>
            <pc:docMk/>
            <pc:sldMk cId="3789069476" sldId="285"/>
            <ac:spMk id="3" creationId="{6ACD5A80-796E-41A8-8CEF-27A33BC3205F}"/>
          </ac:spMkLst>
        </pc:spChg>
      </pc:sldChg>
      <pc:sldChg chg="modSp">
        <pc:chgData name="Tomáš Marek" userId="53742ee9-ccb9-420c-8223-d05f90d8c1c3" providerId="ADAL" clId="{FDAE8BDB-8723-4C20-A29F-730CD03AD803}" dt="2020-02-20T13:27:31.190" v="71" actId="20577"/>
        <pc:sldMkLst>
          <pc:docMk/>
          <pc:sldMk cId="1420013210" sldId="286"/>
        </pc:sldMkLst>
        <pc:spChg chg="mod">
          <ac:chgData name="Tomáš Marek" userId="53742ee9-ccb9-420c-8223-d05f90d8c1c3" providerId="ADAL" clId="{FDAE8BDB-8723-4C20-A29F-730CD03AD803}" dt="2020-02-20T13:27:31.190" v="71" actId="20577"/>
          <ac:spMkLst>
            <pc:docMk/>
            <pc:sldMk cId="1420013210" sldId="286"/>
            <ac:spMk id="3" creationId="{6ACD5A80-796E-41A8-8CEF-27A33BC3205F}"/>
          </ac:spMkLst>
        </pc:spChg>
      </pc:sldChg>
      <pc:sldChg chg="addSp modSp">
        <pc:chgData name="Tomáš Marek" userId="53742ee9-ccb9-420c-8223-d05f90d8c1c3" providerId="ADAL" clId="{FDAE8BDB-8723-4C20-A29F-730CD03AD803}" dt="2020-02-21T08:04:11.282" v="880" actId="14100"/>
        <pc:sldMkLst>
          <pc:docMk/>
          <pc:sldMk cId="903509500" sldId="287"/>
        </pc:sldMkLst>
        <pc:spChg chg="mod">
          <ac:chgData name="Tomáš Marek" userId="53742ee9-ccb9-420c-8223-d05f90d8c1c3" providerId="ADAL" clId="{FDAE8BDB-8723-4C20-A29F-730CD03AD803}" dt="2020-02-20T17:17:20.364" v="686" actId="20577"/>
          <ac:spMkLst>
            <pc:docMk/>
            <pc:sldMk cId="903509500" sldId="287"/>
            <ac:spMk id="3" creationId="{6ACD5A80-796E-41A8-8CEF-27A33BC3205F}"/>
          </ac:spMkLst>
        </pc:spChg>
        <pc:picChg chg="add mod">
          <ac:chgData name="Tomáš Marek" userId="53742ee9-ccb9-420c-8223-d05f90d8c1c3" providerId="ADAL" clId="{FDAE8BDB-8723-4C20-A29F-730CD03AD803}" dt="2020-02-21T08:04:11.282" v="880" actId="14100"/>
          <ac:picMkLst>
            <pc:docMk/>
            <pc:sldMk cId="903509500" sldId="287"/>
            <ac:picMk id="4" creationId="{71CBA0D7-ABDE-486B-864F-28EA8DFAD99E}"/>
          </ac:picMkLst>
        </pc:picChg>
      </pc:sldChg>
      <pc:sldChg chg="modSp">
        <pc:chgData name="Tomáš Marek" userId="53742ee9-ccb9-420c-8223-d05f90d8c1c3" providerId="ADAL" clId="{FDAE8BDB-8723-4C20-A29F-730CD03AD803}" dt="2020-02-20T17:24:41.518" v="824" actId="2711"/>
        <pc:sldMkLst>
          <pc:docMk/>
          <pc:sldMk cId="959626257" sldId="288"/>
        </pc:sldMkLst>
        <pc:spChg chg="mod">
          <ac:chgData name="Tomáš Marek" userId="53742ee9-ccb9-420c-8223-d05f90d8c1c3" providerId="ADAL" clId="{FDAE8BDB-8723-4C20-A29F-730CD03AD803}" dt="2020-02-20T17:24:41.518" v="824" actId="2711"/>
          <ac:spMkLst>
            <pc:docMk/>
            <pc:sldMk cId="959626257" sldId="288"/>
            <ac:spMk id="3" creationId="{6ACD5A80-796E-41A8-8CEF-27A33BC3205F}"/>
          </ac:spMkLst>
        </pc:spChg>
      </pc:sldChg>
      <pc:sldChg chg="modSp add del">
        <pc:chgData name="Tomáš Marek" userId="53742ee9-ccb9-420c-8223-d05f90d8c1c3" providerId="ADAL" clId="{FDAE8BDB-8723-4C20-A29F-730CD03AD803}" dt="2020-02-21T08:29:20.078" v="1159" actId="20577"/>
        <pc:sldMkLst>
          <pc:docMk/>
          <pc:sldMk cId="3753973011" sldId="289"/>
        </pc:sldMkLst>
        <pc:spChg chg="mod">
          <ac:chgData name="Tomáš Marek" userId="53742ee9-ccb9-420c-8223-d05f90d8c1c3" providerId="ADAL" clId="{FDAE8BDB-8723-4C20-A29F-730CD03AD803}" dt="2020-02-21T08:29:20.078" v="1159" actId="20577"/>
          <ac:spMkLst>
            <pc:docMk/>
            <pc:sldMk cId="3753973011" sldId="289"/>
            <ac:spMk id="3" creationId="{6ACD5A80-796E-41A8-8CEF-27A33BC3205F}"/>
          </ac:spMkLst>
        </pc:spChg>
      </pc:sldChg>
      <pc:sldChg chg="add">
        <pc:chgData name="Tomáš Marek" userId="53742ee9-ccb9-420c-8223-d05f90d8c1c3" providerId="ADAL" clId="{FDAE8BDB-8723-4C20-A29F-730CD03AD803}" dt="2020-02-20T13:11:12.541" v="0"/>
        <pc:sldMkLst>
          <pc:docMk/>
          <pc:sldMk cId="1666695463" sldId="290"/>
        </pc:sldMkLst>
      </pc:sldChg>
      <pc:sldChg chg="addSp delSp modSp add">
        <pc:chgData name="Tomáš Marek" userId="53742ee9-ccb9-420c-8223-d05f90d8c1c3" providerId="ADAL" clId="{FDAE8BDB-8723-4C20-A29F-730CD03AD803}" dt="2020-02-21T08:25:17.304" v="1150" actId="1076"/>
        <pc:sldMkLst>
          <pc:docMk/>
          <pc:sldMk cId="3227587925" sldId="291"/>
        </pc:sldMkLst>
        <pc:spChg chg="del">
          <ac:chgData name="Tomáš Marek" userId="53742ee9-ccb9-420c-8223-d05f90d8c1c3" providerId="ADAL" clId="{FDAE8BDB-8723-4C20-A29F-730CD03AD803}" dt="2020-02-20T13:14:29.376" v="20"/>
          <ac:spMkLst>
            <pc:docMk/>
            <pc:sldMk cId="3227587925" sldId="291"/>
            <ac:spMk id="2" creationId="{C0980D04-D857-4E5A-A0AE-EA37850C8DBA}"/>
          </ac:spMkLst>
        </pc:spChg>
        <pc:spChg chg="del">
          <ac:chgData name="Tomáš Marek" userId="53742ee9-ccb9-420c-8223-d05f90d8c1c3" providerId="ADAL" clId="{FDAE8BDB-8723-4C20-A29F-730CD03AD803}" dt="2020-02-20T13:14:29.376" v="20"/>
          <ac:spMkLst>
            <pc:docMk/>
            <pc:sldMk cId="3227587925" sldId="291"/>
            <ac:spMk id="3" creationId="{A438A556-EA50-49B0-BBB5-82F3978FEC25}"/>
          </ac:spMkLst>
        </pc:spChg>
        <pc:spChg chg="add del mod">
          <ac:chgData name="Tomáš Marek" userId="53742ee9-ccb9-420c-8223-d05f90d8c1c3" providerId="ADAL" clId="{FDAE8BDB-8723-4C20-A29F-730CD03AD803}" dt="2020-02-21T08:24:43.013" v="1144" actId="478"/>
          <ac:spMkLst>
            <pc:docMk/>
            <pc:sldMk cId="3227587925" sldId="291"/>
            <ac:spMk id="4" creationId="{A3EE98B5-2C5C-44C1-8F32-1C99FC90DBBC}"/>
          </ac:spMkLst>
        </pc:spChg>
        <pc:spChg chg="add mod">
          <ac:chgData name="Tomáš Marek" userId="53742ee9-ccb9-420c-8223-d05f90d8c1c3" providerId="ADAL" clId="{FDAE8BDB-8723-4C20-A29F-730CD03AD803}" dt="2020-02-20T13:17:06.702" v="57" actId="114"/>
          <ac:spMkLst>
            <pc:docMk/>
            <pc:sldMk cId="3227587925" sldId="291"/>
            <ac:spMk id="6" creationId="{AB0C2D2F-D895-4858-868B-C04210D1795F}"/>
          </ac:spMkLst>
        </pc:spChg>
        <pc:graphicFrameChg chg="add del mod">
          <ac:chgData name="Tomáš Marek" userId="53742ee9-ccb9-420c-8223-d05f90d8c1c3" providerId="ADAL" clId="{FDAE8BDB-8723-4C20-A29F-730CD03AD803}" dt="2020-02-21T08:24:38.692" v="1141" actId="478"/>
          <ac:graphicFrameMkLst>
            <pc:docMk/>
            <pc:sldMk cId="3227587925" sldId="291"/>
            <ac:graphicFrameMk id="2" creationId="{C26C8203-6532-4CC3-A97B-D7DA48F8A902}"/>
          </ac:graphicFrameMkLst>
        </pc:graphicFrameChg>
        <pc:picChg chg="add del mod">
          <ac:chgData name="Tomáš Marek" userId="53742ee9-ccb9-420c-8223-d05f90d8c1c3" providerId="ADAL" clId="{FDAE8BDB-8723-4C20-A29F-730CD03AD803}" dt="2020-02-21T08:24:45.153" v="1145" actId="478"/>
          <ac:picMkLst>
            <pc:docMk/>
            <pc:sldMk cId="3227587925" sldId="291"/>
            <ac:picMk id="5" creationId="{482FBDBC-8114-4C89-9BB1-7705841286E0}"/>
          </ac:picMkLst>
        </pc:picChg>
        <pc:picChg chg="add mod">
          <ac:chgData name="Tomáš Marek" userId="53742ee9-ccb9-420c-8223-d05f90d8c1c3" providerId="ADAL" clId="{FDAE8BDB-8723-4C20-A29F-730CD03AD803}" dt="2020-02-21T08:25:17.304" v="1150" actId="1076"/>
          <ac:picMkLst>
            <pc:docMk/>
            <pc:sldMk cId="3227587925" sldId="291"/>
            <ac:picMk id="7" creationId="{CECE702C-9402-448B-A6F1-A250FC9DD562}"/>
          </ac:picMkLst>
        </pc:picChg>
      </pc:sldChg>
      <pc:sldChg chg="addSp delSp modSp add">
        <pc:chgData name="Tomáš Marek" userId="53742ee9-ccb9-420c-8223-d05f90d8c1c3" providerId="ADAL" clId="{FDAE8BDB-8723-4C20-A29F-730CD03AD803}" dt="2020-02-20T13:33:55.334" v="145" actId="1076"/>
        <pc:sldMkLst>
          <pc:docMk/>
          <pc:sldMk cId="2428926433" sldId="292"/>
        </pc:sldMkLst>
        <pc:picChg chg="add del mod">
          <ac:chgData name="Tomáš Marek" userId="53742ee9-ccb9-420c-8223-d05f90d8c1c3" providerId="ADAL" clId="{FDAE8BDB-8723-4C20-A29F-730CD03AD803}" dt="2020-02-20T13:29:41.412" v="85" actId="478"/>
          <ac:picMkLst>
            <pc:docMk/>
            <pc:sldMk cId="2428926433" sldId="292"/>
            <ac:picMk id="3" creationId="{4AE4DEA7-15A4-4DF2-A837-1D0B70660B3D}"/>
          </ac:picMkLst>
        </pc:picChg>
        <pc:picChg chg="add mod">
          <ac:chgData name="Tomáš Marek" userId="53742ee9-ccb9-420c-8223-d05f90d8c1c3" providerId="ADAL" clId="{FDAE8BDB-8723-4C20-A29F-730CD03AD803}" dt="2020-02-20T13:33:55.334" v="145" actId="1076"/>
          <ac:picMkLst>
            <pc:docMk/>
            <pc:sldMk cId="2428926433" sldId="292"/>
            <ac:picMk id="5" creationId="{D428AF29-5C4A-464F-953E-7C01EF9F867C}"/>
          </ac:picMkLst>
        </pc:picChg>
      </pc:sldChg>
    </pc:docChg>
  </pc:docChgLst>
  <pc:docChgLst>
    <pc:chgData name="Tomáš Marek" userId="53742ee9-ccb9-420c-8223-d05f90d8c1c3" providerId="ADAL" clId="{073F05BE-D93D-4FE2-B502-2B1B6B0138F0}"/>
    <pc:docChg chg="custSel addSld delSld modSld sldOrd">
      <pc:chgData name="Tomáš Marek" userId="53742ee9-ccb9-420c-8223-d05f90d8c1c3" providerId="ADAL" clId="{073F05BE-D93D-4FE2-B502-2B1B6B0138F0}" dt="2020-02-20T12:20:28.223" v="1498" actId="20577"/>
      <pc:docMkLst>
        <pc:docMk/>
      </pc:docMkLst>
      <pc:sldChg chg="modSp">
        <pc:chgData name="Tomáš Marek" userId="53742ee9-ccb9-420c-8223-d05f90d8c1c3" providerId="ADAL" clId="{073F05BE-D93D-4FE2-B502-2B1B6B0138F0}" dt="2020-02-20T08:15:16.530" v="58" actId="20577"/>
        <pc:sldMkLst>
          <pc:docMk/>
          <pc:sldMk cId="2688190691" sldId="256"/>
        </pc:sldMkLst>
        <pc:spChg chg="mod">
          <ac:chgData name="Tomáš Marek" userId="53742ee9-ccb9-420c-8223-d05f90d8c1c3" providerId="ADAL" clId="{073F05BE-D93D-4FE2-B502-2B1B6B0138F0}" dt="2020-02-20T08:15:07.799" v="50" actId="20577"/>
          <ac:spMkLst>
            <pc:docMk/>
            <pc:sldMk cId="2688190691" sldId="256"/>
            <ac:spMk id="2" creationId="{D90D6D20-2F4E-4486-80A0-0CE2D8F2C7AA}"/>
          </ac:spMkLst>
        </pc:spChg>
        <pc:spChg chg="mod">
          <ac:chgData name="Tomáš Marek" userId="53742ee9-ccb9-420c-8223-d05f90d8c1c3" providerId="ADAL" clId="{073F05BE-D93D-4FE2-B502-2B1B6B0138F0}" dt="2020-02-20T08:15:16.530" v="58" actId="20577"/>
          <ac:spMkLst>
            <pc:docMk/>
            <pc:sldMk cId="2688190691" sldId="256"/>
            <ac:spMk id="3" creationId="{ED7B73D7-7718-4864-83BF-4A4A630DA977}"/>
          </ac:spMkLst>
        </pc:spChg>
      </pc:sldChg>
      <pc:sldChg chg="modSp">
        <pc:chgData name="Tomáš Marek" userId="53742ee9-ccb9-420c-8223-d05f90d8c1c3" providerId="ADAL" clId="{073F05BE-D93D-4FE2-B502-2B1B6B0138F0}" dt="2020-02-20T08:38:57.487" v="444" actId="20577"/>
        <pc:sldMkLst>
          <pc:docMk/>
          <pc:sldMk cId="2948253798" sldId="258"/>
        </pc:sldMkLst>
        <pc:spChg chg="mod">
          <ac:chgData name="Tomáš Marek" userId="53742ee9-ccb9-420c-8223-d05f90d8c1c3" providerId="ADAL" clId="{073F05BE-D93D-4FE2-B502-2B1B6B0138F0}" dt="2020-02-20T08:38:57.487" v="444" actId="20577"/>
          <ac:spMkLst>
            <pc:docMk/>
            <pc:sldMk cId="2948253798" sldId="258"/>
            <ac:spMk id="3" creationId="{0F217F2E-CA09-4101-B9A9-5C9B6EE4D7CA}"/>
          </ac:spMkLst>
        </pc:spChg>
      </pc:sldChg>
      <pc:sldChg chg="modSp ord">
        <pc:chgData name="Tomáš Marek" userId="53742ee9-ccb9-420c-8223-d05f90d8c1c3" providerId="ADAL" clId="{073F05BE-D93D-4FE2-B502-2B1B6B0138F0}" dt="2020-02-20T12:15:28.458" v="866" actId="20577"/>
        <pc:sldMkLst>
          <pc:docMk/>
          <pc:sldMk cId="3798507327" sldId="259"/>
        </pc:sldMkLst>
        <pc:spChg chg="mod">
          <ac:chgData name="Tomáš Marek" userId="53742ee9-ccb9-420c-8223-d05f90d8c1c3" providerId="ADAL" clId="{073F05BE-D93D-4FE2-B502-2B1B6B0138F0}" dt="2020-02-20T12:15:28.458" v="866" actId="20577"/>
          <ac:spMkLst>
            <pc:docMk/>
            <pc:sldMk cId="3798507327" sldId="259"/>
            <ac:spMk id="3" creationId="{D4DC48D9-4454-4D2A-959A-17C63B20D55D}"/>
          </ac:spMkLst>
        </pc:spChg>
      </pc:sldChg>
      <pc:sldChg chg="del">
        <pc:chgData name="Tomáš Marek" userId="53742ee9-ccb9-420c-8223-d05f90d8c1c3" providerId="ADAL" clId="{073F05BE-D93D-4FE2-B502-2B1B6B0138F0}" dt="2020-02-20T08:38:42.388" v="414" actId="47"/>
        <pc:sldMkLst>
          <pc:docMk/>
          <pc:sldMk cId="1666394401" sldId="260"/>
        </pc:sldMkLst>
      </pc:sldChg>
      <pc:sldChg chg="del">
        <pc:chgData name="Tomáš Marek" userId="53742ee9-ccb9-420c-8223-d05f90d8c1c3" providerId="ADAL" clId="{073F05BE-D93D-4FE2-B502-2B1B6B0138F0}" dt="2020-02-20T08:42:54.991" v="486" actId="47"/>
        <pc:sldMkLst>
          <pc:docMk/>
          <pc:sldMk cId="4049684655" sldId="261"/>
        </pc:sldMkLst>
      </pc:sldChg>
      <pc:sldChg chg="modSp">
        <pc:chgData name="Tomáš Marek" userId="53742ee9-ccb9-420c-8223-d05f90d8c1c3" providerId="ADAL" clId="{073F05BE-D93D-4FE2-B502-2B1B6B0138F0}" dt="2020-02-20T07:46:15.657" v="22" actId="6549"/>
        <pc:sldMkLst>
          <pc:docMk/>
          <pc:sldMk cId="847909812" sldId="262"/>
        </pc:sldMkLst>
        <pc:spChg chg="mod">
          <ac:chgData name="Tomáš Marek" userId="53742ee9-ccb9-420c-8223-d05f90d8c1c3" providerId="ADAL" clId="{073F05BE-D93D-4FE2-B502-2B1B6B0138F0}" dt="2020-02-20T07:46:15.657" v="22" actId="6549"/>
          <ac:spMkLst>
            <pc:docMk/>
            <pc:sldMk cId="847909812" sldId="262"/>
            <ac:spMk id="3" creationId="{0F217F2E-CA09-4101-B9A9-5C9B6EE4D7CA}"/>
          </ac:spMkLst>
        </pc:spChg>
      </pc:sldChg>
      <pc:sldChg chg="del">
        <pc:chgData name="Tomáš Marek" userId="53742ee9-ccb9-420c-8223-d05f90d8c1c3" providerId="ADAL" clId="{073F05BE-D93D-4FE2-B502-2B1B6B0138F0}" dt="2020-02-20T08:42:54.295" v="485" actId="47"/>
        <pc:sldMkLst>
          <pc:docMk/>
          <pc:sldMk cId="1074102305" sldId="263"/>
        </pc:sldMkLst>
      </pc:sldChg>
      <pc:sldChg chg="modSp">
        <pc:chgData name="Tomáš Marek" userId="53742ee9-ccb9-420c-8223-d05f90d8c1c3" providerId="ADAL" clId="{073F05BE-D93D-4FE2-B502-2B1B6B0138F0}" dt="2020-02-20T11:37:21.931" v="563" actId="20577"/>
        <pc:sldMkLst>
          <pc:docMk/>
          <pc:sldMk cId="4210263866" sldId="264"/>
        </pc:sldMkLst>
        <pc:spChg chg="mod">
          <ac:chgData name="Tomáš Marek" userId="53742ee9-ccb9-420c-8223-d05f90d8c1c3" providerId="ADAL" clId="{073F05BE-D93D-4FE2-B502-2B1B6B0138F0}" dt="2020-02-20T11:37:21.931" v="563" actId="20577"/>
          <ac:spMkLst>
            <pc:docMk/>
            <pc:sldMk cId="4210263866" sldId="264"/>
            <ac:spMk id="3" creationId="{4B6DB165-8193-4A04-AABC-35DAABDF28C7}"/>
          </ac:spMkLst>
        </pc:spChg>
      </pc:sldChg>
      <pc:sldChg chg="del">
        <pc:chgData name="Tomáš Marek" userId="53742ee9-ccb9-420c-8223-d05f90d8c1c3" providerId="ADAL" clId="{073F05BE-D93D-4FE2-B502-2B1B6B0138F0}" dt="2020-02-20T08:42:11.597" v="477" actId="47"/>
        <pc:sldMkLst>
          <pc:docMk/>
          <pc:sldMk cId="2514602746" sldId="266"/>
        </pc:sldMkLst>
      </pc:sldChg>
      <pc:sldChg chg="del">
        <pc:chgData name="Tomáš Marek" userId="53742ee9-ccb9-420c-8223-d05f90d8c1c3" providerId="ADAL" clId="{073F05BE-D93D-4FE2-B502-2B1B6B0138F0}" dt="2020-02-20T08:42:20.226" v="479" actId="47"/>
        <pc:sldMkLst>
          <pc:docMk/>
          <pc:sldMk cId="1234233032" sldId="268"/>
        </pc:sldMkLst>
      </pc:sldChg>
      <pc:sldChg chg="del">
        <pc:chgData name="Tomáš Marek" userId="53742ee9-ccb9-420c-8223-d05f90d8c1c3" providerId="ADAL" clId="{073F05BE-D93D-4FE2-B502-2B1B6B0138F0}" dt="2020-02-20T07:46:46.788" v="23" actId="47"/>
        <pc:sldMkLst>
          <pc:docMk/>
          <pc:sldMk cId="2807812902" sldId="269"/>
        </pc:sldMkLst>
      </pc:sldChg>
      <pc:sldChg chg="del">
        <pc:chgData name="Tomáš Marek" userId="53742ee9-ccb9-420c-8223-d05f90d8c1c3" providerId="ADAL" clId="{073F05BE-D93D-4FE2-B502-2B1B6B0138F0}" dt="2020-02-20T08:42:12.495" v="478" actId="47"/>
        <pc:sldMkLst>
          <pc:docMk/>
          <pc:sldMk cId="1457071791" sldId="270"/>
        </pc:sldMkLst>
      </pc:sldChg>
      <pc:sldChg chg="modSp">
        <pc:chgData name="Tomáš Marek" userId="53742ee9-ccb9-420c-8223-d05f90d8c1c3" providerId="ADAL" clId="{073F05BE-D93D-4FE2-B502-2B1B6B0138F0}" dt="2020-02-20T08:53:16.167" v="502" actId="20577"/>
        <pc:sldMkLst>
          <pc:docMk/>
          <pc:sldMk cId="835445050" sldId="271"/>
        </pc:sldMkLst>
        <pc:spChg chg="mod">
          <ac:chgData name="Tomáš Marek" userId="53742ee9-ccb9-420c-8223-d05f90d8c1c3" providerId="ADAL" clId="{073F05BE-D93D-4FE2-B502-2B1B6B0138F0}" dt="2020-02-20T08:53:16.167" v="502" actId="20577"/>
          <ac:spMkLst>
            <pc:docMk/>
            <pc:sldMk cId="835445050" sldId="271"/>
            <ac:spMk id="3" creationId="{D536C1C2-D5CF-4B7D-9007-F554A8662586}"/>
          </ac:spMkLst>
        </pc:spChg>
      </pc:sldChg>
      <pc:sldChg chg="del">
        <pc:chgData name="Tomáš Marek" userId="53742ee9-ccb9-420c-8223-d05f90d8c1c3" providerId="ADAL" clId="{073F05BE-D93D-4FE2-B502-2B1B6B0138F0}" dt="2020-02-20T08:42:09.408" v="475" actId="47"/>
        <pc:sldMkLst>
          <pc:docMk/>
          <pc:sldMk cId="2996202816" sldId="272"/>
        </pc:sldMkLst>
      </pc:sldChg>
      <pc:sldChg chg="del">
        <pc:chgData name="Tomáš Marek" userId="53742ee9-ccb9-420c-8223-d05f90d8c1c3" providerId="ADAL" clId="{073F05BE-D93D-4FE2-B502-2B1B6B0138F0}" dt="2020-02-20T08:42:08.354" v="474" actId="47"/>
        <pc:sldMkLst>
          <pc:docMk/>
          <pc:sldMk cId="2973589534" sldId="273"/>
        </pc:sldMkLst>
      </pc:sldChg>
      <pc:sldChg chg="modSp del">
        <pc:chgData name="Tomáš Marek" userId="53742ee9-ccb9-420c-8223-d05f90d8c1c3" providerId="ADAL" clId="{073F05BE-D93D-4FE2-B502-2B1B6B0138F0}" dt="2020-02-20T11:36:28.661" v="526" actId="47"/>
        <pc:sldMkLst>
          <pc:docMk/>
          <pc:sldMk cId="1019044134" sldId="274"/>
        </pc:sldMkLst>
        <pc:spChg chg="mod">
          <ac:chgData name="Tomáš Marek" userId="53742ee9-ccb9-420c-8223-d05f90d8c1c3" providerId="ADAL" clId="{073F05BE-D93D-4FE2-B502-2B1B6B0138F0}" dt="2020-02-20T08:42:06.289" v="473" actId="20577"/>
          <ac:spMkLst>
            <pc:docMk/>
            <pc:sldMk cId="1019044134" sldId="274"/>
            <ac:spMk id="2" creationId="{8339C809-B56D-4D44-B053-8CD8782F3D4E}"/>
          </ac:spMkLst>
        </pc:spChg>
        <pc:spChg chg="mod">
          <ac:chgData name="Tomáš Marek" userId="53742ee9-ccb9-420c-8223-d05f90d8c1c3" providerId="ADAL" clId="{073F05BE-D93D-4FE2-B502-2B1B6B0138F0}" dt="2020-02-20T08:42:01.961" v="467" actId="20577"/>
          <ac:spMkLst>
            <pc:docMk/>
            <pc:sldMk cId="1019044134" sldId="274"/>
            <ac:spMk id="3" creationId="{1A83C45C-D271-432C-B516-366095EBCF4E}"/>
          </ac:spMkLst>
        </pc:spChg>
      </pc:sldChg>
      <pc:sldChg chg="del">
        <pc:chgData name="Tomáš Marek" userId="53742ee9-ccb9-420c-8223-d05f90d8c1c3" providerId="ADAL" clId="{073F05BE-D93D-4FE2-B502-2B1B6B0138F0}" dt="2020-02-20T08:42:10.632" v="476" actId="47"/>
        <pc:sldMkLst>
          <pc:docMk/>
          <pc:sldMk cId="2184355153" sldId="275"/>
        </pc:sldMkLst>
      </pc:sldChg>
      <pc:sldChg chg="ord">
        <pc:chgData name="Tomáš Marek" userId="53742ee9-ccb9-420c-8223-d05f90d8c1c3" providerId="ADAL" clId="{073F05BE-D93D-4FE2-B502-2B1B6B0138F0}" dt="2020-02-20T09:50:25.628" v="525"/>
        <pc:sldMkLst>
          <pc:docMk/>
          <pc:sldMk cId="2198294557" sldId="278"/>
        </pc:sldMkLst>
      </pc:sldChg>
      <pc:sldChg chg="modSp">
        <pc:chgData name="Tomáš Marek" userId="53742ee9-ccb9-420c-8223-d05f90d8c1c3" providerId="ADAL" clId="{073F05BE-D93D-4FE2-B502-2B1B6B0138F0}" dt="2020-02-20T12:20:28.223" v="1498" actId="20577"/>
        <pc:sldMkLst>
          <pc:docMk/>
          <pc:sldMk cId="2185869768" sldId="279"/>
        </pc:sldMkLst>
        <pc:spChg chg="mod">
          <ac:chgData name="Tomáš Marek" userId="53742ee9-ccb9-420c-8223-d05f90d8c1c3" providerId="ADAL" clId="{073F05BE-D93D-4FE2-B502-2B1B6B0138F0}" dt="2020-02-20T12:20:28.223" v="1498" actId="20577"/>
          <ac:spMkLst>
            <pc:docMk/>
            <pc:sldMk cId="2185869768" sldId="279"/>
            <ac:spMk id="2" creationId="{E209F327-8728-419D-B50C-3E0F7BAA1C14}"/>
          </ac:spMkLst>
        </pc:spChg>
      </pc:sldChg>
      <pc:sldChg chg="del">
        <pc:chgData name="Tomáš Marek" userId="53742ee9-ccb9-420c-8223-d05f90d8c1c3" providerId="ADAL" clId="{073F05BE-D93D-4FE2-B502-2B1B6B0138F0}" dt="2020-02-20T08:42:43.719" v="482" actId="47"/>
        <pc:sldMkLst>
          <pc:docMk/>
          <pc:sldMk cId="3016346107" sldId="280"/>
        </pc:sldMkLst>
      </pc:sldChg>
      <pc:sldChg chg="addSp delSp modSp add ord">
        <pc:chgData name="Tomáš Marek" userId="53742ee9-ccb9-420c-8223-d05f90d8c1c3" providerId="ADAL" clId="{073F05BE-D93D-4FE2-B502-2B1B6B0138F0}" dt="2020-02-20T08:53:33.427" v="505" actId="948"/>
        <pc:sldMkLst>
          <pc:docMk/>
          <pc:sldMk cId="3812378801" sldId="281"/>
        </pc:sldMkLst>
        <pc:spChg chg="mod">
          <ac:chgData name="Tomáš Marek" userId="53742ee9-ccb9-420c-8223-d05f90d8c1c3" providerId="ADAL" clId="{073F05BE-D93D-4FE2-B502-2B1B6B0138F0}" dt="2020-02-20T07:45:50.144" v="12" actId="20577"/>
          <ac:spMkLst>
            <pc:docMk/>
            <pc:sldMk cId="3812378801" sldId="281"/>
            <ac:spMk id="2" creationId="{33F062C8-CAD0-4EF0-ABD5-6438C6B232FA}"/>
          </ac:spMkLst>
        </pc:spChg>
        <pc:spChg chg="add mod">
          <ac:chgData name="Tomáš Marek" userId="53742ee9-ccb9-420c-8223-d05f90d8c1c3" providerId="ADAL" clId="{073F05BE-D93D-4FE2-B502-2B1B6B0138F0}" dt="2020-02-20T08:53:33.427" v="505" actId="948"/>
          <ac:spMkLst>
            <pc:docMk/>
            <pc:sldMk cId="3812378801" sldId="281"/>
            <ac:spMk id="4" creationId="{2FE5FFBC-34D3-4634-B28C-15DFAC59F6AF}"/>
          </ac:spMkLst>
        </pc:spChg>
        <pc:picChg chg="del">
          <ac:chgData name="Tomáš Marek" userId="53742ee9-ccb9-420c-8223-d05f90d8c1c3" providerId="ADAL" clId="{073F05BE-D93D-4FE2-B502-2B1B6B0138F0}" dt="2020-02-20T07:45:53.406" v="13" actId="478"/>
          <ac:picMkLst>
            <pc:docMk/>
            <pc:sldMk cId="3812378801" sldId="281"/>
            <ac:picMk id="5" creationId="{6519B8B5-2018-426B-9EC1-1537AB53255B}"/>
          </ac:picMkLst>
        </pc:picChg>
      </pc:sldChg>
      <pc:sldChg chg="addSp delSp modSp add del">
        <pc:chgData name="Tomáš Marek" userId="53742ee9-ccb9-420c-8223-d05f90d8c1c3" providerId="ADAL" clId="{073F05BE-D93D-4FE2-B502-2B1B6B0138F0}" dt="2020-02-20T08:41:00.487" v="464" actId="47"/>
        <pc:sldMkLst>
          <pc:docMk/>
          <pc:sldMk cId="779721929" sldId="282"/>
        </pc:sldMkLst>
        <pc:picChg chg="add del mod modCrop">
          <ac:chgData name="Tomáš Marek" userId="53742ee9-ccb9-420c-8223-d05f90d8c1c3" providerId="ADAL" clId="{073F05BE-D93D-4FE2-B502-2B1B6B0138F0}" dt="2020-02-20T08:40:34.106" v="460" actId="478"/>
          <ac:picMkLst>
            <pc:docMk/>
            <pc:sldMk cId="779721929" sldId="282"/>
            <ac:picMk id="6" creationId="{649C902B-09F0-47C7-8F2E-CE4E61ADCE8A}"/>
          </ac:picMkLst>
        </pc:picChg>
        <pc:picChg chg="add del mod">
          <ac:chgData name="Tomáš Marek" userId="53742ee9-ccb9-420c-8223-d05f90d8c1c3" providerId="ADAL" clId="{073F05BE-D93D-4FE2-B502-2B1B6B0138F0}" dt="2020-02-20T08:40:25.429" v="458"/>
          <ac:picMkLst>
            <pc:docMk/>
            <pc:sldMk cId="779721929" sldId="282"/>
            <ac:picMk id="8" creationId="{74119DA1-44A6-43FC-A071-AB21E8BFCCCA}"/>
          </ac:picMkLst>
        </pc:picChg>
        <pc:picChg chg="add del mod">
          <ac:chgData name="Tomáš Marek" userId="53742ee9-ccb9-420c-8223-d05f90d8c1c3" providerId="ADAL" clId="{073F05BE-D93D-4FE2-B502-2B1B6B0138F0}" dt="2020-02-20T08:40:58.016" v="462" actId="478"/>
          <ac:picMkLst>
            <pc:docMk/>
            <pc:sldMk cId="779721929" sldId="282"/>
            <ac:picMk id="1026" creationId="{738D5A04-E848-4B8C-9A33-4B2099E77761}"/>
          </ac:picMkLst>
        </pc:picChg>
      </pc:sldChg>
      <pc:sldChg chg="modSp add">
        <pc:chgData name="Tomáš Marek" userId="53742ee9-ccb9-420c-8223-d05f90d8c1c3" providerId="ADAL" clId="{073F05BE-D93D-4FE2-B502-2B1B6B0138F0}" dt="2020-02-20T11:41:00.493" v="722" actId="20577"/>
        <pc:sldMkLst>
          <pc:docMk/>
          <pc:sldMk cId="1654946835" sldId="282"/>
        </pc:sldMkLst>
        <pc:spChg chg="mod">
          <ac:chgData name="Tomáš Marek" userId="53742ee9-ccb9-420c-8223-d05f90d8c1c3" providerId="ADAL" clId="{073F05BE-D93D-4FE2-B502-2B1B6B0138F0}" dt="2020-02-20T11:38:27.600" v="665" actId="20577"/>
          <ac:spMkLst>
            <pc:docMk/>
            <pc:sldMk cId="1654946835" sldId="282"/>
            <ac:spMk id="2" creationId="{DD3870C5-DED9-4844-A3A5-837D0EA9FC18}"/>
          </ac:spMkLst>
        </pc:spChg>
        <pc:spChg chg="mod">
          <ac:chgData name="Tomáš Marek" userId="53742ee9-ccb9-420c-8223-d05f90d8c1c3" providerId="ADAL" clId="{073F05BE-D93D-4FE2-B502-2B1B6B0138F0}" dt="2020-02-20T11:41:00.493" v="722" actId="20577"/>
          <ac:spMkLst>
            <pc:docMk/>
            <pc:sldMk cId="1654946835" sldId="282"/>
            <ac:spMk id="3" creationId="{6ACD5A80-796E-41A8-8CEF-27A33BC3205F}"/>
          </ac:spMkLst>
        </pc:spChg>
      </pc:sldChg>
      <pc:sldChg chg="add del">
        <pc:chgData name="Tomáš Marek" userId="53742ee9-ccb9-420c-8223-d05f90d8c1c3" providerId="ADAL" clId="{073F05BE-D93D-4FE2-B502-2B1B6B0138F0}" dt="2020-02-20T08:39:48.203" v="447"/>
        <pc:sldMkLst>
          <pc:docMk/>
          <pc:sldMk cId="413751109" sldId="283"/>
        </pc:sldMkLst>
      </pc:sldChg>
      <pc:sldChg chg="modSp add">
        <pc:chgData name="Tomáš Marek" userId="53742ee9-ccb9-420c-8223-d05f90d8c1c3" providerId="ADAL" clId="{073F05BE-D93D-4FE2-B502-2B1B6B0138F0}" dt="2020-02-20T12:15:15.093" v="854" actId="20577"/>
        <pc:sldMkLst>
          <pc:docMk/>
          <pc:sldMk cId="567471432" sldId="283"/>
        </pc:sldMkLst>
        <pc:spChg chg="mod">
          <ac:chgData name="Tomáš Marek" userId="53742ee9-ccb9-420c-8223-d05f90d8c1c3" providerId="ADAL" clId="{073F05BE-D93D-4FE2-B502-2B1B6B0138F0}" dt="2020-02-20T11:41:24.134" v="775" actId="20577"/>
          <ac:spMkLst>
            <pc:docMk/>
            <pc:sldMk cId="567471432" sldId="283"/>
            <ac:spMk id="2" creationId="{DD3870C5-DED9-4844-A3A5-837D0EA9FC18}"/>
          </ac:spMkLst>
        </pc:spChg>
        <pc:spChg chg="mod">
          <ac:chgData name="Tomáš Marek" userId="53742ee9-ccb9-420c-8223-d05f90d8c1c3" providerId="ADAL" clId="{073F05BE-D93D-4FE2-B502-2B1B6B0138F0}" dt="2020-02-20T12:15:15.093" v="854" actId="20577"/>
          <ac:spMkLst>
            <pc:docMk/>
            <pc:sldMk cId="567471432" sldId="283"/>
            <ac:spMk id="3" creationId="{6ACD5A80-796E-41A8-8CEF-27A33BC3205F}"/>
          </ac:spMkLst>
        </pc:spChg>
      </pc:sldChg>
      <pc:sldChg chg="delSp add del">
        <pc:chgData name="Tomáš Marek" userId="53742ee9-ccb9-420c-8223-d05f90d8c1c3" providerId="ADAL" clId="{073F05BE-D93D-4FE2-B502-2B1B6B0138F0}" dt="2020-02-20T08:41:01.567" v="465" actId="47"/>
        <pc:sldMkLst>
          <pc:docMk/>
          <pc:sldMk cId="2950399368" sldId="283"/>
        </pc:sldMkLst>
        <pc:picChg chg="del">
          <ac:chgData name="Tomáš Marek" userId="53742ee9-ccb9-420c-8223-d05f90d8c1c3" providerId="ADAL" clId="{073F05BE-D93D-4FE2-B502-2B1B6B0138F0}" dt="2020-02-20T08:40:59.766" v="463" actId="478"/>
          <ac:picMkLst>
            <pc:docMk/>
            <pc:sldMk cId="2950399368" sldId="283"/>
            <ac:picMk id="6" creationId="{649C902B-09F0-47C7-8F2E-CE4E61ADCE8A}"/>
          </ac:picMkLst>
        </pc:picChg>
      </pc:sldChg>
      <pc:sldChg chg="add del">
        <pc:chgData name="Tomáš Marek" userId="53742ee9-ccb9-420c-8223-d05f90d8c1c3" providerId="ADAL" clId="{073F05BE-D93D-4FE2-B502-2B1B6B0138F0}" dt="2020-02-20T08:41:03.807" v="466" actId="47"/>
        <pc:sldMkLst>
          <pc:docMk/>
          <pc:sldMk cId="1668384790" sldId="284"/>
        </pc:sldMkLst>
      </pc:sldChg>
      <pc:sldChg chg="modSp add">
        <pc:chgData name="Tomáš Marek" userId="53742ee9-ccb9-420c-8223-d05f90d8c1c3" providerId="ADAL" clId="{073F05BE-D93D-4FE2-B502-2B1B6B0138F0}" dt="2020-02-20T12:15:58.665" v="923" actId="20577"/>
        <pc:sldMkLst>
          <pc:docMk/>
          <pc:sldMk cId="2423093674" sldId="284"/>
        </pc:sldMkLst>
        <pc:spChg chg="mod">
          <ac:chgData name="Tomáš Marek" userId="53742ee9-ccb9-420c-8223-d05f90d8c1c3" providerId="ADAL" clId="{073F05BE-D93D-4FE2-B502-2B1B6B0138F0}" dt="2020-02-20T12:15:39.616" v="883" actId="20577"/>
          <ac:spMkLst>
            <pc:docMk/>
            <pc:sldMk cId="2423093674" sldId="284"/>
            <ac:spMk id="2" creationId="{DD3870C5-DED9-4844-A3A5-837D0EA9FC18}"/>
          </ac:spMkLst>
        </pc:spChg>
        <pc:spChg chg="mod">
          <ac:chgData name="Tomáš Marek" userId="53742ee9-ccb9-420c-8223-d05f90d8c1c3" providerId="ADAL" clId="{073F05BE-D93D-4FE2-B502-2B1B6B0138F0}" dt="2020-02-20T12:15:58.665" v="923" actId="20577"/>
          <ac:spMkLst>
            <pc:docMk/>
            <pc:sldMk cId="2423093674" sldId="284"/>
            <ac:spMk id="3" creationId="{6ACD5A80-796E-41A8-8CEF-27A33BC3205F}"/>
          </ac:spMkLst>
        </pc:spChg>
      </pc:sldChg>
      <pc:sldChg chg="modSp add">
        <pc:chgData name="Tomáš Marek" userId="53742ee9-ccb9-420c-8223-d05f90d8c1c3" providerId="ADAL" clId="{073F05BE-D93D-4FE2-B502-2B1B6B0138F0}" dt="2020-02-20T12:16:45.732" v="1019" actId="20577"/>
        <pc:sldMkLst>
          <pc:docMk/>
          <pc:sldMk cId="3789069476" sldId="285"/>
        </pc:sldMkLst>
        <pc:spChg chg="mod">
          <ac:chgData name="Tomáš Marek" userId="53742ee9-ccb9-420c-8223-d05f90d8c1c3" providerId="ADAL" clId="{073F05BE-D93D-4FE2-B502-2B1B6B0138F0}" dt="2020-02-20T12:16:45.732" v="1019" actId="20577"/>
          <ac:spMkLst>
            <pc:docMk/>
            <pc:sldMk cId="3789069476" sldId="285"/>
            <ac:spMk id="3" creationId="{6ACD5A80-796E-41A8-8CEF-27A33BC3205F}"/>
          </ac:spMkLst>
        </pc:spChg>
      </pc:sldChg>
      <pc:sldChg chg="modSp add">
        <pc:chgData name="Tomáš Marek" userId="53742ee9-ccb9-420c-8223-d05f90d8c1c3" providerId="ADAL" clId="{073F05BE-D93D-4FE2-B502-2B1B6B0138F0}" dt="2020-02-20T12:17:24.771" v="1088" actId="20577"/>
        <pc:sldMkLst>
          <pc:docMk/>
          <pc:sldMk cId="1420013210" sldId="286"/>
        </pc:sldMkLst>
        <pc:spChg chg="mod">
          <ac:chgData name="Tomáš Marek" userId="53742ee9-ccb9-420c-8223-d05f90d8c1c3" providerId="ADAL" clId="{073F05BE-D93D-4FE2-B502-2B1B6B0138F0}" dt="2020-02-20T12:17:02.126" v="1023" actId="20577"/>
          <ac:spMkLst>
            <pc:docMk/>
            <pc:sldMk cId="1420013210" sldId="286"/>
            <ac:spMk id="2" creationId="{DD3870C5-DED9-4844-A3A5-837D0EA9FC18}"/>
          </ac:spMkLst>
        </pc:spChg>
        <pc:spChg chg="mod">
          <ac:chgData name="Tomáš Marek" userId="53742ee9-ccb9-420c-8223-d05f90d8c1c3" providerId="ADAL" clId="{073F05BE-D93D-4FE2-B502-2B1B6B0138F0}" dt="2020-02-20T12:17:24.771" v="1088" actId="20577"/>
          <ac:spMkLst>
            <pc:docMk/>
            <pc:sldMk cId="1420013210" sldId="286"/>
            <ac:spMk id="3" creationId="{6ACD5A80-796E-41A8-8CEF-27A33BC3205F}"/>
          </ac:spMkLst>
        </pc:spChg>
      </pc:sldChg>
      <pc:sldChg chg="modSp add">
        <pc:chgData name="Tomáš Marek" userId="53742ee9-ccb9-420c-8223-d05f90d8c1c3" providerId="ADAL" clId="{073F05BE-D93D-4FE2-B502-2B1B6B0138F0}" dt="2020-02-20T12:18:43.798" v="1264" actId="20577"/>
        <pc:sldMkLst>
          <pc:docMk/>
          <pc:sldMk cId="903509500" sldId="287"/>
        </pc:sldMkLst>
        <pc:spChg chg="mod">
          <ac:chgData name="Tomáš Marek" userId="53742ee9-ccb9-420c-8223-d05f90d8c1c3" providerId="ADAL" clId="{073F05BE-D93D-4FE2-B502-2B1B6B0138F0}" dt="2020-02-20T12:17:36.651" v="1103" actId="20577"/>
          <ac:spMkLst>
            <pc:docMk/>
            <pc:sldMk cId="903509500" sldId="287"/>
            <ac:spMk id="2" creationId="{DD3870C5-DED9-4844-A3A5-837D0EA9FC18}"/>
          </ac:spMkLst>
        </pc:spChg>
        <pc:spChg chg="mod">
          <ac:chgData name="Tomáš Marek" userId="53742ee9-ccb9-420c-8223-d05f90d8c1c3" providerId="ADAL" clId="{073F05BE-D93D-4FE2-B502-2B1B6B0138F0}" dt="2020-02-20T12:18:43.798" v="1264" actId="20577"/>
          <ac:spMkLst>
            <pc:docMk/>
            <pc:sldMk cId="903509500" sldId="287"/>
            <ac:spMk id="3" creationId="{6ACD5A80-796E-41A8-8CEF-27A33BC3205F}"/>
          </ac:spMkLst>
        </pc:spChg>
      </pc:sldChg>
      <pc:sldChg chg="modSp add">
        <pc:chgData name="Tomáš Marek" userId="53742ee9-ccb9-420c-8223-d05f90d8c1c3" providerId="ADAL" clId="{073F05BE-D93D-4FE2-B502-2B1B6B0138F0}" dt="2020-02-20T12:19:21.669" v="1372" actId="20577"/>
        <pc:sldMkLst>
          <pc:docMk/>
          <pc:sldMk cId="959626257" sldId="288"/>
        </pc:sldMkLst>
        <pc:spChg chg="mod">
          <ac:chgData name="Tomáš Marek" userId="53742ee9-ccb9-420c-8223-d05f90d8c1c3" providerId="ADAL" clId="{073F05BE-D93D-4FE2-B502-2B1B6B0138F0}" dt="2020-02-20T12:19:01.807" v="1294" actId="20577"/>
          <ac:spMkLst>
            <pc:docMk/>
            <pc:sldMk cId="959626257" sldId="288"/>
            <ac:spMk id="2" creationId="{DD3870C5-DED9-4844-A3A5-837D0EA9FC18}"/>
          </ac:spMkLst>
        </pc:spChg>
        <pc:spChg chg="mod">
          <ac:chgData name="Tomáš Marek" userId="53742ee9-ccb9-420c-8223-d05f90d8c1c3" providerId="ADAL" clId="{073F05BE-D93D-4FE2-B502-2B1B6B0138F0}" dt="2020-02-20T12:19:21.669" v="1372" actId="20577"/>
          <ac:spMkLst>
            <pc:docMk/>
            <pc:sldMk cId="959626257" sldId="288"/>
            <ac:spMk id="3" creationId="{6ACD5A80-796E-41A8-8CEF-27A33BC3205F}"/>
          </ac:spMkLst>
        </pc:spChg>
      </pc:sldChg>
      <pc:sldChg chg="modSp add">
        <pc:chgData name="Tomáš Marek" userId="53742ee9-ccb9-420c-8223-d05f90d8c1c3" providerId="ADAL" clId="{073F05BE-D93D-4FE2-B502-2B1B6B0138F0}" dt="2020-02-20T12:20:06.229" v="1491" actId="2711"/>
        <pc:sldMkLst>
          <pc:docMk/>
          <pc:sldMk cId="3753973011" sldId="289"/>
        </pc:sldMkLst>
        <pc:spChg chg="mod">
          <ac:chgData name="Tomáš Marek" userId="53742ee9-ccb9-420c-8223-d05f90d8c1c3" providerId="ADAL" clId="{073F05BE-D93D-4FE2-B502-2B1B6B0138F0}" dt="2020-02-20T12:19:30.977" v="1394" actId="20577"/>
          <ac:spMkLst>
            <pc:docMk/>
            <pc:sldMk cId="3753973011" sldId="289"/>
            <ac:spMk id="2" creationId="{DD3870C5-DED9-4844-A3A5-837D0EA9FC18}"/>
          </ac:spMkLst>
        </pc:spChg>
        <pc:spChg chg="mod">
          <ac:chgData name="Tomáš Marek" userId="53742ee9-ccb9-420c-8223-d05f90d8c1c3" providerId="ADAL" clId="{073F05BE-D93D-4FE2-B502-2B1B6B0138F0}" dt="2020-02-20T12:20:06.229" v="1491" actId="2711"/>
          <ac:spMkLst>
            <pc:docMk/>
            <pc:sldMk cId="3753973011" sldId="289"/>
            <ac:spMk id="3" creationId="{6ACD5A80-796E-41A8-8CEF-27A33BC3205F}"/>
          </ac:spMkLst>
        </pc:spChg>
      </pc:sldChg>
    </pc:docChg>
  </pc:docChgLst>
  <pc:docChgLst>
    <pc:chgData name="Tomáš Marek" userId="53742ee9-ccb9-420c-8223-d05f90d8c1c3" providerId="ADAL" clId="{1AC22F31-25BD-4C9C-80F3-A2D37FFEDDE8}"/>
    <pc:docChg chg="delSld modSld">
      <pc:chgData name="Tomáš Marek" userId="53742ee9-ccb9-420c-8223-d05f90d8c1c3" providerId="ADAL" clId="{1AC22F31-25BD-4C9C-80F3-A2D37FFEDDE8}" dt="2022-02-18T10:09:37.563" v="16" actId="20577"/>
      <pc:docMkLst>
        <pc:docMk/>
      </pc:docMkLst>
      <pc:sldChg chg="modNotesTx">
        <pc:chgData name="Tomáš Marek" userId="53742ee9-ccb9-420c-8223-d05f90d8c1c3" providerId="ADAL" clId="{1AC22F31-25BD-4C9C-80F3-A2D37FFEDDE8}" dt="2022-02-18T10:08:56.484" v="7" actId="20577"/>
        <pc:sldMkLst>
          <pc:docMk/>
          <pc:sldMk cId="2948253798" sldId="258"/>
        </pc:sldMkLst>
      </pc:sldChg>
      <pc:sldChg chg="modNotesTx">
        <pc:chgData name="Tomáš Marek" userId="53742ee9-ccb9-420c-8223-d05f90d8c1c3" providerId="ADAL" clId="{1AC22F31-25BD-4C9C-80F3-A2D37FFEDDE8}" dt="2022-02-18T10:08:25.732" v="0" actId="20577"/>
        <pc:sldMkLst>
          <pc:docMk/>
          <pc:sldMk cId="847909812" sldId="262"/>
        </pc:sldMkLst>
      </pc:sldChg>
      <pc:sldChg chg="modNotesTx">
        <pc:chgData name="Tomáš Marek" userId="53742ee9-ccb9-420c-8223-d05f90d8c1c3" providerId="ADAL" clId="{1AC22F31-25BD-4C9C-80F3-A2D37FFEDDE8}" dt="2022-02-18T10:09:15.748" v="15" actId="20577"/>
        <pc:sldMkLst>
          <pc:docMk/>
          <pc:sldMk cId="567471432" sldId="283"/>
        </pc:sldMkLst>
      </pc:sldChg>
      <pc:sldChg chg="modNotesTx">
        <pc:chgData name="Tomáš Marek" userId="53742ee9-ccb9-420c-8223-d05f90d8c1c3" providerId="ADAL" clId="{1AC22F31-25BD-4C9C-80F3-A2D37FFEDDE8}" dt="2022-02-18T10:09:13.861" v="14" actId="20577"/>
        <pc:sldMkLst>
          <pc:docMk/>
          <pc:sldMk cId="2423093674" sldId="284"/>
        </pc:sldMkLst>
      </pc:sldChg>
      <pc:sldChg chg="modNotesTx">
        <pc:chgData name="Tomáš Marek" userId="53742ee9-ccb9-420c-8223-d05f90d8c1c3" providerId="ADAL" clId="{1AC22F31-25BD-4C9C-80F3-A2D37FFEDDE8}" dt="2022-02-18T10:09:09.776" v="12" actId="20577"/>
        <pc:sldMkLst>
          <pc:docMk/>
          <pc:sldMk cId="3789069476" sldId="285"/>
        </pc:sldMkLst>
      </pc:sldChg>
      <pc:sldChg chg="modNotesTx">
        <pc:chgData name="Tomáš Marek" userId="53742ee9-ccb9-420c-8223-d05f90d8c1c3" providerId="ADAL" clId="{1AC22F31-25BD-4C9C-80F3-A2D37FFEDDE8}" dt="2022-02-18T10:09:06.776" v="11" actId="20577"/>
        <pc:sldMkLst>
          <pc:docMk/>
          <pc:sldMk cId="1420013210" sldId="286"/>
        </pc:sldMkLst>
      </pc:sldChg>
      <pc:sldChg chg="modNotesTx">
        <pc:chgData name="Tomáš Marek" userId="53742ee9-ccb9-420c-8223-d05f90d8c1c3" providerId="ADAL" clId="{1AC22F31-25BD-4C9C-80F3-A2D37FFEDDE8}" dt="2022-02-18T10:09:04.900" v="10" actId="20577"/>
        <pc:sldMkLst>
          <pc:docMk/>
          <pc:sldMk cId="903509500" sldId="287"/>
        </pc:sldMkLst>
      </pc:sldChg>
      <pc:sldChg chg="modNotesTx">
        <pc:chgData name="Tomáš Marek" userId="53742ee9-ccb9-420c-8223-d05f90d8c1c3" providerId="ADAL" clId="{1AC22F31-25BD-4C9C-80F3-A2D37FFEDDE8}" dt="2022-02-18T10:09:02.953" v="9" actId="20577"/>
        <pc:sldMkLst>
          <pc:docMk/>
          <pc:sldMk cId="959626257" sldId="288"/>
        </pc:sldMkLst>
      </pc:sldChg>
      <pc:sldChg chg="modNotesTx">
        <pc:chgData name="Tomáš Marek" userId="53742ee9-ccb9-420c-8223-d05f90d8c1c3" providerId="ADAL" clId="{1AC22F31-25BD-4C9C-80F3-A2D37FFEDDE8}" dt="2022-02-18T10:09:37.563" v="16" actId="20577"/>
        <pc:sldMkLst>
          <pc:docMk/>
          <pc:sldMk cId="3753973011" sldId="289"/>
        </pc:sldMkLst>
      </pc:sldChg>
      <pc:sldChg chg="modNotesTx">
        <pc:chgData name="Tomáš Marek" userId="53742ee9-ccb9-420c-8223-d05f90d8c1c3" providerId="ADAL" clId="{1AC22F31-25BD-4C9C-80F3-A2D37FFEDDE8}" dt="2022-02-18T10:09:11.874" v="13" actId="20577"/>
        <pc:sldMkLst>
          <pc:docMk/>
          <pc:sldMk cId="2428926433" sldId="292"/>
        </pc:sldMkLst>
      </pc:sldChg>
      <pc:sldChg chg="del">
        <pc:chgData name="Tomáš Marek" userId="53742ee9-ccb9-420c-8223-d05f90d8c1c3" providerId="ADAL" clId="{1AC22F31-25BD-4C9C-80F3-A2D37FFEDDE8}" dt="2022-02-18T10:08:49.066" v="6" actId="47"/>
        <pc:sldMkLst>
          <pc:docMk/>
          <pc:sldMk cId="3604497998" sldId="501"/>
        </pc:sldMkLst>
      </pc:sldChg>
      <pc:sldChg chg="del">
        <pc:chgData name="Tomáš Marek" userId="53742ee9-ccb9-420c-8223-d05f90d8c1c3" providerId="ADAL" clId="{1AC22F31-25BD-4C9C-80F3-A2D37FFEDDE8}" dt="2022-02-18T10:08:47.757" v="4" actId="47"/>
        <pc:sldMkLst>
          <pc:docMk/>
          <pc:sldMk cId="1867726785" sldId="502"/>
        </pc:sldMkLst>
      </pc:sldChg>
      <pc:sldChg chg="del">
        <pc:chgData name="Tomáš Marek" userId="53742ee9-ccb9-420c-8223-d05f90d8c1c3" providerId="ADAL" clId="{1AC22F31-25BD-4C9C-80F3-A2D37FFEDDE8}" dt="2022-02-18T10:08:48.449" v="5" actId="47"/>
        <pc:sldMkLst>
          <pc:docMk/>
          <pc:sldMk cId="3982625849" sldId="503"/>
        </pc:sldMkLst>
      </pc:sldChg>
      <pc:sldChg chg="del">
        <pc:chgData name="Tomáš Marek" userId="53742ee9-ccb9-420c-8223-d05f90d8c1c3" providerId="ADAL" clId="{1AC22F31-25BD-4C9C-80F3-A2D37FFEDDE8}" dt="2022-02-18T10:08:47.075" v="3" actId="47"/>
        <pc:sldMkLst>
          <pc:docMk/>
          <pc:sldMk cId="460980069" sldId="504"/>
        </pc:sldMkLst>
      </pc:sldChg>
      <pc:sldChg chg="del">
        <pc:chgData name="Tomáš Marek" userId="53742ee9-ccb9-420c-8223-d05f90d8c1c3" providerId="ADAL" clId="{1AC22F31-25BD-4C9C-80F3-A2D37FFEDDE8}" dt="2022-02-18T10:08:39.215" v="2" actId="47"/>
        <pc:sldMkLst>
          <pc:docMk/>
          <pc:sldMk cId="4185865740" sldId="505"/>
        </pc:sldMkLst>
      </pc:sldChg>
      <pc:sldChg chg="del">
        <pc:chgData name="Tomáš Marek" userId="53742ee9-ccb9-420c-8223-d05f90d8c1c3" providerId="ADAL" clId="{1AC22F31-25BD-4C9C-80F3-A2D37FFEDDE8}" dt="2022-02-18T10:08:38.387" v="1" actId="47"/>
        <pc:sldMkLst>
          <pc:docMk/>
          <pc:sldMk cId="3178676543" sldId="506"/>
        </pc:sldMkLst>
      </pc:sldChg>
    </pc:docChg>
  </pc:docChgLst>
  <pc:docChgLst>
    <pc:chgData name="Tomáš Marek" userId="53742ee9-ccb9-420c-8223-d05f90d8c1c3" providerId="ADAL" clId="{9A6BD18E-6927-4668-9E6B-1D6339939F42}"/>
    <pc:docChg chg="undo custSel addSld delSld modSld sldOrd">
      <pc:chgData name="Tomáš Marek" userId="53742ee9-ccb9-420c-8223-d05f90d8c1c3" providerId="ADAL" clId="{9A6BD18E-6927-4668-9E6B-1D6339939F42}" dt="2021-03-05T08:54:24.652" v="200" actId="27636"/>
      <pc:docMkLst>
        <pc:docMk/>
      </pc:docMkLst>
      <pc:sldChg chg="modSp mod">
        <pc:chgData name="Tomáš Marek" userId="53742ee9-ccb9-420c-8223-d05f90d8c1c3" providerId="ADAL" clId="{9A6BD18E-6927-4668-9E6B-1D6339939F42}" dt="2021-03-05T08:53:21.236" v="184" actId="20577"/>
        <pc:sldMkLst>
          <pc:docMk/>
          <pc:sldMk cId="2688190691" sldId="256"/>
        </pc:sldMkLst>
        <pc:spChg chg="mod">
          <ac:chgData name="Tomáš Marek" userId="53742ee9-ccb9-420c-8223-d05f90d8c1c3" providerId="ADAL" clId="{9A6BD18E-6927-4668-9E6B-1D6339939F42}" dt="2021-03-05T08:53:21.236" v="184" actId="20577"/>
          <ac:spMkLst>
            <pc:docMk/>
            <pc:sldMk cId="2688190691" sldId="256"/>
            <ac:spMk id="3" creationId="{ED7B73D7-7718-4864-83BF-4A4A630DA977}"/>
          </ac:spMkLst>
        </pc:spChg>
        <pc:spChg chg="mod">
          <ac:chgData name="Tomáš Marek" userId="53742ee9-ccb9-420c-8223-d05f90d8c1c3" providerId="ADAL" clId="{9A6BD18E-6927-4668-9E6B-1D6339939F42}" dt="2021-03-04T18:43:24.767" v="32" actId="1036"/>
          <ac:spMkLst>
            <pc:docMk/>
            <pc:sldMk cId="2688190691" sldId="256"/>
            <ac:spMk id="4" creationId="{91421F2F-327C-40A7-AB2F-00A1398692BA}"/>
          </ac:spMkLst>
        </pc:spChg>
      </pc:sldChg>
      <pc:sldChg chg="addSp modSp mod ord">
        <pc:chgData name="Tomáš Marek" userId="53742ee9-ccb9-420c-8223-d05f90d8c1c3" providerId="ADAL" clId="{9A6BD18E-6927-4668-9E6B-1D6339939F42}" dt="2021-03-04T18:46:25.009" v="79" actId="113"/>
        <pc:sldMkLst>
          <pc:docMk/>
          <pc:sldMk cId="1612909142" sldId="257"/>
        </pc:sldMkLst>
        <pc:spChg chg="mod">
          <ac:chgData name="Tomáš Marek" userId="53742ee9-ccb9-420c-8223-d05f90d8c1c3" providerId="ADAL" clId="{9A6BD18E-6927-4668-9E6B-1D6339939F42}" dt="2021-03-04T18:46:25.009" v="79" actId="113"/>
          <ac:spMkLst>
            <pc:docMk/>
            <pc:sldMk cId="1612909142" sldId="257"/>
            <ac:spMk id="2" creationId="{33F062C8-CAD0-4EF0-ABD5-6438C6B232FA}"/>
          </ac:spMkLst>
        </pc:spChg>
        <pc:picChg chg="add mod">
          <ac:chgData name="Tomáš Marek" userId="53742ee9-ccb9-420c-8223-d05f90d8c1c3" providerId="ADAL" clId="{9A6BD18E-6927-4668-9E6B-1D6339939F42}" dt="2021-03-04T18:45:37.051" v="64"/>
          <ac:picMkLst>
            <pc:docMk/>
            <pc:sldMk cId="1612909142" sldId="257"/>
            <ac:picMk id="4" creationId="{50F262D1-1B54-4D36-8044-B66C9ECEF6D1}"/>
          </ac:picMkLst>
        </pc:picChg>
        <pc:picChg chg="mod">
          <ac:chgData name="Tomáš Marek" userId="53742ee9-ccb9-420c-8223-d05f90d8c1c3" providerId="ADAL" clId="{9A6BD18E-6927-4668-9E6B-1D6339939F42}" dt="2021-03-04T18:45:44.080" v="65" actId="1076"/>
          <ac:picMkLst>
            <pc:docMk/>
            <pc:sldMk cId="1612909142" sldId="257"/>
            <ac:picMk id="5" creationId="{6519B8B5-2018-426B-9EC1-1537AB53255B}"/>
          </ac:picMkLst>
        </pc:picChg>
      </pc:sldChg>
      <pc:sldChg chg="addSp delSp modSp mod">
        <pc:chgData name="Tomáš Marek" userId="53742ee9-ccb9-420c-8223-d05f90d8c1c3" providerId="ADAL" clId="{9A6BD18E-6927-4668-9E6B-1D6339939F42}" dt="2021-03-04T18:43:54.552" v="38" actId="1076"/>
        <pc:sldMkLst>
          <pc:docMk/>
          <pc:sldMk cId="2948253798" sldId="258"/>
        </pc:sldMkLst>
        <pc:spChg chg="del">
          <ac:chgData name="Tomáš Marek" userId="53742ee9-ccb9-420c-8223-d05f90d8c1c3" providerId="ADAL" clId="{9A6BD18E-6927-4668-9E6B-1D6339939F42}" dt="2021-03-04T18:43:39.832" v="33" actId="478"/>
          <ac:spMkLst>
            <pc:docMk/>
            <pc:sldMk cId="2948253798" sldId="258"/>
            <ac:spMk id="4" creationId="{F463ED72-50CF-4DFF-BD1F-D9B7E4C37FE7}"/>
          </ac:spMkLst>
        </pc:spChg>
        <pc:spChg chg="add mod">
          <ac:chgData name="Tomáš Marek" userId="53742ee9-ccb9-420c-8223-d05f90d8c1c3" providerId="ADAL" clId="{9A6BD18E-6927-4668-9E6B-1D6339939F42}" dt="2021-03-04T18:43:54.552" v="38" actId="1076"/>
          <ac:spMkLst>
            <pc:docMk/>
            <pc:sldMk cId="2948253798" sldId="258"/>
            <ac:spMk id="5" creationId="{3F84D540-8716-4A3B-B35D-6A7A27C30C43}"/>
          </ac:spMkLst>
        </pc:spChg>
      </pc:sldChg>
      <pc:sldChg chg="modSp mod">
        <pc:chgData name="Tomáš Marek" userId="53742ee9-ccb9-420c-8223-d05f90d8c1c3" providerId="ADAL" clId="{9A6BD18E-6927-4668-9E6B-1D6339939F42}" dt="2021-03-05T08:54:24.652" v="200" actId="27636"/>
        <pc:sldMkLst>
          <pc:docMk/>
          <pc:sldMk cId="3798507327" sldId="259"/>
        </pc:sldMkLst>
        <pc:spChg chg="mod">
          <ac:chgData name="Tomáš Marek" userId="53742ee9-ccb9-420c-8223-d05f90d8c1c3" providerId="ADAL" clId="{9A6BD18E-6927-4668-9E6B-1D6339939F42}" dt="2021-03-04T18:46:30.400" v="82" actId="2711"/>
          <ac:spMkLst>
            <pc:docMk/>
            <pc:sldMk cId="3798507327" sldId="259"/>
            <ac:spMk id="2" creationId="{96156786-2829-45DD-84D4-8432AA8157CF}"/>
          </ac:spMkLst>
        </pc:spChg>
        <pc:spChg chg="mod">
          <ac:chgData name="Tomáš Marek" userId="53742ee9-ccb9-420c-8223-d05f90d8c1c3" providerId="ADAL" clId="{9A6BD18E-6927-4668-9E6B-1D6339939F42}" dt="2021-03-05T08:54:24.652" v="200" actId="27636"/>
          <ac:spMkLst>
            <pc:docMk/>
            <pc:sldMk cId="3798507327" sldId="259"/>
            <ac:spMk id="3" creationId="{D4DC48D9-4454-4D2A-959A-17C63B20D55D}"/>
          </ac:spMkLst>
        </pc:spChg>
        <pc:picChg chg="mod">
          <ac:chgData name="Tomáš Marek" userId="53742ee9-ccb9-420c-8223-d05f90d8c1c3" providerId="ADAL" clId="{9A6BD18E-6927-4668-9E6B-1D6339939F42}" dt="2021-03-04T18:47:05.368" v="85" actId="1076"/>
          <ac:picMkLst>
            <pc:docMk/>
            <pc:sldMk cId="3798507327" sldId="259"/>
            <ac:picMk id="4" creationId="{4F83A529-6997-4D6E-80CB-672AACD84E17}"/>
          </ac:picMkLst>
        </pc:picChg>
      </pc:sldChg>
      <pc:sldChg chg="addSp delSp modSp mod">
        <pc:chgData name="Tomáš Marek" userId="53742ee9-ccb9-420c-8223-d05f90d8c1c3" providerId="ADAL" clId="{9A6BD18E-6927-4668-9E6B-1D6339939F42}" dt="2021-03-04T18:43:57.983" v="40"/>
        <pc:sldMkLst>
          <pc:docMk/>
          <pc:sldMk cId="847909812" sldId="262"/>
        </pc:sldMkLst>
        <pc:spChg chg="del">
          <ac:chgData name="Tomáš Marek" userId="53742ee9-ccb9-420c-8223-d05f90d8c1c3" providerId="ADAL" clId="{9A6BD18E-6927-4668-9E6B-1D6339939F42}" dt="2021-03-04T18:43:42.774" v="35" actId="478"/>
          <ac:spMkLst>
            <pc:docMk/>
            <pc:sldMk cId="847909812" sldId="262"/>
            <ac:spMk id="4" creationId="{211B6AEB-5F8E-4587-B8EE-DC15B0158F63}"/>
          </ac:spMkLst>
        </pc:spChg>
        <pc:spChg chg="add del mod">
          <ac:chgData name="Tomáš Marek" userId="53742ee9-ccb9-420c-8223-d05f90d8c1c3" providerId="ADAL" clId="{9A6BD18E-6927-4668-9E6B-1D6339939F42}" dt="2021-03-04T18:43:57.649" v="39" actId="478"/>
          <ac:spMkLst>
            <pc:docMk/>
            <pc:sldMk cId="847909812" sldId="262"/>
            <ac:spMk id="5" creationId="{D71C9E8D-0BA6-4C17-B110-347BF5F6C491}"/>
          </ac:spMkLst>
        </pc:spChg>
        <pc:spChg chg="add mod">
          <ac:chgData name="Tomáš Marek" userId="53742ee9-ccb9-420c-8223-d05f90d8c1c3" providerId="ADAL" clId="{9A6BD18E-6927-4668-9E6B-1D6339939F42}" dt="2021-03-04T18:43:57.983" v="40"/>
          <ac:spMkLst>
            <pc:docMk/>
            <pc:sldMk cId="847909812" sldId="262"/>
            <ac:spMk id="6" creationId="{3AF56543-F915-436E-BF7C-A2BD92DEB318}"/>
          </ac:spMkLst>
        </pc:spChg>
      </pc:sldChg>
      <pc:sldChg chg="modSp mod">
        <pc:chgData name="Tomáš Marek" userId="53742ee9-ccb9-420c-8223-d05f90d8c1c3" providerId="ADAL" clId="{9A6BD18E-6927-4668-9E6B-1D6339939F42}" dt="2021-03-04T19:08:01.923" v="107" actId="20577"/>
        <pc:sldMkLst>
          <pc:docMk/>
          <pc:sldMk cId="4210263866" sldId="264"/>
        </pc:sldMkLst>
        <pc:spChg chg="mod">
          <ac:chgData name="Tomáš Marek" userId="53742ee9-ccb9-420c-8223-d05f90d8c1c3" providerId="ADAL" clId="{9A6BD18E-6927-4668-9E6B-1D6339939F42}" dt="2021-03-04T19:08:01.923" v="107" actId="20577"/>
          <ac:spMkLst>
            <pc:docMk/>
            <pc:sldMk cId="4210263866" sldId="264"/>
            <ac:spMk id="3" creationId="{4B6DB165-8193-4A04-AABC-35DAABDF28C7}"/>
          </ac:spMkLst>
        </pc:spChg>
      </pc:sldChg>
      <pc:sldChg chg="modSp mod">
        <pc:chgData name="Tomáš Marek" userId="53742ee9-ccb9-420c-8223-d05f90d8c1c3" providerId="ADAL" clId="{9A6BD18E-6927-4668-9E6B-1D6339939F42}" dt="2021-03-05T08:53:57.298" v="185" actId="3626"/>
        <pc:sldMkLst>
          <pc:docMk/>
          <pc:sldMk cId="835445050" sldId="271"/>
        </pc:sldMkLst>
        <pc:spChg chg="mod">
          <ac:chgData name="Tomáš Marek" userId="53742ee9-ccb9-420c-8223-d05f90d8c1c3" providerId="ADAL" clId="{9A6BD18E-6927-4668-9E6B-1D6339939F42}" dt="2021-03-05T08:53:57.298" v="185" actId="3626"/>
          <ac:spMkLst>
            <pc:docMk/>
            <pc:sldMk cId="835445050" sldId="271"/>
            <ac:spMk id="3" creationId="{D536C1C2-D5CF-4B7D-9007-F554A8662586}"/>
          </ac:spMkLst>
        </pc:spChg>
      </pc:sldChg>
      <pc:sldChg chg="modSp mod">
        <pc:chgData name="Tomáš Marek" userId="53742ee9-ccb9-420c-8223-d05f90d8c1c3" providerId="ADAL" clId="{9A6BD18E-6927-4668-9E6B-1D6339939F42}" dt="2021-03-04T18:46:11.117" v="75" actId="2711"/>
        <pc:sldMkLst>
          <pc:docMk/>
          <pc:sldMk cId="3812378801" sldId="281"/>
        </pc:sldMkLst>
        <pc:spChg chg="mod">
          <ac:chgData name="Tomáš Marek" userId="53742ee9-ccb9-420c-8223-d05f90d8c1c3" providerId="ADAL" clId="{9A6BD18E-6927-4668-9E6B-1D6339939F42}" dt="2021-03-04T18:46:11.117" v="75" actId="2711"/>
          <ac:spMkLst>
            <pc:docMk/>
            <pc:sldMk cId="3812378801" sldId="281"/>
            <ac:spMk id="2" creationId="{33F062C8-CAD0-4EF0-ABD5-6438C6B232FA}"/>
          </ac:spMkLst>
        </pc:spChg>
      </pc:sldChg>
      <pc:sldChg chg="addSp delSp modSp mod">
        <pc:chgData name="Tomáš Marek" userId="53742ee9-ccb9-420c-8223-d05f90d8c1c3" providerId="ADAL" clId="{9A6BD18E-6927-4668-9E6B-1D6339939F42}" dt="2021-03-04T18:42:42.820" v="12"/>
        <pc:sldMkLst>
          <pc:docMk/>
          <pc:sldMk cId="903509500" sldId="287"/>
        </pc:sldMkLst>
        <pc:picChg chg="del">
          <ac:chgData name="Tomáš Marek" userId="53742ee9-ccb9-420c-8223-d05f90d8c1c3" providerId="ADAL" clId="{9A6BD18E-6927-4668-9E6B-1D6339939F42}" dt="2021-03-04T18:41:34.176" v="0" actId="478"/>
          <ac:picMkLst>
            <pc:docMk/>
            <pc:sldMk cId="903509500" sldId="287"/>
            <ac:picMk id="4" creationId="{71CBA0D7-ABDE-486B-864F-28EA8DFAD99E}"/>
          </ac:picMkLst>
        </pc:picChg>
        <pc:picChg chg="add mod">
          <ac:chgData name="Tomáš Marek" userId="53742ee9-ccb9-420c-8223-d05f90d8c1c3" providerId="ADAL" clId="{9A6BD18E-6927-4668-9E6B-1D6339939F42}" dt="2021-03-04T18:42:42.820" v="12"/>
          <ac:picMkLst>
            <pc:docMk/>
            <pc:sldMk cId="903509500" sldId="287"/>
            <ac:picMk id="6" creationId="{FB47615C-6A2B-4532-A2CA-CF9A20303107}"/>
          </ac:picMkLst>
        </pc:picChg>
        <pc:picChg chg="add mod">
          <ac:chgData name="Tomáš Marek" userId="53742ee9-ccb9-420c-8223-d05f90d8c1c3" providerId="ADAL" clId="{9A6BD18E-6927-4668-9E6B-1D6339939F42}" dt="2021-03-04T18:42:34.056" v="11" actId="1076"/>
          <ac:picMkLst>
            <pc:docMk/>
            <pc:sldMk cId="903509500" sldId="287"/>
            <ac:picMk id="7" creationId="{C8582C36-875F-4047-A456-9DBFAFCA4912}"/>
          </ac:picMkLst>
        </pc:picChg>
      </pc:sldChg>
      <pc:sldChg chg="modSp add del mod">
        <pc:chgData name="Tomáš Marek" userId="53742ee9-ccb9-420c-8223-d05f90d8c1c3" providerId="ADAL" clId="{9A6BD18E-6927-4668-9E6B-1D6339939F42}" dt="2021-03-04T18:47:33.513" v="86" actId="47"/>
        <pc:sldMkLst>
          <pc:docMk/>
          <pc:sldMk cId="2285521771" sldId="293"/>
        </pc:sldMkLst>
        <pc:spChg chg="mod">
          <ac:chgData name="Tomáš Marek" userId="53742ee9-ccb9-420c-8223-d05f90d8c1c3" providerId="ADAL" clId="{9A6BD18E-6927-4668-9E6B-1D6339939F42}" dt="2021-03-04T18:44:13.415" v="42" actId="400"/>
          <ac:spMkLst>
            <pc:docMk/>
            <pc:sldMk cId="2285521771" sldId="293"/>
            <ac:spMk id="3" creationId="{0F217F2E-CA09-4101-B9A9-5C9B6EE4D7CA}"/>
          </ac:spMkLst>
        </pc:spChg>
      </pc:sldChg>
      <pc:sldChg chg="add del ord">
        <pc:chgData name="Tomáš Marek" userId="53742ee9-ccb9-420c-8223-d05f90d8c1c3" providerId="ADAL" clId="{9A6BD18E-6927-4668-9E6B-1D6339939F42}" dt="2021-03-04T18:46:16.935" v="76" actId="47"/>
        <pc:sldMkLst>
          <pc:docMk/>
          <pc:sldMk cId="4212487970" sldId="428"/>
        </pc:sldMkLst>
      </pc:sldChg>
      <pc:sldChg chg="modSp add mod ord">
        <pc:chgData name="Tomáš Marek" userId="53742ee9-ccb9-420c-8223-d05f90d8c1c3" providerId="ADAL" clId="{9A6BD18E-6927-4668-9E6B-1D6339939F42}" dt="2021-03-04T19:08:30.192" v="177" actId="113"/>
        <pc:sldMkLst>
          <pc:docMk/>
          <pc:sldMk cId="3419380845" sldId="494"/>
        </pc:sldMkLst>
        <pc:spChg chg="mod">
          <ac:chgData name="Tomáš Marek" userId="53742ee9-ccb9-420c-8223-d05f90d8c1c3" providerId="ADAL" clId="{9A6BD18E-6927-4668-9E6B-1D6339939F42}" dt="2021-03-04T19:08:30.192" v="177" actId="113"/>
          <ac:spMkLst>
            <pc:docMk/>
            <pc:sldMk cId="3419380845" sldId="494"/>
            <ac:spMk id="9" creationId="{35A66029-FFF3-4AF2-9FD0-60E9C6DA60DF}"/>
          </ac:spMkLst>
        </pc:spChg>
      </pc:sldChg>
    </pc:docChg>
  </pc:docChgLst>
  <pc:docChgLst>
    <pc:chgData name="Tomáš Marek" userId="53742ee9-ccb9-420c-8223-d05f90d8c1c3" providerId="ADAL" clId="{2FBA2247-8C96-475C-AC20-EDCC9F3034B3}"/>
    <pc:docChg chg="undo custSel addSld delSld modSld sldOrd">
      <pc:chgData name="Tomáš Marek" userId="53742ee9-ccb9-420c-8223-d05f90d8c1c3" providerId="ADAL" clId="{2FBA2247-8C96-475C-AC20-EDCC9F3034B3}" dt="2022-02-18T08:27:23.275" v="5606"/>
      <pc:docMkLst>
        <pc:docMk/>
      </pc:docMkLst>
      <pc:sldChg chg="delSp modSp mod modNotesTx">
        <pc:chgData name="Tomáš Marek" userId="53742ee9-ccb9-420c-8223-d05f90d8c1c3" providerId="ADAL" clId="{2FBA2247-8C96-475C-AC20-EDCC9F3034B3}" dt="2022-02-17T15:14:56.550" v="2109" actId="20577"/>
        <pc:sldMkLst>
          <pc:docMk/>
          <pc:sldMk cId="2688190691" sldId="256"/>
        </pc:sldMkLst>
        <pc:spChg chg="mod">
          <ac:chgData name="Tomáš Marek" userId="53742ee9-ccb9-420c-8223-d05f90d8c1c3" providerId="ADAL" clId="{2FBA2247-8C96-475C-AC20-EDCC9F3034B3}" dt="2022-02-17T09:15:24.374" v="7" actId="20577"/>
          <ac:spMkLst>
            <pc:docMk/>
            <pc:sldMk cId="2688190691" sldId="256"/>
            <ac:spMk id="3" creationId="{ED7B73D7-7718-4864-83BF-4A4A630DA977}"/>
          </ac:spMkLst>
        </pc:spChg>
        <pc:spChg chg="del">
          <ac:chgData name="Tomáš Marek" userId="53742ee9-ccb9-420c-8223-d05f90d8c1c3" providerId="ADAL" clId="{2FBA2247-8C96-475C-AC20-EDCC9F3034B3}" dt="2022-02-17T09:15:17.196" v="0" actId="478"/>
          <ac:spMkLst>
            <pc:docMk/>
            <pc:sldMk cId="2688190691" sldId="256"/>
            <ac:spMk id="4" creationId="{91421F2F-327C-40A7-AB2F-00A1398692BA}"/>
          </ac:spMkLst>
        </pc:spChg>
      </pc:sldChg>
      <pc:sldChg chg="addSp delSp modSp mod ord modTransition modNotesTx">
        <pc:chgData name="Tomáš Marek" userId="53742ee9-ccb9-420c-8223-d05f90d8c1c3" providerId="ADAL" clId="{2FBA2247-8C96-475C-AC20-EDCC9F3034B3}" dt="2022-02-18T08:27:19.595" v="5604" actId="1076"/>
        <pc:sldMkLst>
          <pc:docMk/>
          <pc:sldMk cId="1612909142" sldId="257"/>
        </pc:sldMkLst>
        <pc:spChg chg="add del mod">
          <ac:chgData name="Tomáš Marek" userId="53742ee9-ccb9-420c-8223-d05f90d8c1c3" providerId="ADAL" clId="{2FBA2247-8C96-475C-AC20-EDCC9F3034B3}" dt="2022-02-18T07:33:17.376" v="5559" actId="478"/>
          <ac:spMkLst>
            <pc:docMk/>
            <pc:sldMk cId="1612909142" sldId="257"/>
            <ac:spMk id="6" creationId="{E96241C8-34B7-42D1-81F1-5AF114486B48}"/>
          </ac:spMkLst>
        </pc:spChg>
        <pc:picChg chg="del mod">
          <ac:chgData name="Tomáš Marek" userId="53742ee9-ccb9-420c-8223-d05f90d8c1c3" providerId="ADAL" clId="{2FBA2247-8C96-475C-AC20-EDCC9F3034B3}" dt="2022-02-18T08:27:14.406" v="5602" actId="478"/>
          <ac:picMkLst>
            <pc:docMk/>
            <pc:sldMk cId="1612909142" sldId="257"/>
            <ac:picMk id="4" creationId="{50F262D1-1B54-4D36-8044-B66C9ECEF6D1}"/>
          </ac:picMkLst>
        </pc:picChg>
        <pc:picChg chg="del mod">
          <ac:chgData name="Tomáš Marek" userId="53742ee9-ccb9-420c-8223-d05f90d8c1c3" providerId="ADAL" clId="{2FBA2247-8C96-475C-AC20-EDCC9F3034B3}" dt="2022-02-18T07:32:23.944" v="5548" actId="478"/>
          <ac:picMkLst>
            <pc:docMk/>
            <pc:sldMk cId="1612909142" sldId="257"/>
            <ac:picMk id="5" creationId="{6519B8B5-2018-426B-9EC1-1537AB53255B}"/>
          </ac:picMkLst>
        </pc:picChg>
        <pc:picChg chg="add del mod">
          <ac:chgData name="Tomáš Marek" userId="53742ee9-ccb9-420c-8223-d05f90d8c1c3" providerId="ADAL" clId="{2FBA2247-8C96-475C-AC20-EDCC9F3034B3}" dt="2022-02-18T07:33:15.043" v="5558" actId="478"/>
          <ac:picMkLst>
            <pc:docMk/>
            <pc:sldMk cId="1612909142" sldId="257"/>
            <ac:picMk id="8" creationId="{CFB3E771-3FC4-485B-8247-F4F1ED466AB1}"/>
          </ac:picMkLst>
        </pc:picChg>
        <pc:picChg chg="add mod ord">
          <ac:chgData name="Tomáš Marek" userId="53742ee9-ccb9-420c-8223-d05f90d8c1c3" providerId="ADAL" clId="{2FBA2247-8C96-475C-AC20-EDCC9F3034B3}" dt="2022-02-18T08:27:19.595" v="5604" actId="1076"/>
          <ac:picMkLst>
            <pc:docMk/>
            <pc:sldMk cId="1612909142" sldId="257"/>
            <ac:picMk id="9" creationId="{2779CB59-26A3-4681-AE14-EE867C080E66}"/>
          </ac:picMkLst>
        </pc:picChg>
      </pc:sldChg>
      <pc:sldChg chg="delSp mod modNotesTx">
        <pc:chgData name="Tomáš Marek" userId="53742ee9-ccb9-420c-8223-d05f90d8c1c3" providerId="ADAL" clId="{2FBA2247-8C96-475C-AC20-EDCC9F3034B3}" dt="2022-02-17T16:10:16.422" v="5303" actId="20577"/>
        <pc:sldMkLst>
          <pc:docMk/>
          <pc:sldMk cId="2948253798" sldId="258"/>
        </pc:sldMkLst>
        <pc:spChg chg="del">
          <ac:chgData name="Tomáš Marek" userId="53742ee9-ccb9-420c-8223-d05f90d8c1c3" providerId="ADAL" clId="{2FBA2247-8C96-475C-AC20-EDCC9F3034B3}" dt="2022-02-17T09:22:36.140" v="2066" actId="478"/>
          <ac:spMkLst>
            <pc:docMk/>
            <pc:sldMk cId="2948253798" sldId="258"/>
            <ac:spMk id="5" creationId="{3F84D540-8716-4A3B-B35D-6A7A27C30C43}"/>
          </ac:spMkLst>
        </pc:spChg>
      </pc:sldChg>
      <pc:sldChg chg="modSp mod modNotesTx">
        <pc:chgData name="Tomáš Marek" userId="53742ee9-ccb9-420c-8223-d05f90d8c1c3" providerId="ADAL" clId="{2FBA2247-8C96-475C-AC20-EDCC9F3034B3}" dt="2022-02-18T08:19:16.261" v="5596" actId="6549"/>
        <pc:sldMkLst>
          <pc:docMk/>
          <pc:sldMk cId="3798507327" sldId="259"/>
        </pc:sldMkLst>
        <pc:picChg chg="mod">
          <ac:chgData name="Tomáš Marek" userId="53742ee9-ccb9-420c-8223-d05f90d8c1c3" providerId="ADAL" clId="{2FBA2247-8C96-475C-AC20-EDCC9F3034B3}" dt="2022-02-17T09:17:45.150" v="203" actId="962"/>
          <ac:picMkLst>
            <pc:docMk/>
            <pc:sldMk cId="3798507327" sldId="259"/>
            <ac:picMk id="4" creationId="{4F83A529-6997-4D6E-80CB-672AACD84E17}"/>
          </ac:picMkLst>
        </pc:picChg>
      </pc:sldChg>
      <pc:sldChg chg="delSp modSp mod modNotesTx">
        <pc:chgData name="Tomáš Marek" userId="53742ee9-ccb9-420c-8223-d05f90d8c1c3" providerId="ADAL" clId="{2FBA2247-8C96-475C-AC20-EDCC9F3034B3}" dt="2022-02-17T16:13:10.271" v="5425" actId="20577"/>
        <pc:sldMkLst>
          <pc:docMk/>
          <pc:sldMk cId="847909812" sldId="262"/>
        </pc:sldMkLst>
        <pc:spChg chg="mod">
          <ac:chgData name="Tomáš Marek" userId="53742ee9-ccb9-420c-8223-d05f90d8c1c3" providerId="ADAL" clId="{2FBA2247-8C96-475C-AC20-EDCC9F3034B3}" dt="2022-02-17T16:12:35.169" v="5419" actId="114"/>
          <ac:spMkLst>
            <pc:docMk/>
            <pc:sldMk cId="847909812" sldId="262"/>
            <ac:spMk id="3" creationId="{0F217F2E-CA09-4101-B9A9-5C9B6EE4D7CA}"/>
          </ac:spMkLst>
        </pc:spChg>
        <pc:spChg chg="del">
          <ac:chgData name="Tomáš Marek" userId="53742ee9-ccb9-420c-8223-d05f90d8c1c3" providerId="ADAL" clId="{2FBA2247-8C96-475C-AC20-EDCC9F3034B3}" dt="2022-02-17T09:22:37.633" v="2067" actId="478"/>
          <ac:spMkLst>
            <pc:docMk/>
            <pc:sldMk cId="847909812" sldId="262"/>
            <ac:spMk id="6" creationId="{3AF56543-F915-436E-BF7C-A2BD92DEB318}"/>
          </ac:spMkLst>
        </pc:spChg>
      </pc:sldChg>
      <pc:sldChg chg="modSp mod modNotesTx">
        <pc:chgData name="Tomáš Marek" userId="53742ee9-ccb9-420c-8223-d05f90d8c1c3" providerId="ADAL" clId="{2FBA2247-8C96-475C-AC20-EDCC9F3034B3}" dt="2022-02-17T16:16:11.478" v="5453" actId="20577"/>
        <pc:sldMkLst>
          <pc:docMk/>
          <pc:sldMk cId="4210263866" sldId="264"/>
        </pc:sldMkLst>
        <pc:spChg chg="mod">
          <ac:chgData name="Tomáš Marek" userId="53742ee9-ccb9-420c-8223-d05f90d8c1c3" providerId="ADAL" clId="{2FBA2247-8C96-475C-AC20-EDCC9F3034B3}" dt="2022-02-17T16:14:59.276" v="5448" actId="6549"/>
          <ac:spMkLst>
            <pc:docMk/>
            <pc:sldMk cId="4210263866" sldId="264"/>
            <ac:spMk id="2" creationId="{F073A402-6681-4C23-A2A9-D72FE48AF1FA}"/>
          </ac:spMkLst>
        </pc:spChg>
      </pc:sldChg>
      <pc:sldChg chg="modSp mod">
        <pc:chgData name="Tomáš Marek" userId="53742ee9-ccb9-420c-8223-d05f90d8c1c3" providerId="ADAL" clId="{2FBA2247-8C96-475C-AC20-EDCC9F3034B3}" dt="2022-02-17T16:24:31.822" v="5533" actId="6549"/>
        <pc:sldMkLst>
          <pc:docMk/>
          <pc:sldMk cId="835445050" sldId="271"/>
        </pc:sldMkLst>
        <pc:spChg chg="mod">
          <ac:chgData name="Tomáš Marek" userId="53742ee9-ccb9-420c-8223-d05f90d8c1c3" providerId="ADAL" clId="{2FBA2247-8C96-475C-AC20-EDCC9F3034B3}" dt="2022-02-17T15:15:41.354" v="2115" actId="20577"/>
          <ac:spMkLst>
            <pc:docMk/>
            <pc:sldMk cId="835445050" sldId="271"/>
            <ac:spMk id="2" creationId="{9E9E1D7E-25C3-4E93-96AC-CF4A64364EAF}"/>
          </ac:spMkLst>
        </pc:spChg>
        <pc:spChg chg="mod">
          <ac:chgData name="Tomáš Marek" userId="53742ee9-ccb9-420c-8223-d05f90d8c1c3" providerId="ADAL" clId="{2FBA2247-8C96-475C-AC20-EDCC9F3034B3}" dt="2022-02-17T16:24:31.822" v="5533" actId="6549"/>
          <ac:spMkLst>
            <pc:docMk/>
            <pc:sldMk cId="835445050" sldId="271"/>
            <ac:spMk id="3" creationId="{D536C1C2-D5CF-4B7D-9007-F554A8662586}"/>
          </ac:spMkLst>
        </pc:spChg>
      </pc:sldChg>
      <pc:sldChg chg="modSp mod">
        <pc:chgData name="Tomáš Marek" userId="53742ee9-ccb9-420c-8223-d05f90d8c1c3" providerId="ADAL" clId="{2FBA2247-8C96-475C-AC20-EDCC9F3034B3}" dt="2022-02-17T16:22:23.707" v="5528" actId="20577"/>
        <pc:sldMkLst>
          <pc:docMk/>
          <pc:sldMk cId="770491254" sldId="276"/>
        </pc:sldMkLst>
        <pc:spChg chg="mod">
          <ac:chgData name="Tomáš Marek" userId="53742ee9-ccb9-420c-8223-d05f90d8c1c3" providerId="ADAL" clId="{2FBA2247-8C96-475C-AC20-EDCC9F3034B3}" dt="2022-02-17T16:20:41.654" v="5522" actId="20577"/>
          <ac:spMkLst>
            <pc:docMk/>
            <pc:sldMk cId="770491254" sldId="276"/>
            <ac:spMk id="2" creationId="{0ADC2DE9-FE63-47BE-87E8-2EF362086CFD}"/>
          </ac:spMkLst>
        </pc:spChg>
        <pc:spChg chg="mod">
          <ac:chgData name="Tomáš Marek" userId="53742ee9-ccb9-420c-8223-d05f90d8c1c3" providerId="ADAL" clId="{2FBA2247-8C96-475C-AC20-EDCC9F3034B3}" dt="2022-02-17T16:22:23.707" v="5528" actId="20577"/>
          <ac:spMkLst>
            <pc:docMk/>
            <pc:sldMk cId="770491254" sldId="276"/>
            <ac:spMk id="3" creationId="{6BEE9D9D-5263-41B8-90DD-748FA8676935}"/>
          </ac:spMkLst>
        </pc:spChg>
      </pc:sldChg>
      <pc:sldChg chg="modSp mod">
        <pc:chgData name="Tomáš Marek" userId="53742ee9-ccb9-420c-8223-d05f90d8c1c3" providerId="ADAL" clId="{2FBA2247-8C96-475C-AC20-EDCC9F3034B3}" dt="2022-02-17T09:22:56.887" v="2089" actId="962"/>
        <pc:sldMkLst>
          <pc:docMk/>
          <pc:sldMk cId="3688419968" sldId="277"/>
        </pc:sldMkLst>
        <pc:picChg chg="mod">
          <ac:chgData name="Tomáš Marek" userId="53742ee9-ccb9-420c-8223-d05f90d8c1c3" providerId="ADAL" clId="{2FBA2247-8C96-475C-AC20-EDCC9F3034B3}" dt="2022-02-17T09:22:56.887" v="2089" actId="962"/>
          <ac:picMkLst>
            <pc:docMk/>
            <pc:sldMk cId="3688419968" sldId="277"/>
            <ac:picMk id="5" creationId="{0C6A2936-E5B9-43FA-8470-5585FCD62444}"/>
          </ac:picMkLst>
        </pc:picChg>
      </pc:sldChg>
      <pc:sldChg chg="modNotesTx">
        <pc:chgData name="Tomáš Marek" userId="53742ee9-ccb9-420c-8223-d05f90d8c1c3" providerId="ADAL" clId="{2FBA2247-8C96-475C-AC20-EDCC9F3034B3}" dt="2022-02-18T08:19:19.233" v="5597" actId="6549"/>
        <pc:sldMkLst>
          <pc:docMk/>
          <pc:sldMk cId="2198294557" sldId="278"/>
        </pc:sldMkLst>
      </pc:sldChg>
      <pc:sldChg chg="modSp mod ord modNotesTx">
        <pc:chgData name="Tomáš Marek" userId="53742ee9-ccb9-420c-8223-d05f90d8c1c3" providerId="ADAL" clId="{2FBA2247-8C96-475C-AC20-EDCC9F3034B3}" dt="2022-02-18T07:38:54.975" v="5577" actId="20577"/>
        <pc:sldMkLst>
          <pc:docMk/>
          <pc:sldMk cId="3812378801" sldId="281"/>
        </pc:sldMkLst>
        <pc:spChg chg="mod">
          <ac:chgData name="Tomáš Marek" userId="53742ee9-ccb9-420c-8223-d05f90d8c1c3" providerId="ADAL" clId="{2FBA2247-8C96-475C-AC20-EDCC9F3034B3}" dt="2022-02-17T16:24:47.136" v="5534" actId="948"/>
          <ac:spMkLst>
            <pc:docMk/>
            <pc:sldMk cId="3812378801" sldId="281"/>
            <ac:spMk id="4" creationId="{2FE5FFBC-34D3-4634-B28C-15DFAC59F6AF}"/>
          </ac:spMkLst>
        </pc:spChg>
      </pc:sldChg>
      <pc:sldChg chg="modSp mod">
        <pc:chgData name="Tomáš Marek" userId="53742ee9-ccb9-420c-8223-d05f90d8c1c3" providerId="ADAL" clId="{2FBA2247-8C96-475C-AC20-EDCC9F3034B3}" dt="2022-02-17T15:31:45.129" v="3381" actId="20577"/>
        <pc:sldMkLst>
          <pc:docMk/>
          <pc:sldMk cId="1654946835" sldId="282"/>
        </pc:sldMkLst>
        <pc:spChg chg="mod">
          <ac:chgData name="Tomáš Marek" userId="53742ee9-ccb9-420c-8223-d05f90d8c1c3" providerId="ADAL" clId="{2FBA2247-8C96-475C-AC20-EDCC9F3034B3}" dt="2022-02-17T15:31:45.129" v="3381" actId="20577"/>
          <ac:spMkLst>
            <pc:docMk/>
            <pc:sldMk cId="1654946835" sldId="282"/>
            <ac:spMk id="3" creationId="{6ACD5A80-796E-41A8-8CEF-27A33BC3205F}"/>
          </ac:spMkLst>
        </pc:spChg>
        <pc:picChg chg="mod">
          <ac:chgData name="Tomáš Marek" userId="53742ee9-ccb9-420c-8223-d05f90d8c1c3" providerId="ADAL" clId="{2FBA2247-8C96-475C-AC20-EDCC9F3034B3}" dt="2022-02-17T15:31:02.330" v="3375" actId="962"/>
          <ac:picMkLst>
            <pc:docMk/>
            <pc:sldMk cId="1654946835" sldId="282"/>
            <ac:picMk id="5" creationId="{F548D81C-B33B-4913-B90B-2717B85A0FB4}"/>
          </ac:picMkLst>
        </pc:picChg>
      </pc:sldChg>
      <pc:sldChg chg="modSp mod modNotesTx">
        <pc:chgData name="Tomáš Marek" userId="53742ee9-ccb9-420c-8223-d05f90d8c1c3" providerId="ADAL" clId="{2FBA2247-8C96-475C-AC20-EDCC9F3034B3}" dt="2022-02-18T08:19:31.433" v="5601" actId="6549"/>
        <pc:sldMkLst>
          <pc:docMk/>
          <pc:sldMk cId="567471432" sldId="283"/>
        </pc:sldMkLst>
        <pc:picChg chg="mod">
          <ac:chgData name="Tomáš Marek" userId="53742ee9-ccb9-420c-8223-d05f90d8c1c3" providerId="ADAL" clId="{2FBA2247-8C96-475C-AC20-EDCC9F3034B3}" dt="2022-02-17T09:21:09.575" v="1521" actId="962"/>
          <ac:picMkLst>
            <pc:docMk/>
            <pc:sldMk cId="567471432" sldId="283"/>
            <ac:picMk id="5" creationId="{14F475D1-1F6B-4C3B-A6B3-EB79384091BB}"/>
          </ac:picMkLst>
        </pc:picChg>
      </pc:sldChg>
      <pc:sldChg chg="modSp mod modNotesTx">
        <pc:chgData name="Tomáš Marek" userId="53742ee9-ccb9-420c-8223-d05f90d8c1c3" providerId="ADAL" clId="{2FBA2247-8C96-475C-AC20-EDCC9F3034B3}" dt="2022-02-17T15:48:46.148" v="3745" actId="20577"/>
        <pc:sldMkLst>
          <pc:docMk/>
          <pc:sldMk cId="2423093674" sldId="284"/>
        </pc:sldMkLst>
        <pc:picChg chg="mod">
          <ac:chgData name="Tomáš Marek" userId="53742ee9-ccb9-420c-8223-d05f90d8c1c3" providerId="ADAL" clId="{2FBA2247-8C96-475C-AC20-EDCC9F3034B3}" dt="2022-02-17T09:21:52" v="1827" actId="962"/>
          <ac:picMkLst>
            <pc:docMk/>
            <pc:sldMk cId="2423093674" sldId="284"/>
            <ac:picMk id="5" creationId="{DA591EE7-173D-476E-8E69-EAD79C14FE6A}"/>
          </ac:picMkLst>
        </pc:picChg>
      </pc:sldChg>
      <pc:sldChg chg="modNotesTx">
        <pc:chgData name="Tomáš Marek" userId="53742ee9-ccb9-420c-8223-d05f90d8c1c3" providerId="ADAL" clId="{2FBA2247-8C96-475C-AC20-EDCC9F3034B3}" dt="2022-02-17T15:50:35.719" v="3994" actId="20577"/>
        <pc:sldMkLst>
          <pc:docMk/>
          <pc:sldMk cId="3789069476" sldId="285"/>
        </pc:sldMkLst>
      </pc:sldChg>
      <pc:sldChg chg="modSp mod modNotesTx">
        <pc:chgData name="Tomáš Marek" userId="53742ee9-ccb9-420c-8223-d05f90d8c1c3" providerId="ADAL" clId="{2FBA2247-8C96-475C-AC20-EDCC9F3034B3}" dt="2022-02-17T15:51:36.783" v="4045" actId="114"/>
        <pc:sldMkLst>
          <pc:docMk/>
          <pc:sldMk cId="1420013210" sldId="286"/>
        </pc:sldMkLst>
        <pc:spChg chg="mod">
          <ac:chgData name="Tomáš Marek" userId="53742ee9-ccb9-420c-8223-d05f90d8c1c3" providerId="ADAL" clId="{2FBA2247-8C96-475C-AC20-EDCC9F3034B3}" dt="2022-02-17T15:51:36.783" v="4045" actId="114"/>
          <ac:spMkLst>
            <pc:docMk/>
            <pc:sldMk cId="1420013210" sldId="286"/>
            <ac:spMk id="3" creationId="{6ACD5A80-796E-41A8-8CEF-27A33BC3205F}"/>
          </ac:spMkLst>
        </pc:spChg>
      </pc:sldChg>
      <pc:sldChg chg="addSp delSp modSp mod modNotesTx">
        <pc:chgData name="Tomáš Marek" userId="53742ee9-ccb9-420c-8223-d05f90d8c1c3" providerId="ADAL" clId="{2FBA2247-8C96-475C-AC20-EDCC9F3034B3}" dt="2022-02-17T16:01:16.527" v="4522" actId="20577"/>
        <pc:sldMkLst>
          <pc:docMk/>
          <pc:sldMk cId="903509500" sldId="287"/>
        </pc:sldMkLst>
        <pc:picChg chg="add del mod">
          <ac:chgData name="Tomáš Marek" userId="53742ee9-ccb9-420c-8223-d05f90d8c1c3" providerId="ADAL" clId="{2FBA2247-8C96-475C-AC20-EDCC9F3034B3}" dt="2022-02-17T15:53:01.898" v="4049" actId="478"/>
          <ac:picMkLst>
            <pc:docMk/>
            <pc:sldMk cId="903509500" sldId="287"/>
            <ac:picMk id="5" creationId="{662CE79F-8A53-47C9-8E3B-47450542C2C8}"/>
          </ac:picMkLst>
        </pc:picChg>
        <pc:picChg chg="del mod">
          <ac:chgData name="Tomáš Marek" userId="53742ee9-ccb9-420c-8223-d05f90d8c1c3" providerId="ADAL" clId="{2FBA2247-8C96-475C-AC20-EDCC9F3034B3}" dt="2022-02-17T15:53:12.639" v="4050" actId="478"/>
          <ac:picMkLst>
            <pc:docMk/>
            <pc:sldMk cId="903509500" sldId="287"/>
            <ac:picMk id="6" creationId="{FB47615C-6A2B-4532-A2CA-CF9A20303107}"/>
          </ac:picMkLst>
        </pc:picChg>
        <pc:picChg chg="mod">
          <ac:chgData name="Tomáš Marek" userId="53742ee9-ccb9-420c-8223-d05f90d8c1c3" providerId="ADAL" clId="{2FBA2247-8C96-475C-AC20-EDCC9F3034B3}" dt="2022-02-17T15:59:42.951" v="4290" actId="962"/>
          <ac:picMkLst>
            <pc:docMk/>
            <pc:sldMk cId="903509500" sldId="287"/>
            <ac:picMk id="7" creationId="{C8582C36-875F-4047-A456-9DBFAFCA4912}"/>
          </ac:picMkLst>
        </pc:picChg>
        <pc:picChg chg="add mod ord">
          <ac:chgData name="Tomáš Marek" userId="53742ee9-ccb9-420c-8223-d05f90d8c1c3" providerId="ADAL" clId="{2FBA2247-8C96-475C-AC20-EDCC9F3034B3}" dt="2022-02-17T15:54:24.325" v="4289" actId="962"/>
          <ac:picMkLst>
            <pc:docMk/>
            <pc:sldMk cId="903509500" sldId="287"/>
            <ac:picMk id="9" creationId="{E13241E9-E036-4C9F-919A-3977D5373FA1}"/>
          </ac:picMkLst>
        </pc:picChg>
      </pc:sldChg>
      <pc:sldChg chg="modNotesTx">
        <pc:chgData name="Tomáš Marek" userId="53742ee9-ccb9-420c-8223-d05f90d8c1c3" providerId="ADAL" clId="{2FBA2247-8C96-475C-AC20-EDCC9F3034B3}" dt="2022-02-17T16:02:09.398" v="4615" actId="20577"/>
        <pc:sldMkLst>
          <pc:docMk/>
          <pc:sldMk cId="959626257" sldId="288"/>
        </pc:sldMkLst>
      </pc:sldChg>
      <pc:sldChg chg="modSp mod modNotesTx">
        <pc:chgData name="Tomáš Marek" userId="53742ee9-ccb9-420c-8223-d05f90d8c1c3" providerId="ADAL" clId="{2FBA2247-8C96-475C-AC20-EDCC9F3034B3}" dt="2022-02-17T16:07:58.085" v="5125"/>
        <pc:sldMkLst>
          <pc:docMk/>
          <pc:sldMk cId="3753973011" sldId="289"/>
        </pc:sldMkLst>
        <pc:spChg chg="mod">
          <ac:chgData name="Tomáš Marek" userId="53742ee9-ccb9-420c-8223-d05f90d8c1c3" providerId="ADAL" clId="{2FBA2247-8C96-475C-AC20-EDCC9F3034B3}" dt="2022-02-17T16:07:58.085" v="5125"/>
          <ac:spMkLst>
            <pc:docMk/>
            <pc:sldMk cId="3753973011" sldId="289"/>
            <ac:spMk id="3" creationId="{6ACD5A80-796E-41A8-8CEF-27A33BC3205F}"/>
          </ac:spMkLst>
        </pc:spChg>
      </pc:sldChg>
      <pc:sldChg chg="modNotesTx">
        <pc:chgData name="Tomáš Marek" userId="53742ee9-ccb9-420c-8223-d05f90d8c1c3" providerId="ADAL" clId="{2FBA2247-8C96-475C-AC20-EDCC9F3034B3}" dt="2022-02-18T08:19:21.468" v="5598" actId="6549"/>
        <pc:sldMkLst>
          <pc:docMk/>
          <pc:sldMk cId="1666695463" sldId="290"/>
        </pc:sldMkLst>
      </pc:sldChg>
      <pc:sldChg chg="modSp mod modNotesTx">
        <pc:chgData name="Tomáš Marek" userId="53742ee9-ccb9-420c-8223-d05f90d8c1c3" providerId="ADAL" clId="{2FBA2247-8C96-475C-AC20-EDCC9F3034B3}" dt="2022-02-18T08:19:23.448" v="5599" actId="6549"/>
        <pc:sldMkLst>
          <pc:docMk/>
          <pc:sldMk cId="3227587925" sldId="291"/>
        </pc:sldMkLst>
        <pc:picChg chg="mod">
          <ac:chgData name="Tomáš Marek" userId="53742ee9-ccb9-420c-8223-d05f90d8c1c3" providerId="ADAL" clId="{2FBA2247-8C96-475C-AC20-EDCC9F3034B3}" dt="2022-02-17T09:19:32.870" v="971" actId="962"/>
          <ac:picMkLst>
            <pc:docMk/>
            <pc:sldMk cId="3227587925" sldId="291"/>
            <ac:picMk id="7" creationId="{CECE702C-9402-448B-A6F1-A250FC9DD562}"/>
          </ac:picMkLst>
        </pc:picChg>
      </pc:sldChg>
      <pc:sldChg chg="modSp mod modNotesTx">
        <pc:chgData name="Tomáš Marek" userId="53742ee9-ccb9-420c-8223-d05f90d8c1c3" providerId="ADAL" clId="{2FBA2247-8C96-475C-AC20-EDCC9F3034B3}" dt="2022-02-17T15:49:16.338" v="3784" actId="20577"/>
        <pc:sldMkLst>
          <pc:docMk/>
          <pc:sldMk cId="2428926433" sldId="292"/>
        </pc:sldMkLst>
        <pc:picChg chg="mod">
          <ac:chgData name="Tomáš Marek" userId="53742ee9-ccb9-420c-8223-d05f90d8c1c3" providerId="ADAL" clId="{2FBA2247-8C96-475C-AC20-EDCC9F3034B3}" dt="2022-02-17T09:22:14.550" v="2005" actId="962"/>
          <ac:picMkLst>
            <pc:docMk/>
            <pc:sldMk cId="2428926433" sldId="292"/>
            <ac:picMk id="5" creationId="{D428AF29-5C4A-464F-953E-7C01EF9F867C}"/>
          </ac:picMkLst>
        </pc:picChg>
      </pc:sldChg>
      <pc:sldChg chg="modSp del mod">
        <pc:chgData name="Tomáš Marek" userId="53742ee9-ccb9-420c-8223-d05f90d8c1c3" providerId="ADAL" clId="{2FBA2247-8C96-475C-AC20-EDCC9F3034B3}" dt="2022-02-17T16:16:05.284" v="5452" actId="47"/>
        <pc:sldMkLst>
          <pc:docMk/>
          <pc:sldMk cId="3419380845" sldId="494"/>
        </pc:sldMkLst>
        <pc:picChg chg="mod">
          <ac:chgData name="Tomáš Marek" userId="53742ee9-ccb9-420c-8223-d05f90d8c1c3" providerId="ADAL" clId="{2FBA2247-8C96-475C-AC20-EDCC9F3034B3}" dt="2022-02-17T09:22:52.557" v="2088" actId="962"/>
          <ac:picMkLst>
            <pc:docMk/>
            <pc:sldMk cId="3419380845" sldId="494"/>
            <ac:picMk id="5" creationId="{3A0C6E49-A03B-4FC0-973D-007583EE8FCD}"/>
          </ac:picMkLst>
        </pc:picChg>
      </pc:sldChg>
      <pc:sldChg chg="addSp modSp new mod">
        <pc:chgData name="Tomáš Marek" userId="53742ee9-ccb9-420c-8223-d05f90d8c1c3" providerId="ADAL" clId="{2FBA2247-8C96-475C-AC20-EDCC9F3034B3}" dt="2022-02-17T15:27:47.248" v="3327" actId="962"/>
        <pc:sldMkLst>
          <pc:docMk/>
          <pc:sldMk cId="3274751713" sldId="495"/>
        </pc:sldMkLst>
        <pc:picChg chg="add mod">
          <ac:chgData name="Tomáš Marek" userId="53742ee9-ccb9-420c-8223-d05f90d8c1c3" providerId="ADAL" clId="{2FBA2247-8C96-475C-AC20-EDCC9F3034B3}" dt="2022-02-17T15:27:47.248" v="3327" actId="962"/>
          <ac:picMkLst>
            <pc:docMk/>
            <pc:sldMk cId="3274751713" sldId="495"/>
            <ac:picMk id="3" creationId="{95B41D73-C99E-4525-B44A-B1AABACC91C9}"/>
          </ac:picMkLst>
        </pc:picChg>
      </pc:sldChg>
      <pc:sldChg chg="delSp modSp add mod modClrScheme chgLayout modNotesTx">
        <pc:chgData name="Tomáš Marek" userId="53742ee9-ccb9-420c-8223-d05f90d8c1c3" providerId="ADAL" clId="{2FBA2247-8C96-475C-AC20-EDCC9F3034B3}" dt="2022-02-17T15:30:17.253" v="3367" actId="1076"/>
        <pc:sldMkLst>
          <pc:docMk/>
          <pc:sldMk cId="454839814" sldId="496"/>
        </pc:sldMkLst>
        <pc:spChg chg="del mod ord">
          <ac:chgData name="Tomáš Marek" userId="53742ee9-ccb9-420c-8223-d05f90d8c1c3" providerId="ADAL" clId="{2FBA2247-8C96-475C-AC20-EDCC9F3034B3}" dt="2022-02-17T15:29:54.527" v="3363" actId="478"/>
          <ac:spMkLst>
            <pc:docMk/>
            <pc:sldMk cId="454839814" sldId="496"/>
            <ac:spMk id="2" creationId="{96156786-2829-45DD-84D4-8432AA8157CF}"/>
          </ac:spMkLst>
        </pc:spChg>
        <pc:spChg chg="del mod ord">
          <ac:chgData name="Tomáš Marek" userId="53742ee9-ccb9-420c-8223-d05f90d8c1c3" providerId="ADAL" clId="{2FBA2247-8C96-475C-AC20-EDCC9F3034B3}" dt="2022-02-17T15:29:53.168" v="3362" actId="478"/>
          <ac:spMkLst>
            <pc:docMk/>
            <pc:sldMk cId="454839814" sldId="496"/>
            <ac:spMk id="3" creationId="{D4DC48D9-4454-4D2A-959A-17C63B20D55D}"/>
          </ac:spMkLst>
        </pc:spChg>
        <pc:picChg chg="mod">
          <ac:chgData name="Tomáš Marek" userId="53742ee9-ccb9-420c-8223-d05f90d8c1c3" providerId="ADAL" clId="{2FBA2247-8C96-475C-AC20-EDCC9F3034B3}" dt="2022-02-17T15:30:17.253" v="3367" actId="1076"/>
          <ac:picMkLst>
            <pc:docMk/>
            <pc:sldMk cId="454839814" sldId="496"/>
            <ac:picMk id="4" creationId="{4F83A529-6997-4D6E-80CB-672AACD84E17}"/>
          </ac:picMkLst>
        </pc:picChg>
      </pc:sldChg>
      <pc:sldChg chg="addSp modSp new mod">
        <pc:chgData name="Tomáš Marek" userId="53742ee9-ccb9-420c-8223-d05f90d8c1c3" providerId="ADAL" clId="{2FBA2247-8C96-475C-AC20-EDCC9F3034B3}" dt="2022-02-17T16:05:35.792" v="5122" actId="962"/>
        <pc:sldMkLst>
          <pc:docMk/>
          <pc:sldMk cId="2088626579" sldId="497"/>
        </pc:sldMkLst>
        <pc:picChg chg="add mod">
          <ac:chgData name="Tomáš Marek" userId="53742ee9-ccb9-420c-8223-d05f90d8c1c3" providerId="ADAL" clId="{2FBA2247-8C96-475C-AC20-EDCC9F3034B3}" dt="2022-02-17T16:05:35.792" v="5122" actId="962"/>
          <ac:picMkLst>
            <pc:docMk/>
            <pc:sldMk cId="2088626579" sldId="497"/>
            <ac:picMk id="3" creationId="{B6A6E950-7723-4C49-A367-51AAF80F5068}"/>
          </ac:picMkLst>
        </pc:picChg>
        <pc:picChg chg="add mod">
          <ac:chgData name="Tomáš Marek" userId="53742ee9-ccb9-420c-8223-d05f90d8c1c3" providerId="ADAL" clId="{2FBA2247-8C96-475C-AC20-EDCC9F3034B3}" dt="2022-02-17T16:05:18.563" v="4968" actId="1076"/>
          <ac:picMkLst>
            <pc:docMk/>
            <pc:sldMk cId="2088626579" sldId="497"/>
            <ac:picMk id="4" creationId="{DB1E5295-30D6-45EB-B44E-104DAC84A7FE}"/>
          </ac:picMkLst>
        </pc:picChg>
      </pc:sldChg>
      <pc:sldChg chg="add">
        <pc:chgData name="Tomáš Marek" userId="53742ee9-ccb9-420c-8223-d05f90d8c1c3" providerId="ADAL" clId="{2FBA2247-8C96-475C-AC20-EDCC9F3034B3}" dt="2022-02-17T16:08:16.296" v="5126"/>
        <pc:sldMkLst>
          <pc:docMk/>
          <pc:sldMk cId="1741396811" sldId="498"/>
        </pc:sldMkLst>
      </pc:sldChg>
      <pc:sldChg chg="addSp modSp new mod ord">
        <pc:chgData name="Tomáš Marek" userId="53742ee9-ccb9-420c-8223-d05f90d8c1c3" providerId="ADAL" clId="{2FBA2247-8C96-475C-AC20-EDCC9F3034B3}" dt="2022-02-17T16:19:05.855" v="5509" actId="962"/>
        <pc:sldMkLst>
          <pc:docMk/>
          <pc:sldMk cId="157348739" sldId="499"/>
        </pc:sldMkLst>
        <pc:picChg chg="add mod">
          <ac:chgData name="Tomáš Marek" userId="53742ee9-ccb9-420c-8223-d05f90d8c1c3" providerId="ADAL" clId="{2FBA2247-8C96-475C-AC20-EDCC9F3034B3}" dt="2022-02-17T16:19:05.855" v="5509" actId="962"/>
          <ac:picMkLst>
            <pc:docMk/>
            <pc:sldMk cId="157348739" sldId="499"/>
            <ac:picMk id="3" creationId="{B695ECD1-DE63-4D3B-948F-3F0CCCF8AD72}"/>
          </ac:picMkLst>
        </pc:picChg>
      </pc:sldChg>
      <pc:sldChg chg="addSp delSp modSp add mod modTransition modNotesTx">
        <pc:chgData name="Tomáš Marek" userId="53742ee9-ccb9-420c-8223-d05f90d8c1c3" providerId="ADAL" clId="{2FBA2247-8C96-475C-AC20-EDCC9F3034B3}" dt="2022-02-18T08:27:23.275" v="5606"/>
        <pc:sldMkLst>
          <pc:docMk/>
          <pc:sldMk cId="4277737295" sldId="500"/>
        </pc:sldMkLst>
        <pc:spChg chg="mod">
          <ac:chgData name="Tomáš Marek" userId="53742ee9-ccb9-420c-8223-d05f90d8c1c3" providerId="ADAL" clId="{2FBA2247-8C96-475C-AC20-EDCC9F3034B3}" dt="2022-02-18T07:34:03.455" v="5561" actId="113"/>
          <ac:spMkLst>
            <pc:docMk/>
            <pc:sldMk cId="4277737295" sldId="500"/>
            <ac:spMk id="6" creationId="{E96241C8-34B7-42D1-81F1-5AF114486B48}"/>
          </ac:spMkLst>
        </pc:spChg>
        <pc:picChg chg="del">
          <ac:chgData name="Tomáš Marek" userId="53742ee9-ccb9-420c-8223-d05f90d8c1c3" providerId="ADAL" clId="{2FBA2247-8C96-475C-AC20-EDCC9F3034B3}" dt="2022-02-18T08:12:21.224" v="5581" actId="478"/>
          <ac:picMkLst>
            <pc:docMk/>
            <pc:sldMk cId="4277737295" sldId="500"/>
            <ac:picMk id="4" creationId="{50F262D1-1B54-4D36-8044-B66C9ECEF6D1}"/>
          </ac:picMkLst>
        </pc:picChg>
        <pc:picChg chg="add del mod">
          <ac:chgData name="Tomáš Marek" userId="53742ee9-ccb9-420c-8223-d05f90d8c1c3" providerId="ADAL" clId="{2FBA2247-8C96-475C-AC20-EDCC9F3034B3}" dt="2022-02-18T08:12:28.689" v="5582" actId="478"/>
          <ac:picMkLst>
            <pc:docMk/>
            <pc:sldMk cId="4277737295" sldId="500"/>
            <ac:picMk id="7" creationId="{8CF4520A-43A5-40E2-AE25-09B4E161F827}"/>
          </ac:picMkLst>
        </pc:picChg>
        <pc:picChg chg="mod">
          <ac:chgData name="Tomáš Marek" userId="53742ee9-ccb9-420c-8223-d05f90d8c1c3" providerId="ADAL" clId="{2FBA2247-8C96-475C-AC20-EDCC9F3034B3}" dt="2022-02-18T07:34:13.260" v="5571" actId="1038"/>
          <ac:picMkLst>
            <pc:docMk/>
            <pc:sldMk cId="4277737295" sldId="500"/>
            <ac:picMk id="8" creationId="{CFB3E771-3FC4-485B-8247-F4F1ED466AB1}"/>
          </ac:picMkLst>
        </pc:picChg>
        <pc:picChg chg="add mod">
          <ac:chgData name="Tomáš Marek" userId="53742ee9-ccb9-420c-8223-d05f90d8c1c3" providerId="ADAL" clId="{2FBA2247-8C96-475C-AC20-EDCC9F3034B3}" dt="2022-02-18T08:12:32.734" v="5583"/>
          <ac:picMkLst>
            <pc:docMk/>
            <pc:sldMk cId="4277737295" sldId="500"/>
            <ac:picMk id="9" creationId="{DA40E254-420A-42EA-8950-7853C353C38A}"/>
          </ac:picMkLst>
        </pc:picChg>
      </pc:sldChg>
      <pc:sldChg chg="addSp new mod">
        <pc:chgData name="Tomáš Marek" userId="53742ee9-ccb9-420c-8223-d05f90d8c1c3" providerId="ADAL" clId="{2FBA2247-8C96-475C-AC20-EDCC9F3034B3}" dt="2022-02-18T08:13:21.404" v="5585" actId="22"/>
        <pc:sldMkLst>
          <pc:docMk/>
          <pc:sldMk cId="3604497998" sldId="501"/>
        </pc:sldMkLst>
        <pc:picChg chg="add">
          <ac:chgData name="Tomáš Marek" userId="53742ee9-ccb9-420c-8223-d05f90d8c1c3" providerId="ADAL" clId="{2FBA2247-8C96-475C-AC20-EDCC9F3034B3}" dt="2022-02-18T08:13:21.404" v="5585" actId="22"/>
          <ac:picMkLst>
            <pc:docMk/>
            <pc:sldMk cId="3604497998" sldId="501"/>
            <ac:picMk id="3" creationId="{A1FD5557-62F0-4EEA-85C5-F89168FE21B9}"/>
          </ac:picMkLst>
        </pc:picChg>
      </pc:sldChg>
      <pc:sldChg chg="addSp new mod">
        <pc:chgData name="Tomáš Marek" userId="53742ee9-ccb9-420c-8223-d05f90d8c1c3" providerId="ADAL" clId="{2FBA2247-8C96-475C-AC20-EDCC9F3034B3}" dt="2022-02-18T08:13:52.457" v="5587" actId="22"/>
        <pc:sldMkLst>
          <pc:docMk/>
          <pc:sldMk cId="1867726785" sldId="502"/>
        </pc:sldMkLst>
        <pc:picChg chg="add">
          <ac:chgData name="Tomáš Marek" userId="53742ee9-ccb9-420c-8223-d05f90d8c1c3" providerId="ADAL" clId="{2FBA2247-8C96-475C-AC20-EDCC9F3034B3}" dt="2022-02-18T08:13:52.457" v="5587" actId="22"/>
          <ac:picMkLst>
            <pc:docMk/>
            <pc:sldMk cId="1867726785" sldId="502"/>
            <ac:picMk id="3" creationId="{5DAF11E9-00F6-4A3F-BA10-C1F85692B234}"/>
          </ac:picMkLst>
        </pc:picChg>
      </pc:sldChg>
      <pc:sldChg chg="addSp new mod">
        <pc:chgData name="Tomáš Marek" userId="53742ee9-ccb9-420c-8223-d05f90d8c1c3" providerId="ADAL" clId="{2FBA2247-8C96-475C-AC20-EDCC9F3034B3}" dt="2022-02-18T08:15:53.714" v="5589" actId="22"/>
        <pc:sldMkLst>
          <pc:docMk/>
          <pc:sldMk cId="3982625849" sldId="503"/>
        </pc:sldMkLst>
        <pc:picChg chg="add">
          <ac:chgData name="Tomáš Marek" userId="53742ee9-ccb9-420c-8223-d05f90d8c1c3" providerId="ADAL" clId="{2FBA2247-8C96-475C-AC20-EDCC9F3034B3}" dt="2022-02-18T08:15:53.714" v="5589" actId="22"/>
          <ac:picMkLst>
            <pc:docMk/>
            <pc:sldMk cId="3982625849" sldId="503"/>
            <ac:picMk id="3" creationId="{AD398A92-6E6E-41C8-B03A-09499B2D2AE3}"/>
          </ac:picMkLst>
        </pc:picChg>
      </pc:sldChg>
      <pc:sldChg chg="addSp new mod">
        <pc:chgData name="Tomáš Marek" userId="53742ee9-ccb9-420c-8223-d05f90d8c1c3" providerId="ADAL" clId="{2FBA2247-8C96-475C-AC20-EDCC9F3034B3}" dt="2022-02-18T08:17:05.970" v="5591" actId="22"/>
        <pc:sldMkLst>
          <pc:docMk/>
          <pc:sldMk cId="460980069" sldId="504"/>
        </pc:sldMkLst>
        <pc:picChg chg="add">
          <ac:chgData name="Tomáš Marek" userId="53742ee9-ccb9-420c-8223-d05f90d8c1c3" providerId="ADAL" clId="{2FBA2247-8C96-475C-AC20-EDCC9F3034B3}" dt="2022-02-18T08:17:05.970" v="5591" actId="22"/>
          <ac:picMkLst>
            <pc:docMk/>
            <pc:sldMk cId="460980069" sldId="504"/>
            <ac:picMk id="3" creationId="{951E2B83-E5F9-4F12-AD21-39F58021AF9B}"/>
          </ac:picMkLst>
        </pc:picChg>
      </pc:sldChg>
      <pc:sldChg chg="addSp new mod">
        <pc:chgData name="Tomáš Marek" userId="53742ee9-ccb9-420c-8223-d05f90d8c1c3" providerId="ADAL" clId="{2FBA2247-8C96-475C-AC20-EDCC9F3034B3}" dt="2022-02-18T08:17:41.487" v="5593" actId="22"/>
        <pc:sldMkLst>
          <pc:docMk/>
          <pc:sldMk cId="4185865740" sldId="505"/>
        </pc:sldMkLst>
        <pc:picChg chg="add">
          <ac:chgData name="Tomáš Marek" userId="53742ee9-ccb9-420c-8223-d05f90d8c1c3" providerId="ADAL" clId="{2FBA2247-8C96-475C-AC20-EDCC9F3034B3}" dt="2022-02-18T08:17:41.487" v="5593" actId="22"/>
          <ac:picMkLst>
            <pc:docMk/>
            <pc:sldMk cId="4185865740" sldId="505"/>
            <ac:picMk id="3" creationId="{E5B4134D-4DF5-4757-A6EF-2853A31A81F8}"/>
          </ac:picMkLst>
        </pc:picChg>
      </pc:sldChg>
      <pc:sldChg chg="addSp new mod">
        <pc:chgData name="Tomáš Marek" userId="53742ee9-ccb9-420c-8223-d05f90d8c1c3" providerId="ADAL" clId="{2FBA2247-8C96-475C-AC20-EDCC9F3034B3}" dt="2022-02-18T08:18:15.788" v="5595" actId="22"/>
        <pc:sldMkLst>
          <pc:docMk/>
          <pc:sldMk cId="3178676543" sldId="506"/>
        </pc:sldMkLst>
        <pc:picChg chg="add">
          <ac:chgData name="Tomáš Marek" userId="53742ee9-ccb9-420c-8223-d05f90d8c1c3" providerId="ADAL" clId="{2FBA2247-8C96-475C-AC20-EDCC9F3034B3}" dt="2022-02-18T08:18:15.788" v="5595" actId="22"/>
          <ac:picMkLst>
            <pc:docMk/>
            <pc:sldMk cId="3178676543" sldId="506"/>
            <ac:picMk id="3" creationId="{1631CBAC-D6F0-4226-92DA-A4C28FFE89E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631F1-561A-4744-BDA0-EAE7AF57783E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9D973-343A-4544-90E3-E9FF6FECE3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021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Úvod do knihovnictví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896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522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246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302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559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356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443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323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278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237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437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75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97903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712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5053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6468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130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318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1638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145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3489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601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854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318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86137D-6FF0-4517-9E84-164AF49A6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922F974-AC3E-4DA4-A4C8-3E79B1B61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679C61-ED8A-4142-8663-2D34369FF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6068-2B2C-498B-B57D-ED9714B2082F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B6C7D3-8932-46F0-98FD-D38ED141E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6D9C0B-4191-4ECE-8D3C-6BC1F34C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DA67-0B94-46B9-B27B-6735431B91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22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4E1C48-11F8-4D20-B323-16F106A75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82DB8A3-06C7-4142-BE70-5C84124A6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486612-FD10-4C0B-A903-AD89191E5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6068-2B2C-498B-B57D-ED9714B2082F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5D3F6D-866B-4DB5-BCCD-81A300A25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C9B237-76D4-465F-8471-EAD8C3414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DA67-0B94-46B9-B27B-6735431B91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68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CAEA192-3D33-49C6-B109-B05E38763C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9ED1A9F-E4BB-4CF0-A0C8-19933BD32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872A43-FE94-467F-A54A-DF2EDF44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6068-2B2C-498B-B57D-ED9714B2082F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C5FB2C-5EB9-4A11-8DE0-8BDB6B1E3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EA2F3A-956A-41BC-B111-8DE2472B1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DA67-0B94-46B9-B27B-6735431B91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84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C377DE-B0FD-44D7-8875-1888A62AA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F082FD-2621-49AC-9445-56C529465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F12818-E60A-4F6D-BA47-3CBAB942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6068-2B2C-498B-B57D-ED9714B2082F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495E8F-5134-4255-B756-C941A432D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4866D3-2BD9-4BAB-909D-6396895A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DA67-0B94-46B9-B27B-6735431B91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488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A7B917-BA74-4DC5-88F8-F15E14C07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22950C3-ECFB-417E-91DB-EF5DB8857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9F76A5-3F40-4DAA-A452-4D6CC605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6068-2B2C-498B-B57D-ED9714B2082F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608D83-1764-454C-9DCD-CAC398C07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F781B9-B45A-48D6-A10E-32474476D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DA67-0B94-46B9-B27B-6735431B91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19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F4ADB5-3ACE-4348-9FD7-7602CA09C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79669F-CBD2-4D4A-996C-D8F7B0789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7FFE6FB-CCB9-48AE-B715-A8C8F5EC2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755985F-3230-42B9-BF69-CF32C89B8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6068-2B2C-498B-B57D-ED9714B2082F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DDBBAE8-7411-49F5-929E-2CC6848B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956B61A-B23E-4668-9773-E0CB8CDA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DA67-0B94-46B9-B27B-6735431B91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73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1D68B9-53D1-4514-8C33-198A07A7E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0F2E98-853E-4910-921C-D1A2BC90C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5235A50-0760-418F-91F7-5440DF681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FDCB37E-4BF2-4FAF-8B4E-7C50CDFA2A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CA63823-47B2-40FE-BC71-A0F55ECE2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C1CEB68-3D52-4153-B57D-96E602B7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6068-2B2C-498B-B57D-ED9714B2082F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725F9D2-8317-4F60-A9A3-C6DE46486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45B2F3B-0734-4611-9811-951DC5BBA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DA67-0B94-46B9-B27B-6735431B91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79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29CD16-5C1C-4AAE-A34A-A22F0F8FB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0651D72-B9A0-4EDE-BF27-13A4FFB1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6068-2B2C-498B-B57D-ED9714B2082F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DE48E17-5B05-4B72-AB71-FF8A70388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EF91EFC-38DB-4172-A4AC-49A10DDFA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DA67-0B94-46B9-B27B-6735431B91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84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F4C367E-D4B0-484E-B5BC-528FF44C1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6068-2B2C-498B-B57D-ED9714B2082F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8282D6C-BFB6-4647-BF4E-13A21900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69DDE8-6101-45D5-8042-06A4877FE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DA67-0B94-46B9-B27B-6735431B91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51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1B40AA-9337-447D-9DF7-D43946C1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43E0A7-57D3-4EE5-B671-177CFAB74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3928131-EDD7-4B0A-8A01-6F5B6D26C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23BD215-28A1-438C-81BD-E9D02F87A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6068-2B2C-498B-B57D-ED9714B2082F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4D35D53-6675-4E08-B8BC-584A91F37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F8F4B7-AA9C-41E3-B17F-F7881F860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DA67-0B94-46B9-B27B-6735431B91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433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DF0350-F1DE-4E6F-B6B2-0F6827456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F7465A3-2FD9-407D-8353-133F6267C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EC03ECD-6FEF-4255-B2AB-C6A4AAA78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FD4A6C0-DE7B-43C3-BE00-793681276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6068-2B2C-498B-B57D-ED9714B2082F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07E6225-4CE9-4570-9D2A-202E76002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6546B69-E3CE-45C3-9247-3FA32DE6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DA67-0B94-46B9-B27B-6735431B91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28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79858BF-699A-4832-AAA6-AF4377CED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AF6CDE-FE4B-4B58-9E4F-EDE972610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374380-E155-4320-9E8A-A90BA36DE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96068-2B2C-498B-B57D-ED9714B2082F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CA2BE8-B1E4-447A-811F-6FF02D40BB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2F3D5C-D258-4FF6-98E6-BBA4C5EA0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DDA67-0B94-46B9-B27B-6735431B91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69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eb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law.duke.edu/cspd/publicdomainday/2022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arek@kisk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nectedpapers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s.muni.cz/auth/el/phil/jaro2022/ISKB05/index.qwarp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BcTXBhYzf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app.sli.do/event/e85jqavqCzF9esM2foUbD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static/portals/about/about-the-librarian/images/032007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r.org/wp-content/uploads/sites/6/pub99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0D6D20-2F4E-4486-80A0-0CE2D8F2C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7268"/>
            <a:ext cx="9144000" cy="2011454"/>
          </a:xfrm>
        </p:spPr>
        <p:txBody>
          <a:bodyPr/>
          <a:lstStyle/>
          <a:p>
            <a:r>
              <a:rPr lang="cs-CZ" dirty="0"/>
              <a:t>Informační </a:t>
            </a:r>
            <a:br>
              <a:rPr lang="cs-CZ" dirty="0"/>
            </a:br>
            <a:r>
              <a:rPr lang="cs-CZ" dirty="0"/>
              <a:t>prameny a fondy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D7B73D7-7718-4864-83BF-4A4A630DA9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80928"/>
            <a:ext cx="9144000" cy="1655762"/>
          </a:xfrm>
        </p:spPr>
        <p:txBody>
          <a:bodyPr/>
          <a:lstStyle/>
          <a:p>
            <a:r>
              <a:rPr lang="cs-CZ" dirty="0"/>
              <a:t>Úvodní a organizační hodina</a:t>
            </a:r>
          </a:p>
          <a:p>
            <a:r>
              <a:rPr lang="cs-CZ" dirty="0"/>
              <a:t>18. 2. 2022</a:t>
            </a:r>
          </a:p>
        </p:txBody>
      </p:sp>
    </p:spTree>
    <p:extLst>
      <p:ext uri="{BB962C8B-B14F-4D97-AF65-F5344CB8AC3E}">
        <p14:creationId xmlns:p14="http://schemas.microsoft.com/office/powerpoint/2010/main" val="2688190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Ukázka technologie mikrofiše, která umožňuje vměstnat např. velké množství novinových listů na jeden malý arch fotokopie. Šetří tak místo při archivaci, ale k jejímu prohlížení je třeba specifická technika.">
            <a:extLst>
              <a:ext uri="{FF2B5EF4-FFF2-40B4-BE49-F238E27FC236}">
                <a16:creationId xmlns:a16="http://schemas.microsoft.com/office/drawing/2014/main" id="{95B41D73-C99E-4525-B44A-B1AABACC9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51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F83A529-6997-4D6E-80CB-672AACD84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92" y="609601"/>
            <a:ext cx="7296044" cy="563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39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3870C5-DED9-4844-A3A5-837D0EA9F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(e-)kniha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CD5A80-796E-41A8-8CEF-27A33BC32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vývoj a budoucnost</a:t>
            </a:r>
          </a:p>
          <a:p>
            <a:r>
              <a:rPr lang="cs-CZ" dirty="0"/>
              <a:t>potíže při budování fondu</a:t>
            </a:r>
          </a:p>
          <a:p>
            <a:r>
              <a:rPr lang="cs-CZ" dirty="0"/>
              <a:t>nové formy a formáty</a:t>
            </a:r>
          </a:p>
          <a:p>
            <a:r>
              <a:rPr lang="cs-CZ" dirty="0"/>
              <a:t>ochrana fondu a DRM</a:t>
            </a:r>
          </a:p>
          <a:p>
            <a:r>
              <a:rPr lang="cs-CZ" dirty="0"/>
              <a:t>digitalizace a LTP</a:t>
            </a:r>
          </a:p>
          <a:p>
            <a:endParaRPr lang="cs-CZ" dirty="0"/>
          </a:p>
        </p:txBody>
      </p:sp>
      <p:pic>
        <p:nvPicPr>
          <p:cNvPr id="5" name="Obrázek 4" descr="Komix. První políčko: dívka drží knihu a slibuje jí, že ji brzy přečte. Druhé políčko: kniha odpovídá: ne, nepřečteš. Třetí políčko: Dívka reaguje - tak tě někomu daruji. Čtvrté políčko: kniha odpovídá - ne, nedaruješ.">
            <a:extLst>
              <a:ext uri="{FF2B5EF4-FFF2-40B4-BE49-F238E27FC236}">
                <a16:creationId xmlns:a16="http://schemas.microsoft.com/office/drawing/2014/main" id="{F548D81C-B33B-4913-B90B-2717B85A0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689" y="1182511"/>
            <a:ext cx="5438421" cy="543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46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3870C5-DED9-4844-A3A5-837D0EA9F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Odborné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CD5A80-796E-41A8-8CEF-27A33BC32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odborné publikování</a:t>
            </a:r>
          </a:p>
          <a:p>
            <a:r>
              <a:rPr lang="cs-CZ" dirty="0"/>
              <a:t>kdo to platí?</a:t>
            </a:r>
          </a:p>
          <a:p>
            <a:r>
              <a:rPr lang="cs-CZ" dirty="0"/>
              <a:t>kdo to neplatí?</a:t>
            </a:r>
          </a:p>
          <a:p>
            <a:r>
              <a:rPr lang="cs-CZ" i="1" dirty="0"/>
              <a:t>co s tím?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Logo portálu Scihub">
            <a:extLst>
              <a:ext uri="{FF2B5EF4-FFF2-40B4-BE49-F238E27FC236}">
                <a16:creationId xmlns:a16="http://schemas.microsoft.com/office/drawing/2014/main" id="{14F475D1-1F6B-4C3B-A6B3-EB7938409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2739689"/>
            <a:ext cx="5079431" cy="392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71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3870C5-DED9-4844-A3A5-837D0EA9F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Speciální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CD5A80-796E-41A8-8CEF-27A33BC32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šedá literatura</a:t>
            </a:r>
          </a:p>
          <a:p>
            <a:r>
              <a:rPr lang="cs-CZ" dirty="0"/>
              <a:t>legislativa</a:t>
            </a:r>
          </a:p>
          <a:p>
            <a:r>
              <a:rPr lang="cs-CZ" dirty="0"/>
              <a:t>normy</a:t>
            </a:r>
          </a:p>
          <a:p>
            <a:r>
              <a:rPr lang="cs-CZ" dirty="0"/>
              <a:t>patenty</a:t>
            </a:r>
          </a:p>
          <a:p>
            <a:r>
              <a:rPr lang="cs-CZ" dirty="0"/>
              <a:t>ochranné známky</a:t>
            </a:r>
          </a:p>
          <a:p>
            <a:endParaRPr lang="cs-CZ" dirty="0"/>
          </a:p>
        </p:txBody>
      </p:sp>
      <p:pic>
        <p:nvPicPr>
          <p:cNvPr id="5" name="Obrázek 4" descr="Obrázek z patentu hlavolamu. Hlavolam je podobný na takzvaného &quot;ježka v kleci&quot; z knih od Foglara.">
            <a:extLst>
              <a:ext uri="{FF2B5EF4-FFF2-40B4-BE49-F238E27FC236}">
                <a16:creationId xmlns:a16="http://schemas.microsoft.com/office/drawing/2014/main" id="{DA591EE7-173D-476E-8E69-EAD79C14F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689" y="2087165"/>
            <a:ext cx="5789611" cy="440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93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ohled do interiéru knihovny se sbírkou digitálních a počítačových her.">
            <a:extLst>
              <a:ext uri="{FF2B5EF4-FFF2-40B4-BE49-F238E27FC236}">
                <a16:creationId xmlns:a16="http://schemas.microsoft.com/office/drawing/2014/main" id="{D428AF29-5C4A-464F-953E-7C01EF9F8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347662"/>
            <a:ext cx="9239250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26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3870C5-DED9-4844-A3A5-837D0EA9F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Speciální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CD5A80-796E-41A8-8CEF-27A33BC32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obraz</a:t>
            </a:r>
          </a:p>
          <a:p>
            <a:r>
              <a:rPr lang="cs-CZ" dirty="0"/>
              <a:t>zvuk</a:t>
            </a:r>
          </a:p>
          <a:p>
            <a:r>
              <a:rPr lang="cs-CZ" dirty="0"/>
              <a:t>video</a:t>
            </a:r>
          </a:p>
          <a:p>
            <a:r>
              <a:rPr lang="cs-CZ" dirty="0"/>
              <a:t>jak budovat takový fond?</a:t>
            </a:r>
          </a:p>
          <a:p>
            <a:r>
              <a:rPr lang="cs-CZ" dirty="0"/>
              <a:t>jak je indexovat?</a:t>
            </a:r>
          </a:p>
          <a:p>
            <a:r>
              <a:rPr lang="cs-CZ" i="1" dirty="0"/>
              <a:t>jak je vyhledávat?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069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3870C5-DED9-4844-A3A5-837D0EA9F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EIZ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CD5A80-796E-41A8-8CEF-27A33BC32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databáze</a:t>
            </a:r>
          </a:p>
          <a:p>
            <a:r>
              <a:rPr lang="cs-CZ" dirty="0"/>
              <a:t>finanční stránka</a:t>
            </a:r>
          </a:p>
          <a:p>
            <a:r>
              <a:rPr lang="cs-CZ" dirty="0"/>
              <a:t>nabídka na trhu</a:t>
            </a:r>
          </a:p>
          <a:p>
            <a:r>
              <a:rPr lang="cs-CZ" dirty="0"/>
              <a:t>měření, evaluace a rozmýšlení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0013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rázek portálu Public Domain Day 2022 sloužící jako odkaz na tuto webovou stránku. Lze prokliknout.">
            <a:hlinkClick r:id="rId3"/>
            <a:extLst>
              <a:ext uri="{FF2B5EF4-FFF2-40B4-BE49-F238E27FC236}">
                <a16:creationId xmlns:a16="http://schemas.microsoft.com/office/drawing/2014/main" id="{E13241E9-E036-4C9F-919A-3977D5373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895" y="2453888"/>
            <a:ext cx="5496695" cy="3897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D3870C5-DED9-4844-A3A5-837D0EA9F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Volné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CD5A80-796E-41A8-8CEF-27A33BC32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knihovna jako rozcestník</a:t>
            </a:r>
          </a:p>
          <a:p>
            <a:r>
              <a:rPr lang="cs-CZ" dirty="0"/>
              <a:t>varianty a licence</a:t>
            </a:r>
          </a:p>
          <a:p>
            <a:r>
              <a:rPr lang="cs-CZ" i="1" dirty="0"/>
              <a:t>secretly public domain</a:t>
            </a:r>
          </a:p>
          <a:p>
            <a:r>
              <a:rPr lang="cs-CZ" dirty="0"/>
              <a:t>jak hledat volná díla?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8582C36-875F-4047-A456-9DBFAFCA4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14546" r="54853" b="11970"/>
          <a:stretch/>
        </p:blipFill>
        <p:spPr>
          <a:xfrm>
            <a:off x="10312391" y="5443126"/>
            <a:ext cx="804203" cy="114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09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3870C5-DED9-4844-A3A5-837D0EA9F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Datový fond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CD5A80-796E-41A8-8CEF-27A33BC32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data v knihovně</a:t>
            </a:r>
          </a:p>
          <a:p>
            <a:r>
              <a:rPr lang="cs-CZ" i="1" dirty="0"/>
              <a:t>proč to řešit?</a:t>
            </a:r>
          </a:p>
          <a:p>
            <a:r>
              <a:rPr lang="cs-CZ" dirty="0"/>
              <a:t>datové repozitáře</a:t>
            </a:r>
          </a:p>
          <a:p>
            <a:r>
              <a:rPr lang="cs-CZ" dirty="0"/>
              <a:t>data </a:t>
            </a:r>
            <a:r>
              <a:rPr lang="cs-CZ" dirty="0">
                <a:latin typeface="Work Sans SemiBold" panose="00000700000000000000" pitchFamily="2" charset="-18"/>
              </a:rPr>
              <a:t>v/pro</a:t>
            </a:r>
            <a:r>
              <a:rPr lang="cs-CZ" dirty="0"/>
              <a:t> knihovně</a:t>
            </a:r>
          </a:p>
          <a:p>
            <a:r>
              <a:rPr lang="cs-CZ" dirty="0"/>
              <a:t>odplevelování fondů </a:t>
            </a:r>
            <a:r>
              <a:rPr lang="cs-CZ" i="1" dirty="0">
                <a:latin typeface="Work Sans Light" panose="00000400000000000000" pitchFamily="2" charset="-18"/>
              </a:rPr>
              <a:t>(weeding)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962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9E1D7E-25C3-4E93-96AC-CF4A64364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to je?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36C1C2-D5CF-4B7D-9007-F554A8662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Tomáš Marek </a:t>
            </a:r>
            <a:r>
              <a:rPr lang="cs-CZ" sz="2000" i="1" dirty="0"/>
              <a:t>(Marek je příjmení…)</a:t>
            </a:r>
          </a:p>
          <a:p>
            <a:r>
              <a:rPr lang="cs-CZ" i="1" dirty="0"/>
              <a:t>marektomas.cz</a:t>
            </a:r>
          </a:p>
          <a:p>
            <a:r>
              <a:rPr lang="cs-CZ" dirty="0">
                <a:hlinkClick r:id="rId2"/>
              </a:rPr>
              <a:t>marek@kisk.cz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5445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3870C5-DED9-4844-A3A5-837D0EA9F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Pohled z druhé strany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CD5A80-796E-41A8-8CEF-27A33BC32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hledat</a:t>
            </a:r>
          </a:p>
          <a:p>
            <a:r>
              <a:rPr lang="cs-CZ" dirty="0"/>
              <a:t>jak vyhledávat</a:t>
            </a:r>
          </a:p>
          <a:p>
            <a:r>
              <a:rPr lang="cs-CZ" dirty="0"/>
              <a:t>návaznost na </a:t>
            </a:r>
            <a:r>
              <a:rPr lang="cs-CZ" i="1" dirty="0"/>
              <a:t>Vyhledávání informací</a:t>
            </a:r>
          </a:p>
          <a:p>
            <a:endParaRPr lang="cs-CZ" dirty="0"/>
          </a:p>
          <a:p>
            <a:r>
              <a:rPr lang="cs-CZ" dirty="0">
                <a:latin typeface="Work Sans SemiBold" panose="00000700000000000000" pitchFamily="2" charset="-18"/>
              </a:rPr>
              <a:t>kvalita fondu a metadat = kvalita přístupu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3973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Snímek z webu Connected Papers sloužící jako proklik na web. Lze prokliknout.">
            <a:hlinkClick r:id="rId3"/>
            <a:extLst>
              <a:ext uri="{FF2B5EF4-FFF2-40B4-BE49-F238E27FC236}">
                <a16:creationId xmlns:a16="http://schemas.microsoft.com/office/drawing/2014/main" id="{B6A6E950-7723-4C49-A367-51AAF80F5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285" y="581384"/>
            <a:ext cx="8817430" cy="5695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B1E5295-30D6-45EB-B44E-104DAC84A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14546" r="54853" b="11970"/>
          <a:stretch/>
        </p:blipFill>
        <p:spPr>
          <a:xfrm>
            <a:off x="10102613" y="5268955"/>
            <a:ext cx="804203" cy="114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26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F83A529-6997-4D6E-80CB-672AACD84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92" y="609601"/>
            <a:ext cx="7296044" cy="563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96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FCF110-A71E-4DBB-B263-D2C04EB3D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na ukončení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217F2E-CA09-4101-B9A9-5C9B6EE4D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Test</a:t>
            </a:r>
          </a:p>
          <a:p>
            <a:r>
              <a:rPr lang="cs-CZ" dirty="0"/>
              <a:t>Průběžné úkoly</a:t>
            </a:r>
          </a:p>
          <a:p>
            <a:r>
              <a:rPr lang="cs-CZ" dirty="0"/>
              <a:t>Týmový projekt</a:t>
            </a:r>
          </a:p>
          <a:p>
            <a:r>
              <a:rPr lang="cs-CZ" dirty="0"/>
              <a:t>Docházka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8253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FCF110-A71E-4DBB-B263-D2C04EB3D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na ukončení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217F2E-CA09-4101-B9A9-5C9B6EE4D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Test</a:t>
            </a:r>
          </a:p>
          <a:p>
            <a:r>
              <a:rPr lang="cs-CZ" dirty="0"/>
              <a:t>Průběžné úkoly</a:t>
            </a:r>
          </a:p>
          <a:p>
            <a:r>
              <a:rPr lang="cs-CZ" i="1" strike="sngStrike" dirty="0"/>
              <a:t>Týmový projekt</a:t>
            </a:r>
          </a:p>
          <a:p>
            <a:r>
              <a:rPr lang="cs-CZ" dirty="0"/>
              <a:t>Docházka</a:t>
            </a:r>
          </a:p>
        </p:txBody>
      </p:sp>
    </p:spTree>
    <p:extLst>
      <p:ext uri="{BB962C8B-B14F-4D97-AF65-F5344CB8AC3E}">
        <p14:creationId xmlns:p14="http://schemas.microsoft.com/office/powerpoint/2010/main" val="847909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73A402-6681-4C23-A2A9-D72FE48AF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Materiály a 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6DB165-8193-4A04-AABC-35DAABDF2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Bude vždy k danému týdnu a tématu</a:t>
            </a:r>
          </a:p>
          <a:p>
            <a:pPr>
              <a:lnSpc>
                <a:spcPct val="100000"/>
              </a:lnSpc>
            </a:pPr>
            <a:r>
              <a:rPr lang="cs-CZ" dirty="0"/>
              <a:t>Předmět má </a:t>
            </a:r>
            <a:r>
              <a:rPr lang="cs-CZ" b="1" dirty="0"/>
              <a:t>interaktivní osnovu</a:t>
            </a:r>
            <a:r>
              <a:rPr lang="cs-CZ" dirty="0"/>
              <a:t>!</a:t>
            </a:r>
          </a:p>
          <a:p>
            <a:pPr>
              <a:lnSpc>
                <a:spcPct val="100000"/>
              </a:lnSpc>
            </a:pPr>
            <a:r>
              <a:rPr lang="cs-CZ" dirty="0"/>
              <a:t>V interaktivní osnově najdete všechno!</a:t>
            </a:r>
            <a:endParaRPr lang="en-US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0263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rázek ukazuje interaktivní osnovu v IS MUNI. Lze prokliknout jako odkaz.">
            <a:hlinkClick r:id="rId2"/>
            <a:extLst>
              <a:ext uri="{FF2B5EF4-FFF2-40B4-BE49-F238E27FC236}">
                <a16:creationId xmlns:a16="http://schemas.microsoft.com/office/drawing/2014/main" id="{B695ECD1-DE63-4D3B-948F-3F0CCCF8A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772" y="0"/>
            <a:ext cx="10024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8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09F327-8728-419D-B50C-3E0F7BAA1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IPF 101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C430B4-610A-4367-A6A2-E2B536287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dirty="0"/>
              <a:t>Student umí </a:t>
            </a:r>
            <a:r>
              <a:rPr lang="cs-CZ" i="1" dirty="0"/>
              <a:t>„…definovat základní pojmy jako </a:t>
            </a:r>
            <a:br>
              <a:rPr lang="cs-CZ" i="1" dirty="0"/>
            </a:br>
            <a:r>
              <a:rPr lang="cs-CZ" i="1" dirty="0"/>
              <a:t>informace, dokument, informační pramen, </a:t>
            </a:r>
            <a:br>
              <a:rPr lang="cs-CZ" i="1" dirty="0"/>
            </a:br>
            <a:r>
              <a:rPr lang="cs-CZ" i="1" dirty="0"/>
              <a:t>informační zdroj, nosič apod.“</a:t>
            </a:r>
          </a:p>
          <a:p>
            <a:pPr>
              <a:lnSpc>
                <a:spcPct val="110000"/>
              </a:lnSpc>
            </a:pPr>
            <a:r>
              <a:rPr lang="cs-CZ" dirty="0"/>
              <a:t>Kam pro definici v oboru LIS?</a:t>
            </a:r>
          </a:p>
          <a:p>
            <a:pPr>
              <a:lnSpc>
                <a:spcPct val="110000"/>
              </a:lnSpc>
            </a:pPr>
            <a:endParaRPr lang="cs-CZ" i="1" dirty="0"/>
          </a:p>
          <a:p>
            <a:pPr>
              <a:lnSpc>
                <a:spcPct val="11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5869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01C631-8223-4192-9C73-3B5DACD6F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Domácí úkol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5F92AA-5EBD-4C23-BB60-53EE83EEF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dirty="0"/>
              <a:t>Připojte se do TDKIV</a:t>
            </a:r>
          </a:p>
          <a:p>
            <a:pPr>
              <a:lnSpc>
                <a:spcPct val="110000"/>
              </a:lnSpc>
            </a:pPr>
            <a:r>
              <a:rPr lang="cs-CZ" dirty="0"/>
              <a:t>Najděte si definice termínů </a:t>
            </a:r>
            <a:r>
              <a:rPr lang="cs-CZ" i="1" dirty="0"/>
              <a:t>dokument, informační pramen, informační zdroj, informační nosič, budování fondu </a:t>
            </a:r>
            <a:r>
              <a:rPr lang="cs-CZ" dirty="0"/>
              <a:t>a</a:t>
            </a:r>
            <a:r>
              <a:rPr lang="cs-CZ" i="1" dirty="0"/>
              <a:t> </a:t>
            </a:r>
            <a:r>
              <a:rPr lang="cs-CZ" dirty="0"/>
              <a:t>různé varianty a podoby termínu </a:t>
            </a:r>
            <a:r>
              <a:rPr lang="cs-CZ" i="1" dirty="0"/>
              <a:t>fond.</a:t>
            </a:r>
            <a:endParaRPr lang="cs-CZ" dirty="0"/>
          </a:p>
          <a:p>
            <a:pPr>
              <a:lnSpc>
                <a:spcPct val="110000"/>
              </a:lnSpc>
            </a:pPr>
            <a:r>
              <a:rPr lang="cs-CZ" dirty="0"/>
              <a:t>Pročtěte si je… a podívejte se i na (anglické) varianty.</a:t>
            </a:r>
          </a:p>
          <a:p>
            <a:pPr>
              <a:lnSpc>
                <a:spcPct val="110000"/>
              </a:lnSpc>
            </a:pPr>
            <a:r>
              <a:rPr lang="cs-CZ" dirty="0"/>
              <a:t>Z tohoto úkolu nic neodevzdáváte.</a:t>
            </a:r>
          </a:p>
          <a:p>
            <a:pPr>
              <a:lnSpc>
                <a:spcPct val="110000"/>
              </a:lnSpc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C6A2936-E5B9-43FA-8470-5585FCD62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267" y="365125"/>
            <a:ext cx="1734608" cy="173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19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DC2DE9-FE63-47BE-87E8-2EF362086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příště...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EE9D9D-5263-41B8-90DD-748FA8676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276953"/>
          </a:xfrm>
        </p:spPr>
        <p:txBody>
          <a:bodyPr/>
          <a:lstStyle/>
          <a:p>
            <a:r>
              <a:rPr lang="cs-CZ" dirty="0">
                <a:latin typeface="Work Sans SemiBold" panose="00000700000000000000" pitchFamily="2" charset="-18"/>
              </a:rPr>
              <a:t>kniha a e-kniha</a:t>
            </a:r>
          </a:p>
          <a:p>
            <a:r>
              <a:rPr lang="cs-CZ" dirty="0"/>
              <a:t>Co to je?</a:t>
            </a:r>
          </a:p>
          <a:p>
            <a:r>
              <a:rPr lang="cs-CZ" dirty="0"/>
              <a:t>Jak k tomu přijít?</a:t>
            </a:r>
          </a:p>
          <a:p>
            <a:r>
              <a:rPr lang="cs-CZ" dirty="0"/>
              <a:t>Jak od toho odejít?</a:t>
            </a:r>
          </a:p>
          <a:p>
            <a:r>
              <a:rPr lang="cs-CZ" dirty="0"/>
              <a:t>Jak rozpoznat různé druhy knih i z </a:t>
            </a:r>
            <a:r>
              <a:rPr lang="cs-CZ" dirty="0">
                <a:hlinkClick r:id="rId3"/>
              </a:rPr>
              <a:t>docela velké dálky</a:t>
            </a:r>
            <a:r>
              <a:rPr lang="cs-CZ" dirty="0"/>
              <a:t>?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13F4E3B-FCC6-423B-AC50-896997302571}"/>
              </a:ext>
            </a:extLst>
          </p:cNvPr>
          <p:cNvSpPr txBox="1"/>
          <p:nvPr/>
        </p:nvSpPr>
        <p:spPr>
          <a:xfrm>
            <a:off x="838200" y="5730543"/>
            <a:ext cx="10938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Work Sans Medium" panose="00000600000000000000" pitchFamily="2" charset="-18"/>
              </a:rPr>
              <a:t>Tomáš Marek</a:t>
            </a:r>
          </a:p>
          <a:p>
            <a:r>
              <a:rPr lang="cs-CZ" i="1" dirty="0"/>
              <a:t>marek@kisk.cz</a:t>
            </a:r>
          </a:p>
        </p:txBody>
      </p:sp>
    </p:spTree>
    <p:extLst>
      <p:ext uri="{BB962C8B-B14F-4D97-AF65-F5344CB8AC3E}">
        <p14:creationId xmlns:p14="http://schemas.microsoft.com/office/powerpoint/2010/main" val="770491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F062C8-CAD0-4EF0-ABD5-6438C6B23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říká sylabus?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2FE5FFBC-34D3-4634-B28C-15DFAC59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747"/>
            <a:ext cx="10515600" cy="4351338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cs-CZ" dirty="0"/>
              <a:t>„Cílem kurzu je představit studentům jednotlivé druhy dokumentů a naučit je v praxi dokumenty správně identifikovat, což je důležité pro jejich popis, organizaci </a:t>
            </a:r>
            <a:br>
              <a:rPr lang="cs-CZ" dirty="0"/>
            </a:br>
            <a:r>
              <a:rPr lang="cs-CZ" dirty="0"/>
              <a:t>a následné efektivní vyhledání uživateli. Studenti se dozví také o vlastnostech jednotlivých typů dokumentů </a:t>
            </a:r>
            <a:br>
              <a:rPr lang="cs-CZ" dirty="0"/>
            </a:br>
            <a:r>
              <a:rPr lang="cs-CZ" dirty="0"/>
              <a:t>a o specifikách jejich šíření.“</a:t>
            </a:r>
          </a:p>
        </p:txBody>
      </p:sp>
    </p:spTree>
    <p:extLst>
      <p:ext uri="{BB962C8B-B14F-4D97-AF65-F5344CB8AC3E}">
        <p14:creationId xmlns:p14="http://schemas.microsoft.com/office/powerpoint/2010/main" val="3812378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2779CB59-26A3-4681-AE14-EE867C080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842" y="1316758"/>
            <a:ext cx="6966958" cy="538446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3F062C8-CAD0-4EF0-ABD5-6438C6B23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Co čekáte vy?</a:t>
            </a:r>
          </a:p>
        </p:txBody>
      </p:sp>
    </p:spTree>
    <p:extLst>
      <p:ext uri="{BB962C8B-B14F-4D97-AF65-F5344CB8AC3E}">
        <p14:creationId xmlns:p14="http://schemas.microsoft.com/office/powerpoint/2010/main" val="1612909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F062C8-CAD0-4EF0-ABD5-6438C6B23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Co čekáte vy?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96241C8-34B7-42D1-81F1-5AF114486B48}"/>
              </a:ext>
            </a:extLst>
          </p:cNvPr>
          <p:cNvSpPr txBox="1"/>
          <p:nvPr/>
        </p:nvSpPr>
        <p:spPr>
          <a:xfrm>
            <a:off x="7123339" y="704740"/>
            <a:ext cx="4582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/>
              <a:t>muni.cz/go/iskb05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FB3E771-3FC4-485B-8247-F4F1ED466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93" y="3048002"/>
            <a:ext cx="3350986" cy="3350986"/>
          </a:xfrm>
          <a:prstGeom prst="rect">
            <a:avLst/>
          </a:prstGeom>
        </p:spPr>
      </p:pic>
      <p:pic>
        <p:nvPicPr>
          <p:cNvPr id="9" name="Obrázek 8" descr="Obrázek s logem služby Slido, použitý jako odkaz na vyplnění dotazníku.">
            <a:hlinkClick r:id="rId4"/>
            <a:extLst>
              <a:ext uri="{FF2B5EF4-FFF2-40B4-BE49-F238E27FC236}">
                <a16:creationId xmlns:a16="http://schemas.microsoft.com/office/drawing/2014/main" id="{DA40E254-420A-42EA-8950-7853C353C38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39" y="4734214"/>
            <a:ext cx="1577686" cy="15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37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F83A529-6997-4D6E-80CB-672AACD84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78" y="1121317"/>
            <a:ext cx="5971822" cy="461536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6156786-2829-45DD-84D4-8432AA81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Co čekám já?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DC48D9-4454-4D2A-959A-17C63B20D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4249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cs-CZ" dirty="0"/>
              <a:t>tradice</a:t>
            </a:r>
          </a:p>
          <a:p>
            <a:pPr>
              <a:lnSpc>
                <a:spcPct val="120000"/>
              </a:lnSpc>
            </a:pPr>
            <a:r>
              <a:rPr lang="cs-CZ" dirty="0"/>
              <a:t>řád a smysl</a:t>
            </a:r>
          </a:p>
          <a:p>
            <a:pPr>
              <a:lnSpc>
                <a:spcPct val="120000"/>
              </a:lnSpc>
            </a:pPr>
            <a:r>
              <a:rPr lang="cs-CZ" dirty="0"/>
              <a:t>digitální svět</a:t>
            </a:r>
          </a:p>
          <a:p>
            <a:pPr>
              <a:lnSpc>
                <a:spcPct val="120000"/>
              </a:lnSpc>
            </a:pPr>
            <a:r>
              <a:rPr lang="cs-CZ" dirty="0"/>
              <a:t>změna cíle fondu</a:t>
            </a:r>
          </a:p>
          <a:p>
            <a:pPr>
              <a:lnSpc>
                <a:spcPct val="120000"/>
              </a:lnSpc>
            </a:pPr>
            <a:r>
              <a:rPr lang="cs-CZ" dirty="0"/>
              <a:t>nové formáty</a:t>
            </a:r>
          </a:p>
          <a:p>
            <a:pPr>
              <a:lnSpc>
                <a:spcPct val="120000"/>
              </a:lnSpc>
            </a:pPr>
            <a:r>
              <a:rPr lang="cs-CZ" dirty="0"/>
              <a:t>nové rozměry</a:t>
            </a:r>
          </a:p>
          <a:p>
            <a:pPr>
              <a:lnSpc>
                <a:spcPct val="120000"/>
              </a:lnSpc>
            </a:pPr>
            <a:r>
              <a:rPr lang="cs-CZ" dirty="0"/>
              <a:t>odpovědnost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8507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EC31255F-3EF0-4378-BECA-96A7F2ECE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6045"/>
            <a:ext cx="10515600" cy="497839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dirty="0"/>
              <a:t>„</a:t>
            </a:r>
            <a:r>
              <a:rPr lang="en-US" dirty="0"/>
              <a:t>It took </a:t>
            </a:r>
            <a:r>
              <a:rPr lang="en-US" dirty="0">
                <a:latin typeface="Work Sans SemiBold" panose="00000700000000000000" pitchFamily="2" charset="-18"/>
              </a:rPr>
              <a:t>two centuries</a:t>
            </a:r>
            <a:r>
              <a:rPr lang="en-US" dirty="0"/>
              <a:t> for the Library of Congress </a:t>
            </a:r>
            <a:br>
              <a:rPr lang="cs-CZ" dirty="0"/>
            </a:br>
            <a:r>
              <a:rPr lang="en-US" dirty="0"/>
              <a:t>to acquire today’s analog collection—32 million printed volumes, 12.5 million photographs, 59.5 million manuscripts and other materials – a total of more than 134 million physical items. By contrast, with the explosion of digital information, it now takes </a:t>
            </a:r>
            <a:r>
              <a:rPr lang="en-US" dirty="0">
                <a:latin typeface="Work Sans SemiBold" panose="00000700000000000000" pitchFamily="2" charset="-18"/>
              </a:rPr>
              <a:t>only about 15 minutes</a:t>
            </a:r>
            <a:r>
              <a:rPr lang="en-US" dirty="0"/>
              <a:t> for the world to produce an equivalent amount of information.</a:t>
            </a:r>
            <a:r>
              <a:rPr lang="cs-CZ" dirty="0"/>
              <a:t>“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71B05B0-1F63-4936-A2F7-5B4ADF5C3AFF}"/>
              </a:ext>
            </a:extLst>
          </p:cNvPr>
          <p:cNvSpPr txBox="1"/>
          <p:nvPr/>
        </p:nvSpPr>
        <p:spPr>
          <a:xfrm>
            <a:off x="838200" y="5733410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Statement of Dr. James H. Billington</a:t>
            </a:r>
            <a:r>
              <a:rPr lang="cs-CZ" sz="1600" i="1" dirty="0"/>
              <a:t> </a:t>
            </a:r>
            <a:r>
              <a:rPr lang="en-US" sz="1600" i="1" dirty="0"/>
              <a:t>before the House Subcommittee </a:t>
            </a:r>
            <a:br>
              <a:rPr lang="cs-CZ" sz="1600" i="1" dirty="0"/>
            </a:br>
            <a:r>
              <a:rPr lang="en-US" sz="1600" i="1" dirty="0"/>
              <a:t>on Legislative Branch</a:t>
            </a:r>
            <a:r>
              <a:rPr lang="cs-CZ" sz="1600" dirty="0"/>
              <a:t>, </a:t>
            </a:r>
            <a:r>
              <a:rPr lang="en-US" sz="1600" dirty="0"/>
              <a:t>U.S. House of Representatives</a:t>
            </a:r>
            <a:r>
              <a:rPr lang="cs-CZ" sz="1600" dirty="0"/>
              <a:t>, </a:t>
            </a:r>
            <a:r>
              <a:rPr lang="en-US" sz="1600" dirty="0"/>
              <a:t>March 20, 2007</a:t>
            </a:r>
            <a:r>
              <a:rPr lang="cs-CZ" sz="1600" i="1" dirty="0"/>
              <a:t>. </a:t>
            </a:r>
            <a:r>
              <a:rPr lang="cs-CZ" sz="1600" dirty="0">
                <a:hlinkClick r:id="rId3"/>
              </a:rPr>
              <a:t>Dostupné zde</a:t>
            </a:r>
            <a:r>
              <a:rPr lang="cs-CZ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8294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EC31255F-3EF0-4378-BECA-96A7F2ECE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6045"/>
            <a:ext cx="10515600" cy="497839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dirty="0"/>
              <a:t>„</a:t>
            </a:r>
            <a:r>
              <a:rPr lang="en-US" dirty="0"/>
              <a:t>In January 2000, the </a:t>
            </a:r>
            <a:r>
              <a:rPr lang="cs-CZ" dirty="0"/>
              <a:t>DLF </a:t>
            </a:r>
            <a:r>
              <a:rPr lang="en-US" dirty="0"/>
              <a:t>launched an informal</a:t>
            </a:r>
            <a:r>
              <a:rPr lang="cs-CZ" dirty="0"/>
              <a:t> </a:t>
            </a:r>
            <a:r>
              <a:rPr lang="en-US" dirty="0"/>
              <a:t>survey </a:t>
            </a:r>
            <a:br>
              <a:rPr lang="cs-CZ" dirty="0"/>
            </a:br>
            <a:r>
              <a:rPr lang="en-US" dirty="0"/>
              <a:t>to identify the major challenges confronting research libraries that use</a:t>
            </a:r>
            <a:r>
              <a:rPr lang="cs-CZ" dirty="0"/>
              <a:t> </a:t>
            </a:r>
            <a:r>
              <a:rPr lang="en-US" dirty="0"/>
              <a:t>information technologies to fulfill their curatorial, scholarly, and cultural missions. With astonishing unanimity of opinion and clarity of voice, respondents pointed to </a:t>
            </a:r>
            <a:r>
              <a:rPr lang="en-US" dirty="0">
                <a:latin typeface="Work Sans Medium" panose="00000600000000000000" pitchFamily="2" charset="-18"/>
              </a:rPr>
              <a:t>digital collection development </a:t>
            </a:r>
            <a:br>
              <a:rPr lang="cs-CZ" dirty="0">
                <a:latin typeface="Work Sans Medium" panose="00000600000000000000" pitchFamily="2" charset="-18"/>
              </a:rPr>
            </a:br>
            <a:r>
              <a:rPr lang="en-US" dirty="0">
                <a:latin typeface="Work Sans Medium" panose="00000600000000000000" pitchFamily="2" charset="-18"/>
              </a:rPr>
              <a:t>as their single greatest cha</a:t>
            </a:r>
            <a:r>
              <a:rPr lang="cs-CZ" dirty="0">
                <a:latin typeface="Work Sans Medium" panose="00000600000000000000" pitchFamily="2" charset="-18"/>
              </a:rPr>
              <a:t>l</a:t>
            </a:r>
            <a:r>
              <a:rPr lang="en-US" dirty="0">
                <a:latin typeface="Work Sans Medium" panose="00000600000000000000" pitchFamily="2" charset="-18"/>
              </a:rPr>
              <a:t>lenge</a:t>
            </a:r>
            <a:r>
              <a:rPr lang="en-US" dirty="0"/>
              <a:t>.</a:t>
            </a:r>
            <a:r>
              <a:rPr lang="cs-CZ" dirty="0"/>
              <a:t> </a:t>
            </a:r>
            <a:r>
              <a:rPr lang="en-US" dirty="0"/>
              <a:t>Whether the digital information came from a commercial publisher or</a:t>
            </a:r>
            <a:r>
              <a:rPr lang="cs-CZ" dirty="0"/>
              <a:t> </a:t>
            </a:r>
            <a:r>
              <a:rPr lang="en-US" dirty="0"/>
              <a:t>from </a:t>
            </a:r>
            <a:br>
              <a:rPr lang="cs-CZ" dirty="0"/>
            </a:br>
            <a:r>
              <a:rPr lang="en-US" dirty="0"/>
              <a:t>a digitization unit within the library, it seemed to </a:t>
            </a:r>
            <a:r>
              <a:rPr lang="en-US" dirty="0">
                <a:latin typeface="Work Sans Medium" panose="00000600000000000000" pitchFamily="2" charset="-18"/>
              </a:rPr>
              <a:t>exist under a cloud of</a:t>
            </a:r>
            <a:r>
              <a:rPr lang="cs-CZ" dirty="0">
                <a:latin typeface="Work Sans Medium" panose="00000600000000000000" pitchFamily="2" charset="-18"/>
              </a:rPr>
              <a:t> </a:t>
            </a:r>
            <a:r>
              <a:rPr lang="en-US" dirty="0">
                <a:latin typeface="Work Sans Medium" panose="00000600000000000000" pitchFamily="2" charset="-18"/>
              </a:rPr>
              <a:t>profound and unsettling uncertainty</a:t>
            </a:r>
            <a:r>
              <a:rPr lang="en-US" dirty="0"/>
              <a:t>. </a:t>
            </a:r>
            <a:r>
              <a:rPr lang="cs-CZ" dirty="0"/>
              <a:t>“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71B05B0-1F63-4936-A2F7-5B4ADF5C3AFF}"/>
              </a:ext>
            </a:extLst>
          </p:cNvPr>
          <p:cNvSpPr txBox="1"/>
          <p:nvPr/>
        </p:nvSpPr>
        <p:spPr>
          <a:xfrm>
            <a:off x="838200" y="5733410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JEWELL, Timothy D. </a:t>
            </a:r>
            <a:r>
              <a:rPr lang="en-US" sz="1600" i="1" dirty="0"/>
              <a:t>Selection and Presentation</a:t>
            </a:r>
            <a:r>
              <a:rPr lang="cs-CZ" sz="1600" i="1" dirty="0"/>
              <a:t> </a:t>
            </a:r>
            <a:r>
              <a:rPr lang="en-US" sz="1600" i="1" dirty="0"/>
              <a:t>of Commercially Available</a:t>
            </a:r>
            <a:r>
              <a:rPr lang="cs-CZ" sz="1600" i="1" dirty="0"/>
              <a:t> </a:t>
            </a:r>
            <a:br>
              <a:rPr lang="cs-CZ" sz="1600" i="1" dirty="0"/>
            </a:br>
            <a:r>
              <a:rPr lang="en-US" sz="1600" i="1" dirty="0"/>
              <a:t>Electronic Resources:</a:t>
            </a:r>
            <a:r>
              <a:rPr lang="cs-CZ" sz="1600" i="1" dirty="0"/>
              <a:t> </a:t>
            </a:r>
            <a:r>
              <a:rPr lang="en-US" sz="1600" i="1" dirty="0"/>
              <a:t>Issues and Practices</a:t>
            </a:r>
            <a:r>
              <a:rPr lang="cs-CZ" sz="1600" i="1" dirty="0"/>
              <a:t>. </a:t>
            </a:r>
            <a:r>
              <a:rPr lang="cs-CZ" sz="1600" dirty="0">
                <a:hlinkClick r:id="rId3"/>
              </a:rPr>
              <a:t>Dostupné zde</a:t>
            </a:r>
            <a:r>
              <a:rPr lang="cs-CZ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6695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AB0C2D2F-D895-4858-868B-C04210D1795F}"/>
              </a:ext>
            </a:extLst>
          </p:cNvPr>
          <p:cNvSpPr txBox="1"/>
          <p:nvPr/>
        </p:nvSpPr>
        <p:spPr>
          <a:xfrm>
            <a:off x="838200" y="5733410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CORRALL, Sheila. </a:t>
            </a:r>
            <a:r>
              <a:rPr lang="en-US" sz="1600" i="1" dirty="0"/>
              <a:t>The </a:t>
            </a:r>
            <a:r>
              <a:rPr lang="cs-CZ" sz="1600" i="1" dirty="0"/>
              <a:t>C</a:t>
            </a:r>
            <a:r>
              <a:rPr lang="en-US" sz="1600" i="1" dirty="0" err="1"/>
              <a:t>oncept</a:t>
            </a:r>
            <a:r>
              <a:rPr lang="en-US" sz="1600" i="1" dirty="0"/>
              <a:t> of </a:t>
            </a:r>
            <a:r>
              <a:rPr lang="cs-CZ" sz="1600" i="1" dirty="0"/>
              <a:t>C</a:t>
            </a:r>
            <a:r>
              <a:rPr lang="en-US" sz="1600" i="1" dirty="0" err="1"/>
              <a:t>ollection</a:t>
            </a:r>
            <a:r>
              <a:rPr lang="en-US" sz="1600" i="1" dirty="0"/>
              <a:t> </a:t>
            </a:r>
            <a:r>
              <a:rPr lang="cs-CZ" sz="1600" i="1" dirty="0"/>
              <a:t>D</a:t>
            </a:r>
            <a:r>
              <a:rPr lang="en-US" sz="1600" i="1" dirty="0" err="1"/>
              <a:t>evelopment</a:t>
            </a:r>
            <a:r>
              <a:rPr lang="en-US" sz="1600" i="1" dirty="0"/>
              <a:t> in the </a:t>
            </a:r>
            <a:r>
              <a:rPr lang="cs-CZ" sz="1600" i="1" dirty="0"/>
              <a:t>D</a:t>
            </a:r>
            <a:r>
              <a:rPr lang="en-US" sz="1600" i="1" dirty="0" err="1"/>
              <a:t>igital</a:t>
            </a:r>
            <a:r>
              <a:rPr lang="en-US" sz="1600" i="1" dirty="0"/>
              <a:t> </a:t>
            </a:r>
            <a:r>
              <a:rPr lang="cs-CZ" sz="1600" i="1" dirty="0" err="1"/>
              <a:t>Wo</a:t>
            </a:r>
            <a:r>
              <a:rPr lang="en-US" sz="1600" i="1" dirty="0" err="1"/>
              <a:t>rld</a:t>
            </a:r>
            <a:r>
              <a:rPr lang="en-US" sz="1600" i="1" dirty="0"/>
              <a:t>. </a:t>
            </a:r>
            <a:br>
              <a:rPr lang="cs-CZ" sz="1600" dirty="0"/>
            </a:br>
            <a:r>
              <a:rPr lang="en-US" sz="1600" dirty="0"/>
              <a:t>Facet, 2018, s. 3-24. DOI: 10.29085/9781856048972.003.</a:t>
            </a:r>
            <a:endParaRPr lang="cs-CZ" sz="1600" dirty="0"/>
          </a:p>
        </p:txBody>
      </p:sp>
      <p:pic>
        <p:nvPicPr>
          <p:cNvPr id="7" name="Obrázek 6" descr="Tabulka zobrazuje, jak se digitální technologie vyvíjely v průběhu dekád a spolu s technologiemi uvádí i další potíže, které tyto technologie přinesly. Hlavní poselství je, že každá doba má své technologie a s každou technologií přichází další potíže, které je třeba adresovat.">
            <a:extLst>
              <a:ext uri="{FF2B5EF4-FFF2-40B4-BE49-F238E27FC236}">
                <a16:creationId xmlns:a16="http://schemas.microsoft.com/office/drawing/2014/main" id="{CECE702C-9402-448B-A6F1-A250FC9DD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55" y="622771"/>
            <a:ext cx="10755490" cy="473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879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690</Words>
  <Application>Microsoft Office PowerPoint</Application>
  <PresentationFormat>Širokoúhlá obrazovka</PresentationFormat>
  <Paragraphs>126</Paragraphs>
  <Slides>29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7" baseType="lpstr">
      <vt:lpstr>Work Sans ExtraBold</vt:lpstr>
      <vt:lpstr>Work Sans</vt:lpstr>
      <vt:lpstr>Arial</vt:lpstr>
      <vt:lpstr>Calibri</vt:lpstr>
      <vt:lpstr>Work Sans SemiBold</vt:lpstr>
      <vt:lpstr>Work Sans Light</vt:lpstr>
      <vt:lpstr>Work Sans Medium</vt:lpstr>
      <vt:lpstr>Motiv Office</vt:lpstr>
      <vt:lpstr>Informační  prameny a fondy</vt:lpstr>
      <vt:lpstr>Kdo to je?</vt:lpstr>
      <vt:lpstr>Co říká sylabus?</vt:lpstr>
      <vt:lpstr>Co čekáte vy?</vt:lpstr>
      <vt:lpstr>Co čekáte vy?</vt:lpstr>
      <vt:lpstr>Co čekám já?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(e-)kniha</vt:lpstr>
      <vt:lpstr>Odborné zdroje</vt:lpstr>
      <vt:lpstr>Speciální zdroje</vt:lpstr>
      <vt:lpstr>Prezentace aplikace PowerPoint</vt:lpstr>
      <vt:lpstr>Speciální zdroje</vt:lpstr>
      <vt:lpstr>EIZ</vt:lpstr>
      <vt:lpstr>Volné zdroje</vt:lpstr>
      <vt:lpstr>Datový fond</vt:lpstr>
      <vt:lpstr>Pohled z druhé strany</vt:lpstr>
      <vt:lpstr>Prezentace aplikace PowerPoint</vt:lpstr>
      <vt:lpstr>Prezentace aplikace PowerPoint</vt:lpstr>
      <vt:lpstr>Požadavky na ukončení</vt:lpstr>
      <vt:lpstr>Požadavky na ukončení</vt:lpstr>
      <vt:lpstr>Materiály a literatura</vt:lpstr>
      <vt:lpstr>Prezentace aplikace PowerPoint</vt:lpstr>
      <vt:lpstr>IPF 101</vt:lpstr>
      <vt:lpstr>Domácí úkol</vt:lpstr>
      <vt:lpstr>A příště...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Marek</dc:creator>
  <cp:lastModifiedBy>Tomáš Marek</cp:lastModifiedBy>
  <cp:revision>53</cp:revision>
  <dcterms:created xsi:type="dcterms:W3CDTF">2019-09-18T07:32:38Z</dcterms:created>
  <dcterms:modified xsi:type="dcterms:W3CDTF">2022-02-18T10:09:45Z</dcterms:modified>
</cp:coreProperties>
</file>