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3"/>
  </p:notesMasterIdLst>
  <p:handoutMasterIdLst>
    <p:handoutMasterId r:id="rId14"/>
  </p:handoutMasterIdLst>
  <p:sldIdLst>
    <p:sldId id="256" r:id="rId2"/>
    <p:sldId id="258" r:id="rId3"/>
    <p:sldId id="259" r:id="rId4"/>
    <p:sldId id="260" r:id="rId5"/>
    <p:sldId id="261" r:id="rId6"/>
    <p:sldId id="262" r:id="rId7"/>
    <p:sldId id="264" r:id="rId8"/>
    <p:sldId id="294" r:id="rId9"/>
    <p:sldId id="295" r:id="rId10"/>
    <p:sldId id="288" r:id="rId11"/>
    <p:sldId id="296" r:id="rId1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C8FF"/>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E96E83-2E46-45CE-9E63-5E518F98EF77}" v="1" dt="2021-05-07T11:58:12.981"/>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5768" autoAdjust="0"/>
  </p:normalViewPr>
  <p:slideViewPr>
    <p:cSldViewPr snapToGrid="0">
      <p:cViewPr varScale="1">
        <p:scale>
          <a:sx n="114" d="100"/>
          <a:sy n="114" d="100"/>
        </p:scale>
        <p:origin x="468" y="10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Černý" userId="47f2631e-daed-4119-b393-426e990e8c21" providerId="ADAL" clId="{80E96E83-2E46-45CE-9E63-5E518F98EF77}"/>
    <pc:docChg chg="addSld modSld">
      <pc:chgData name="Michal Černý" userId="47f2631e-daed-4119-b393-426e990e8c21" providerId="ADAL" clId="{80E96E83-2E46-45CE-9E63-5E518F98EF77}" dt="2021-05-07T11:58:12.981" v="2"/>
      <pc:docMkLst>
        <pc:docMk/>
      </pc:docMkLst>
      <pc:sldChg chg="modSp mod">
        <pc:chgData name="Michal Černý" userId="47f2631e-daed-4119-b393-426e990e8c21" providerId="ADAL" clId="{80E96E83-2E46-45CE-9E63-5E518F98EF77}" dt="2021-05-07T11:57:47.273" v="0" actId="20577"/>
        <pc:sldMkLst>
          <pc:docMk/>
          <pc:sldMk cId="3263342447" sldId="256"/>
        </pc:sldMkLst>
        <pc:spChg chg="mod">
          <ac:chgData name="Michal Černý" userId="47f2631e-daed-4119-b393-426e990e8c21" providerId="ADAL" clId="{80E96E83-2E46-45CE-9E63-5E518F98EF77}" dt="2021-05-07T11:57:47.273" v="0" actId="20577"/>
          <ac:spMkLst>
            <pc:docMk/>
            <pc:sldMk cId="3263342447" sldId="256"/>
            <ac:spMk id="5" creationId="{BDA74EBB-06F9-2F42-BBA7-49358111EC86}"/>
          </ac:spMkLst>
        </pc:spChg>
      </pc:sldChg>
      <pc:sldChg chg="delSp modSp new">
        <pc:chgData name="Michal Černý" userId="47f2631e-daed-4119-b393-426e990e8c21" providerId="ADAL" clId="{80E96E83-2E46-45CE-9E63-5E518F98EF77}" dt="2021-05-07T11:58:12.981" v="2"/>
        <pc:sldMkLst>
          <pc:docMk/>
          <pc:sldMk cId="1345550429" sldId="296"/>
        </pc:sldMkLst>
        <pc:spChg chg="mod">
          <ac:chgData name="Michal Černý" userId="47f2631e-daed-4119-b393-426e990e8c21" providerId="ADAL" clId="{80E96E83-2E46-45CE-9E63-5E518F98EF77}" dt="2021-05-07T11:58:12.981" v="2"/>
          <ac:spMkLst>
            <pc:docMk/>
            <pc:sldMk cId="1345550429" sldId="296"/>
            <ac:spMk id="2" creationId="{FC82A5CA-89DB-4D83-BE38-ACFDF65BF8EB}"/>
          </ac:spMkLst>
        </pc:spChg>
        <pc:spChg chg="mod">
          <ac:chgData name="Michal Černý" userId="47f2631e-daed-4119-b393-426e990e8c21" providerId="ADAL" clId="{80E96E83-2E46-45CE-9E63-5E518F98EF77}" dt="2021-05-07T11:58:12.981" v="2"/>
          <ac:spMkLst>
            <pc:docMk/>
            <pc:sldMk cId="1345550429" sldId="296"/>
            <ac:spMk id="3" creationId="{6D27031B-0614-4237-B820-450449F4C141}"/>
          </ac:spMkLst>
        </pc:spChg>
        <pc:spChg chg="del">
          <ac:chgData name="Michal Černý" userId="47f2631e-daed-4119-b393-426e990e8c21" providerId="ADAL" clId="{80E96E83-2E46-45CE-9E63-5E518F98EF77}" dt="2021-05-07T11:58:12.981" v="2"/>
          <ac:spMkLst>
            <pc:docMk/>
            <pc:sldMk cId="1345550429" sldId="296"/>
            <ac:spMk id="4" creationId="{E179B493-AAC1-42FA-AA4F-5A3610FF1352}"/>
          </ac:spMkLst>
        </pc:spChg>
        <pc:spChg chg="del">
          <ac:chgData name="Michal Černý" userId="47f2631e-daed-4119-b393-426e990e8c21" providerId="ADAL" clId="{80E96E83-2E46-45CE-9E63-5E518F98EF77}" dt="2021-05-07T11:58:12.981" v="2"/>
          <ac:spMkLst>
            <pc:docMk/>
            <pc:sldMk cId="1345550429" sldId="296"/>
            <ac:spMk id="5" creationId="{5EB6D8BD-3C11-49B5-AA56-7F7D59C72E40}"/>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 Id="rId14" Type="http://schemas.openxmlformats.org/officeDocument/2006/relationships/image" Target="../media/image1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 Id="rId1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DF29A7-7B1F-4DA5-A2CE-4101B568EB6A}" type="doc">
      <dgm:prSet loTypeId="urn:microsoft.com/office/officeart/2018/2/layout/IconLabelList" loCatId="icon" qsTypeId="urn:microsoft.com/office/officeart/2005/8/quickstyle/simple1" qsCatId="simple" csTypeId="urn:microsoft.com/office/officeart/2018/5/colors/Iconchunking_neutralbg_accent0_3" csCatId="mainScheme" phldr="1"/>
      <dgm:spPr/>
      <dgm:t>
        <a:bodyPr/>
        <a:lstStyle/>
        <a:p>
          <a:endParaRPr lang="en-US"/>
        </a:p>
      </dgm:t>
    </dgm:pt>
    <dgm:pt modelId="{E6D6514C-4E01-4012-9ED5-8898BB5D735B}">
      <dgm:prSet/>
      <dgm:spPr/>
      <dgm:t>
        <a:bodyPr/>
        <a:lstStyle/>
        <a:p>
          <a:pPr>
            <a:lnSpc>
              <a:spcPct val="100000"/>
            </a:lnSpc>
          </a:pPr>
          <a:r>
            <a:rPr lang="cs-CZ" b="0" i="0"/>
            <a:t>Human agency and oversight</a:t>
          </a:r>
          <a:endParaRPr lang="en-US"/>
        </a:p>
      </dgm:t>
    </dgm:pt>
    <dgm:pt modelId="{AC998BB6-CCC9-4143-9C4B-06DBC255C261}" type="parTrans" cxnId="{5D2E429D-932C-4E18-BBA1-ED787AC270E5}">
      <dgm:prSet/>
      <dgm:spPr/>
      <dgm:t>
        <a:bodyPr/>
        <a:lstStyle/>
        <a:p>
          <a:endParaRPr lang="en-US"/>
        </a:p>
      </dgm:t>
    </dgm:pt>
    <dgm:pt modelId="{2DB4E12A-1A6D-4D8E-A82C-AE435C3C0BB5}" type="sibTrans" cxnId="{5D2E429D-932C-4E18-BBA1-ED787AC270E5}">
      <dgm:prSet/>
      <dgm:spPr/>
      <dgm:t>
        <a:bodyPr/>
        <a:lstStyle/>
        <a:p>
          <a:endParaRPr lang="en-US"/>
        </a:p>
      </dgm:t>
    </dgm:pt>
    <dgm:pt modelId="{6A4AEEFC-D790-45DF-97F9-CFD351F96AD2}">
      <dgm:prSet/>
      <dgm:spPr/>
      <dgm:t>
        <a:bodyPr/>
        <a:lstStyle/>
        <a:p>
          <a:pPr>
            <a:lnSpc>
              <a:spcPct val="100000"/>
            </a:lnSpc>
          </a:pPr>
          <a:r>
            <a:rPr lang="cs-CZ" b="0" i="0"/>
            <a:t>Technical Robustness and safety</a:t>
          </a:r>
          <a:endParaRPr lang="en-US"/>
        </a:p>
      </dgm:t>
    </dgm:pt>
    <dgm:pt modelId="{DF8C4DAD-A2D2-452E-B407-2A9B6905D2B0}" type="parTrans" cxnId="{2B5A4552-9C7D-4878-A698-FD26AAD7803F}">
      <dgm:prSet/>
      <dgm:spPr/>
      <dgm:t>
        <a:bodyPr/>
        <a:lstStyle/>
        <a:p>
          <a:endParaRPr lang="en-US"/>
        </a:p>
      </dgm:t>
    </dgm:pt>
    <dgm:pt modelId="{39C52C07-4AC5-4474-B637-607D1FB23D06}" type="sibTrans" cxnId="{2B5A4552-9C7D-4878-A698-FD26AAD7803F}">
      <dgm:prSet/>
      <dgm:spPr/>
      <dgm:t>
        <a:bodyPr/>
        <a:lstStyle/>
        <a:p>
          <a:endParaRPr lang="en-US"/>
        </a:p>
      </dgm:t>
    </dgm:pt>
    <dgm:pt modelId="{5638FCA1-8574-49F7-91C5-2850D4404343}">
      <dgm:prSet/>
      <dgm:spPr/>
      <dgm:t>
        <a:bodyPr/>
        <a:lstStyle/>
        <a:p>
          <a:pPr>
            <a:lnSpc>
              <a:spcPct val="100000"/>
            </a:lnSpc>
          </a:pPr>
          <a:r>
            <a:rPr lang="cs-CZ" b="0" i="0"/>
            <a:t>Privacy and data governance</a:t>
          </a:r>
          <a:endParaRPr lang="en-US"/>
        </a:p>
      </dgm:t>
    </dgm:pt>
    <dgm:pt modelId="{87EECB91-892D-40C2-829D-92C83C31CE7E}" type="parTrans" cxnId="{B694CC42-B997-4B54-913C-490984AA96B9}">
      <dgm:prSet/>
      <dgm:spPr/>
      <dgm:t>
        <a:bodyPr/>
        <a:lstStyle/>
        <a:p>
          <a:endParaRPr lang="en-US"/>
        </a:p>
      </dgm:t>
    </dgm:pt>
    <dgm:pt modelId="{9812292B-45CE-4542-BE6E-B8761DD5C08B}" type="sibTrans" cxnId="{B694CC42-B997-4B54-913C-490984AA96B9}">
      <dgm:prSet/>
      <dgm:spPr/>
      <dgm:t>
        <a:bodyPr/>
        <a:lstStyle/>
        <a:p>
          <a:endParaRPr lang="en-US"/>
        </a:p>
      </dgm:t>
    </dgm:pt>
    <dgm:pt modelId="{04ABDA01-D910-4F4D-BC55-E683C9DD1CDD}">
      <dgm:prSet/>
      <dgm:spPr/>
      <dgm:t>
        <a:bodyPr/>
        <a:lstStyle/>
        <a:p>
          <a:pPr>
            <a:lnSpc>
              <a:spcPct val="100000"/>
            </a:lnSpc>
          </a:pPr>
          <a:r>
            <a:rPr lang="en-US"/>
            <a:t>Transparency</a:t>
          </a:r>
        </a:p>
      </dgm:t>
    </dgm:pt>
    <dgm:pt modelId="{9EC899E7-6345-4004-8552-D2EE4F1A21B8}" type="parTrans" cxnId="{1886303F-172B-41AF-88CB-4F772E634027}">
      <dgm:prSet/>
      <dgm:spPr/>
      <dgm:t>
        <a:bodyPr/>
        <a:lstStyle/>
        <a:p>
          <a:endParaRPr lang="en-US"/>
        </a:p>
      </dgm:t>
    </dgm:pt>
    <dgm:pt modelId="{A22A4002-F2BA-4BE8-931E-F0E7C4F3E382}" type="sibTrans" cxnId="{1886303F-172B-41AF-88CB-4F772E634027}">
      <dgm:prSet/>
      <dgm:spPr/>
      <dgm:t>
        <a:bodyPr/>
        <a:lstStyle/>
        <a:p>
          <a:endParaRPr lang="en-US"/>
        </a:p>
      </dgm:t>
    </dgm:pt>
    <dgm:pt modelId="{9737167D-983A-41D3-A9A8-71A99DDCE465}">
      <dgm:prSet/>
      <dgm:spPr/>
      <dgm:t>
        <a:bodyPr/>
        <a:lstStyle/>
        <a:p>
          <a:pPr>
            <a:lnSpc>
              <a:spcPct val="100000"/>
            </a:lnSpc>
          </a:pPr>
          <a:r>
            <a:rPr lang="cs-CZ" b="0" i="0"/>
            <a:t>Diversity, non-discrimination and fairness</a:t>
          </a:r>
          <a:endParaRPr lang="en-US"/>
        </a:p>
      </dgm:t>
    </dgm:pt>
    <dgm:pt modelId="{0011FC3D-B02C-46E9-8158-04E9D4925E1E}" type="parTrans" cxnId="{60862DCF-67CC-4BDC-BC50-588DAF43C22E}">
      <dgm:prSet/>
      <dgm:spPr/>
      <dgm:t>
        <a:bodyPr/>
        <a:lstStyle/>
        <a:p>
          <a:endParaRPr lang="en-US"/>
        </a:p>
      </dgm:t>
    </dgm:pt>
    <dgm:pt modelId="{B996AB25-9D35-485E-9F5C-6021D8C77298}" type="sibTrans" cxnId="{60862DCF-67CC-4BDC-BC50-588DAF43C22E}">
      <dgm:prSet/>
      <dgm:spPr/>
      <dgm:t>
        <a:bodyPr/>
        <a:lstStyle/>
        <a:p>
          <a:endParaRPr lang="en-US"/>
        </a:p>
      </dgm:t>
    </dgm:pt>
    <dgm:pt modelId="{F02B074D-88EA-4510-B6A4-FD38D34BEFA1}">
      <dgm:prSet/>
      <dgm:spPr/>
      <dgm:t>
        <a:bodyPr/>
        <a:lstStyle/>
        <a:p>
          <a:pPr>
            <a:lnSpc>
              <a:spcPct val="100000"/>
            </a:lnSpc>
          </a:pPr>
          <a:r>
            <a:rPr lang="cs-CZ" b="0" i="0"/>
            <a:t>Societal and environmental well-being</a:t>
          </a:r>
          <a:endParaRPr lang="en-US"/>
        </a:p>
      </dgm:t>
    </dgm:pt>
    <dgm:pt modelId="{A54B10C2-DEF8-45D0-84E2-7CFF914FAD5E}" type="parTrans" cxnId="{096C149A-6F3C-4830-95E7-F8A9B35B7896}">
      <dgm:prSet/>
      <dgm:spPr/>
      <dgm:t>
        <a:bodyPr/>
        <a:lstStyle/>
        <a:p>
          <a:endParaRPr lang="en-US"/>
        </a:p>
      </dgm:t>
    </dgm:pt>
    <dgm:pt modelId="{C2511B2B-67A9-459E-9FD8-98521D28961A}" type="sibTrans" cxnId="{096C149A-6F3C-4830-95E7-F8A9B35B7896}">
      <dgm:prSet/>
      <dgm:spPr/>
      <dgm:t>
        <a:bodyPr/>
        <a:lstStyle/>
        <a:p>
          <a:endParaRPr lang="en-US"/>
        </a:p>
      </dgm:t>
    </dgm:pt>
    <dgm:pt modelId="{CFB0333C-EFB1-4730-B20D-A05F09B2BB00}">
      <dgm:prSet/>
      <dgm:spPr/>
      <dgm:t>
        <a:bodyPr/>
        <a:lstStyle/>
        <a:p>
          <a:pPr>
            <a:lnSpc>
              <a:spcPct val="100000"/>
            </a:lnSpc>
          </a:pPr>
          <a:r>
            <a:rPr lang="cs-CZ" b="0" i="0"/>
            <a:t>Accountability</a:t>
          </a:r>
          <a:endParaRPr lang="en-US"/>
        </a:p>
      </dgm:t>
    </dgm:pt>
    <dgm:pt modelId="{8F66A0DB-B6F2-49D9-BF22-30C55ED4F9C3}" type="parTrans" cxnId="{234BCBCF-DD36-43A4-B389-424537E211D7}">
      <dgm:prSet/>
      <dgm:spPr/>
      <dgm:t>
        <a:bodyPr/>
        <a:lstStyle/>
        <a:p>
          <a:endParaRPr lang="en-US"/>
        </a:p>
      </dgm:t>
    </dgm:pt>
    <dgm:pt modelId="{2C192F1D-3E74-4951-9AB6-E64FA9014AAE}" type="sibTrans" cxnId="{234BCBCF-DD36-43A4-B389-424537E211D7}">
      <dgm:prSet/>
      <dgm:spPr/>
      <dgm:t>
        <a:bodyPr/>
        <a:lstStyle/>
        <a:p>
          <a:endParaRPr lang="en-US"/>
        </a:p>
      </dgm:t>
    </dgm:pt>
    <dgm:pt modelId="{C432377A-68F4-4BB8-AE90-D09A4C2EC608}" type="pres">
      <dgm:prSet presAssocID="{E3DF29A7-7B1F-4DA5-A2CE-4101B568EB6A}" presName="root" presStyleCnt="0">
        <dgm:presLayoutVars>
          <dgm:dir/>
          <dgm:resizeHandles val="exact"/>
        </dgm:presLayoutVars>
      </dgm:prSet>
      <dgm:spPr/>
    </dgm:pt>
    <dgm:pt modelId="{6FD0CD72-64BF-4CA7-880B-E70AF80A5285}" type="pres">
      <dgm:prSet presAssocID="{E6D6514C-4E01-4012-9ED5-8898BB5D735B}" presName="compNode" presStyleCnt="0"/>
      <dgm:spPr/>
    </dgm:pt>
    <dgm:pt modelId="{6FBA7B5F-84B5-41DA-8E75-C009FF30FF6D}" type="pres">
      <dgm:prSet presAssocID="{E6D6514C-4E01-4012-9ED5-8898BB5D735B}"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 List"/>
        </a:ext>
      </dgm:extLst>
    </dgm:pt>
    <dgm:pt modelId="{637A5A71-38AD-4992-A317-1F03D119EA8D}" type="pres">
      <dgm:prSet presAssocID="{E6D6514C-4E01-4012-9ED5-8898BB5D735B}" presName="spaceRect" presStyleCnt="0"/>
      <dgm:spPr/>
    </dgm:pt>
    <dgm:pt modelId="{D1C5D91B-A9E6-4CD4-8888-DC61DF59DE6B}" type="pres">
      <dgm:prSet presAssocID="{E6D6514C-4E01-4012-9ED5-8898BB5D735B}" presName="textRect" presStyleLbl="revTx" presStyleIdx="0" presStyleCnt="7">
        <dgm:presLayoutVars>
          <dgm:chMax val="1"/>
          <dgm:chPref val="1"/>
        </dgm:presLayoutVars>
      </dgm:prSet>
      <dgm:spPr/>
    </dgm:pt>
    <dgm:pt modelId="{32557D02-D62F-4E38-B883-AFD96CB5B883}" type="pres">
      <dgm:prSet presAssocID="{2DB4E12A-1A6D-4D8E-A82C-AE435C3C0BB5}" presName="sibTrans" presStyleCnt="0"/>
      <dgm:spPr/>
    </dgm:pt>
    <dgm:pt modelId="{FD56A8A6-24D3-4C79-B743-2EDB8C9D2977}" type="pres">
      <dgm:prSet presAssocID="{6A4AEEFC-D790-45DF-97F9-CFD351F96AD2}" presName="compNode" presStyleCnt="0"/>
      <dgm:spPr/>
    </dgm:pt>
    <dgm:pt modelId="{BEA9BE9E-9107-468D-A05F-3CCB95532B7D}" type="pres">
      <dgm:prSet presAssocID="{6A4AEEFC-D790-45DF-97F9-CFD351F96AD2}"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ock"/>
        </a:ext>
      </dgm:extLst>
    </dgm:pt>
    <dgm:pt modelId="{01F7D9FD-FB5D-4AB2-8357-8013459449AB}" type="pres">
      <dgm:prSet presAssocID="{6A4AEEFC-D790-45DF-97F9-CFD351F96AD2}" presName="spaceRect" presStyleCnt="0"/>
      <dgm:spPr/>
    </dgm:pt>
    <dgm:pt modelId="{4E452B19-1336-4B43-95A2-DE32DD257321}" type="pres">
      <dgm:prSet presAssocID="{6A4AEEFC-D790-45DF-97F9-CFD351F96AD2}" presName="textRect" presStyleLbl="revTx" presStyleIdx="1" presStyleCnt="7">
        <dgm:presLayoutVars>
          <dgm:chMax val="1"/>
          <dgm:chPref val="1"/>
        </dgm:presLayoutVars>
      </dgm:prSet>
      <dgm:spPr/>
    </dgm:pt>
    <dgm:pt modelId="{371C2452-5A64-4C6C-8137-F34B341E5D6D}" type="pres">
      <dgm:prSet presAssocID="{39C52C07-4AC5-4474-B637-607D1FB23D06}" presName="sibTrans" presStyleCnt="0"/>
      <dgm:spPr/>
    </dgm:pt>
    <dgm:pt modelId="{BBFE48E6-81DF-4B9A-B417-DE1DC9E3D6AD}" type="pres">
      <dgm:prSet presAssocID="{5638FCA1-8574-49F7-91C5-2850D4404343}" presName="compNode" presStyleCnt="0"/>
      <dgm:spPr/>
    </dgm:pt>
    <dgm:pt modelId="{F33BE444-82E5-46F8-9519-83B48ED55BE4}" type="pres">
      <dgm:prSet presAssocID="{5638FCA1-8574-49F7-91C5-2850D4404343}"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ecurity Camera Sign"/>
        </a:ext>
      </dgm:extLst>
    </dgm:pt>
    <dgm:pt modelId="{2D2C9471-A475-418B-8C0B-C16C792A8903}" type="pres">
      <dgm:prSet presAssocID="{5638FCA1-8574-49F7-91C5-2850D4404343}" presName="spaceRect" presStyleCnt="0"/>
      <dgm:spPr/>
    </dgm:pt>
    <dgm:pt modelId="{07609373-251F-4DE7-8BAC-1C02D0AFEF06}" type="pres">
      <dgm:prSet presAssocID="{5638FCA1-8574-49F7-91C5-2850D4404343}" presName="textRect" presStyleLbl="revTx" presStyleIdx="2" presStyleCnt="7">
        <dgm:presLayoutVars>
          <dgm:chMax val="1"/>
          <dgm:chPref val="1"/>
        </dgm:presLayoutVars>
      </dgm:prSet>
      <dgm:spPr/>
    </dgm:pt>
    <dgm:pt modelId="{82485F92-4F92-4F99-9437-348920A9FC1E}" type="pres">
      <dgm:prSet presAssocID="{9812292B-45CE-4542-BE6E-B8761DD5C08B}" presName="sibTrans" presStyleCnt="0"/>
      <dgm:spPr/>
    </dgm:pt>
    <dgm:pt modelId="{BFC0D1BB-F1FA-400B-830F-DB27364CF2B0}" type="pres">
      <dgm:prSet presAssocID="{04ABDA01-D910-4F4D-BC55-E683C9DD1CDD}" presName="compNode" presStyleCnt="0"/>
      <dgm:spPr/>
    </dgm:pt>
    <dgm:pt modelId="{FEDAF788-F507-4D93-8E96-C376BF92C61B}" type="pres">
      <dgm:prSet presAssocID="{04ABDA01-D910-4F4D-BC55-E683C9DD1CDD}"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agnifying glass"/>
        </a:ext>
      </dgm:extLst>
    </dgm:pt>
    <dgm:pt modelId="{4C70239A-2B15-43DC-9008-7BAA4CB5F762}" type="pres">
      <dgm:prSet presAssocID="{04ABDA01-D910-4F4D-BC55-E683C9DD1CDD}" presName="spaceRect" presStyleCnt="0"/>
      <dgm:spPr/>
    </dgm:pt>
    <dgm:pt modelId="{3E737EDF-9F18-4705-A1C0-E1E1427D94AB}" type="pres">
      <dgm:prSet presAssocID="{04ABDA01-D910-4F4D-BC55-E683C9DD1CDD}" presName="textRect" presStyleLbl="revTx" presStyleIdx="3" presStyleCnt="7">
        <dgm:presLayoutVars>
          <dgm:chMax val="1"/>
          <dgm:chPref val="1"/>
        </dgm:presLayoutVars>
      </dgm:prSet>
      <dgm:spPr/>
    </dgm:pt>
    <dgm:pt modelId="{2BF222FA-F237-4B87-AFCB-DAA75BC63769}" type="pres">
      <dgm:prSet presAssocID="{A22A4002-F2BA-4BE8-931E-F0E7C4F3E382}" presName="sibTrans" presStyleCnt="0"/>
      <dgm:spPr/>
    </dgm:pt>
    <dgm:pt modelId="{BD73C437-9D4D-438D-AC7A-7B903E26DD7C}" type="pres">
      <dgm:prSet presAssocID="{9737167D-983A-41D3-A9A8-71A99DDCE465}" presName="compNode" presStyleCnt="0"/>
      <dgm:spPr/>
    </dgm:pt>
    <dgm:pt modelId="{A1F5B7D4-111C-43DC-9875-C733344F8246}" type="pres">
      <dgm:prSet presAssocID="{9737167D-983A-41D3-A9A8-71A99DDCE465}"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raille"/>
        </a:ext>
      </dgm:extLst>
    </dgm:pt>
    <dgm:pt modelId="{BC26E4D5-F45F-4DED-93C4-1F33F6A47E27}" type="pres">
      <dgm:prSet presAssocID="{9737167D-983A-41D3-A9A8-71A99DDCE465}" presName="spaceRect" presStyleCnt="0"/>
      <dgm:spPr/>
    </dgm:pt>
    <dgm:pt modelId="{5D1BDD73-5AE9-47BA-957E-EA2A5AD71364}" type="pres">
      <dgm:prSet presAssocID="{9737167D-983A-41D3-A9A8-71A99DDCE465}" presName="textRect" presStyleLbl="revTx" presStyleIdx="4" presStyleCnt="7">
        <dgm:presLayoutVars>
          <dgm:chMax val="1"/>
          <dgm:chPref val="1"/>
        </dgm:presLayoutVars>
      </dgm:prSet>
      <dgm:spPr/>
    </dgm:pt>
    <dgm:pt modelId="{01DB8C63-AE5F-4639-BED7-F5D49EFCBEDD}" type="pres">
      <dgm:prSet presAssocID="{B996AB25-9D35-485E-9F5C-6021D8C77298}" presName="sibTrans" presStyleCnt="0"/>
      <dgm:spPr/>
    </dgm:pt>
    <dgm:pt modelId="{3EEE2ED1-4BC1-4B64-8690-813BEAA46F8C}" type="pres">
      <dgm:prSet presAssocID="{F02B074D-88EA-4510-B6A4-FD38D34BEFA1}" presName="compNode" presStyleCnt="0"/>
      <dgm:spPr/>
    </dgm:pt>
    <dgm:pt modelId="{D3A9D570-B405-4D1A-B944-B07F10161ECC}" type="pres">
      <dgm:prSet presAssocID="{F02B074D-88EA-4510-B6A4-FD38D34BEFA1}"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Deciduous tree"/>
        </a:ext>
      </dgm:extLst>
    </dgm:pt>
    <dgm:pt modelId="{FD004B4F-EA94-4E58-9538-8E24AA8B4B6A}" type="pres">
      <dgm:prSet presAssocID="{F02B074D-88EA-4510-B6A4-FD38D34BEFA1}" presName="spaceRect" presStyleCnt="0"/>
      <dgm:spPr/>
    </dgm:pt>
    <dgm:pt modelId="{29B3BAE5-15D4-4289-8A9B-A7D1360B52F0}" type="pres">
      <dgm:prSet presAssocID="{F02B074D-88EA-4510-B6A4-FD38D34BEFA1}" presName="textRect" presStyleLbl="revTx" presStyleIdx="5" presStyleCnt="7">
        <dgm:presLayoutVars>
          <dgm:chMax val="1"/>
          <dgm:chPref val="1"/>
        </dgm:presLayoutVars>
      </dgm:prSet>
      <dgm:spPr/>
    </dgm:pt>
    <dgm:pt modelId="{79C123E1-B003-40D9-B8B2-FC7223B9066D}" type="pres">
      <dgm:prSet presAssocID="{C2511B2B-67A9-459E-9FD8-98521D28961A}" presName="sibTrans" presStyleCnt="0"/>
      <dgm:spPr/>
    </dgm:pt>
    <dgm:pt modelId="{79551B1E-0AE0-47F2-A478-2383E029836D}" type="pres">
      <dgm:prSet presAssocID="{CFB0333C-EFB1-4730-B20D-A05F09B2BB00}" presName="compNode" presStyleCnt="0"/>
      <dgm:spPr/>
    </dgm:pt>
    <dgm:pt modelId="{41095733-9743-4F98-8DBB-0B54B49BD88F}" type="pres">
      <dgm:prSet presAssocID="{CFB0333C-EFB1-4730-B20D-A05F09B2BB00}"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Checkmark"/>
        </a:ext>
      </dgm:extLst>
    </dgm:pt>
    <dgm:pt modelId="{25BCD2DD-485A-42E9-8FEC-544C0B9F0864}" type="pres">
      <dgm:prSet presAssocID="{CFB0333C-EFB1-4730-B20D-A05F09B2BB00}" presName="spaceRect" presStyleCnt="0"/>
      <dgm:spPr/>
    </dgm:pt>
    <dgm:pt modelId="{A24C8C4D-E579-4331-B668-86F2C1771B39}" type="pres">
      <dgm:prSet presAssocID="{CFB0333C-EFB1-4730-B20D-A05F09B2BB00}" presName="textRect" presStyleLbl="revTx" presStyleIdx="6" presStyleCnt="7">
        <dgm:presLayoutVars>
          <dgm:chMax val="1"/>
          <dgm:chPref val="1"/>
        </dgm:presLayoutVars>
      </dgm:prSet>
      <dgm:spPr/>
    </dgm:pt>
  </dgm:ptLst>
  <dgm:cxnLst>
    <dgm:cxn modelId="{60EE150D-7578-4E41-AA0D-46E716E5F169}" type="presOf" srcId="{9737167D-983A-41D3-A9A8-71A99DDCE465}" destId="{5D1BDD73-5AE9-47BA-957E-EA2A5AD71364}" srcOrd="0" destOrd="0" presId="urn:microsoft.com/office/officeart/2018/2/layout/IconLabelList"/>
    <dgm:cxn modelId="{488A0616-A3B7-4A02-91DB-566BB4319B12}" type="presOf" srcId="{6A4AEEFC-D790-45DF-97F9-CFD351F96AD2}" destId="{4E452B19-1336-4B43-95A2-DE32DD257321}" srcOrd="0" destOrd="0" presId="urn:microsoft.com/office/officeart/2018/2/layout/IconLabelList"/>
    <dgm:cxn modelId="{2F559821-0C21-443D-9271-6639FC8724A3}" type="presOf" srcId="{E3DF29A7-7B1F-4DA5-A2CE-4101B568EB6A}" destId="{C432377A-68F4-4BB8-AE90-D09A4C2EC608}" srcOrd="0" destOrd="0" presId="urn:microsoft.com/office/officeart/2018/2/layout/IconLabelList"/>
    <dgm:cxn modelId="{C2E0DC28-F412-4C8E-987E-F1836A057ADE}" type="presOf" srcId="{E6D6514C-4E01-4012-9ED5-8898BB5D735B}" destId="{D1C5D91B-A9E6-4CD4-8888-DC61DF59DE6B}" srcOrd="0" destOrd="0" presId="urn:microsoft.com/office/officeart/2018/2/layout/IconLabelList"/>
    <dgm:cxn modelId="{09FB3B3B-2458-49DB-9226-9FD7139C69C3}" type="presOf" srcId="{CFB0333C-EFB1-4730-B20D-A05F09B2BB00}" destId="{A24C8C4D-E579-4331-B668-86F2C1771B39}" srcOrd="0" destOrd="0" presId="urn:microsoft.com/office/officeart/2018/2/layout/IconLabelList"/>
    <dgm:cxn modelId="{1886303F-172B-41AF-88CB-4F772E634027}" srcId="{E3DF29A7-7B1F-4DA5-A2CE-4101B568EB6A}" destId="{04ABDA01-D910-4F4D-BC55-E683C9DD1CDD}" srcOrd="3" destOrd="0" parTransId="{9EC899E7-6345-4004-8552-D2EE4F1A21B8}" sibTransId="{A22A4002-F2BA-4BE8-931E-F0E7C4F3E382}"/>
    <dgm:cxn modelId="{B694CC42-B997-4B54-913C-490984AA96B9}" srcId="{E3DF29A7-7B1F-4DA5-A2CE-4101B568EB6A}" destId="{5638FCA1-8574-49F7-91C5-2850D4404343}" srcOrd="2" destOrd="0" parTransId="{87EECB91-892D-40C2-829D-92C83C31CE7E}" sibTransId="{9812292B-45CE-4542-BE6E-B8761DD5C08B}"/>
    <dgm:cxn modelId="{2B5A4552-9C7D-4878-A698-FD26AAD7803F}" srcId="{E3DF29A7-7B1F-4DA5-A2CE-4101B568EB6A}" destId="{6A4AEEFC-D790-45DF-97F9-CFD351F96AD2}" srcOrd="1" destOrd="0" parTransId="{DF8C4DAD-A2D2-452E-B407-2A9B6905D2B0}" sibTransId="{39C52C07-4AC5-4474-B637-607D1FB23D06}"/>
    <dgm:cxn modelId="{14438587-6885-4C07-B54A-D46DFDC8E3F5}" type="presOf" srcId="{F02B074D-88EA-4510-B6A4-FD38D34BEFA1}" destId="{29B3BAE5-15D4-4289-8A9B-A7D1360B52F0}" srcOrd="0" destOrd="0" presId="urn:microsoft.com/office/officeart/2018/2/layout/IconLabelList"/>
    <dgm:cxn modelId="{036F8D8F-6B51-4307-8A83-D294B3A55DF1}" type="presOf" srcId="{5638FCA1-8574-49F7-91C5-2850D4404343}" destId="{07609373-251F-4DE7-8BAC-1C02D0AFEF06}" srcOrd="0" destOrd="0" presId="urn:microsoft.com/office/officeart/2018/2/layout/IconLabelList"/>
    <dgm:cxn modelId="{DEA12E99-2865-478E-91A9-AA744CCB8504}" type="presOf" srcId="{04ABDA01-D910-4F4D-BC55-E683C9DD1CDD}" destId="{3E737EDF-9F18-4705-A1C0-E1E1427D94AB}" srcOrd="0" destOrd="0" presId="urn:microsoft.com/office/officeart/2018/2/layout/IconLabelList"/>
    <dgm:cxn modelId="{096C149A-6F3C-4830-95E7-F8A9B35B7896}" srcId="{E3DF29A7-7B1F-4DA5-A2CE-4101B568EB6A}" destId="{F02B074D-88EA-4510-B6A4-FD38D34BEFA1}" srcOrd="5" destOrd="0" parTransId="{A54B10C2-DEF8-45D0-84E2-7CFF914FAD5E}" sibTransId="{C2511B2B-67A9-459E-9FD8-98521D28961A}"/>
    <dgm:cxn modelId="{5D2E429D-932C-4E18-BBA1-ED787AC270E5}" srcId="{E3DF29A7-7B1F-4DA5-A2CE-4101B568EB6A}" destId="{E6D6514C-4E01-4012-9ED5-8898BB5D735B}" srcOrd="0" destOrd="0" parTransId="{AC998BB6-CCC9-4143-9C4B-06DBC255C261}" sibTransId="{2DB4E12A-1A6D-4D8E-A82C-AE435C3C0BB5}"/>
    <dgm:cxn modelId="{60862DCF-67CC-4BDC-BC50-588DAF43C22E}" srcId="{E3DF29A7-7B1F-4DA5-A2CE-4101B568EB6A}" destId="{9737167D-983A-41D3-A9A8-71A99DDCE465}" srcOrd="4" destOrd="0" parTransId="{0011FC3D-B02C-46E9-8158-04E9D4925E1E}" sibTransId="{B996AB25-9D35-485E-9F5C-6021D8C77298}"/>
    <dgm:cxn modelId="{234BCBCF-DD36-43A4-B389-424537E211D7}" srcId="{E3DF29A7-7B1F-4DA5-A2CE-4101B568EB6A}" destId="{CFB0333C-EFB1-4730-B20D-A05F09B2BB00}" srcOrd="6" destOrd="0" parTransId="{8F66A0DB-B6F2-49D9-BF22-30C55ED4F9C3}" sibTransId="{2C192F1D-3E74-4951-9AB6-E64FA9014AAE}"/>
    <dgm:cxn modelId="{2CCB3B48-B314-451B-B8CD-E121E01956CA}" type="presParOf" srcId="{C432377A-68F4-4BB8-AE90-D09A4C2EC608}" destId="{6FD0CD72-64BF-4CA7-880B-E70AF80A5285}" srcOrd="0" destOrd="0" presId="urn:microsoft.com/office/officeart/2018/2/layout/IconLabelList"/>
    <dgm:cxn modelId="{6EF15CDB-82BC-4E76-83A2-D2749A7C1ED8}" type="presParOf" srcId="{6FD0CD72-64BF-4CA7-880B-E70AF80A5285}" destId="{6FBA7B5F-84B5-41DA-8E75-C009FF30FF6D}" srcOrd="0" destOrd="0" presId="urn:microsoft.com/office/officeart/2018/2/layout/IconLabelList"/>
    <dgm:cxn modelId="{76B1A6BF-DBE6-4203-8885-AB8177F8089F}" type="presParOf" srcId="{6FD0CD72-64BF-4CA7-880B-E70AF80A5285}" destId="{637A5A71-38AD-4992-A317-1F03D119EA8D}" srcOrd="1" destOrd="0" presId="urn:microsoft.com/office/officeart/2018/2/layout/IconLabelList"/>
    <dgm:cxn modelId="{EEF5E45F-9D41-489B-9927-E5A420BB61A9}" type="presParOf" srcId="{6FD0CD72-64BF-4CA7-880B-E70AF80A5285}" destId="{D1C5D91B-A9E6-4CD4-8888-DC61DF59DE6B}" srcOrd="2" destOrd="0" presId="urn:microsoft.com/office/officeart/2018/2/layout/IconLabelList"/>
    <dgm:cxn modelId="{D664C44C-4845-4C80-8294-06216E964D98}" type="presParOf" srcId="{C432377A-68F4-4BB8-AE90-D09A4C2EC608}" destId="{32557D02-D62F-4E38-B883-AFD96CB5B883}" srcOrd="1" destOrd="0" presId="urn:microsoft.com/office/officeart/2018/2/layout/IconLabelList"/>
    <dgm:cxn modelId="{B6A850C8-CC8D-44C6-AA9D-3C2994103B42}" type="presParOf" srcId="{C432377A-68F4-4BB8-AE90-D09A4C2EC608}" destId="{FD56A8A6-24D3-4C79-B743-2EDB8C9D2977}" srcOrd="2" destOrd="0" presId="urn:microsoft.com/office/officeart/2018/2/layout/IconLabelList"/>
    <dgm:cxn modelId="{65E98944-DF2C-4C11-A8EA-516D9DC8FF30}" type="presParOf" srcId="{FD56A8A6-24D3-4C79-B743-2EDB8C9D2977}" destId="{BEA9BE9E-9107-468D-A05F-3CCB95532B7D}" srcOrd="0" destOrd="0" presId="urn:microsoft.com/office/officeart/2018/2/layout/IconLabelList"/>
    <dgm:cxn modelId="{F1B28671-7D28-43F4-B6BD-AE68968D6A24}" type="presParOf" srcId="{FD56A8A6-24D3-4C79-B743-2EDB8C9D2977}" destId="{01F7D9FD-FB5D-4AB2-8357-8013459449AB}" srcOrd="1" destOrd="0" presId="urn:microsoft.com/office/officeart/2018/2/layout/IconLabelList"/>
    <dgm:cxn modelId="{2A15C268-20BB-4EE9-BA60-C102D3F21477}" type="presParOf" srcId="{FD56A8A6-24D3-4C79-B743-2EDB8C9D2977}" destId="{4E452B19-1336-4B43-95A2-DE32DD257321}" srcOrd="2" destOrd="0" presId="urn:microsoft.com/office/officeart/2018/2/layout/IconLabelList"/>
    <dgm:cxn modelId="{CCFDC853-A94E-4668-8601-26A3350C6FC8}" type="presParOf" srcId="{C432377A-68F4-4BB8-AE90-D09A4C2EC608}" destId="{371C2452-5A64-4C6C-8137-F34B341E5D6D}" srcOrd="3" destOrd="0" presId="urn:microsoft.com/office/officeart/2018/2/layout/IconLabelList"/>
    <dgm:cxn modelId="{4E1A97D6-444E-4A44-8DE5-6CCD47C70D57}" type="presParOf" srcId="{C432377A-68F4-4BB8-AE90-D09A4C2EC608}" destId="{BBFE48E6-81DF-4B9A-B417-DE1DC9E3D6AD}" srcOrd="4" destOrd="0" presId="urn:microsoft.com/office/officeart/2018/2/layout/IconLabelList"/>
    <dgm:cxn modelId="{EC78BE2C-0D54-44D5-8F3D-13997A652CA0}" type="presParOf" srcId="{BBFE48E6-81DF-4B9A-B417-DE1DC9E3D6AD}" destId="{F33BE444-82E5-46F8-9519-83B48ED55BE4}" srcOrd="0" destOrd="0" presId="urn:microsoft.com/office/officeart/2018/2/layout/IconLabelList"/>
    <dgm:cxn modelId="{68CBBC1C-BFE8-4005-B74F-D41AB6AB20A5}" type="presParOf" srcId="{BBFE48E6-81DF-4B9A-B417-DE1DC9E3D6AD}" destId="{2D2C9471-A475-418B-8C0B-C16C792A8903}" srcOrd="1" destOrd="0" presId="urn:microsoft.com/office/officeart/2018/2/layout/IconLabelList"/>
    <dgm:cxn modelId="{32178F76-34E2-42A7-8FE8-DC5308F7BF88}" type="presParOf" srcId="{BBFE48E6-81DF-4B9A-B417-DE1DC9E3D6AD}" destId="{07609373-251F-4DE7-8BAC-1C02D0AFEF06}" srcOrd="2" destOrd="0" presId="urn:microsoft.com/office/officeart/2018/2/layout/IconLabelList"/>
    <dgm:cxn modelId="{E85AF31A-55BA-44C4-AF83-9D3DDEEB9545}" type="presParOf" srcId="{C432377A-68F4-4BB8-AE90-D09A4C2EC608}" destId="{82485F92-4F92-4F99-9437-348920A9FC1E}" srcOrd="5" destOrd="0" presId="urn:microsoft.com/office/officeart/2018/2/layout/IconLabelList"/>
    <dgm:cxn modelId="{CDAC71B1-4E1F-431E-8489-544A54E186E2}" type="presParOf" srcId="{C432377A-68F4-4BB8-AE90-D09A4C2EC608}" destId="{BFC0D1BB-F1FA-400B-830F-DB27364CF2B0}" srcOrd="6" destOrd="0" presId="urn:microsoft.com/office/officeart/2018/2/layout/IconLabelList"/>
    <dgm:cxn modelId="{4199B8C8-F71A-4F16-8466-28A58AB900CF}" type="presParOf" srcId="{BFC0D1BB-F1FA-400B-830F-DB27364CF2B0}" destId="{FEDAF788-F507-4D93-8E96-C376BF92C61B}" srcOrd="0" destOrd="0" presId="urn:microsoft.com/office/officeart/2018/2/layout/IconLabelList"/>
    <dgm:cxn modelId="{C283D5ED-2EC7-49A4-AC47-80F56F4C54D2}" type="presParOf" srcId="{BFC0D1BB-F1FA-400B-830F-DB27364CF2B0}" destId="{4C70239A-2B15-43DC-9008-7BAA4CB5F762}" srcOrd="1" destOrd="0" presId="urn:microsoft.com/office/officeart/2018/2/layout/IconLabelList"/>
    <dgm:cxn modelId="{ACA39A44-0A8D-401A-98C4-3735DD3E8823}" type="presParOf" srcId="{BFC0D1BB-F1FA-400B-830F-DB27364CF2B0}" destId="{3E737EDF-9F18-4705-A1C0-E1E1427D94AB}" srcOrd="2" destOrd="0" presId="urn:microsoft.com/office/officeart/2018/2/layout/IconLabelList"/>
    <dgm:cxn modelId="{37C553E7-D038-41B6-A268-589C37D6A02C}" type="presParOf" srcId="{C432377A-68F4-4BB8-AE90-D09A4C2EC608}" destId="{2BF222FA-F237-4B87-AFCB-DAA75BC63769}" srcOrd="7" destOrd="0" presId="urn:microsoft.com/office/officeart/2018/2/layout/IconLabelList"/>
    <dgm:cxn modelId="{ABACAAD6-1C2E-4809-89FA-403B03D7073F}" type="presParOf" srcId="{C432377A-68F4-4BB8-AE90-D09A4C2EC608}" destId="{BD73C437-9D4D-438D-AC7A-7B903E26DD7C}" srcOrd="8" destOrd="0" presId="urn:microsoft.com/office/officeart/2018/2/layout/IconLabelList"/>
    <dgm:cxn modelId="{962F5E9A-1849-4203-89CB-CE527E2B8357}" type="presParOf" srcId="{BD73C437-9D4D-438D-AC7A-7B903E26DD7C}" destId="{A1F5B7D4-111C-43DC-9875-C733344F8246}" srcOrd="0" destOrd="0" presId="urn:microsoft.com/office/officeart/2018/2/layout/IconLabelList"/>
    <dgm:cxn modelId="{879A4450-671D-483F-A92F-3AC211788732}" type="presParOf" srcId="{BD73C437-9D4D-438D-AC7A-7B903E26DD7C}" destId="{BC26E4D5-F45F-4DED-93C4-1F33F6A47E27}" srcOrd="1" destOrd="0" presId="urn:microsoft.com/office/officeart/2018/2/layout/IconLabelList"/>
    <dgm:cxn modelId="{75075BCB-4CB3-44CF-A105-744F3A1F906E}" type="presParOf" srcId="{BD73C437-9D4D-438D-AC7A-7B903E26DD7C}" destId="{5D1BDD73-5AE9-47BA-957E-EA2A5AD71364}" srcOrd="2" destOrd="0" presId="urn:microsoft.com/office/officeart/2018/2/layout/IconLabelList"/>
    <dgm:cxn modelId="{62EFD202-097B-4416-82D9-B20F35D2E2D7}" type="presParOf" srcId="{C432377A-68F4-4BB8-AE90-D09A4C2EC608}" destId="{01DB8C63-AE5F-4639-BED7-F5D49EFCBEDD}" srcOrd="9" destOrd="0" presId="urn:microsoft.com/office/officeart/2018/2/layout/IconLabelList"/>
    <dgm:cxn modelId="{4406F2AD-4973-46D7-84D7-F8B4FA396936}" type="presParOf" srcId="{C432377A-68F4-4BB8-AE90-D09A4C2EC608}" destId="{3EEE2ED1-4BC1-4B64-8690-813BEAA46F8C}" srcOrd="10" destOrd="0" presId="urn:microsoft.com/office/officeart/2018/2/layout/IconLabelList"/>
    <dgm:cxn modelId="{332DDD82-43F4-4C61-9E4E-92F614917464}" type="presParOf" srcId="{3EEE2ED1-4BC1-4B64-8690-813BEAA46F8C}" destId="{D3A9D570-B405-4D1A-B944-B07F10161ECC}" srcOrd="0" destOrd="0" presId="urn:microsoft.com/office/officeart/2018/2/layout/IconLabelList"/>
    <dgm:cxn modelId="{616840FF-456A-4726-B2F9-598385A3B4E5}" type="presParOf" srcId="{3EEE2ED1-4BC1-4B64-8690-813BEAA46F8C}" destId="{FD004B4F-EA94-4E58-9538-8E24AA8B4B6A}" srcOrd="1" destOrd="0" presId="urn:microsoft.com/office/officeart/2018/2/layout/IconLabelList"/>
    <dgm:cxn modelId="{61D7F7F6-362D-4BED-AE24-EEAA7F456B98}" type="presParOf" srcId="{3EEE2ED1-4BC1-4B64-8690-813BEAA46F8C}" destId="{29B3BAE5-15D4-4289-8A9B-A7D1360B52F0}" srcOrd="2" destOrd="0" presId="urn:microsoft.com/office/officeart/2018/2/layout/IconLabelList"/>
    <dgm:cxn modelId="{2905FCEF-28E5-44E6-AB0C-F3359E791071}" type="presParOf" srcId="{C432377A-68F4-4BB8-AE90-D09A4C2EC608}" destId="{79C123E1-B003-40D9-B8B2-FC7223B9066D}" srcOrd="11" destOrd="0" presId="urn:microsoft.com/office/officeart/2018/2/layout/IconLabelList"/>
    <dgm:cxn modelId="{5876557D-823A-49BC-ADFA-E57A8B620ACD}" type="presParOf" srcId="{C432377A-68F4-4BB8-AE90-D09A4C2EC608}" destId="{79551B1E-0AE0-47F2-A478-2383E029836D}" srcOrd="12" destOrd="0" presId="urn:microsoft.com/office/officeart/2018/2/layout/IconLabelList"/>
    <dgm:cxn modelId="{4042A25A-9540-4963-8E5E-E3ABDD666A65}" type="presParOf" srcId="{79551B1E-0AE0-47F2-A478-2383E029836D}" destId="{41095733-9743-4F98-8DBB-0B54B49BD88F}" srcOrd="0" destOrd="0" presId="urn:microsoft.com/office/officeart/2018/2/layout/IconLabelList"/>
    <dgm:cxn modelId="{6A588D8C-1630-454C-8C6A-3BDA5F941BC1}" type="presParOf" srcId="{79551B1E-0AE0-47F2-A478-2383E029836D}" destId="{25BCD2DD-485A-42E9-8FEC-544C0B9F0864}" srcOrd="1" destOrd="0" presId="urn:microsoft.com/office/officeart/2018/2/layout/IconLabelList"/>
    <dgm:cxn modelId="{682F0140-A3FB-4D38-ABA2-DF12A64BAE70}" type="presParOf" srcId="{79551B1E-0AE0-47F2-A478-2383E029836D}" destId="{A24C8C4D-E579-4331-B668-86F2C1771B39}"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BA7B5F-84B5-41DA-8E75-C009FF30FF6D}">
      <dsp:nvSpPr>
        <dsp:cNvPr id="0" name=""/>
        <dsp:cNvSpPr/>
      </dsp:nvSpPr>
      <dsp:spPr>
        <a:xfrm>
          <a:off x="379965" y="1210744"/>
          <a:ext cx="616201" cy="61620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1C5D91B-A9E6-4CD4-8888-DC61DF59DE6B}">
      <dsp:nvSpPr>
        <dsp:cNvPr id="0" name=""/>
        <dsp:cNvSpPr/>
      </dsp:nvSpPr>
      <dsp:spPr>
        <a:xfrm>
          <a:off x="3397" y="2055802"/>
          <a:ext cx="1369335" cy="547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cs-CZ" sz="1200" b="0" i="0" kern="1200"/>
            <a:t>Human agency and oversight</a:t>
          </a:r>
          <a:endParaRPr lang="en-US" sz="1200" kern="1200"/>
        </a:p>
      </dsp:txBody>
      <dsp:txXfrm>
        <a:off x="3397" y="2055802"/>
        <a:ext cx="1369335" cy="547734"/>
      </dsp:txXfrm>
    </dsp:sp>
    <dsp:sp modelId="{BEA9BE9E-9107-468D-A05F-3CCB95532B7D}">
      <dsp:nvSpPr>
        <dsp:cNvPr id="0" name=""/>
        <dsp:cNvSpPr/>
      </dsp:nvSpPr>
      <dsp:spPr>
        <a:xfrm>
          <a:off x="1988934" y="1210744"/>
          <a:ext cx="616201" cy="61620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E452B19-1336-4B43-95A2-DE32DD257321}">
      <dsp:nvSpPr>
        <dsp:cNvPr id="0" name=""/>
        <dsp:cNvSpPr/>
      </dsp:nvSpPr>
      <dsp:spPr>
        <a:xfrm>
          <a:off x="1612367" y="2055802"/>
          <a:ext cx="1369335" cy="547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cs-CZ" sz="1200" b="0" i="0" kern="1200"/>
            <a:t>Technical Robustness and safety</a:t>
          </a:r>
          <a:endParaRPr lang="en-US" sz="1200" kern="1200"/>
        </a:p>
      </dsp:txBody>
      <dsp:txXfrm>
        <a:off x="1612367" y="2055802"/>
        <a:ext cx="1369335" cy="547734"/>
      </dsp:txXfrm>
    </dsp:sp>
    <dsp:sp modelId="{F33BE444-82E5-46F8-9519-83B48ED55BE4}">
      <dsp:nvSpPr>
        <dsp:cNvPr id="0" name=""/>
        <dsp:cNvSpPr/>
      </dsp:nvSpPr>
      <dsp:spPr>
        <a:xfrm>
          <a:off x="3597904" y="1210744"/>
          <a:ext cx="616201" cy="61620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7609373-251F-4DE7-8BAC-1C02D0AFEF06}">
      <dsp:nvSpPr>
        <dsp:cNvPr id="0" name=""/>
        <dsp:cNvSpPr/>
      </dsp:nvSpPr>
      <dsp:spPr>
        <a:xfrm>
          <a:off x="3221337" y="2055802"/>
          <a:ext cx="1369335" cy="547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cs-CZ" sz="1200" b="0" i="0" kern="1200"/>
            <a:t>Privacy and data governance</a:t>
          </a:r>
          <a:endParaRPr lang="en-US" sz="1200" kern="1200"/>
        </a:p>
      </dsp:txBody>
      <dsp:txXfrm>
        <a:off x="3221337" y="2055802"/>
        <a:ext cx="1369335" cy="547734"/>
      </dsp:txXfrm>
    </dsp:sp>
    <dsp:sp modelId="{FEDAF788-F507-4D93-8E96-C376BF92C61B}">
      <dsp:nvSpPr>
        <dsp:cNvPr id="0" name=""/>
        <dsp:cNvSpPr/>
      </dsp:nvSpPr>
      <dsp:spPr>
        <a:xfrm>
          <a:off x="5206874" y="1210744"/>
          <a:ext cx="616201" cy="61620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E737EDF-9F18-4705-A1C0-E1E1427D94AB}">
      <dsp:nvSpPr>
        <dsp:cNvPr id="0" name=""/>
        <dsp:cNvSpPr/>
      </dsp:nvSpPr>
      <dsp:spPr>
        <a:xfrm>
          <a:off x="4830307" y="2055802"/>
          <a:ext cx="1369335" cy="547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Transparency</a:t>
          </a:r>
        </a:p>
      </dsp:txBody>
      <dsp:txXfrm>
        <a:off x="4830307" y="2055802"/>
        <a:ext cx="1369335" cy="547734"/>
      </dsp:txXfrm>
    </dsp:sp>
    <dsp:sp modelId="{A1F5B7D4-111C-43DC-9875-C733344F8246}">
      <dsp:nvSpPr>
        <dsp:cNvPr id="0" name=""/>
        <dsp:cNvSpPr/>
      </dsp:nvSpPr>
      <dsp:spPr>
        <a:xfrm>
          <a:off x="6815844" y="1210744"/>
          <a:ext cx="616201" cy="61620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D1BDD73-5AE9-47BA-957E-EA2A5AD71364}">
      <dsp:nvSpPr>
        <dsp:cNvPr id="0" name=""/>
        <dsp:cNvSpPr/>
      </dsp:nvSpPr>
      <dsp:spPr>
        <a:xfrm>
          <a:off x="6439276" y="2055802"/>
          <a:ext cx="1369335" cy="547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cs-CZ" sz="1200" b="0" i="0" kern="1200"/>
            <a:t>Diversity, non-discrimination and fairness</a:t>
          </a:r>
          <a:endParaRPr lang="en-US" sz="1200" kern="1200"/>
        </a:p>
      </dsp:txBody>
      <dsp:txXfrm>
        <a:off x="6439276" y="2055802"/>
        <a:ext cx="1369335" cy="547734"/>
      </dsp:txXfrm>
    </dsp:sp>
    <dsp:sp modelId="{D3A9D570-B405-4D1A-B944-B07F10161ECC}">
      <dsp:nvSpPr>
        <dsp:cNvPr id="0" name=""/>
        <dsp:cNvSpPr/>
      </dsp:nvSpPr>
      <dsp:spPr>
        <a:xfrm>
          <a:off x="8424813" y="1210744"/>
          <a:ext cx="616201" cy="61620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9B3BAE5-15D4-4289-8A9B-A7D1360B52F0}">
      <dsp:nvSpPr>
        <dsp:cNvPr id="0" name=""/>
        <dsp:cNvSpPr/>
      </dsp:nvSpPr>
      <dsp:spPr>
        <a:xfrm>
          <a:off x="8048246" y="2055802"/>
          <a:ext cx="1369335" cy="547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cs-CZ" sz="1200" b="0" i="0" kern="1200"/>
            <a:t>Societal and environmental well-being</a:t>
          </a:r>
          <a:endParaRPr lang="en-US" sz="1200" kern="1200"/>
        </a:p>
      </dsp:txBody>
      <dsp:txXfrm>
        <a:off x="8048246" y="2055802"/>
        <a:ext cx="1369335" cy="547734"/>
      </dsp:txXfrm>
    </dsp:sp>
    <dsp:sp modelId="{41095733-9743-4F98-8DBB-0B54B49BD88F}">
      <dsp:nvSpPr>
        <dsp:cNvPr id="0" name=""/>
        <dsp:cNvSpPr/>
      </dsp:nvSpPr>
      <dsp:spPr>
        <a:xfrm>
          <a:off x="10033783" y="1210744"/>
          <a:ext cx="616201" cy="616201"/>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24C8C4D-E579-4331-B668-86F2C1771B39}">
      <dsp:nvSpPr>
        <dsp:cNvPr id="0" name=""/>
        <dsp:cNvSpPr/>
      </dsp:nvSpPr>
      <dsp:spPr>
        <a:xfrm>
          <a:off x="9657216" y="2055802"/>
          <a:ext cx="1369335" cy="547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cs-CZ" sz="1200" b="0" i="0" kern="1200"/>
            <a:t>Accountability</a:t>
          </a:r>
          <a:endParaRPr lang="en-US" sz="1200" kern="1200"/>
        </a:p>
      </dsp:txBody>
      <dsp:txXfrm>
        <a:off x="9657216" y="2055802"/>
        <a:ext cx="1369335" cy="547734"/>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FE8B4362-9944-7342-B28B-E931E1E8623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95976C0B-67C9-FE4D-861B-FEF2C4BECDE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4BC8F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6E56905-98EB-4E4B-BB7F-76092365136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4BC8FF"/>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7CFE304C-B4EC-AE41-83D6-DFCA8039AA9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4BC8FF"/>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ARTS slide">
    <p:bg>
      <p:bgPr>
        <a:solidFill>
          <a:srgbClr val="4BC8FF"/>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98FE51A2-DFE6-8C4C-AE3B-7EEE5FB3D64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EE10F69E-5BDF-EB4D-A549-99C3B52C045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57CE533F-B2A8-0141-B7C6-76DE53BCD8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45470077-C754-D94D-8876-CD951865E44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8">
            <a:extLst>
              <a:ext uri="{FF2B5EF4-FFF2-40B4-BE49-F238E27FC236}">
                <a16:creationId xmlns:a16="http://schemas.microsoft.com/office/drawing/2014/main" id="{2BA8601A-2E5F-F046-8BEE-D6DFB9D512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2CA3E3DA-40C1-DE49-9B26-0B773DA09AE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9" name="Obrázek 8">
            <a:extLst>
              <a:ext uri="{FF2B5EF4-FFF2-40B4-BE49-F238E27FC236}">
                <a16:creationId xmlns:a16="http://schemas.microsoft.com/office/drawing/2014/main" id="{CDE6E024-A30E-2949-8B4D-FC6A4F774D5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52CFA366-9799-3646-8C42-F75DED40DF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pravniprostor.cz/clanky/ostatni-pravo/cina-ochrana-osobnich-dat-na-internetu-socialni-site-a-role-stat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usinessinsider.com/china-social-credit-system-punishments-and-rewards-explained-2018-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lupa.cz/clanky/cina-instaluje-cizincum-do-mobilu-sledovaci-aplikaci-podivejte-se-jak-funguje/" TargetMode="External"/><Relationship Id="rId2" Type="http://schemas.openxmlformats.org/officeDocument/2006/relationships/hyperlink" Target="https://www.lupa.cz/clanky/nekoupite-jizdenku-neporidite-byt-kamery-jsou-vsude-cina-testuje-dystopicke-socialni-skor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hrnews.cz/lidske-zdroje/nabor-id-2698717/doba-roboti-o-vasi-vypovedi-v-amazonu-rozhodne-pocitac-id-3712125" TargetMode="External"/><Relationship Id="rId3" Type="http://schemas.openxmlformats.org/officeDocument/2006/relationships/hyperlink" Target="https://futuretodayinstitute.com/" TargetMode="External"/><Relationship Id="rId7" Type="http://schemas.openxmlformats.org/officeDocument/2006/relationships/hyperlink" Target="https://futurism.com/amazon-ai-fire-workers" TargetMode="External"/><Relationship Id="rId2" Type="http://schemas.openxmlformats.org/officeDocument/2006/relationships/hyperlink" Target="https://amywebb.io/" TargetMode="External"/><Relationship Id="rId1" Type="http://schemas.openxmlformats.org/officeDocument/2006/relationships/slideLayout" Target="../slideLayouts/slideLayout2.xml"/><Relationship Id="rId6" Type="http://schemas.openxmlformats.org/officeDocument/2006/relationships/hyperlink" Target="https://www.theverge.com/2019/4/25/18516004/amazon-warehouse-fulfillment-centers-productivity-firing-terminations" TargetMode="External"/><Relationship Id="rId5" Type="http://schemas.openxmlformats.org/officeDocument/2006/relationships/hyperlink" Target="https://web.archive.org/web/20140708235806/http:/www.uva.nl/over-de-uva/organisatie/medewerkers/content/d/i/j.f.t.m.vandijck/j.f.t.m.van-dijck.html" TargetMode="External"/><Relationship Id="rId4" Type="http://schemas.openxmlformats.org/officeDocument/2006/relationships/hyperlink" Target="https://www.amazon.com/Big-Nine-Thinking-Machines-Humanity/dp/1541773756/"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theblog.adobe.com/lets-get-experimental-behind-the-adobe-max-sneaks/" TargetMode="External"/><Relationship Id="rId3" Type="http://schemas.openxmlformats.org/officeDocument/2006/relationships/hyperlink" Target="https://a2larm.cz/2019/10/selfie-aplikace-odhalila-temnou-stranku-umele-inteligence/" TargetMode="External"/><Relationship Id="rId7" Type="http://schemas.openxmlformats.org/officeDocument/2006/relationships/hyperlink" Target="https://thispersondoesnotexist.com/" TargetMode="External"/><Relationship Id="rId12" Type="http://schemas.openxmlformats.org/officeDocument/2006/relationships/hyperlink" Target="https://www.zive.cz/clanky/uz-zadne-nahotinky-github-zakazal-zverejnovat-zdrojove-kody-deepnude/sc-3-a-199289/default.aspx" TargetMode="External"/><Relationship Id="rId2" Type="http://schemas.openxmlformats.org/officeDocument/2006/relationships/hyperlink" Target="https://www.reuters.com/article/us-amazon-com-jobs-automation-insight/amazon-scraps-secret-ai-recruiting-tool-that-showed-bias-against-women-idUSKCN1MK08G" TargetMode="External"/><Relationship Id="rId1" Type="http://schemas.openxmlformats.org/officeDocument/2006/relationships/slideLayout" Target="../slideLayouts/slideLayout2.xml"/><Relationship Id="rId6" Type="http://schemas.openxmlformats.org/officeDocument/2006/relationships/hyperlink" Target="https://www.irozhlas.cz/zpravy-domov/milos-zeman-cuckari-karel-oliva-bis-vyrocni-zprava-vyznam_1812071659_kno" TargetMode="External"/><Relationship Id="rId11" Type="http://schemas.openxmlformats.org/officeDocument/2006/relationships/hyperlink" Target="https://www.malavida.com/en/soft/fakeapp/#gref" TargetMode="External"/><Relationship Id="rId5" Type="http://schemas.openxmlformats.org/officeDocument/2006/relationships/hyperlink" Target="https://www.oxfordscholarship.com/view/10.1093/acprof:oso/9780198717492.001.0001/acprof-9780198717492" TargetMode="External"/><Relationship Id="rId10" Type="http://schemas.openxmlformats.org/officeDocument/2006/relationships/hyperlink" Target="http://visual.cs.ucl.ac.uk/pubs/handwriting/" TargetMode="External"/><Relationship Id="rId4" Type="http://schemas.openxmlformats.org/officeDocument/2006/relationships/hyperlink" Target="https://www.faceapp.com/" TargetMode="External"/><Relationship Id="rId9" Type="http://schemas.openxmlformats.org/officeDocument/2006/relationships/hyperlink" Target="https://www.producthunt.com/posts/lyrebir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Digitální kompetence</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a:t>Ochrana dat, Čína a umělá inteligence</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r>
              <a:rPr lang="cs-CZ" dirty="0"/>
              <a:t>Michal Černý</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2E4E5D-3E13-4B2B-811A-5FD9413F2C56}"/>
              </a:ext>
            </a:extLst>
          </p:cNvPr>
          <p:cNvSpPr>
            <a:spLocks noGrp="1"/>
          </p:cNvSpPr>
          <p:nvPr>
            <p:ph type="title"/>
          </p:nvPr>
        </p:nvSpPr>
        <p:spPr/>
        <p:txBody>
          <a:bodyPr>
            <a:normAutofit fontScale="90000"/>
          </a:bodyPr>
          <a:lstStyle/>
          <a:p>
            <a:r>
              <a:rPr lang="cs-CZ" dirty="0">
                <a:solidFill>
                  <a:schemeClr val="tx1">
                    <a:lumMod val="85000"/>
                    <a:lumOff val="15000"/>
                  </a:schemeClr>
                </a:solidFill>
              </a:rPr>
              <a:t>Evropská komise: pravidla pro vývoj </a:t>
            </a:r>
            <a:r>
              <a:rPr lang="cs-CZ">
                <a:solidFill>
                  <a:schemeClr val="tx1">
                    <a:lumMod val="85000"/>
                    <a:lumOff val="15000"/>
                  </a:schemeClr>
                </a:solidFill>
              </a:rPr>
              <a:t>aI</a:t>
            </a:r>
            <a:endParaRPr lang="cs-CZ" dirty="0">
              <a:solidFill>
                <a:schemeClr val="tx1">
                  <a:lumMod val="85000"/>
                  <a:lumOff val="15000"/>
                </a:schemeClr>
              </a:solidFill>
            </a:endParaRPr>
          </a:p>
        </p:txBody>
      </p:sp>
      <p:graphicFrame>
        <p:nvGraphicFramePr>
          <p:cNvPr id="5" name="Zástupný obsah 2">
            <a:extLst>
              <a:ext uri="{FF2B5EF4-FFF2-40B4-BE49-F238E27FC236}">
                <a16:creationId xmlns:a16="http://schemas.microsoft.com/office/drawing/2014/main" id="{EAD36312-B490-4722-A6FD-68933B75DAC3}"/>
              </a:ext>
            </a:extLst>
          </p:cNvPr>
          <p:cNvGraphicFramePr>
            <a:graphicFrameLocks noGrp="1"/>
          </p:cNvGraphicFramePr>
          <p:nvPr>
            <p:ph idx="1"/>
          </p:nvPr>
        </p:nvGraphicFramePr>
        <p:xfrm>
          <a:off x="581025" y="2341563"/>
          <a:ext cx="11029950" cy="38142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0883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82A5CA-89DB-4D83-BE38-ACFDF65BF8EB}"/>
              </a:ext>
            </a:extLst>
          </p:cNvPr>
          <p:cNvSpPr>
            <a:spLocks noGrp="1"/>
          </p:cNvSpPr>
          <p:nvPr>
            <p:ph type="ftr" sz="quarter" idx="4294967295"/>
          </p:nvPr>
        </p:nvSpPr>
        <p:spPr>
          <a:xfrm>
            <a:off x="0" y="6227763"/>
            <a:ext cx="7920038" cy="252412"/>
          </a:xfrm>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6D27031B-0614-4237-B820-450449F4C141}"/>
              </a:ext>
            </a:extLst>
          </p:cNvPr>
          <p:cNvSpPr>
            <a:spLocks noGrp="1"/>
          </p:cNvSpPr>
          <p:nvPr>
            <p:ph type="sldNum" sz="quarter" idx="4294967295"/>
          </p:nvPr>
        </p:nvSpPr>
        <p:spPr>
          <a:xfrm>
            <a:off x="0" y="6227763"/>
            <a:ext cx="252413" cy="252412"/>
          </a:xfrm>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1345550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E63822-4772-4ECC-931D-7412F5F9D41F}"/>
              </a:ext>
            </a:extLst>
          </p:cNvPr>
          <p:cNvSpPr>
            <a:spLocks noGrp="1"/>
          </p:cNvSpPr>
          <p:nvPr>
            <p:ph type="title"/>
          </p:nvPr>
        </p:nvSpPr>
        <p:spPr/>
        <p:txBody>
          <a:bodyPr/>
          <a:lstStyle/>
          <a:p>
            <a:r>
              <a:rPr lang="cs-CZ" dirty="0"/>
              <a:t>Čínská exkurze</a:t>
            </a:r>
          </a:p>
        </p:txBody>
      </p:sp>
      <p:sp>
        <p:nvSpPr>
          <p:cNvPr id="3" name="Zástupný obsah 2">
            <a:extLst>
              <a:ext uri="{FF2B5EF4-FFF2-40B4-BE49-F238E27FC236}">
                <a16:creationId xmlns:a16="http://schemas.microsoft.com/office/drawing/2014/main" id="{452D2303-1107-4B8C-8B0D-C205B730644C}"/>
              </a:ext>
            </a:extLst>
          </p:cNvPr>
          <p:cNvSpPr>
            <a:spLocks noGrp="1"/>
          </p:cNvSpPr>
          <p:nvPr>
            <p:ph idx="1"/>
          </p:nvPr>
        </p:nvSpPr>
        <p:spPr/>
        <p:txBody>
          <a:bodyPr/>
          <a:lstStyle/>
          <a:p>
            <a:r>
              <a:rPr lang="cs-CZ" dirty="0"/>
              <a:t>Jiný kraj, jiný mrav…</a:t>
            </a:r>
          </a:p>
          <a:p>
            <a:r>
              <a:rPr lang="cs-CZ" dirty="0"/>
              <a:t>Blokovány jsou služby, které nejsou pod kontrolou</a:t>
            </a:r>
          </a:p>
          <a:p>
            <a:r>
              <a:rPr lang="cs-CZ" dirty="0" err="1"/>
              <a:t>WeChat</a:t>
            </a:r>
            <a:r>
              <a:rPr lang="cs-CZ" dirty="0"/>
              <a:t> – něco jako komunikační nástroj, peněženka, místo sdílení obsahu, sociální síť … vše dohromady. Používají ho v podstatě všichni.</a:t>
            </a:r>
          </a:p>
          <a:p>
            <a:r>
              <a:rPr lang="cs-CZ" dirty="0" err="1"/>
              <a:t>WeChat</a:t>
            </a:r>
            <a:r>
              <a:rPr lang="cs-CZ" dirty="0"/>
              <a:t> je spojený se stranickými orgány a současně bez něj téměř „nejde fungovat“</a:t>
            </a:r>
          </a:p>
          <a:p>
            <a:r>
              <a:rPr lang="cs-CZ" dirty="0"/>
              <a:t>Nelze vyrábět ani provozovat nic, co by nebylo pod dozorem</a:t>
            </a:r>
          </a:p>
          <a:p>
            <a:r>
              <a:rPr lang="cs-CZ" dirty="0"/>
              <a:t>Trh je v rukou relativně málo, dobře řízených subjektů</a:t>
            </a:r>
          </a:p>
        </p:txBody>
      </p:sp>
    </p:spTree>
    <p:extLst>
      <p:ext uri="{BB962C8B-B14F-4D97-AF65-F5344CB8AC3E}">
        <p14:creationId xmlns:p14="http://schemas.microsoft.com/office/powerpoint/2010/main" val="2033152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3107B5-D857-4E73-A5E8-EF543F32101F}"/>
              </a:ext>
            </a:extLst>
          </p:cNvPr>
          <p:cNvSpPr>
            <a:spLocks noGrp="1"/>
          </p:cNvSpPr>
          <p:nvPr>
            <p:ph type="title"/>
          </p:nvPr>
        </p:nvSpPr>
        <p:spPr/>
        <p:txBody>
          <a:bodyPr/>
          <a:lstStyle/>
          <a:p>
            <a:r>
              <a:rPr lang="cs-CZ" dirty="0"/>
              <a:t>Čínská exkurze</a:t>
            </a:r>
          </a:p>
        </p:txBody>
      </p:sp>
      <p:sp>
        <p:nvSpPr>
          <p:cNvPr id="3" name="Zástupný obsah 2">
            <a:extLst>
              <a:ext uri="{FF2B5EF4-FFF2-40B4-BE49-F238E27FC236}">
                <a16:creationId xmlns:a16="http://schemas.microsoft.com/office/drawing/2014/main" id="{3304DE30-CBC7-4B5E-8601-F757A336B15E}"/>
              </a:ext>
            </a:extLst>
          </p:cNvPr>
          <p:cNvSpPr>
            <a:spLocks noGrp="1"/>
          </p:cNvSpPr>
          <p:nvPr>
            <p:ph idx="1"/>
          </p:nvPr>
        </p:nvSpPr>
        <p:spPr/>
        <p:txBody>
          <a:bodyPr/>
          <a:lstStyle/>
          <a:p>
            <a:r>
              <a:rPr lang="cs-CZ" dirty="0"/>
              <a:t>Celá Čína tvoří vlastní „internet v internetu“, využívá tzv. velkou čínskou zeď (firewall, blokování obsahu) a silnou cenzuru kombinující AI a náklady na ručně prováděnou „vnitřní bezpečnost“</a:t>
            </a:r>
          </a:p>
          <a:p>
            <a:r>
              <a:rPr lang="cs-CZ" dirty="0"/>
              <a:t>Existují silně diskriminované skupiny (</a:t>
            </a:r>
            <a:r>
              <a:rPr lang="cs-CZ" dirty="0" err="1"/>
              <a:t>Ujgurové</a:t>
            </a:r>
            <a:r>
              <a:rPr lang="cs-CZ" dirty="0"/>
              <a:t>), zájem na průmyslové špionáži (EU a USA), politické špionáži (Afrika) nebo obecně sledování vlastní opozice (Hongkong)</a:t>
            </a:r>
          </a:p>
          <a:p>
            <a:r>
              <a:rPr lang="cs-CZ" dirty="0"/>
              <a:t>Mají jiné pojetí společnosti dat, ….</a:t>
            </a:r>
          </a:p>
          <a:p>
            <a:r>
              <a:rPr lang="cs-CZ" dirty="0"/>
              <a:t>Čínský komunismus není stejný, jako byl ten náš</a:t>
            </a:r>
          </a:p>
        </p:txBody>
      </p:sp>
    </p:spTree>
    <p:extLst>
      <p:ext uri="{BB962C8B-B14F-4D97-AF65-F5344CB8AC3E}">
        <p14:creationId xmlns:p14="http://schemas.microsoft.com/office/powerpoint/2010/main" val="4160850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2474EC-8424-403C-8F5D-6409E5D25FDB}"/>
              </a:ext>
            </a:extLst>
          </p:cNvPr>
          <p:cNvSpPr>
            <a:spLocks noGrp="1"/>
          </p:cNvSpPr>
          <p:nvPr>
            <p:ph type="title"/>
          </p:nvPr>
        </p:nvSpPr>
        <p:spPr/>
        <p:txBody>
          <a:bodyPr/>
          <a:lstStyle/>
          <a:p>
            <a:r>
              <a:rPr lang="cs-CZ" dirty="0" err="1"/>
              <a:t>Sesame</a:t>
            </a:r>
            <a:r>
              <a:rPr lang="cs-CZ" dirty="0"/>
              <a:t> </a:t>
            </a:r>
            <a:r>
              <a:rPr lang="cs-CZ" dirty="0" err="1"/>
              <a:t>Credit</a:t>
            </a:r>
            <a:endParaRPr lang="cs-CZ" dirty="0"/>
          </a:p>
        </p:txBody>
      </p:sp>
      <p:sp>
        <p:nvSpPr>
          <p:cNvPr id="3" name="Zástupný obsah 2">
            <a:extLst>
              <a:ext uri="{FF2B5EF4-FFF2-40B4-BE49-F238E27FC236}">
                <a16:creationId xmlns:a16="http://schemas.microsoft.com/office/drawing/2014/main" id="{70498C4C-A3F9-4D3E-8B93-B15A4F344FE1}"/>
              </a:ext>
            </a:extLst>
          </p:cNvPr>
          <p:cNvSpPr>
            <a:spLocks noGrp="1"/>
          </p:cNvSpPr>
          <p:nvPr>
            <p:ph idx="1"/>
          </p:nvPr>
        </p:nvSpPr>
        <p:spPr/>
        <p:txBody>
          <a:bodyPr/>
          <a:lstStyle/>
          <a:p>
            <a:r>
              <a:rPr lang="cs-CZ" dirty="0"/>
              <a:t>Od 2014 je součástí státní politiky sociální kredit</a:t>
            </a:r>
          </a:p>
          <a:p>
            <a:r>
              <a:rPr lang="cs-CZ" dirty="0"/>
              <a:t>Ant </a:t>
            </a:r>
            <a:r>
              <a:rPr lang="cs-CZ" dirty="0" err="1"/>
              <a:t>Financial</a:t>
            </a:r>
            <a:r>
              <a:rPr lang="cs-CZ" dirty="0"/>
              <a:t> (Alibaba) do </a:t>
            </a:r>
            <a:r>
              <a:rPr lang="cs-CZ" dirty="0" err="1"/>
              <a:t>Sesame</a:t>
            </a:r>
            <a:r>
              <a:rPr lang="cs-CZ" dirty="0"/>
              <a:t> </a:t>
            </a:r>
            <a:r>
              <a:rPr lang="cs-CZ" dirty="0" err="1"/>
              <a:t>Credit</a:t>
            </a:r>
            <a:r>
              <a:rPr lang="cs-CZ" dirty="0"/>
              <a:t> převedl všechny své uživatele – „dobrovolně“</a:t>
            </a:r>
          </a:p>
          <a:p>
            <a:r>
              <a:rPr lang="cs-CZ" i="1" dirty="0"/>
              <a:t>„Monitoruje chování uživatelů na sociálních sítích, jejich interakce, nákupy na e-shopu Alibaba či finanční transakce, tato data vyhodnocuje a podle předem daného vzorce uživateli udělí skóre v rozmezí od 350 do 950 bodů. Motivací je dosažení co nejvyššího skóre, díky čemuž si uživatel může např. vzít půjčku s výhodnějším úrokem či rychleji získat cestovní vízum do EU.“</a:t>
            </a:r>
            <a:r>
              <a:rPr lang="cs-CZ" dirty="0"/>
              <a:t> (</a:t>
            </a:r>
            <a:r>
              <a:rPr lang="cs-CZ" dirty="0">
                <a:hlinkClick r:id="rId2"/>
              </a:rPr>
              <a:t>Zdroj</a:t>
            </a:r>
            <a:r>
              <a:rPr lang="cs-CZ" dirty="0"/>
              <a:t>)</a:t>
            </a:r>
          </a:p>
        </p:txBody>
      </p:sp>
    </p:spTree>
    <p:extLst>
      <p:ext uri="{BB962C8B-B14F-4D97-AF65-F5344CB8AC3E}">
        <p14:creationId xmlns:p14="http://schemas.microsoft.com/office/powerpoint/2010/main" val="4239663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0D6738-5EF2-4B0B-BD58-3160B2A3B8F0}"/>
              </a:ext>
            </a:extLst>
          </p:cNvPr>
          <p:cNvSpPr>
            <a:spLocks noGrp="1"/>
          </p:cNvSpPr>
          <p:nvPr>
            <p:ph type="title"/>
          </p:nvPr>
        </p:nvSpPr>
        <p:spPr/>
        <p:txBody>
          <a:bodyPr/>
          <a:lstStyle/>
          <a:p>
            <a:r>
              <a:rPr lang="cs-CZ" dirty="0" err="1"/>
              <a:t>Sesame</a:t>
            </a:r>
            <a:r>
              <a:rPr lang="cs-CZ" dirty="0"/>
              <a:t> </a:t>
            </a:r>
            <a:r>
              <a:rPr lang="cs-CZ" dirty="0" err="1"/>
              <a:t>Credit</a:t>
            </a:r>
            <a:endParaRPr lang="cs-CZ" dirty="0"/>
          </a:p>
        </p:txBody>
      </p:sp>
      <p:sp>
        <p:nvSpPr>
          <p:cNvPr id="3" name="Zástupný obsah 2">
            <a:extLst>
              <a:ext uri="{FF2B5EF4-FFF2-40B4-BE49-F238E27FC236}">
                <a16:creationId xmlns:a16="http://schemas.microsoft.com/office/drawing/2014/main" id="{7CB599AF-AF28-445B-B3EF-2AA2C767A8FF}"/>
              </a:ext>
            </a:extLst>
          </p:cNvPr>
          <p:cNvSpPr>
            <a:spLocks noGrp="1"/>
          </p:cNvSpPr>
          <p:nvPr>
            <p:ph idx="1"/>
          </p:nvPr>
        </p:nvSpPr>
        <p:spPr/>
        <p:txBody>
          <a:bodyPr>
            <a:normAutofit fontScale="85000" lnSpcReduction="20000"/>
          </a:bodyPr>
          <a:lstStyle/>
          <a:p>
            <a:r>
              <a:rPr lang="cs-CZ" dirty="0"/>
              <a:t>Sledované oblasti:</a:t>
            </a:r>
          </a:p>
          <a:p>
            <a:pPr lvl="1"/>
            <a:r>
              <a:rPr lang="cs-CZ" dirty="0"/>
              <a:t>finanční historie</a:t>
            </a:r>
          </a:p>
          <a:p>
            <a:pPr lvl="1"/>
            <a:r>
              <a:rPr lang="cs-CZ" dirty="0"/>
              <a:t>dodržování smluv závazků</a:t>
            </a:r>
          </a:p>
          <a:p>
            <a:pPr lvl="1"/>
            <a:r>
              <a:rPr lang="cs-CZ" dirty="0"/>
              <a:t>osobní charakteristiky</a:t>
            </a:r>
          </a:p>
          <a:p>
            <a:pPr lvl="1"/>
            <a:r>
              <a:rPr lang="cs-CZ" dirty="0"/>
              <a:t>chování a mezilidské vztahy, využívání technologií, hraní her atp.</a:t>
            </a:r>
          </a:p>
          <a:p>
            <a:pPr>
              <a:lnSpc>
                <a:spcPct val="120000"/>
              </a:lnSpc>
              <a:spcAft>
                <a:spcPts val="600"/>
              </a:spcAft>
            </a:pPr>
            <a:r>
              <a:rPr lang="cs-CZ" dirty="0"/>
              <a:t>Má určovat všechny oblasti lidského života – od možnosti půjčit si kolo, přes vzdělání, cestování.</a:t>
            </a:r>
          </a:p>
          <a:p>
            <a:pPr>
              <a:lnSpc>
                <a:spcPct val="120000"/>
              </a:lnSpc>
              <a:spcAft>
                <a:spcPts val="600"/>
              </a:spcAft>
            </a:pPr>
            <a:r>
              <a:rPr lang="cs-CZ" dirty="0">
                <a:hlinkClick r:id="rId2"/>
              </a:rPr>
              <a:t>Od 1. května 2018 </a:t>
            </a:r>
            <a:r>
              <a:rPr lang="cs-CZ" dirty="0"/>
              <a:t>přišlo asi 9 milionů občanů možnost zakoupit si letenky na vnitrostátní lety, zemi nemůže opustit více než sto lidí a 3 miliony možnost cestovat v obchodní třídě ve vlacích. Otázka, je, jaká jsou data doopravdy.</a:t>
            </a:r>
          </a:p>
          <a:p>
            <a:pPr>
              <a:lnSpc>
                <a:spcPct val="120000"/>
              </a:lnSpc>
              <a:spcAft>
                <a:spcPts val="600"/>
              </a:spcAft>
            </a:pPr>
            <a:r>
              <a:rPr lang="cs-CZ" dirty="0"/>
              <a:t>Čína je současně citlivá na sociální aspekt osobní pověsti, jde o kolektivistickou společnost, což to celé dosti usnadňuje.</a:t>
            </a:r>
          </a:p>
        </p:txBody>
      </p:sp>
    </p:spTree>
    <p:extLst>
      <p:ext uri="{BB962C8B-B14F-4D97-AF65-F5344CB8AC3E}">
        <p14:creationId xmlns:p14="http://schemas.microsoft.com/office/powerpoint/2010/main" val="3169375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17B8A2-E204-4DCC-87D9-847377E92F67}"/>
              </a:ext>
            </a:extLst>
          </p:cNvPr>
          <p:cNvSpPr>
            <a:spLocks noGrp="1"/>
          </p:cNvSpPr>
          <p:nvPr>
            <p:ph type="title"/>
          </p:nvPr>
        </p:nvSpPr>
        <p:spPr/>
        <p:txBody>
          <a:bodyPr/>
          <a:lstStyle/>
          <a:p>
            <a:r>
              <a:rPr lang="cs-CZ" dirty="0"/>
              <a:t>Pár komentářů na okraj</a:t>
            </a:r>
          </a:p>
        </p:txBody>
      </p:sp>
      <p:sp>
        <p:nvSpPr>
          <p:cNvPr id="3" name="Zástupný obsah 2">
            <a:extLst>
              <a:ext uri="{FF2B5EF4-FFF2-40B4-BE49-F238E27FC236}">
                <a16:creationId xmlns:a16="http://schemas.microsoft.com/office/drawing/2014/main" id="{D3F62E1F-BEA1-4ACE-B143-6B0B173C5406}"/>
              </a:ext>
            </a:extLst>
          </p:cNvPr>
          <p:cNvSpPr>
            <a:spLocks noGrp="1"/>
          </p:cNvSpPr>
          <p:nvPr>
            <p:ph idx="1"/>
          </p:nvPr>
        </p:nvSpPr>
        <p:spPr/>
        <p:txBody>
          <a:bodyPr/>
          <a:lstStyle/>
          <a:p>
            <a:r>
              <a:rPr lang="cs-CZ" dirty="0"/>
              <a:t>Existují </a:t>
            </a:r>
            <a:r>
              <a:rPr lang="cs-CZ" dirty="0">
                <a:hlinkClick r:id="rId2"/>
              </a:rPr>
              <a:t>konkrétní dobře popsané příběhy</a:t>
            </a:r>
            <a:endParaRPr lang="cs-CZ" dirty="0"/>
          </a:p>
          <a:p>
            <a:r>
              <a:rPr lang="cs-CZ" dirty="0"/>
              <a:t>Silně roste význam AI, detekce obličejů atp.</a:t>
            </a:r>
          </a:p>
          <a:p>
            <a:r>
              <a:rPr lang="cs-CZ" dirty="0"/>
              <a:t>Čína se soustředí na vývoz AI a dalších technologií</a:t>
            </a:r>
          </a:p>
          <a:p>
            <a:r>
              <a:rPr lang="cs-CZ" dirty="0"/>
              <a:t>Klidně sledují „</a:t>
            </a:r>
            <a:r>
              <a:rPr lang="cs-CZ" dirty="0">
                <a:hlinkClick r:id="rId3"/>
              </a:rPr>
              <a:t>náhodné cestující</a:t>
            </a:r>
            <a:r>
              <a:rPr lang="cs-CZ" dirty="0"/>
              <a:t>“</a:t>
            </a:r>
          </a:p>
          <a:p>
            <a:endParaRPr lang="cs-CZ" dirty="0"/>
          </a:p>
        </p:txBody>
      </p:sp>
    </p:spTree>
    <p:extLst>
      <p:ext uri="{BB962C8B-B14F-4D97-AF65-F5344CB8AC3E}">
        <p14:creationId xmlns:p14="http://schemas.microsoft.com/office/powerpoint/2010/main" val="4012798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706E2C-A4AC-4906-A18D-520E49E7B2F8}"/>
              </a:ext>
            </a:extLst>
          </p:cNvPr>
          <p:cNvSpPr>
            <a:spLocks noGrp="1"/>
          </p:cNvSpPr>
          <p:nvPr>
            <p:ph type="title"/>
          </p:nvPr>
        </p:nvSpPr>
        <p:spPr/>
        <p:txBody>
          <a:bodyPr/>
          <a:lstStyle/>
          <a:p>
            <a:r>
              <a:rPr lang="cs-CZ" dirty="0"/>
              <a:t>Evropská legislativa</a:t>
            </a:r>
          </a:p>
        </p:txBody>
      </p:sp>
      <p:sp>
        <p:nvSpPr>
          <p:cNvPr id="3" name="Zástupný obsah 2">
            <a:extLst>
              <a:ext uri="{FF2B5EF4-FFF2-40B4-BE49-F238E27FC236}">
                <a16:creationId xmlns:a16="http://schemas.microsoft.com/office/drawing/2014/main" id="{C6E2DD41-D36F-44E0-8BA5-2743E53386D5}"/>
              </a:ext>
            </a:extLst>
          </p:cNvPr>
          <p:cNvSpPr>
            <a:spLocks noGrp="1"/>
          </p:cNvSpPr>
          <p:nvPr>
            <p:ph idx="1"/>
          </p:nvPr>
        </p:nvSpPr>
        <p:spPr/>
        <p:txBody>
          <a:bodyPr/>
          <a:lstStyle/>
          <a:p>
            <a:r>
              <a:rPr lang="cs-CZ" dirty="0"/>
              <a:t>Právo na zapomnění</a:t>
            </a:r>
          </a:p>
          <a:p>
            <a:r>
              <a:rPr lang="cs-CZ" dirty="0"/>
              <a:t>GDPR</a:t>
            </a:r>
          </a:p>
          <a:p>
            <a:r>
              <a:rPr lang="cs-CZ" dirty="0"/>
              <a:t>Listovní tajemství</a:t>
            </a:r>
          </a:p>
          <a:p>
            <a:r>
              <a:rPr lang="cs-CZ" dirty="0"/>
              <a:t>Regulace cookies</a:t>
            </a:r>
          </a:p>
          <a:p>
            <a:r>
              <a:rPr lang="cs-CZ" dirty="0"/>
              <a:t>…</a:t>
            </a:r>
          </a:p>
        </p:txBody>
      </p:sp>
    </p:spTree>
    <p:extLst>
      <p:ext uri="{BB962C8B-B14F-4D97-AF65-F5344CB8AC3E}">
        <p14:creationId xmlns:p14="http://schemas.microsoft.com/office/powerpoint/2010/main" val="1314447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1162D3-2D80-43BF-B707-04ABFFA332D4}"/>
              </a:ext>
            </a:extLst>
          </p:cNvPr>
          <p:cNvSpPr>
            <a:spLocks noGrp="1"/>
          </p:cNvSpPr>
          <p:nvPr>
            <p:ph type="title"/>
          </p:nvPr>
        </p:nvSpPr>
        <p:spPr/>
        <p:txBody>
          <a:bodyPr/>
          <a:lstStyle/>
          <a:p>
            <a:r>
              <a:rPr lang="cs-CZ" dirty="0"/>
              <a:t>(Nejen) diskriminační problémy</a:t>
            </a:r>
          </a:p>
        </p:txBody>
      </p:sp>
      <p:sp>
        <p:nvSpPr>
          <p:cNvPr id="3" name="Zástupný obsah 2">
            <a:extLst>
              <a:ext uri="{FF2B5EF4-FFF2-40B4-BE49-F238E27FC236}">
                <a16:creationId xmlns:a16="http://schemas.microsoft.com/office/drawing/2014/main" id="{1256548E-73E2-4DD6-85AA-8FFDFE0DC4E7}"/>
              </a:ext>
            </a:extLst>
          </p:cNvPr>
          <p:cNvSpPr>
            <a:spLocks noGrp="1"/>
          </p:cNvSpPr>
          <p:nvPr>
            <p:ph idx="1"/>
          </p:nvPr>
        </p:nvSpPr>
        <p:spPr/>
        <p:txBody>
          <a:bodyPr>
            <a:normAutofit fontScale="62500" lnSpcReduction="20000"/>
          </a:bodyPr>
          <a:lstStyle/>
          <a:p>
            <a:pPr>
              <a:lnSpc>
                <a:spcPct val="120000"/>
              </a:lnSpc>
              <a:spcBef>
                <a:spcPts val="600"/>
              </a:spcBef>
            </a:pPr>
            <a:r>
              <a:rPr lang="cs-CZ" u="sng" dirty="0">
                <a:hlinkClick r:id="rId2"/>
              </a:rPr>
              <a:t>Amy </a:t>
            </a:r>
            <a:r>
              <a:rPr lang="cs-CZ" u="sng" dirty="0" err="1">
                <a:hlinkClick r:id="rId2"/>
              </a:rPr>
              <a:t>Webb</a:t>
            </a:r>
            <a:r>
              <a:rPr lang="cs-CZ" dirty="0"/>
              <a:t>, profesorka New York University a zakladatelka </a:t>
            </a:r>
            <a:r>
              <a:rPr lang="cs-CZ" u="sng" dirty="0" err="1">
                <a:hlinkClick r:id="rId3"/>
              </a:rPr>
              <a:t>Future</a:t>
            </a:r>
            <a:r>
              <a:rPr lang="cs-CZ" u="sng" dirty="0">
                <a:hlinkClick r:id="rId3"/>
              </a:rPr>
              <a:t> </a:t>
            </a:r>
            <a:r>
              <a:rPr lang="cs-CZ" u="sng" dirty="0" err="1">
                <a:hlinkClick r:id="rId3"/>
              </a:rPr>
              <a:t>Today</a:t>
            </a:r>
            <a:r>
              <a:rPr lang="cs-CZ" u="sng" dirty="0">
                <a:hlinkClick r:id="rId3"/>
              </a:rPr>
              <a:t> Institute</a:t>
            </a:r>
            <a:r>
              <a:rPr lang="cs-CZ" dirty="0"/>
              <a:t> tvrdí, že AI znamená výrazné posílení pozic korporací, které mají přístup k velkému množství dat a tím </a:t>
            </a:r>
            <a:r>
              <a:rPr lang="cs-CZ" u="sng" dirty="0">
                <a:hlinkClick r:id="rId4"/>
              </a:rPr>
              <a:t>mají také velkou moc</a:t>
            </a:r>
            <a:r>
              <a:rPr lang="cs-CZ" dirty="0"/>
              <a:t>. V tomto ohledu jsou pak lákavé pro autoritářské režimy nebo obecně pro vlády, protože v nich vidí nástroj globální strategické výhody. Nejsilnější zbraní USA nebudou zřejmě atomové zbraně, ale Google, Amazon, Microsoft, Apple či Facebook. </a:t>
            </a:r>
          </a:p>
          <a:p>
            <a:pPr>
              <a:lnSpc>
                <a:spcPct val="120000"/>
              </a:lnSpc>
              <a:spcBef>
                <a:spcPts val="600"/>
              </a:spcBef>
            </a:pPr>
            <a:r>
              <a:rPr lang="cs-CZ" dirty="0"/>
              <a:t>Zajímavým krokem je pak názor, že by společnosti měli akcentovat udržitelný rozvoj před krátkodobými cíli, což ostatně v Evropě zdůrazňuje také </a:t>
            </a:r>
            <a:r>
              <a:rPr lang="cs-CZ" u="sng" dirty="0">
                <a:hlinkClick r:id="rId5"/>
              </a:rPr>
              <a:t>José van </a:t>
            </a:r>
            <a:r>
              <a:rPr lang="cs-CZ" u="sng" dirty="0" err="1">
                <a:hlinkClick r:id="rId5"/>
              </a:rPr>
              <a:t>Dijck</a:t>
            </a:r>
            <a:r>
              <a:rPr lang="cs-CZ" dirty="0"/>
              <a:t>. Skutečnost, že by firmy masově upřednostnili veřejné blaho (navíc obtížně definované) před ziskem, který od nich očekávají akcionáři se zdá být velice nepravděpodobná. Současně je ale třeba říci, že velká část velkých firem zdůrazňuje, že třeba oblast sociálních sítí nebo obecně ochrany osobních dat by měla být regulována.</a:t>
            </a:r>
          </a:p>
          <a:p>
            <a:pPr>
              <a:lnSpc>
                <a:spcPct val="120000"/>
              </a:lnSpc>
              <a:spcBef>
                <a:spcPts val="600"/>
              </a:spcBef>
            </a:pPr>
            <a:r>
              <a:rPr lang="cs-CZ" u="sng" dirty="0">
                <a:hlinkClick r:id="rId6"/>
              </a:rPr>
              <a:t>Podle některých zaměstnanců</a:t>
            </a:r>
            <a:r>
              <a:rPr lang="cs-CZ" dirty="0"/>
              <a:t> Amazonu o výpovědích </a:t>
            </a:r>
            <a:r>
              <a:rPr lang="cs-CZ" u="sng" dirty="0">
                <a:hlinkClick r:id="rId7"/>
              </a:rPr>
              <a:t>rozhoduje systém s AI</a:t>
            </a:r>
            <a:r>
              <a:rPr lang="cs-CZ" dirty="0"/>
              <a:t>, nikoli přímý nadřízený. </a:t>
            </a:r>
            <a:r>
              <a:rPr lang="cs-CZ" u="sng" dirty="0">
                <a:hlinkClick r:id="rId8"/>
              </a:rPr>
              <a:t>Respektive je to tak</a:t>
            </a:r>
            <a:r>
              <a:rPr lang="cs-CZ" dirty="0"/>
              <a:t>, že doporučení na výpověď je systémem jasně popsaná, naměřená a zdůvodněná a příslušný manažer či HR by měl zřejmě provést jen kontrolu, případně uvážit další možné vlivy.</a:t>
            </a:r>
          </a:p>
        </p:txBody>
      </p:sp>
    </p:spTree>
    <p:extLst>
      <p:ext uri="{BB962C8B-B14F-4D97-AF65-F5344CB8AC3E}">
        <p14:creationId xmlns:p14="http://schemas.microsoft.com/office/powerpoint/2010/main" val="427651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84C558-7E62-4BD9-8915-BFAE37EAB835}"/>
              </a:ext>
            </a:extLst>
          </p:cNvPr>
          <p:cNvSpPr>
            <a:spLocks noGrp="1"/>
          </p:cNvSpPr>
          <p:nvPr>
            <p:ph type="title"/>
          </p:nvPr>
        </p:nvSpPr>
        <p:spPr/>
        <p:txBody>
          <a:bodyPr/>
          <a:lstStyle/>
          <a:p>
            <a:r>
              <a:rPr lang="cs-CZ" dirty="0"/>
              <a:t>(Nejen) diskriminační problémy</a:t>
            </a:r>
          </a:p>
        </p:txBody>
      </p:sp>
      <p:sp>
        <p:nvSpPr>
          <p:cNvPr id="3" name="Zástupný obsah 2">
            <a:extLst>
              <a:ext uri="{FF2B5EF4-FFF2-40B4-BE49-F238E27FC236}">
                <a16:creationId xmlns:a16="http://schemas.microsoft.com/office/drawing/2014/main" id="{CF4B7E58-7261-400D-987C-B31D048C5EB4}"/>
              </a:ext>
            </a:extLst>
          </p:cNvPr>
          <p:cNvSpPr>
            <a:spLocks noGrp="1"/>
          </p:cNvSpPr>
          <p:nvPr>
            <p:ph idx="1"/>
          </p:nvPr>
        </p:nvSpPr>
        <p:spPr/>
        <p:txBody>
          <a:bodyPr/>
          <a:lstStyle/>
          <a:p>
            <a:pPr>
              <a:lnSpc>
                <a:spcPct val="120000"/>
              </a:lnSpc>
            </a:pPr>
            <a:r>
              <a:rPr lang="cs-CZ" sz="2400" dirty="0"/>
              <a:t>Asi nejznámější problém s AI a diskriminací je spojen </a:t>
            </a:r>
            <a:r>
              <a:rPr lang="cs-CZ" sz="2400" u="sng" dirty="0">
                <a:hlinkClick r:id="rId2"/>
              </a:rPr>
              <a:t>s oddělením lidských zdrojů</a:t>
            </a:r>
            <a:r>
              <a:rPr lang="cs-CZ" sz="2400" dirty="0"/>
              <a:t>, které fungovalo tak, že se systém naučil na výběru běžných personalistů pracujících v Amazonu, jakým způsobem vybírají budoucí zaměstnance v závislosti na tom, jak vypadá jejich životopis. Tento výběr byl reálně diskriminační pro ženy.</a:t>
            </a:r>
          </a:p>
          <a:p>
            <a:pPr>
              <a:lnSpc>
                <a:spcPct val="120000"/>
              </a:lnSpc>
            </a:pPr>
            <a:r>
              <a:rPr lang="cs-CZ" sz="2400" dirty="0"/>
              <a:t>Otázkou je, nad jakými daty provádíme tréning (</a:t>
            </a:r>
            <a:r>
              <a:rPr lang="cs-CZ" sz="2400" dirty="0" err="1">
                <a:hlinkClick r:id="rId3"/>
              </a:rPr>
              <a:t>ImageNet</a:t>
            </a:r>
            <a:r>
              <a:rPr lang="cs-CZ" sz="2400" dirty="0"/>
              <a:t>) a co se děje s našimi daty (</a:t>
            </a:r>
            <a:r>
              <a:rPr lang="cs-CZ" sz="2400" dirty="0" err="1">
                <a:hlinkClick r:id="rId4"/>
              </a:rPr>
              <a:t>Faceapp</a:t>
            </a:r>
            <a:r>
              <a:rPr lang="cs-CZ" sz="2400" dirty="0"/>
              <a:t>).</a:t>
            </a:r>
          </a:p>
          <a:p>
            <a:pPr>
              <a:lnSpc>
                <a:spcPct val="120000"/>
              </a:lnSpc>
            </a:pPr>
            <a:r>
              <a:rPr lang="cs-CZ" sz="2400" dirty="0"/>
              <a:t>Etické otázky vedení války (</a:t>
            </a:r>
            <a:r>
              <a:rPr lang="cs-CZ" sz="2400" dirty="0" err="1">
                <a:hlinkClick r:id="rId5"/>
              </a:rPr>
              <a:t>Ohlin</a:t>
            </a:r>
            <a:r>
              <a:rPr lang="cs-CZ" sz="2400" dirty="0">
                <a:hlinkClick r:id="rId5"/>
              </a:rPr>
              <a:t> et al.</a:t>
            </a:r>
            <a:r>
              <a:rPr lang="cs-CZ" sz="2400" dirty="0"/>
              <a:t>) a </a:t>
            </a:r>
            <a:r>
              <a:rPr lang="cs-CZ" sz="2400" dirty="0" err="1"/>
              <a:t>čučkaři</a:t>
            </a:r>
            <a:r>
              <a:rPr lang="cs-CZ" sz="2400" dirty="0"/>
              <a:t> (</a:t>
            </a:r>
            <a:r>
              <a:rPr lang="cs-CZ" sz="2400" dirty="0">
                <a:hlinkClick r:id="rId6"/>
              </a:rPr>
              <a:t>Zeman</a:t>
            </a:r>
            <a:r>
              <a:rPr lang="cs-CZ" sz="2400" dirty="0"/>
              <a:t>)</a:t>
            </a:r>
          </a:p>
          <a:p>
            <a:pPr>
              <a:lnSpc>
                <a:spcPct val="120000"/>
              </a:lnSpc>
            </a:pPr>
            <a:r>
              <a:rPr lang="cs-CZ" sz="2400" dirty="0" err="1"/>
              <a:t>DeepFake</a:t>
            </a:r>
            <a:r>
              <a:rPr lang="cs-CZ" sz="2400" dirty="0"/>
              <a:t> – </a:t>
            </a:r>
            <a:r>
              <a:rPr lang="cs-CZ" sz="2400" dirty="0">
                <a:hlinkClick r:id="rId7"/>
              </a:rPr>
              <a:t>neexistující tváře</a:t>
            </a:r>
            <a:r>
              <a:rPr lang="cs-CZ" sz="2400" dirty="0"/>
              <a:t>, </a:t>
            </a:r>
            <a:r>
              <a:rPr lang="cs-CZ" sz="2400" dirty="0">
                <a:hlinkClick r:id="rId8"/>
              </a:rPr>
              <a:t>cizí hlasy</a:t>
            </a:r>
            <a:r>
              <a:rPr lang="cs-CZ" sz="2400" dirty="0"/>
              <a:t> (</a:t>
            </a:r>
            <a:r>
              <a:rPr lang="cs-CZ" sz="2400" dirty="0">
                <a:hlinkClick r:id="rId9"/>
              </a:rPr>
              <a:t>jiné</a:t>
            </a:r>
            <a:r>
              <a:rPr lang="cs-CZ" sz="2400" dirty="0"/>
              <a:t>), </a:t>
            </a:r>
            <a:r>
              <a:rPr lang="cs-CZ" sz="2400" dirty="0">
                <a:hlinkClick r:id="rId10"/>
              </a:rPr>
              <a:t>písmo</a:t>
            </a:r>
            <a:r>
              <a:rPr lang="cs-CZ" sz="2400" dirty="0"/>
              <a:t>, </a:t>
            </a:r>
            <a:r>
              <a:rPr lang="cs-CZ" sz="2400" dirty="0">
                <a:hlinkClick r:id="rId11"/>
              </a:rPr>
              <a:t>video</a:t>
            </a:r>
            <a:r>
              <a:rPr lang="cs-CZ" sz="2400" dirty="0"/>
              <a:t> a </a:t>
            </a:r>
            <a:r>
              <a:rPr lang="cs-CZ" sz="2400" dirty="0">
                <a:hlinkClick r:id="rId12"/>
              </a:rPr>
              <a:t>svlékání z plavek</a:t>
            </a:r>
            <a:r>
              <a:rPr lang="cs-CZ" sz="2400" dirty="0"/>
              <a:t> – na co se tedy vlastně můžeme epistemicky spolehnout?</a:t>
            </a:r>
          </a:p>
          <a:p>
            <a:pPr>
              <a:lnSpc>
                <a:spcPct val="120000"/>
              </a:lnSpc>
            </a:pPr>
            <a:endParaRPr lang="cs-CZ" sz="2400" dirty="0"/>
          </a:p>
        </p:txBody>
      </p:sp>
    </p:spTree>
    <p:extLst>
      <p:ext uri="{BB962C8B-B14F-4D97-AF65-F5344CB8AC3E}">
        <p14:creationId xmlns:p14="http://schemas.microsoft.com/office/powerpoint/2010/main" val="147876850"/>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arts-prezentace-16-9-cz-v11.potx" id="{850E93A8-45C9-4C23-9306-30E4FC2F50F2}" vid="{13F8A24C-E6A5-454D-8F66-47FE17FE1E3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muni-arts-prezentace-16-9-cz-v11</Template>
  <TotalTime>0</TotalTime>
  <Words>786</Words>
  <Application>Microsoft Office PowerPoint</Application>
  <PresentationFormat>Širokoúhlá obrazovka</PresentationFormat>
  <Paragraphs>59</Paragraphs>
  <Slides>11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Tahoma</vt:lpstr>
      <vt:lpstr>Wingdings</vt:lpstr>
      <vt:lpstr>Prezentace_MU_CZ</vt:lpstr>
      <vt:lpstr>Ochrana dat, Čína a umělá inteligence</vt:lpstr>
      <vt:lpstr>Čínská exkurze</vt:lpstr>
      <vt:lpstr>Čínská exkurze</vt:lpstr>
      <vt:lpstr>Sesame Credit</vt:lpstr>
      <vt:lpstr>Sesame Credit</vt:lpstr>
      <vt:lpstr>Pár komentářů na okraj</vt:lpstr>
      <vt:lpstr>Evropská legislativa</vt:lpstr>
      <vt:lpstr>(Nejen) diskriminační problémy</vt:lpstr>
      <vt:lpstr>(Nejen) diskriminační problémy</vt:lpstr>
      <vt:lpstr>Evropská komise: pravidla pro vývoj aI</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Ochrana dat, Čína a umělá inteligence</dc:title>
  <dc:creator>Michal Černý</dc:creator>
  <cp:lastModifiedBy>Michal Černý</cp:lastModifiedBy>
  <cp:revision>1</cp:revision>
  <cp:lastPrinted>1601-01-01T00:00:00Z</cp:lastPrinted>
  <dcterms:created xsi:type="dcterms:W3CDTF">2021-05-07T06:52:43Z</dcterms:created>
  <dcterms:modified xsi:type="dcterms:W3CDTF">2021-05-07T11:58:13Z</dcterms:modified>
</cp:coreProperties>
</file>