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AEF596-FAB9-4FBE-A801-FB659F32C2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66523F7-753E-4EC0-8EA0-4CB4937F5F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B72FE07-06DD-4863-97C9-D0345D35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FB4DD6-0217-45CC-8B16-2C959D24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0C1AF7-91BB-4273-BB85-2B0A94FDD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521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E098C2-D722-478B-94A5-C452FB7F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E75709C-D041-4AF5-8804-04052C8180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B09B880-A183-4839-BF57-61A8B8EA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F4CF9AA-9782-4FA2-B118-D5076034B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EC9986-3815-4A4E-B512-10C3DB666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560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584D3DC-E087-43DC-868A-F32B63A7E6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AD85FC9-06A8-4FD0-B934-9FFEDD67D9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C2F1562-6279-4A47-8E8A-944443C67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B7BE74-916C-4995-9C05-9E70A46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817D694-0617-4418-97C1-7C80D29F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41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2371C-462F-4716-A731-426C95428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6FB105-5D89-4668-A674-CD1EFFE32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F1E427-98C4-420A-9C84-AD1F8F851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EB26411-1EFB-4234-AA88-362DA6FE7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FAB605-D86F-44C1-9977-C96B6F382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6530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E84E8-BDD8-409E-B11A-B04F65418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95A08B-5866-432A-8ADA-189B2575A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98EB73-5027-4680-AD2E-33C94F76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7FCBAC-D67C-4150-9567-404F2C7D4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29544A-5470-4087-8FD4-766DA0CB9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62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602A50-BB09-4322-88E6-6A9E724F0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DB20E11-BD4B-4F40-831A-B1806CC56A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562CC09-2CEE-448C-9D3E-CF7053097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8095C1-0508-4205-8D81-9DB4A370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73D198F-3859-4AD3-AA37-F121424A4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7A4A29-2440-416B-BF9B-B997C367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10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79B749-4F9B-4D6D-8E6C-141C79AC9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59CE9B-77A6-4166-9E32-BB1FE9F4F8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5AFA553-FD0B-4720-865C-6C98E6DC9D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6946AE4-A7F2-4B6B-A6E0-352B1B0888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1D837B66-EF4E-49E7-B488-257A18352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DA10A24-A0FB-472B-AA73-A1B33C38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78770D-E36F-4125-9351-620CFE94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29B64E7-7D2C-47E9-95CC-92219960F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12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C7F40-955F-451E-B540-C16287D0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5276FF5-91F8-47AD-9E2B-221C2651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42E25C-3D10-4689-BF86-59FF3FF48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0474BA-4A35-4797-8A3A-F8C5D0612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318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EAEF502-ED7E-4E92-AEE6-82C8DD0A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3D9D5EF7-9E84-4BB7-B923-08D0F0A3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CAC588-6860-4BB4-A24A-6D9352B7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7199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04EDBC-17B2-4C80-B3B2-FDE5555B4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1B79B3-E7B1-4E86-AF58-BF86E367F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9DE6D7-2B93-465A-8D75-CC474C305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BE8FD0-8427-4653-B2A5-CA6B8BCFF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675F915-1935-4944-A9A5-57D40D6BF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ED49CE4-AED5-4684-AD92-6A1CC0F20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5728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4FC7B-1C5D-4771-85E3-E34B9458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44B08CC-63CE-4B5D-8F6E-ADAEF7E1F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CAF274C-BB49-40C2-A4BB-B71B143DAE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915F61-CB0F-4CC5-AA64-9AF29E6E1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83E30DA-EEAA-46A7-9006-25FC6AC0B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A7BB07C-4415-47E5-90EE-89AE9316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50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B5A40FD-FAB4-4F8B-A380-5D0222EC4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1AF04CD-4577-48C3-B047-3C055A797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3660BD-7554-41D3-8342-691405E756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F1B4D-A19A-43E9-99A2-03D9DFDDC79F}" type="datetimeFigureOut">
              <a:rPr lang="cs-CZ" smtClean="0"/>
              <a:t>10.04.2022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028BBA-92A8-420C-9884-9840897FA3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03BF3D-2484-41D4-B99D-79C0A78A2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B97EB5-FEB2-426B-9A48-BE33695704B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63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 descr="Obsah obrázku budova, exteriér, voda, dům&#10;&#10;Popis byl vytvořen automaticky">
            <a:extLst>
              <a:ext uri="{FF2B5EF4-FFF2-40B4-BE49-F238E27FC236}">
                <a16:creationId xmlns:a16="http://schemas.microsoft.com/office/drawing/2014/main" id="{ACE97071-B67B-412B-986F-36DFDA4D82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20" b="176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0A8278-1FDB-49D2-8C7E-1BD9F3EB2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Informační chudoba a informační gramotnost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6D7453-8BFE-411F-9563-23C7A5353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Michal Černý</a:t>
            </a:r>
          </a:p>
        </p:txBody>
      </p:sp>
    </p:spTree>
    <p:extLst>
      <p:ext uri="{BB962C8B-B14F-4D97-AF65-F5344CB8AC3E}">
        <p14:creationId xmlns:p14="http://schemas.microsoft.com/office/powerpoint/2010/main" val="48121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rostlina&#10;&#10;Popis byl vytvořen automaticky">
            <a:extLst>
              <a:ext uri="{FF2B5EF4-FFF2-40B4-BE49-F238E27FC236}">
                <a16:creationId xmlns:a16="http://schemas.microsoft.com/office/drawing/2014/main" id="{A54A48F8-2A60-4023-B88E-1793EDA663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4" b="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F9F1B3B-2252-44A9-8128-6201C053C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chudoba jako nepochopení prostředí k životu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947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 descr="Obsah obrázku osoba, interiér&#10;&#10;Popis byl vytvořen automaticky">
            <a:extLst>
              <a:ext uri="{FF2B5EF4-FFF2-40B4-BE49-F238E27FC236}">
                <a16:creationId xmlns:a16="http://schemas.microsoft.com/office/drawing/2014/main" id="{D033D7BD-C720-4F41-A614-FB3DF3A37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E996C76-B42F-4372-8599-64F4A3AEE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gramotnost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255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1D85204C-B565-48B8-B8FB-80591EA32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2" b="109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2F4A33D-0306-4022-A195-9D2236239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Co je to informační chudoba?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561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soba, exteriér&#10;&#10;Popis byl vytvořen automaticky">
            <a:extLst>
              <a:ext uri="{FF2B5EF4-FFF2-40B4-BE49-F238E27FC236}">
                <a16:creationId xmlns:a16="http://schemas.microsoft.com/office/drawing/2014/main" id="{03D55CE0-C914-46D0-BD34-24C9676E6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" b="107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F9F8491-FD38-4C2F-902C-173F96B1C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chudoba jako společenský nedostatek a jako profesní problém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69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osoba, stopy&#10;&#10;Popis byl vytvořen automaticky">
            <a:extLst>
              <a:ext uri="{FF2B5EF4-FFF2-40B4-BE49-F238E27FC236}">
                <a16:creationId xmlns:a16="http://schemas.microsoft.com/office/drawing/2014/main" id="{AA96323B-41C2-4307-A8E3-A674AC4C23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b="100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A2B9303-1903-49DC-B06C-D824B5FA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Ekonomický determinismus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27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lektronika&#10;&#10;Popis byl vytvořen automaticky">
            <a:extLst>
              <a:ext uri="{FF2B5EF4-FFF2-40B4-BE49-F238E27FC236}">
                <a16:creationId xmlns:a16="http://schemas.microsoft.com/office/drawing/2014/main" id="{25492391-7FDD-453E-9D0A-E5AE2945B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5611B71-3D3C-4F74-8287-0018EAB5A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Technologický determinismus a informační společnost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2812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obsah 12" descr="Obsah obrázku text, police, kniha, interiér&#10;&#10;Popis byl vytvořen automaticky">
            <a:extLst>
              <a:ext uri="{FF2B5EF4-FFF2-40B4-BE49-F238E27FC236}">
                <a16:creationId xmlns:a16="http://schemas.microsoft.com/office/drawing/2014/main" id="{544927FF-975D-4D04-8006-333110CC2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6CFE1D3-4C2F-4247-BB11-65D6607B9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>
                <a:solidFill>
                  <a:schemeClr val="tx1">
                    <a:lumMod val="85000"/>
                    <a:lumOff val="15000"/>
                  </a:schemeClr>
                </a:solidFill>
              </a:rPr>
              <a:t>Historizace informačně chudých a návrat ke kořenům veřejné knihovny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659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text, interiér, osoba, kniha&#10;&#10;Popis byl vytvořen automaticky">
            <a:extLst>
              <a:ext uri="{FF2B5EF4-FFF2-40B4-BE49-F238E27FC236}">
                <a16:creationId xmlns:a16="http://schemas.microsoft.com/office/drawing/2014/main" id="{8641F46C-115C-476A-8533-643A7EDC6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1" b="682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928E371-B00E-4A8E-A4AA-B48662EF1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Odpovědnost profese a morální povinnost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87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exteriér, osoba&#10;&#10;Popis byl vytvořen automaticky">
            <a:extLst>
              <a:ext uri="{FF2B5EF4-FFF2-40B4-BE49-F238E27FC236}">
                <a16:creationId xmlns:a16="http://schemas.microsoft.com/office/drawing/2014/main" id="{77D205A8-3A13-4E3A-9FA1-CF3A96B034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81" b="34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C408034-C5EC-4029-99D1-0D7A4C691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Ohrožené skupiny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16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obloha, osoba, exteriér, silnice&#10;&#10;Popis byl vytvořen automaticky">
            <a:extLst>
              <a:ext uri="{FF2B5EF4-FFF2-40B4-BE49-F238E27FC236}">
                <a16:creationId xmlns:a16="http://schemas.microsoft.com/office/drawing/2014/main" id="{4E62DB16-5F67-44BC-B19E-8DE359DEE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1" b="69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268622-76FB-4EDB-BF64-8FCE6CE2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Informační chudoba a sociální nespravedlnost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05206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59</Words>
  <Application>Microsoft Office PowerPoint</Application>
  <PresentationFormat>Širokoúhlá obrazovka</PresentationFormat>
  <Paragraphs>12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Informační chudoba a informační gramotnost</vt:lpstr>
      <vt:lpstr>Co je to informační chudoba?</vt:lpstr>
      <vt:lpstr>Informační chudoba jako společenský nedostatek a jako profesní problém</vt:lpstr>
      <vt:lpstr>Ekonomický determinismus</vt:lpstr>
      <vt:lpstr>Technologický determinismus a informační společnost</vt:lpstr>
      <vt:lpstr>Historizace informačně chudých a návrat ke kořenům veřejné knihovny</vt:lpstr>
      <vt:lpstr>Odpovědnost profese a morální povinnost</vt:lpstr>
      <vt:lpstr>Ohrožené skupiny</vt:lpstr>
      <vt:lpstr>Informační chudoba a sociální nespravedlnost</vt:lpstr>
      <vt:lpstr>Informační chudoba jako nepochopení prostředí k životu</vt:lpstr>
      <vt:lpstr>Informační gramotnost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Informační chudoba a informační gramotnost</dc:title>
  <dc:creator>Michal Černý</dc:creator>
  <cp:lastModifiedBy>Michal Černý</cp:lastModifiedBy>
  <cp:revision>1</cp:revision>
  <dcterms:created xsi:type="dcterms:W3CDTF">2022-04-07T19:07:33Z</dcterms:created>
  <dcterms:modified xsi:type="dcterms:W3CDTF">2022-04-10T16:57:10Z</dcterms:modified>
</cp:coreProperties>
</file>