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5143500" type="screen16x9"/>
  <p:notesSz cx="6858000" cy="9144000"/>
  <p:embeddedFontLst>
    <p:embeddedFont>
      <p:font typeface="Lato" panose="02020500000000000000" charset="0"/>
      <p:regular r:id="rId19"/>
      <p:bold r:id="rId20"/>
      <p:italic r:id="rId21"/>
      <p:boldItalic r:id="rId22"/>
    </p:embeddedFont>
    <p:embeddedFont>
      <p:font typeface="Raleway" panose="02020500000000000000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FF3038C-148E-40A5-8486-E67FD54CA837}">
  <a:tblStyle styleId="{2FF3038C-148E-40A5-8486-E67FD54CA83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75" y="3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1.xml"/><Relationship Id="rId21" Type="http://schemas.openxmlformats.org/officeDocument/2006/relationships/font" Target="fonts/font3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7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font" Target="fonts/font2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6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5.fntdata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font" Target="fonts/font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4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14fa18eefe_1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14fa18eefe_1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14f9690dff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14f9690dff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14f9690dff_2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14f9690dff_2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14f9690dff_2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14f9690dff_2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14f9690dff_2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14f9690dff_2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114f9690dff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114f9690dff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14f9690dff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114f9690dff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14f9690df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14f9690df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14f9690df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14f9690df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14f9690df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14f9690df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14f9690df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14f9690df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14f9690dff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14f9690dff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14f9690df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14f9690dff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14f9690dff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14f9690dff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14f9690dff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14f9690dff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" name="Google Shape;56;p1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7" name="Google Shape;57;p1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1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" name="Google Shape;70;p1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1" name="Google Shape;71;p1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" name="Google Shape;78;p1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9" name="Google Shape;79;p1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" name="Google Shape;87;p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88" name="Google Shape;88;p1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" name="Google Shape;94;p1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95" name="Google Shape;95;p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20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02" name="Google Shape;102;p2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" name="Google Shape;108;p2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09" name="Google Shape;109;p2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23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20" name="Google Shape;120;p2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" name="Google Shape;122;p23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3" name="Google Shape;123;p23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MU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2022 Spring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KSCA007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Chinese II Class </a:t>
            </a:r>
            <a:endParaRPr sz="3380"/>
          </a:p>
        </p:txBody>
      </p:sp>
      <p:sp>
        <p:nvSpPr>
          <p:cNvPr id="132" name="Google Shape;132;p25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5"/>
          <p:cNvSpPr txBox="1"/>
          <p:nvPr/>
        </p:nvSpPr>
        <p:spPr>
          <a:xfrm>
            <a:off x="3094325" y="4448375"/>
            <a:ext cx="35052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2022年2月15 星期二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每~都~</a:t>
            </a:r>
            <a:endParaRPr/>
          </a:p>
        </p:txBody>
      </p:sp>
      <p:sp>
        <p:nvSpPr>
          <p:cNvPr id="187" name="Google Shape;187;p3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8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zh-TW" sz="3000" dirty="0"/>
              <a:t>每+量词+名词+都+V</a:t>
            </a:r>
            <a:endParaRPr sz="3000" dirty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zh-TW" sz="3000" dirty="0"/>
              <a:t>每+量词+名词+都+Adj</a:t>
            </a:r>
            <a:endParaRPr sz="3000" dirty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➢"/>
            </a:pPr>
            <a:r>
              <a:rPr lang="zh-TW" sz="3000" dirty="0"/>
              <a:t>量词(liàngcí) =measure word</a:t>
            </a:r>
            <a:endParaRPr sz="3000" dirty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➢"/>
            </a:pPr>
            <a:r>
              <a:rPr lang="zh-TW" sz="3000" dirty="0"/>
              <a:t>但是，每天(O)，每个天(X)</a:t>
            </a:r>
            <a:endParaRPr sz="3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要~了</a:t>
            </a:r>
            <a:endParaRPr/>
          </a:p>
        </p:txBody>
      </p:sp>
      <p:sp>
        <p:nvSpPr>
          <p:cNvPr id="193" name="Google Shape;193;p35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/>
              <a:t>(快)要+V+了</a:t>
            </a:r>
            <a:endParaRPr sz="3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6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课文对话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坐 和 骑 P269</a:t>
            </a:r>
            <a:endParaRPr/>
          </a:p>
        </p:txBody>
      </p:sp>
      <p:sp>
        <p:nvSpPr>
          <p:cNvPr id="204" name="Google Shape;204;p37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坐</a:t>
            </a: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骑(qí)</a:t>
            </a: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3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8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作业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作业 : </a:t>
            </a:r>
            <a:r>
              <a:rPr lang="zh-TW" sz="25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你怎么来学校？</a:t>
            </a:r>
            <a:endParaRPr sz="2500"/>
          </a:p>
        </p:txBody>
      </p:sp>
      <p:sp>
        <p:nvSpPr>
          <p:cNvPr id="215" name="Google Shape;215;p3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8238600" cy="275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9029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054"/>
              <a:buChar char="➢"/>
            </a:pPr>
            <a:r>
              <a:rPr lang="zh-TW" sz="2054"/>
              <a:t>六句以上。用手写在一张纸上。2月21日交给老师。</a:t>
            </a:r>
            <a:endParaRPr sz="2054"/>
          </a:p>
          <a:p>
            <a:pPr marL="457200" lvl="0" indent="-359029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054"/>
              <a:buChar char="➢"/>
            </a:pPr>
            <a:r>
              <a:rPr lang="zh-TW" sz="2054"/>
              <a:t>提示：</a:t>
            </a:r>
            <a:br>
              <a:rPr lang="zh-TW" sz="2054"/>
            </a:br>
            <a:r>
              <a:rPr lang="zh-TW" sz="2054"/>
              <a:t>我先~~，再~~~......</a:t>
            </a:r>
            <a:br>
              <a:rPr lang="zh-TW" sz="2054"/>
            </a:br>
            <a:r>
              <a:rPr lang="zh-TW" sz="2054"/>
              <a:t>火车？公共汽车？电车？......</a:t>
            </a:r>
            <a:br>
              <a:rPr lang="zh-TW" sz="2054"/>
            </a:br>
            <a:r>
              <a:rPr lang="zh-TW" sz="2054"/>
              <a:t>~~或者~~</a:t>
            </a:r>
            <a:br>
              <a:rPr lang="zh-TW" sz="2054"/>
            </a:br>
            <a:r>
              <a:rPr lang="zh-TW" sz="2054"/>
              <a:t>我觉得~~~</a:t>
            </a:r>
            <a:endParaRPr sz="622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生词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让 ràng</a:t>
            </a:r>
            <a:endParaRPr/>
          </a:p>
        </p:txBody>
      </p:sp>
      <p:sp>
        <p:nvSpPr>
          <p:cNvPr id="144" name="Google Shape;144;p27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/>
              <a:t>(S)+让+人+V+O</a:t>
            </a:r>
            <a:endParaRPr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花 huā</a:t>
            </a:r>
            <a:endParaRPr/>
          </a:p>
        </p:txBody>
      </p:sp>
      <p:sp>
        <p:nvSpPr>
          <p:cNvPr id="150" name="Google Shape;150;p28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zh-TW" sz="3000"/>
              <a:t>花+时间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zh-TW" sz="3000"/>
              <a:t>花+钱</a:t>
            </a:r>
            <a:endParaRPr sz="3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不好意思</a:t>
            </a:r>
            <a:endParaRPr/>
          </a:p>
        </p:txBody>
      </p:sp>
      <p:sp>
        <p:nvSpPr>
          <p:cNvPr id="156" name="Google Shape;156;p2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两个意思：</a:t>
            </a:r>
            <a:endParaRPr sz="3000"/>
          </a:p>
          <a:p>
            <a:pPr marL="457200" lvl="0" indent="-419100" algn="l" rtl="0">
              <a:spcBef>
                <a:spcPts val="1200"/>
              </a:spcBef>
              <a:spcAft>
                <a:spcPts val="0"/>
              </a:spcAft>
              <a:buSzPts val="3000"/>
              <a:buAutoNum type="arabicPeriod"/>
            </a:pPr>
            <a:r>
              <a:rPr lang="zh-TW" sz="3000"/>
              <a:t>「不好意思，~~~~~~」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zh-TW" sz="3000"/>
              <a:t>对不起</a:t>
            </a:r>
            <a:endParaRPr sz="3000"/>
          </a:p>
        </p:txBody>
      </p:sp>
      <p:sp>
        <p:nvSpPr>
          <p:cNvPr id="157" name="Google Shape;157;p29"/>
          <p:cNvSpPr txBox="1"/>
          <p:nvPr/>
        </p:nvSpPr>
        <p:spPr>
          <a:xfrm>
            <a:off x="2070975" y="2885800"/>
            <a:ext cx="488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特别 tèbié</a:t>
            </a:r>
            <a:endParaRPr/>
          </a:p>
        </p:txBody>
      </p:sp>
      <p:sp>
        <p:nvSpPr>
          <p:cNvPr id="163" name="Google Shape;163;p30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/>
              <a:t>特别+Adj</a:t>
            </a:r>
            <a:endParaRPr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自己zìjǐ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31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/>
              <a:t>(人)+自己~~~~</a:t>
            </a: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发短信 (fā </a:t>
            </a:r>
            <a:r>
              <a:rPr lang="zh-TW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duǎn xùn)</a:t>
            </a:r>
            <a:r>
              <a:rPr lang="zh-TW"/>
              <a:t> </a:t>
            </a:r>
            <a:endParaRPr/>
          </a:p>
        </p:txBody>
      </p:sp>
      <p:sp>
        <p:nvSpPr>
          <p:cNvPr id="175" name="Google Shape;175;p32"/>
          <p:cNvSpPr txBox="1">
            <a:spLocks noGrp="1"/>
          </p:cNvSpPr>
          <p:nvPr>
            <p:ph type="body" idx="1"/>
          </p:nvPr>
        </p:nvSpPr>
        <p:spPr>
          <a:xfrm>
            <a:off x="729450" y="3003100"/>
            <a:ext cx="7688700" cy="13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zh-TW" sz="3000"/>
              <a:t>S+给+人+发短信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zh-TW" sz="3000"/>
              <a:t>S+发短信+给+人</a:t>
            </a:r>
            <a:endParaRPr sz="3000"/>
          </a:p>
        </p:txBody>
      </p:sp>
      <p:graphicFrame>
        <p:nvGraphicFramePr>
          <p:cNvPr id="176" name="Google Shape;176;p32"/>
          <p:cNvGraphicFramePr/>
          <p:nvPr>
            <p:extLst>
              <p:ext uri="{D42A27DB-BD31-4B8C-83A1-F6EECF244321}">
                <p14:modId xmlns:p14="http://schemas.microsoft.com/office/powerpoint/2010/main" val="4210342475"/>
              </p:ext>
            </p:extLst>
          </p:nvPr>
        </p:nvGraphicFramePr>
        <p:xfrm>
          <a:off x="952500" y="2381250"/>
          <a:ext cx="7239000" cy="609570"/>
        </p:xfrm>
        <a:graphic>
          <a:graphicData uri="http://schemas.openxmlformats.org/drawingml/2006/table">
            <a:tbl>
              <a:tblPr>
                <a:noFill/>
                <a:tableStyleId>{2FF3038C-148E-40A5-8486-E67FD54CA837}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800"/>
                        <a:t>发 短信(duǎnxìn)</a:t>
                      </a:r>
                      <a:endParaRPr sz="2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800" dirty="0"/>
                        <a:t>发 简讯 ( jiǎnxùn )</a:t>
                      </a:r>
                      <a:endParaRPr sz="28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语法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如螢幕大小 (16:9)</PresentationFormat>
  <Paragraphs>40</Paragraphs>
  <Slides>15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15</vt:i4>
      </vt:variant>
    </vt:vector>
  </HeadingPairs>
  <TitlesOfParts>
    <vt:vector size="20" baseType="lpstr">
      <vt:lpstr>Lato</vt:lpstr>
      <vt:lpstr>Raleway</vt:lpstr>
      <vt:lpstr>Arial</vt:lpstr>
      <vt:lpstr>Simple Light</vt:lpstr>
      <vt:lpstr>Streamline</vt:lpstr>
      <vt:lpstr>MU  2022 Spring  KSCA007 Chinese II Class </vt:lpstr>
      <vt:lpstr>生词</vt:lpstr>
      <vt:lpstr>让 ràng</vt:lpstr>
      <vt:lpstr>花 huā</vt:lpstr>
      <vt:lpstr>不好意思</vt:lpstr>
      <vt:lpstr>特别 tèbié</vt:lpstr>
      <vt:lpstr>自己zìjǐ </vt:lpstr>
      <vt:lpstr>发短信 (fā duǎn xùn) </vt:lpstr>
      <vt:lpstr>语法</vt:lpstr>
      <vt:lpstr>每~都~</vt:lpstr>
      <vt:lpstr>要~了</vt:lpstr>
      <vt:lpstr>课文对话 </vt:lpstr>
      <vt:lpstr>坐 和 骑 P269</vt:lpstr>
      <vt:lpstr>作业</vt:lpstr>
      <vt:lpstr>作业 : 你怎么来学校？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 2022 Spring  KSCA007 Chinese II Class</dc:title>
  <dc:creator>Surface</dc:creator>
  <cp:lastModifiedBy>Surface</cp:lastModifiedBy>
  <cp:revision>2</cp:revision>
  <dcterms:modified xsi:type="dcterms:W3CDTF">2022-02-20T20:44:47Z</dcterms:modified>
</cp:coreProperties>
</file>