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0" r:id="rId1"/>
  </p:sldMasterIdLst>
  <p:sldIdLst>
    <p:sldId id="274" r:id="rId2"/>
    <p:sldId id="257" r:id="rId3"/>
    <p:sldId id="271" r:id="rId4"/>
    <p:sldId id="272" r:id="rId5"/>
    <p:sldId id="278" r:id="rId6"/>
    <p:sldId id="279" r:id="rId7"/>
    <p:sldId id="283" r:id="rId8"/>
    <p:sldId id="284" r:id="rId9"/>
    <p:sldId id="289" r:id="rId10"/>
    <p:sldId id="302" r:id="rId11"/>
    <p:sldId id="275" r:id="rId12"/>
    <p:sldId id="277" r:id="rId13"/>
    <p:sldId id="280" r:id="rId14"/>
    <p:sldId id="273" r:id="rId15"/>
    <p:sldId id="281" r:id="rId16"/>
    <p:sldId id="285" r:id="rId17"/>
    <p:sldId id="286" r:id="rId18"/>
    <p:sldId id="287" r:id="rId19"/>
    <p:sldId id="291" r:id="rId20"/>
    <p:sldId id="292" r:id="rId21"/>
    <p:sldId id="290" r:id="rId22"/>
    <p:sldId id="276" r:id="rId23"/>
    <p:sldId id="297" r:id="rId24"/>
    <p:sldId id="298" r:id="rId25"/>
    <p:sldId id="299" r:id="rId26"/>
    <p:sldId id="282" r:id="rId27"/>
    <p:sldId id="288" r:id="rId28"/>
    <p:sldId id="300" r:id="rId29"/>
    <p:sldId id="259" r:id="rId30"/>
    <p:sldId id="267" r:id="rId31"/>
    <p:sldId id="260" r:id="rId32"/>
    <p:sldId id="261" r:id="rId33"/>
    <p:sldId id="262" r:id="rId34"/>
    <p:sldId id="264" r:id="rId35"/>
    <p:sldId id="266" r:id="rId36"/>
    <p:sldId id="265" r:id="rId37"/>
    <p:sldId id="301" r:id="rId38"/>
    <p:sldId id="269" r:id="rId39"/>
    <p:sldId id="303" r:id="rId40"/>
    <p:sldId id="304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D585-0407-47B8-9F95-498D5EB518F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61BC-6753-4F71-B557-AEE7EB5C032E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74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D585-0407-47B8-9F95-498D5EB518F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61BC-6753-4F71-B557-AEE7EB5C0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895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D585-0407-47B8-9F95-498D5EB518F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61BC-6753-4F71-B557-AEE7EB5C0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03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D585-0407-47B8-9F95-498D5EB518F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61BC-6753-4F71-B557-AEE7EB5C0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87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D585-0407-47B8-9F95-498D5EB518F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61BC-6753-4F71-B557-AEE7EB5C032E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150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D585-0407-47B8-9F95-498D5EB518F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61BC-6753-4F71-B557-AEE7EB5C0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86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D585-0407-47B8-9F95-498D5EB518F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61BC-6753-4F71-B557-AEE7EB5C0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52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D585-0407-47B8-9F95-498D5EB518F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61BC-6753-4F71-B557-AEE7EB5C0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92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D585-0407-47B8-9F95-498D5EB518F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61BC-6753-4F71-B557-AEE7EB5C0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605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16CD585-0407-47B8-9F95-498D5EB518F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AD61BC-6753-4F71-B557-AEE7EB5C0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24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D585-0407-47B8-9F95-498D5EB518F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D61BC-6753-4F71-B557-AEE7EB5C0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041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16CD585-0407-47B8-9F95-498D5EB518F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4AD61BC-6753-4F71-B557-AEE7EB5C032E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52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CE4EA2A-1C4B-4FCE-86B9-A7128C547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6D81E98-809E-4E75-B9DE-29F4870D1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0249" y="133164"/>
            <a:ext cx="8794220" cy="1715077"/>
          </a:xfrm>
        </p:spPr>
        <p:txBody>
          <a:bodyPr>
            <a:normAutofit/>
          </a:bodyPr>
          <a:lstStyle/>
          <a:p>
            <a:pPr algn="r"/>
            <a:r>
              <a:rPr lang="sk-SK" sz="8800" b="1" dirty="0">
                <a:solidFill>
                  <a:srgbClr val="FFFFFF"/>
                </a:solidFill>
              </a:rPr>
              <a:t>O</a:t>
            </a:r>
            <a:r>
              <a:rPr lang="en-GB" sz="8800" b="1" dirty="0">
                <a:solidFill>
                  <a:srgbClr val="FFFFFF"/>
                </a:solidFill>
              </a:rPr>
              <a:t> </a:t>
            </a:r>
            <a:r>
              <a:rPr lang="en-GB" sz="8800" b="1" dirty="0" err="1">
                <a:solidFill>
                  <a:srgbClr val="FFFFFF"/>
                </a:solidFill>
              </a:rPr>
              <a:t>jazyku</a:t>
            </a:r>
            <a:r>
              <a:rPr lang="en-GB" sz="8800" b="1" dirty="0">
                <a:solidFill>
                  <a:srgbClr val="FFFFFF"/>
                </a:solidFill>
              </a:rPr>
              <a:t> </a:t>
            </a:r>
            <a:r>
              <a:rPr lang="en-GB" sz="8800" b="1" dirty="0" err="1">
                <a:solidFill>
                  <a:srgbClr val="FFFFFF"/>
                </a:solidFill>
              </a:rPr>
              <a:t>fašistov</a:t>
            </a:r>
            <a:endParaRPr lang="en-GB" sz="8800" b="1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EA09960-3C39-4425-9A66-99BC338D2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6069" y="5081409"/>
            <a:ext cx="10058400" cy="1643427"/>
          </a:xfrm>
        </p:spPr>
        <p:txBody>
          <a:bodyPr>
            <a:normAutofit/>
          </a:bodyPr>
          <a:lstStyle/>
          <a:p>
            <a:pPr algn="r"/>
            <a:r>
              <a:rPr lang="sk-SK" sz="3600" b="1" dirty="0">
                <a:solidFill>
                  <a:srgbClr val="FFFF00"/>
                </a:solidFill>
              </a:rPr>
              <a:t>KSCB092 </a:t>
            </a:r>
            <a:br>
              <a:rPr lang="sk-SK" sz="3600" b="1" dirty="0">
                <a:solidFill>
                  <a:srgbClr val="FFFF00"/>
                </a:solidFill>
              </a:rPr>
            </a:br>
            <a:br>
              <a:rPr lang="sk-SK" sz="3600" b="1" dirty="0">
                <a:solidFill>
                  <a:srgbClr val="FFFF00"/>
                </a:solidFill>
              </a:rPr>
            </a:br>
            <a:r>
              <a:rPr lang="sk-SK" sz="3600" b="1" dirty="0">
                <a:solidFill>
                  <a:srgbClr val="FFFF00"/>
                </a:solidFill>
              </a:rPr>
              <a:t>Fašizmus A jeho špecifiká v Európe a Ázii</a:t>
            </a:r>
            <a:endParaRPr lang="en-GB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499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86063-B626-481D-AFBB-F05D0AC8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6ABCF4-8947-47A9-B473-0C604767F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745B9F-98F4-4DC0-9ECB-957E63AFD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0"/>
            <a:ext cx="10438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43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1379B5-74A9-4B34-A430-1D825F02B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Fašizmus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D06C02-EB37-4E15-9F86-1C1079F45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sz="3600" dirty="0"/>
              <a:t>Fašizmus je druh revolučného nacionalizmu vyznačujúci sa </a:t>
            </a:r>
            <a:r>
              <a:rPr lang="sk-SK" sz="3600" dirty="0" err="1"/>
              <a:t>obsesívnymi</a:t>
            </a:r>
            <a:r>
              <a:rPr lang="sk-SK" sz="3600" dirty="0"/>
              <a:t> </a:t>
            </a:r>
            <a:r>
              <a:rPr lang="sk-SK" sz="3600" dirty="0">
                <a:solidFill>
                  <a:schemeClr val="tx1"/>
                </a:solidFill>
              </a:rPr>
              <a:t>predstavami o rozklade spoločnosti, dekadencii</a:t>
            </a:r>
            <a:r>
              <a:rPr lang="sk-SK" sz="3600" b="1" dirty="0">
                <a:solidFill>
                  <a:srgbClr val="FF0000"/>
                </a:solidFill>
              </a:rPr>
              <a:t> </a:t>
            </a:r>
            <a:r>
              <a:rPr lang="sk-SK" sz="3600" dirty="0"/>
              <a:t>a o národnom potupení. Snaží sa pritom (spravidla násilím) o </a:t>
            </a:r>
            <a:r>
              <a:rPr lang="sk-SK" sz="3600" b="1" dirty="0">
                <a:solidFill>
                  <a:srgbClr val="FF0000"/>
                </a:solidFill>
              </a:rPr>
              <a:t>dosiahnutie utopického národného znovuzrodenia </a:t>
            </a:r>
            <a:r>
              <a:rPr lang="sk-SK" sz="3600" dirty="0">
                <a:solidFill>
                  <a:schemeClr val="tx1"/>
                </a:solidFill>
              </a:rPr>
              <a:t>prostredníctvom očisty národa od nepriateľov </a:t>
            </a:r>
            <a:r>
              <a:rPr lang="sk-SK" sz="3600" dirty="0"/>
              <a:t>a vytvorenia nového politického a spoločenského poriadku a nového človeka. </a:t>
            </a:r>
          </a:p>
        </p:txBody>
      </p:sp>
    </p:spTree>
    <p:extLst>
      <p:ext uri="{BB962C8B-B14F-4D97-AF65-F5344CB8AC3E}">
        <p14:creationId xmlns:p14="http://schemas.microsoft.com/office/powerpoint/2010/main" val="1861951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F35C5C-C381-48FA-B10D-1062D3021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Znovuzrodenie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81D82B-90F1-430D-9022-EC6AA2D84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„</a:t>
            </a:r>
            <a:r>
              <a:rPr lang="en-GB" sz="3200" dirty="0" err="1"/>
              <a:t>Fašizmus</a:t>
            </a:r>
            <a:r>
              <a:rPr lang="en-GB" sz="3200" dirty="0"/>
              <a:t> </a:t>
            </a:r>
            <a:r>
              <a:rPr lang="en-GB" sz="3200" dirty="0" err="1"/>
              <a:t>ako</a:t>
            </a:r>
            <a:r>
              <a:rPr lang="en-GB" sz="3200" dirty="0"/>
              <a:t> </a:t>
            </a:r>
            <a:r>
              <a:rPr lang="en-GB" sz="3200" dirty="0" err="1"/>
              <a:t>revolučné</a:t>
            </a:r>
            <a:r>
              <a:rPr lang="en-GB" sz="3200" dirty="0"/>
              <a:t> </a:t>
            </a:r>
            <a:r>
              <a:rPr lang="en-GB" sz="3200" dirty="0" err="1"/>
              <a:t>hnutie</a:t>
            </a:r>
            <a:r>
              <a:rPr lang="en-GB" sz="3200" dirty="0"/>
              <a:t> </a:t>
            </a:r>
            <a:r>
              <a:rPr lang="en-GB" sz="3200" dirty="0" err="1"/>
              <a:t>prichádza</a:t>
            </a:r>
            <a:r>
              <a:rPr lang="en-GB" sz="3200" dirty="0"/>
              <a:t> </a:t>
            </a:r>
            <a:r>
              <a:rPr lang="en-GB" sz="3200" dirty="0" err="1"/>
              <a:t>revidovať</a:t>
            </a:r>
            <a:r>
              <a:rPr lang="en-GB" sz="3200" dirty="0"/>
              <a:t> </a:t>
            </a:r>
            <a:r>
              <a:rPr lang="en-GB" sz="3200" dirty="0" err="1"/>
              <a:t>tento</a:t>
            </a:r>
            <a:r>
              <a:rPr lang="en-GB" sz="3200" dirty="0"/>
              <a:t> </a:t>
            </a:r>
            <a:r>
              <a:rPr lang="en-GB" sz="3200" dirty="0" err="1"/>
              <a:t>spoločenský</a:t>
            </a:r>
            <a:r>
              <a:rPr lang="en-GB" sz="3200" dirty="0"/>
              <a:t> </a:t>
            </a:r>
            <a:r>
              <a:rPr lang="en-GB" sz="3200" dirty="0" err="1"/>
              <a:t>rozklad</a:t>
            </a:r>
            <a:r>
              <a:rPr lang="en-GB" sz="3200" dirty="0"/>
              <a:t> a </a:t>
            </a:r>
            <a:r>
              <a:rPr lang="en-GB" sz="3200" dirty="0" err="1"/>
              <a:t>vrátiť</a:t>
            </a:r>
            <a:r>
              <a:rPr lang="en-GB" sz="3200" dirty="0"/>
              <a:t> </a:t>
            </a:r>
            <a:r>
              <a:rPr lang="en-GB" sz="3200" dirty="0" err="1"/>
              <a:t>západnej</a:t>
            </a:r>
            <a:r>
              <a:rPr lang="en-GB" sz="3200" dirty="0"/>
              <a:t> </a:t>
            </a:r>
            <a:r>
              <a:rPr lang="en-GB" sz="3200" dirty="0" err="1"/>
              <a:t>civilizácii</a:t>
            </a:r>
            <a:r>
              <a:rPr lang="en-GB" sz="3200" dirty="0"/>
              <a:t> </a:t>
            </a:r>
            <a:r>
              <a:rPr lang="en-GB" sz="3200" dirty="0" err="1"/>
              <a:t>jej</a:t>
            </a:r>
            <a:r>
              <a:rPr lang="en-GB" sz="3200" dirty="0"/>
              <a:t> </a:t>
            </a:r>
            <a:r>
              <a:rPr lang="en-GB" sz="3200" dirty="0" err="1"/>
              <a:t>hlbší</a:t>
            </a:r>
            <a:r>
              <a:rPr lang="en-GB" sz="3200" dirty="0"/>
              <a:t> </a:t>
            </a:r>
            <a:r>
              <a:rPr lang="en-GB" sz="3200" dirty="0" err="1"/>
              <a:t>kultúrny</a:t>
            </a:r>
            <a:r>
              <a:rPr lang="en-GB" sz="3200" dirty="0"/>
              <a:t> </a:t>
            </a:r>
            <a:r>
              <a:rPr lang="en-GB" sz="3200" dirty="0" err="1"/>
              <a:t>zmysel</a:t>
            </a:r>
            <a:r>
              <a:rPr lang="en-GB" sz="3200" dirty="0"/>
              <a:t>.“</a:t>
            </a:r>
            <a:endParaRPr lang="sk-SK" sz="3200" dirty="0"/>
          </a:p>
          <a:p>
            <a:r>
              <a:rPr lang="sk-SK" sz="3200" dirty="0"/>
              <a:t>Alexander </a:t>
            </a:r>
            <a:r>
              <a:rPr lang="sk-SK" sz="3200" dirty="0" err="1"/>
              <a:t>Raven-Thomson</a:t>
            </a:r>
            <a:r>
              <a:rPr lang="sk-SK" sz="3200" dirty="0"/>
              <a:t>, BUF, 1935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89000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0EDC0E-3145-4711-BB27-CBCD27280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Znovuzrodenie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372C76-BD6A-4D64-86C9-0815F7BC1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„</a:t>
            </a:r>
            <a:r>
              <a:rPr lang="en-GB" sz="3200" dirty="0" err="1"/>
              <a:t>Zajtrajšok</a:t>
            </a:r>
            <a:r>
              <a:rPr lang="en-GB" sz="3200" dirty="0"/>
              <a:t> </a:t>
            </a:r>
            <a:r>
              <a:rPr lang="en-GB" sz="3200" dirty="0" err="1"/>
              <a:t>sa</a:t>
            </a:r>
            <a:r>
              <a:rPr lang="en-GB" sz="3200" dirty="0"/>
              <a:t> </a:t>
            </a:r>
            <a:r>
              <a:rPr lang="en-GB" sz="3200" dirty="0" err="1"/>
              <a:t>stal</a:t>
            </a:r>
            <a:r>
              <a:rPr lang="en-GB" sz="3200" dirty="0"/>
              <a:t> </a:t>
            </a:r>
            <a:r>
              <a:rPr lang="en-GB" sz="3200" dirty="0" err="1"/>
              <a:t>dneškom</a:t>
            </a:r>
            <a:r>
              <a:rPr lang="en-GB" sz="3200" dirty="0"/>
              <a:t>. </a:t>
            </a:r>
            <a:r>
              <a:rPr lang="en-GB" sz="3200" dirty="0" err="1"/>
              <a:t>Pocit</a:t>
            </a:r>
            <a:r>
              <a:rPr lang="en-GB" sz="3200" dirty="0"/>
              <a:t>, </a:t>
            </a:r>
            <a:r>
              <a:rPr lang="en-GB" sz="3200" dirty="0" err="1"/>
              <a:t>že</a:t>
            </a:r>
            <a:r>
              <a:rPr lang="en-GB" sz="3200" dirty="0"/>
              <a:t> </a:t>
            </a:r>
            <a:r>
              <a:rPr lang="en-GB" sz="3200" dirty="0" err="1"/>
              <a:t>prichádza</a:t>
            </a:r>
            <a:r>
              <a:rPr lang="en-GB" sz="3200" dirty="0"/>
              <a:t> </a:t>
            </a:r>
            <a:r>
              <a:rPr lang="en-GB" sz="3200" dirty="0" err="1"/>
              <a:t>koniec</a:t>
            </a:r>
            <a:r>
              <a:rPr lang="en-GB" sz="3200" dirty="0"/>
              <a:t> </a:t>
            </a:r>
            <a:r>
              <a:rPr lang="en-GB" sz="3200" dirty="0" err="1"/>
              <a:t>sveta</a:t>
            </a:r>
            <a:r>
              <a:rPr lang="en-GB" sz="3200" dirty="0"/>
              <a:t>, </a:t>
            </a:r>
            <a:r>
              <a:rPr lang="en-GB" sz="3200" dirty="0" err="1"/>
              <a:t>sa</a:t>
            </a:r>
            <a:r>
              <a:rPr lang="en-GB" sz="3200" dirty="0"/>
              <a:t> </a:t>
            </a:r>
            <a:r>
              <a:rPr lang="en-GB" sz="3200" dirty="0" err="1"/>
              <a:t>zmenil</a:t>
            </a:r>
            <a:r>
              <a:rPr lang="en-GB" sz="3200" dirty="0"/>
              <a:t> </a:t>
            </a:r>
            <a:r>
              <a:rPr lang="en-GB" sz="3200" dirty="0" err="1"/>
              <a:t>na</a:t>
            </a:r>
            <a:r>
              <a:rPr lang="en-GB" sz="3200" dirty="0"/>
              <a:t> </a:t>
            </a:r>
            <a:r>
              <a:rPr lang="en-GB" sz="3200" dirty="0" err="1"/>
              <a:t>pocit</a:t>
            </a:r>
            <a:r>
              <a:rPr lang="en-GB" sz="3200" dirty="0"/>
              <a:t> </a:t>
            </a:r>
            <a:r>
              <a:rPr lang="en-GB" sz="3200" dirty="0" err="1"/>
              <a:t>nového</a:t>
            </a:r>
            <a:r>
              <a:rPr lang="en-GB" sz="3200" dirty="0"/>
              <a:t> </a:t>
            </a:r>
            <a:r>
              <a:rPr lang="en-GB" sz="3200" dirty="0" err="1"/>
              <a:t>začiatku</a:t>
            </a:r>
            <a:r>
              <a:rPr lang="en-GB" sz="3200" dirty="0"/>
              <a:t>. </a:t>
            </a:r>
            <a:r>
              <a:rPr lang="en-GB" sz="3200" dirty="0" err="1"/>
              <a:t>Konečný</a:t>
            </a:r>
            <a:r>
              <a:rPr lang="en-GB" sz="3200" dirty="0"/>
              <a:t> </a:t>
            </a:r>
            <a:r>
              <a:rPr lang="en-GB" sz="3200" dirty="0" err="1"/>
              <a:t>cieľ</a:t>
            </a:r>
            <a:r>
              <a:rPr lang="en-GB" sz="3200" dirty="0"/>
              <a:t> </a:t>
            </a:r>
            <a:r>
              <a:rPr lang="en-GB" sz="3200" dirty="0" err="1"/>
              <a:t>máme</a:t>
            </a:r>
            <a:r>
              <a:rPr lang="en-GB" sz="3200" dirty="0"/>
              <a:t> </a:t>
            </a:r>
            <a:r>
              <a:rPr lang="en-GB" sz="3200" dirty="0" err="1"/>
              <a:t>dnes</a:t>
            </a:r>
            <a:r>
              <a:rPr lang="en-GB" sz="3200" dirty="0"/>
              <a:t> </a:t>
            </a:r>
            <a:r>
              <a:rPr lang="en-GB" sz="3200" dirty="0" err="1"/>
              <a:t>bezpochyby</a:t>
            </a:r>
            <a:r>
              <a:rPr lang="en-GB" sz="3200" dirty="0"/>
              <a:t> v </a:t>
            </a:r>
            <a:r>
              <a:rPr lang="en-GB" sz="3200" dirty="0" err="1"/>
              <a:t>zornom</a:t>
            </a:r>
            <a:r>
              <a:rPr lang="en-GB" sz="3200" dirty="0"/>
              <a:t> </a:t>
            </a:r>
            <a:r>
              <a:rPr lang="en-GB" sz="3200" dirty="0" err="1"/>
              <a:t>poli</a:t>
            </a:r>
            <a:r>
              <a:rPr lang="en-GB" sz="3200" dirty="0"/>
              <a:t>, </a:t>
            </a:r>
            <a:r>
              <a:rPr lang="en-GB" sz="3200" dirty="0" err="1"/>
              <a:t>ktoré</a:t>
            </a:r>
            <a:r>
              <a:rPr lang="en-GB" sz="3200" dirty="0"/>
              <a:t> </a:t>
            </a:r>
            <a:r>
              <a:rPr lang="en-GB" sz="3200" dirty="0" err="1"/>
              <a:t>sa</a:t>
            </a:r>
            <a:r>
              <a:rPr lang="en-GB" sz="3200" dirty="0"/>
              <a:t> </a:t>
            </a:r>
            <a:r>
              <a:rPr lang="en-GB" sz="3200" dirty="0" err="1"/>
              <a:t>pred</a:t>
            </a:r>
            <a:r>
              <a:rPr lang="en-GB" sz="3200" dirty="0"/>
              <a:t> </a:t>
            </a:r>
            <a:r>
              <a:rPr lang="en-GB" sz="3200" dirty="0" err="1"/>
              <a:t>nami</a:t>
            </a:r>
            <a:r>
              <a:rPr lang="en-GB" sz="3200" dirty="0"/>
              <a:t> </a:t>
            </a:r>
            <a:r>
              <a:rPr lang="en-GB" sz="3200" dirty="0" err="1"/>
              <a:t>otvára</a:t>
            </a:r>
            <a:r>
              <a:rPr lang="en-GB" sz="3200" dirty="0"/>
              <a:t>, </a:t>
            </a:r>
            <a:r>
              <a:rPr lang="en-GB" sz="3200" dirty="0" err="1"/>
              <a:t>naša</a:t>
            </a:r>
            <a:r>
              <a:rPr lang="en-GB" sz="3200" dirty="0"/>
              <a:t> </a:t>
            </a:r>
            <a:r>
              <a:rPr lang="en-GB" sz="3200" dirty="0" err="1"/>
              <a:t>viera</a:t>
            </a:r>
            <a:r>
              <a:rPr lang="en-GB" sz="3200" dirty="0"/>
              <a:t> v </a:t>
            </a:r>
            <a:r>
              <a:rPr lang="en-GB" sz="3200" dirty="0" err="1"/>
              <a:t>zázraky</a:t>
            </a:r>
            <a:r>
              <a:rPr lang="en-GB" sz="3200" dirty="0"/>
              <a:t> </a:t>
            </a:r>
            <a:r>
              <a:rPr lang="en-GB" sz="3200" dirty="0" err="1"/>
              <a:t>sa</a:t>
            </a:r>
            <a:r>
              <a:rPr lang="en-GB" sz="3200" dirty="0"/>
              <a:t> </a:t>
            </a:r>
            <a:r>
              <a:rPr lang="en-GB" sz="3200" dirty="0" err="1"/>
              <a:t>teraz</a:t>
            </a:r>
            <a:r>
              <a:rPr lang="en-GB" sz="3200" dirty="0"/>
              <a:t> </a:t>
            </a:r>
            <a:r>
              <a:rPr lang="en-GB" sz="3200" dirty="0" err="1"/>
              <a:t>aktívne</a:t>
            </a:r>
            <a:r>
              <a:rPr lang="en-GB" sz="3200" dirty="0"/>
              <a:t> </a:t>
            </a:r>
            <a:r>
              <a:rPr lang="en-GB" sz="3200" dirty="0" err="1"/>
              <a:t>využíva</a:t>
            </a:r>
            <a:r>
              <a:rPr lang="en-GB" sz="3200" dirty="0"/>
              <a:t> </a:t>
            </a:r>
            <a:r>
              <a:rPr lang="en-GB" sz="3200" dirty="0" err="1"/>
              <a:t>na</a:t>
            </a:r>
            <a:r>
              <a:rPr lang="en-GB" sz="3200" dirty="0"/>
              <a:t> </a:t>
            </a:r>
            <a:r>
              <a:rPr lang="en-GB" sz="3200" dirty="0" err="1"/>
              <a:t>transformáciu</a:t>
            </a:r>
            <a:r>
              <a:rPr lang="en-GB" sz="3200" dirty="0"/>
              <a:t> </a:t>
            </a:r>
            <a:r>
              <a:rPr lang="en-GB" sz="3200" dirty="0" err="1"/>
              <a:t>skutočnosti</a:t>
            </a:r>
            <a:r>
              <a:rPr lang="en-GB" sz="3200" dirty="0"/>
              <a:t>.“</a:t>
            </a:r>
            <a:endParaRPr lang="sk-SK" sz="3200" dirty="0"/>
          </a:p>
          <a:p>
            <a:r>
              <a:rPr lang="sk-SK" sz="3200" dirty="0"/>
              <a:t>Adolf Hitler, 1934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17090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2A19FE-B3C1-47C7-BFA3-9D5F5B9DA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Znovuzrodenie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70DC7C-E7DF-404B-9AD0-14A6F1949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200" dirty="0"/>
              <a:t>Cieľom je výchova </a:t>
            </a:r>
            <a:r>
              <a:rPr lang="en-GB" sz="3200" dirty="0"/>
              <a:t>„</a:t>
            </a:r>
            <a:r>
              <a:rPr lang="en-GB" sz="3200" dirty="0" err="1"/>
              <a:t>mladej</a:t>
            </a:r>
            <a:r>
              <a:rPr lang="en-GB" sz="3200" dirty="0"/>
              <a:t> </a:t>
            </a:r>
            <a:r>
              <a:rPr lang="en-GB" sz="3200" dirty="0" err="1"/>
              <a:t>generácie</a:t>
            </a:r>
            <a:r>
              <a:rPr lang="en-GB" sz="3200" dirty="0"/>
              <a:t> </a:t>
            </a:r>
            <a:r>
              <a:rPr lang="en-GB" sz="3200" dirty="0" err="1"/>
              <a:t>slovenského</a:t>
            </a:r>
            <a:r>
              <a:rPr lang="en-GB" sz="3200" dirty="0"/>
              <a:t> </a:t>
            </a:r>
            <a:r>
              <a:rPr lang="en-GB" sz="3200" dirty="0" err="1"/>
              <a:t>národa</a:t>
            </a:r>
            <a:r>
              <a:rPr lang="en-GB" sz="3200" dirty="0"/>
              <a:t> v </a:t>
            </a:r>
            <a:r>
              <a:rPr lang="en-GB" sz="3200" dirty="0" err="1"/>
              <a:t>duchu</a:t>
            </a:r>
            <a:r>
              <a:rPr lang="en-GB" sz="3200" dirty="0"/>
              <a:t> </a:t>
            </a:r>
            <a:r>
              <a:rPr lang="en-GB" sz="3200" dirty="0" err="1"/>
              <a:t>vlasteneckých</a:t>
            </a:r>
            <a:r>
              <a:rPr lang="en-GB" sz="3200" dirty="0"/>
              <a:t> a </a:t>
            </a:r>
            <a:r>
              <a:rPr lang="en-GB" sz="3200" dirty="0" err="1"/>
              <a:t>kresťanských</a:t>
            </a:r>
            <a:r>
              <a:rPr lang="en-GB" sz="3200" dirty="0"/>
              <a:t> </a:t>
            </a:r>
            <a:r>
              <a:rPr lang="en-GB" sz="3200" dirty="0" err="1"/>
              <a:t>hodnôt</a:t>
            </a:r>
            <a:r>
              <a:rPr lang="en-GB" sz="3200" dirty="0"/>
              <a:t> a </a:t>
            </a:r>
            <a:r>
              <a:rPr lang="en-GB" sz="3200" dirty="0" err="1"/>
              <a:t>jej</a:t>
            </a:r>
            <a:r>
              <a:rPr lang="en-GB" sz="3200" dirty="0"/>
              <a:t> </a:t>
            </a:r>
            <a:r>
              <a:rPr lang="en-GB" sz="3200" dirty="0" err="1"/>
              <a:t>oslobodenie</a:t>
            </a:r>
            <a:r>
              <a:rPr lang="en-GB" sz="3200" dirty="0"/>
              <a:t> </a:t>
            </a:r>
            <a:r>
              <a:rPr lang="en-GB" sz="3200" dirty="0" err="1"/>
              <a:t>spod</a:t>
            </a:r>
            <a:r>
              <a:rPr lang="en-GB" sz="3200" dirty="0"/>
              <a:t> </a:t>
            </a:r>
            <a:r>
              <a:rPr lang="en-GB" sz="3200" dirty="0" err="1"/>
              <a:t>vplyvu</a:t>
            </a:r>
            <a:r>
              <a:rPr lang="en-GB" sz="3200" dirty="0"/>
              <a:t> </a:t>
            </a:r>
            <a:r>
              <a:rPr lang="en-GB" sz="3200" dirty="0" err="1"/>
              <a:t>dekadencie</a:t>
            </a:r>
            <a:r>
              <a:rPr lang="en-GB" sz="3200" dirty="0"/>
              <a:t> a </a:t>
            </a:r>
            <a:r>
              <a:rPr lang="en-GB" sz="3200" dirty="0" err="1"/>
              <a:t>morálneho</a:t>
            </a:r>
            <a:r>
              <a:rPr lang="en-GB" sz="3200" dirty="0"/>
              <a:t> </a:t>
            </a:r>
            <a:r>
              <a:rPr lang="en-GB" sz="3200" dirty="0" err="1"/>
              <a:t>úpadku</a:t>
            </a:r>
            <a:r>
              <a:rPr lang="en-GB" sz="3200" dirty="0"/>
              <a:t>.“  </a:t>
            </a:r>
            <a:r>
              <a:rPr lang="en-GB" sz="3200" dirty="0" err="1"/>
              <a:t>Jej</a:t>
            </a:r>
            <a:r>
              <a:rPr lang="en-GB" sz="3200" dirty="0"/>
              <a:t> </a:t>
            </a:r>
            <a:r>
              <a:rPr lang="en-GB" sz="3200" dirty="0" err="1"/>
              <a:t>členovia</a:t>
            </a:r>
            <a:r>
              <a:rPr lang="en-GB" sz="3200" dirty="0"/>
              <a:t> </a:t>
            </a:r>
            <a:r>
              <a:rPr lang="en-GB" sz="3200" dirty="0" err="1"/>
              <a:t>sa</a:t>
            </a:r>
            <a:r>
              <a:rPr lang="en-GB" sz="3200" dirty="0"/>
              <a:t> „</a:t>
            </a:r>
            <a:r>
              <a:rPr lang="en-GB" sz="3200" dirty="0" err="1"/>
              <a:t>sa</a:t>
            </a:r>
            <a:r>
              <a:rPr lang="en-GB" sz="3200" dirty="0"/>
              <a:t> </a:t>
            </a:r>
            <a:r>
              <a:rPr lang="en-GB" sz="3200" dirty="0" err="1"/>
              <a:t>odhodlane</a:t>
            </a:r>
            <a:r>
              <a:rPr lang="en-GB" sz="3200" dirty="0"/>
              <a:t> </a:t>
            </a:r>
            <a:r>
              <a:rPr lang="en-GB" sz="3200" dirty="0" err="1"/>
              <a:t>postavili</a:t>
            </a:r>
            <a:r>
              <a:rPr lang="en-GB" sz="3200" dirty="0"/>
              <a:t> </a:t>
            </a:r>
            <a:r>
              <a:rPr lang="en-GB" sz="3200" dirty="0" err="1"/>
              <a:t>pred</a:t>
            </a:r>
            <a:r>
              <a:rPr lang="en-GB" sz="3200" dirty="0"/>
              <a:t> </a:t>
            </a:r>
            <a:r>
              <a:rPr lang="en-GB" sz="3200" dirty="0" err="1"/>
              <a:t>historickú</a:t>
            </a:r>
            <a:r>
              <a:rPr lang="en-GB" sz="3200" dirty="0"/>
              <a:t> </a:t>
            </a:r>
            <a:r>
              <a:rPr lang="en-GB" sz="3200" dirty="0" err="1"/>
              <a:t>úlohu</a:t>
            </a:r>
            <a:r>
              <a:rPr lang="en-GB" sz="3200" dirty="0"/>
              <a:t> </a:t>
            </a:r>
            <a:r>
              <a:rPr lang="en-GB" sz="3200" dirty="0" err="1"/>
              <a:t>zachrániť</a:t>
            </a:r>
            <a:r>
              <a:rPr lang="en-GB" sz="3200" dirty="0"/>
              <a:t> </a:t>
            </a:r>
            <a:r>
              <a:rPr lang="en-GB" sz="3200" dirty="0" err="1"/>
              <a:t>slovenský</a:t>
            </a:r>
            <a:r>
              <a:rPr lang="en-GB" sz="3200" dirty="0"/>
              <a:t> </a:t>
            </a:r>
            <a:r>
              <a:rPr lang="en-GB" sz="3200" dirty="0" err="1"/>
              <a:t>národ</a:t>
            </a:r>
            <a:r>
              <a:rPr lang="en-GB" sz="3200" dirty="0"/>
              <a:t> z </a:t>
            </a:r>
            <a:r>
              <a:rPr lang="en-GB" sz="3200" dirty="0" err="1"/>
              <a:t>pazúrov</a:t>
            </a:r>
            <a:r>
              <a:rPr lang="en-GB" sz="3200" dirty="0"/>
              <a:t> </a:t>
            </a:r>
            <a:r>
              <a:rPr lang="en-GB" sz="3200" dirty="0" err="1"/>
              <a:t>dekadencie</a:t>
            </a:r>
            <a:r>
              <a:rPr lang="en-GB" sz="3200" dirty="0"/>
              <a:t>, </a:t>
            </a:r>
            <a:r>
              <a:rPr lang="en-GB" sz="3200" dirty="0" err="1"/>
              <a:t>úpadku</a:t>
            </a:r>
            <a:r>
              <a:rPr lang="en-GB" sz="3200" dirty="0"/>
              <a:t> </a:t>
            </a:r>
            <a:r>
              <a:rPr lang="en-GB" sz="3200" dirty="0" err="1"/>
              <a:t>morálnych</a:t>
            </a:r>
            <a:r>
              <a:rPr lang="en-GB" sz="3200" dirty="0"/>
              <a:t> </a:t>
            </a:r>
            <a:r>
              <a:rPr lang="en-GB" sz="3200" dirty="0" err="1"/>
              <a:t>hodnôt</a:t>
            </a:r>
            <a:r>
              <a:rPr lang="en-GB" sz="3200" dirty="0"/>
              <a:t> a </a:t>
            </a:r>
            <a:r>
              <a:rPr lang="en-GB" sz="3200" dirty="0" err="1"/>
              <a:t>západného</a:t>
            </a:r>
            <a:r>
              <a:rPr lang="en-GB" sz="3200" dirty="0"/>
              <a:t> </a:t>
            </a:r>
            <a:r>
              <a:rPr lang="en-GB" sz="3200" dirty="0" err="1"/>
              <a:t>liberalizmu</a:t>
            </a:r>
            <a:r>
              <a:rPr lang="en-GB" sz="3200" dirty="0"/>
              <a:t>, </a:t>
            </a:r>
            <a:r>
              <a:rPr lang="en-GB" sz="3200" dirty="0" err="1"/>
              <a:t>ktoré</a:t>
            </a:r>
            <a:r>
              <a:rPr lang="en-GB" sz="3200" dirty="0"/>
              <a:t> </a:t>
            </a:r>
            <a:r>
              <a:rPr lang="en-GB" sz="3200" dirty="0" err="1"/>
              <a:t>sa</a:t>
            </a:r>
            <a:r>
              <a:rPr lang="en-GB" sz="3200" dirty="0"/>
              <a:t> </a:t>
            </a:r>
            <a:r>
              <a:rPr lang="en-GB" sz="3200" dirty="0" err="1"/>
              <a:t>svojim</a:t>
            </a:r>
            <a:r>
              <a:rPr lang="en-GB" sz="3200" dirty="0"/>
              <a:t> </a:t>
            </a:r>
            <a:r>
              <a:rPr lang="en-GB" sz="3200" dirty="0" err="1"/>
              <a:t>deštruktívnym</a:t>
            </a:r>
            <a:r>
              <a:rPr lang="en-GB" sz="3200" dirty="0"/>
              <a:t> </a:t>
            </a:r>
            <a:r>
              <a:rPr lang="en-GB" sz="3200" dirty="0" err="1"/>
              <a:t>pôsobením</a:t>
            </a:r>
            <a:r>
              <a:rPr lang="en-GB" sz="3200" dirty="0"/>
              <a:t> </a:t>
            </a:r>
            <a:r>
              <a:rPr lang="en-GB" sz="3200" dirty="0" err="1"/>
              <a:t>snažia</a:t>
            </a:r>
            <a:r>
              <a:rPr lang="en-GB" sz="3200" dirty="0"/>
              <a:t> </a:t>
            </a:r>
            <a:r>
              <a:rPr lang="en-GB" sz="3200" dirty="0" err="1"/>
              <a:t>zničiť</a:t>
            </a:r>
            <a:r>
              <a:rPr lang="en-GB" sz="3200" dirty="0"/>
              <a:t> </a:t>
            </a:r>
            <a:r>
              <a:rPr lang="en-GB" sz="3200" dirty="0" err="1"/>
              <a:t>identitu</a:t>
            </a:r>
            <a:r>
              <a:rPr lang="en-GB" sz="3200" dirty="0"/>
              <a:t> </a:t>
            </a:r>
            <a:r>
              <a:rPr lang="en-GB" sz="3200" dirty="0" err="1"/>
              <a:t>Slovákov</a:t>
            </a:r>
            <a:r>
              <a:rPr lang="en-GB" sz="3200" dirty="0"/>
              <a:t>.“ </a:t>
            </a:r>
            <a:endParaRPr lang="sk-SK" sz="3200" dirty="0"/>
          </a:p>
          <a:p>
            <a:r>
              <a:rPr lang="sk-SK" sz="3200" dirty="0"/>
              <a:t>Ľudová mládež ĽSNS, 2017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19297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BFF002-BEBE-434E-9838-FF8F7D5BD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Znovuzrodenie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8FF59A-7EC4-4A1C-A9CC-FF28E6A12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„</a:t>
            </a:r>
            <a:r>
              <a:rPr lang="en-GB" sz="3200" dirty="0" err="1"/>
              <a:t>Slovensko</a:t>
            </a:r>
            <a:r>
              <a:rPr lang="en-GB" sz="3200" dirty="0"/>
              <a:t> </a:t>
            </a:r>
            <a:r>
              <a:rPr lang="en-GB" sz="3200" dirty="0" err="1"/>
              <a:t>ešte</a:t>
            </a:r>
            <a:r>
              <a:rPr lang="en-GB" sz="3200" dirty="0"/>
              <a:t> </a:t>
            </a:r>
            <a:r>
              <a:rPr lang="en-GB" sz="3200" dirty="0" err="1"/>
              <a:t>stále</a:t>
            </a:r>
            <a:r>
              <a:rPr lang="en-GB" sz="3200" dirty="0"/>
              <a:t> </a:t>
            </a:r>
            <a:r>
              <a:rPr lang="en-GB" sz="3200" dirty="0" err="1"/>
              <a:t>môžeme</a:t>
            </a:r>
            <a:r>
              <a:rPr lang="en-GB" sz="3200" dirty="0"/>
              <a:t> </a:t>
            </a:r>
            <a:r>
              <a:rPr lang="en-GB" sz="3200" dirty="0" err="1"/>
              <a:t>zachrániť</a:t>
            </a:r>
            <a:r>
              <a:rPr lang="en-GB" sz="3200" dirty="0"/>
              <a:t>. Z </a:t>
            </a:r>
            <a:r>
              <a:rPr lang="en-GB" sz="3200" dirty="0" err="1"/>
              <a:t>kolónie</a:t>
            </a:r>
            <a:r>
              <a:rPr lang="en-GB" sz="3200" dirty="0"/>
              <a:t> ho </a:t>
            </a:r>
            <a:r>
              <a:rPr lang="en-GB" sz="3200" dirty="0" err="1"/>
              <a:t>zmeniť</a:t>
            </a:r>
            <a:r>
              <a:rPr lang="en-GB" sz="3200" dirty="0"/>
              <a:t> </a:t>
            </a:r>
            <a:r>
              <a:rPr lang="en-GB" sz="3200" dirty="0" err="1"/>
              <a:t>na</a:t>
            </a:r>
            <a:r>
              <a:rPr lang="en-GB" sz="3200" dirty="0"/>
              <a:t> </a:t>
            </a:r>
            <a:r>
              <a:rPr lang="en-GB" sz="3200" dirty="0" err="1"/>
              <a:t>pevnosť</a:t>
            </a:r>
            <a:r>
              <a:rPr lang="en-GB" sz="3200" dirty="0"/>
              <a:t>, </a:t>
            </a:r>
            <a:r>
              <a:rPr lang="en-GB" sz="3200" dirty="0" err="1"/>
              <a:t>pripravenú</a:t>
            </a:r>
            <a:r>
              <a:rPr lang="en-GB" sz="3200" dirty="0"/>
              <a:t> </a:t>
            </a:r>
            <a:r>
              <a:rPr lang="en-GB" sz="3200" dirty="0" err="1"/>
              <a:t>starať</a:t>
            </a:r>
            <a:r>
              <a:rPr lang="en-GB" sz="3200" dirty="0"/>
              <a:t> </a:t>
            </a:r>
            <a:r>
              <a:rPr lang="en-GB" sz="3200" dirty="0" err="1"/>
              <a:t>sa</a:t>
            </a:r>
            <a:r>
              <a:rPr lang="en-GB" sz="3200" dirty="0"/>
              <a:t> o </a:t>
            </a:r>
            <a:r>
              <a:rPr lang="en-GB" sz="3200" dirty="0" err="1"/>
              <a:t>svojich</a:t>
            </a:r>
            <a:r>
              <a:rPr lang="en-GB" sz="3200" dirty="0"/>
              <a:t> </a:t>
            </a:r>
            <a:r>
              <a:rPr lang="en-GB" sz="3200" dirty="0" err="1"/>
              <a:t>obyvateľov</a:t>
            </a:r>
            <a:r>
              <a:rPr lang="en-GB" sz="3200" dirty="0"/>
              <a:t> a </a:t>
            </a:r>
            <a:r>
              <a:rPr lang="en-GB" sz="3200" dirty="0" err="1"/>
              <a:t>zároveň</a:t>
            </a:r>
            <a:r>
              <a:rPr lang="en-GB" sz="3200" dirty="0"/>
              <a:t> ich </a:t>
            </a:r>
            <a:r>
              <a:rPr lang="en-GB" sz="3200" dirty="0" err="1"/>
              <a:t>chrániť</a:t>
            </a:r>
            <a:r>
              <a:rPr lang="en-GB" sz="3200" dirty="0"/>
              <a:t> </a:t>
            </a:r>
            <a:r>
              <a:rPr lang="en-GB" sz="3200" dirty="0" err="1"/>
              <a:t>pred</a:t>
            </a:r>
            <a:r>
              <a:rPr lang="en-GB" sz="3200" dirty="0"/>
              <a:t> </a:t>
            </a:r>
            <a:r>
              <a:rPr lang="en-GB" sz="3200" dirty="0" err="1"/>
              <a:t>útokmi</a:t>
            </a:r>
            <a:r>
              <a:rPr lang="en-GB" sz="3200" dirty="0"/>
              <a:t> </a:t>
            </a:r>
            <a:r>
              <a:rPr lang="en-GB" sz="3200" dirty="0" err="1"/>
              <a:t>zvonka</a:t>
            </a:r>
            <a:r>
              <a:rPr lang="en-GB" sz="3200" dirty="0"/>
              <a:t> </a:t>
            </a:r>
            <a:r>
              <a:rPr lang="en-GB" sz="3200" dirty="0" err="1"/>
              <a:t>aj</a:t>
            </a:r>
            <a:r>
              <a:rPr lang="en-GB" sz="3200" dirty="0"/>
              <a:t> </a:t>
            </a:r>
            <a:r>
              <a:rPr lang="en-GB" sz="3200" dirty="0" err="1"/>
              <a:t>úkladmi</a:t>
            </a:r>
            <a:r>
              <a:rPr lang="en-GB" sz="3200" dirty="0"/>
              <a:t> </a:t>
            </a:r>
            <a:r>
              <a:rPr lang="en-GB" sz="3200" dirty="0" err="1"/>
              <a:t>zvnútra</a:t>
            </a:r>
            <a:r>
              <a:rPr lang="en-GB" sz="3200" dirty="0"/>
              <a:t>. Len </a:t>
            </a:r>
            <a:r>
              <a:rPr lang="en-GB" sz="3200" dirty="0" err="1"/>
              <a:t>tak</a:t>
            </a:r>
            <a:r>
              <a:rPr lang="en-GB" sz="3200" dirty="0"/>
              <a:t> </a:t>
            </a:r>
            <a:r>
              <a:rPr lang="en-GB" sz="3200" dirty="0" err="1"/>
              <a:t>totiž</a:t>
            </a:r>
            <a:r>
              <a:rPr lang="en-GB" sz="3200" dirty="0"/>
              <a:t> </a:t>
            </a:r>
            <a:r>
              <a:rPr lang="en-GB" sz="3200" dirty="0" err="1"/>
              <a:t>prežijeme</a:t>
            </a:r>
            <a:r>
              <a:rPr lang="en-GB" sz="3200" dirty="0"/>
              <a:t>.“</a:t>
            </a:r>
            <a:endParaRPr lang="sk-SK" sz="3200" dirty="0"/>
          </a:p>
          <a:p>
            <a:r>
              <a:rPr lang="sk-SK" sz="3200" dirty="0"/>
              <a:t>ĽSNS, Naše Slovensko, 2017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915967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ABC290-D897-44B8-8217-66808EDF1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Znovuzrodenie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12DA71-6F66-4F71-A7C3-1FCDC9A4F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„</a:t>
            </a:r>
            <a:r>
              <a:rPr lang="sk-SK" sz="3200" dirty="0"/>
              <a:t>S</a:t>
            </a:r>
            <a:r>
              <a:rPr lang="en-GB" sz="3200" dirty="0" err="1"/>
              <a:t>poločne</a:t>
            </a:r>
            <a:r>
              <a:rPr lang="en-GB" sz="3200" dirty="0"/>
              <a:t> </a:t>
            </a:r>
            <a:r>
              <a:rPr lang="en-GB" sz="3200" dirty="0" err="1"/>
              <a:t>predstavíme</a:t>
            </a:r>
            <a:r>
              <a:rPr lang="en-GB" sz="3200" dirty="0"/>
              <a:t> </a:t>
            </a:r>
            <a:r>
              <a:rPr lang="en-GB" sz="3200" dirty="0" err="1"/>
              <a:t>novú</a:t>
            </a:r>
            <a:r>
              <a:rPr lang="en-GB" sz="3200" dirty="0"/>
              <a:t>, </a:t>
            </a:r>
            <a:r>
              <a:rPr lang="en-GB" sz="3200" dirty="0" err="1"/>
              <a:t>krajšiu</a:t>
            </a:r>
            <a:r>
              <a:rPr lang="en-GB" sz="3200" dirty="0"/>
              <a:t> a </a:t>
            </a:r>
            <a:r>
              <a:rPr lang="en-GB" sz="3200" dirty="0" err="1"/>
              <a:t>lepšiu</a:t>
            </a:r>
            <a:r>
              <a:rPr lang="en-GB" sz="3200" dirty="0"/>
              <a:t> </a:t>
            </a:r>
            <a:r>
              <a:rPr lang="en-GB" sz="3200" dirty="0" err="1"/>
              <a:t>alternatívu</a:t>
            </a:r>
            <a:r>
              <a:rPr lang="en-GB" sz="3200" dirty="0"/>
              <a:t> k </a:t>
            </a:r>
            <a:r>
              <a:rPr lang="en-GB" sz="3200" dirty="0" err="1"/>
              <a:t>súčasnej</a:t>
            </a:r>
            <a:r>
              <a:rPr lang="en-GB" sz="3200" dirty="0"/>
              <a:t> </a:t>
            </a:r>
            <a:r>
              <a:rPr lang="en-GB" sz="3200" dirty="0" err="1"/>
              <a:t>dekadentnej</a:t>
            </a:r>
            <a:r>
              <a:rPr lang="en-GB" sz="3200" dirty="0"/>
              <a:t> </a:t>
            </a:r>
            <a:r>
              <a:rPr lang="en-GB" sz="3200" dirty="0" err="1"/>
              <a:t>dobe</a:t>
            </a:r>
            <a:r>
              <a:rPr lang="en-GB" sz="3200" dirty="0"/>
              <a:t>.“ </a:t>
            </a:r>
            <a:endParaRPr lang="sk-SK" sz="3200" dirty="0"/>
          </a:p>
          <a:p>
            <a:r>
              <a:rPr lang="sk-SK" sz="3200" dirty="0"/>
              <a:t>Ľudová mládež, 2019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241672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FBC7D9-D0DD-4F0E-A8B1-15B973674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Znovuzrodenie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667B4E-2D97-4042-AB37-D030A6D21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845734"/>
            <a:ext cx="10934700" cy="4516966"/>
          </a:xfrm>
        </p:spPr>
        <p:txBody>
          <a:bodyPr>
            <a:normAutofit lnSpcReduction="10000"/>
          </a:bodyPr>
          <a:lstStyle/>
          <a:p>
            <a:r>
              <a:rPr lang="en-GB" sz="3200" dirty="0"/>
              <a:t>„</a:t>
            </a:r>
            <a:r>
              <a:rPr lang="en-GB" sz="3200" dirty="0" err="1"/>
              <a:t>Nachádzame</a:t>
            </a:r>
            <a:r>
              <a:rPr lang="en-GB" sz="3200" dirty="0"/>
              <a:t> </a:t>
            </a:r>
            <a:r>
              <a:rPr lang="en-GB" sz="3200" dirty="0" err="1"/>
              <a:t>sa</a:t>
            </a:r>
            <a:r>
              <a:rPr lang="en-GB" sz="3200" dirty="0"/>
              <a:t> </a:t>
            </a:r>
            <a:r>
              <a:rPr lang="en-GB" sz="3200" dirty="0" err="1"/>
              <a:t>na</a:t>
            </a:r>
            <a:r>
              <a:rPr lang="en-GB" sz="3200" dirty="0"/>
              <a:t> </a:t>
            </a:r>
            <a:r>
              <a:rPr lang="en-GB" sz="3200" dirty="0" err="1"/>
              <a:t>konci</a:t>
            </a:r>
            <a:r>
              <a:rPr lang="en-GB" sz="3200" dirty="0"/>
              <a:t> </a:t>
            </a:r>
            <a:r>
              <a:rPr lang="en-GB" sz="3200" dirty="0" err="1"/>
              <a:t>jednej</a:t>
            </a:r>
            <a:r>
              <a:rPr lang="en-GB" sz="3200" dirty="0"/>
              <a:t> </a:t>
            </a:r>
            <a:r>
              <a:rPr lang="en-GB" sz="3200" dirty="0" err="1"/>
              <a:t>nešťastnej</a:t>
            </a:r>
            <a:r>
              <a:rPr lang="en-GB" sz="3200" dirty="0"/>
              <a:t> </a:t>
            </a:r>
            <a:r>
              <a:rPr lang="en-GB" sz="3200" dirty="0" err="1"/>
              <a:t>dejinnej</a:t>
            </a:r>
            <a:r>
              <a:rPr lang="en-GB" sz="3200" dirty="0"/>
              <a:t> </a:t>
            </a:r>
            <a:r>
              <a:rPr lang="en-GB" sz="3200" dirty="0" err="1"/>
              <a:t>epochy</a:t>
            </a:r>
            <a:r>
              <a:rPr lang="en-GB" sz="3200" dirty="0"/>
              <a:t>. </a:t>
            </a:r>
            <a:r>
              <a:rPr lang="en-GB" sz="3200" dirty="0" err="1"/>
              <a:t>Tej</a:t>
            </a:r>
            <a:r>
              <a:rPr lang="en-GB" sz="3200" dirty="0"/>
              <a:t>, </a:t>
            </a:r>
            <a:r>
              <a:rPr lang="en-GB" sz="3200" dirty="0" err="1"/>
              <a:t>kedy</a:t>
            </a:r>
            <a:r>
              <a:rPr lang="en-GB" sz="3200" dirty="0"/>
              <a:t> </a:t>
            </a:r>
            <a:r>
              <a:rPr lang="en-GB" sz="3200" dirty="0" err="1"/>
              <a:t>sa</a:t>
            </a:r>
            <a:r>
              <a:rPr lang="en-GB" sz="3200" dirty="0"/>
              <a:t> </a:t>
            </a:r>
            <a:r>
              <a:rPr lang="en-GB" sz="3200" dirty="0" err="1"/>
              <a:t>hodnoty</a:t>
            </a:r>
            <a:r>
              <a:rPr lang="en-GB" sz="3200" dirty="0"/>
              <a:t> </a:t>
            </a:r>
            <a:r>
              <a:rPr lang="en-GB" sz="3200" dirty="0" err="1"/>
              <a:t>zla</a:t>
            </a:r>
            <a:r>
              <a:rPr lang="en-GB" sz="3200" dirty="0"/>
              <a:t>, </a:t>
            </a:r>
            <a:r>
              <a:rPr lang="en-GB" sz="3200" dirty="0" err="1"/>
              <a:t>úpadku</a:t>
            </a:r>
            <a:r>
              <a:rPr lang="en-GB" sz="3200" dirty="0"/>
              <a:t> </a:t>
            </a:r>
            <a:r>
              <a:rPr lang="en-GB" sz="3200" dirty="0" err="1"/>
              <a:t>morálky</a:t>
            </a:r>
            <a:r>
              <a:rPr lang="en-GB" sz="3200" dirty="0"/>
              <a:t>, </a:t>
            </a:r>
            <a:r>
              <a:rPr lang="en-GB" sz="3200" dirty="0" err="1"/>
              <a:t>mravnej</a:t>
            </a:r>
            <a:r>
              <a:rPr lang="en-GB" sz="3200" dirty="0"/>
              <a:t> </a:t>
            </a:r>
            <a:r>
              <a:rPr lang="en-GB" sz="3200" dirty="0" err="1"/>
              <a:t>skazenosti</a:t>
            </a:r>
            <a:r>
              <a:rPr lang="en-GB" sz="3200" dirty="0"/>
              <a:t> a </a:t>
            </a:r>
            <a:r>
              <a:rPr lang="en-GB" sz="3200" dirty="0" err="1"/>
              <a:t>dekadencie</a:t>
            </a:r>
            <a:r>
              <a:rPr lang="en-GB" sz="3200" dirty="0"/>
              <a:t> </a:t>
            </a:r>
            <a:r>
              <a:rPr lang="en-GB" sz="3200" dirty="0" err="1"/>
              <a:t>vo</a:t>
            </a:r>
            <a:r>
              <a:rPr lang="en-GB" sz="3200" dirty="0"/>
              <a:t> </a:t>
            </a:r>
            <a:r>
              <a:rPr lang="en-GB" sz="3200" dirty="0" err="1"/>
              <a:t>všetkých</a:t>
            </a:r>
            <a:r>
              <a:rPr lang="en-GB" sz="3200" dirty="0"/>
              <a:t> </a:t>
            </a:r>
            <a:r>
              <a:rPr lang="en-GB" sz="3200" dirty="0" err="1"/>
              <a:t>sférach</a:t>
            </a:r>
            <a:r>
              <a:rPr lang="en-GB" sz="3200" dirty="0"/>
              <a:t> </a:t>
            </a:r>
            <a:r>
              <a:rPr lang="en-GB" sz="3200" dirty="0" err="1"/>
              <a:t>kultúry</a:t>
            </a:r>
            <a:r>
              <a:rPr lang="en-GB" sz="3200" dirty="0"/>
              <a:t> a </a:t>
            </a:r>
            <a:r>
              <a:rPr lang="en-GB" sz="3200" dirty="0" err="1"/>
              <a:t>umenia</a:t>
            </a:r>
            <a:r>
              <a:rPr lang="en-GB" sz="3200" dirty="0"/>
              <a:t> </a:t>
            </a:r>
            <a:r>
              <a:rPr lang="en-GB" sz="3200" dirty="0" err="1"/>
              <a:t>stali</a:t>
            </a:r>
            <a:r>
              <a:rPr lang="en-GB" sz="3200" dirty="0"/>
              <a:t> </a:t>
            </a:r>
            <a:r>
              <a:rPr lang="en-GB" sz="3200" dirty="0" err="1"/>
              <a:t>hlavnou</a:t>
            </a:r>
            <a:r>
              <a:rPr lang="en-GB" sz="3200" dirty="0"/>
              <a:t> </a:t>
            </a:r>
            <a:r>
              <a:rPr lang="en-GB" sz="3200" dirty="0" err="1"/>
              <a:t>silou</a:t>
            </a:r>
            <a:r>
              <a:rPr lang="en-GB" sz="3200" dirty="0"/>
              <a:t> </a:t>
            </a:r>
            <a:r>
              <a:rPr lang="en-GB" sz="3200" dirty="0" err="1"/>
              <a:t>elít</a:t>
            </a:r>
            <a:r>
              <a:rPr lang="en-GB" sz="3200" dirty="0"/>
              <a:t>, </a:t>
            </a:r>
            <a:r>
              <a:rPr lang="en-GB" sz="3200" dirty="0" err="1"/>
              <a:t>ktoré</a:t>
            </a:r>
            <a:r>
              <a:rPr lang="en-GB" sz="3200" dirty="0"/>
              <a:t> </a:t>
            </a:r>
            <a:r>
              <a:rPr lang="en-GB" sz="3200" dirty="0" err="1"/>
              <a:t>sú</a:t>
            </a:r>
            <a:r>
              <a:rPr lang="en-GB" sz="3200" dirty="0"/>
              <a:t> </a:t>
            </a:r>
            <a:r>
              <a:rPr lang="en-GB" sz="3200" dirty="0" err="1"/>
              <a:t>pri</a:t>
            </a:r>
            <a:r>
              <a:rPr lang="en-GB" sz="3200" dirty="0"/>
              <a:t> </a:t>
            </a:r>
            <a:r>
              <a:rPr lang="en-GB" sz="3200" dirty="0" err="1"/>
              <a:t>moci</a:t>
            </a:r>
            <a:r>
              <a:rPr lang="en-GB" sz="3200" dirty="0"/>
              <a:t> (...) </a:t>
            </a:r>
            <a:r>
              <a:rPr lang="en-GB" sz="3200" dirty="0" err="1"/>
              <a:t>Tá</a:t>
            </a:r>
            <a:r>
              <a:rPr lang="en-GB" sz="3200" dirty="0"/>
              <a:t> </a:t>
            </a:r>
            <a:r>
              <a:rPr lang="en-GB" sz="3200" dirty="0" err="1"/>
              <a:t>doba</a:t>
            </a:r>
            <a:r>
              <a:rPr lang="en-GB" sz="3200" dirty="0"/>
              <a:t> ale </a:t>
            </a:r>
            <a:r>
              <a:rPr lang="en-GB" sz="3200" dirty="0" err="1"/>
              <a:t>odchádza</a:t>
            </a:r>
            <a:r>
              <a:rPr lang="en-GB" sz="3200" dirty="0"/>
              <a:t> a </a:t>
            </a:r>
            <a:r>
              <a:rPr lang="en-GB" sz="3200" dirty="0" err="1"/>
              <a:t>prichádza</a:t>
            </a:r>
            <a:r>
              <a:rPr lang="en-GB" sz="3200" dirty="0"/>
              <a:t> </a:t>
            </a:r>
            <a:r>
              <a:rPr lang="en-GB" sz="3200" dirty="0" err="1"/>
              <a:t>epocha</a:t>
            </a:r>
            <a:r>
              <a:rPr lang="en-GB" sz="3200" dirty="0"/>
              <a:t>, </a:t>
            </a:r>
            <a:r>
              <a:rPr lang="en-GB" sz="3200" dirty="0" err="1"/>
              <a:t>kedy</a:t>
            </a:r>
            <a:r>
              <a:rPr lang="en-GB" sz="3200" dirty="0"/>
              <a:t> </a:t>
            </a:r>
            <a:r>
              <a:rPr lang="en-GB" sz="3200" dirty="0" err="1"/>
              <a:t>sa</a:t>
            </a:r>
            <a:r>
              <a:rPr lang="en-GB" sz="3200" dirty="0"/>
              <a:t> </a:t>
            </a:r>
            <a:r>
              <a:rPr lang="en-GB" sz="3200" dirty="0" err="1"/>
              <a:t>náš</a:t>
            </a:r>
            <a:r>
              <a:rPr lang="en-GB" sz="3200" dirty="0"/>
              <a:t> </a:t>
            </a:r>
            <a:r>
              <a:rPr lang="en-GB" sz="3200" dirty="0" err="1"/>
              <a:t>slovenský</a:t>
            </a:r>
            <a:r>
              <a:rPr lang="en-GB" sz="3200" dirty="0"/>
              <a:t> </a:t>
            </a:r>
            <a:r>
              <a:rPr lang="en-GB" sz="3200" dirty="0" err="1"/>
              <a:t>národ</a:t>
            </a:r>
            <a:r>
              <a:rPr lang="en-GB" sz="3200" dirty="0"/>
              <a:t> </a:t>
            </a:r>
            <a:r>
              <a:rPr lang="en-GB" sz="3200" dirty="0" err="1"/>
              <a:t>opäť</a:t>
            </a:r>
            <a:r>
              <a:rPr lang="en-GB" sz="3200" dirty="0"/>
              <a:t> </a:t>
            </a:r>
            <a:r>
              <a:rPr lang="en-GB" sz="3200" dirty="0" err="1"/>
              <a:t>pozdvihne</a:t>
            </a:r>
            <a:r>
              <a:rPr lang="en-GB" sz="3200" dirty="0"/>
              <a:t>. </a:t>
            </a:r>
            <a:r>
              <a:rPr lang="en-GB" sz="3200" dirty="0" err="1"/>
              <a:t>Opäť</a:t>
            </a:r>
            <a:r>
              <a:rPr lang="en-GB" sz="3200" dirty="0"/>
              <a:t> v </a:t>
            </a:r>
            <a:r>
              <a:rPr lang="en-GB" sz="3200" dirty="0" err="1"/>
              <a:t>sebe</a:t>
            </a:r>
            <a:r>
              <a:rPr lang="en-GB" sz="3200" dirty="0"/>
              <a:t> </a:t>
            </a:r>
            <a:r>
              <a:rPr lang="en-GB" sz="3200" dirty="0" err="1"/>
              <a:t>nájde</a:t>
            </a:r>
            <a:r>
              <a:rPr lang="en-GB" sz="3200" dirty="0"/>
              <a:t> </a:t>
            </a:r>
            <a:r>
              <a:rPr lang="en-GB" sz="3200" dirty="0" err="1"/>
              <a:t>svoje</a:t>
            </a:r>
            <a:r>
              <a:rPr lang="en-GB" sz="3200" dirty="0"/>
              <a:t> </a:t>
            </a:r>
            <a:r>
              <a:rPr lang="en-GB" sz="3200" dirty="0" err="1"/>
              <a:t>zabudnuté</a:t>
            </a:r>
            <a:r>
              <a:rPr lang="en-GB" sz="3200" dirty="0"/>
              <a:t> </a:t>
            </a:r>
            <a:r>
              <a:rPr lang="en-GB" sz="3200" dirty="0" err="1"/>
              <a:t>hodnoty</a:t>
            </a:r>
            <a:r>
              <a:rPr lang="en-GB" sz="3200" dirty="0"/>
              <a:t>, </a:t>
            </a:r>
            <a:r>
              <a:rPr lang="en-GB" sz="3200" dirty="0" err="1"/>
              <a:t>vráti</a:t>
            </a:r>
            <a:r>
              <a:rPr lang="en-GB" sz="3200" dirty="0"/>
              <a:t> </a:t>
            </a:r>
            <a:r>
              <a:rPr lang="en-GB" sz="3200" dirty="0" err="1"/>
              <a:t>sa</a:t>
            </a:r>
            <a:r>
              <a:rPr lang="en-GB" sz="3200" dirty="0"/>
              <a:t> k </a:t>
            </a:r>
            <a:r>
              <a:rPr lang="en-GB" sz="3200" dirty="0" err="1"/>
              <a:t>svojej</a:t>
            </a:r>
            <a:r>
              <a:rPr lang="en-GB" sz="3200" dirty="0"/>
              <a:t> </a:t>
            </a:r>
            <a:r>
              <a:rPr lang="en-GB" sz="3200" dirty="0" err="1"/>
              <a:t>viere</a:t>
            </a:r>
            <a:r>
              <a:rPr lang="en-GB" sz="3200" dirty="0"/>
              <a:t> a </a:t>
            </a:r>
            <a:r>
              <a:rPr lang="en-GB" sz="3200" dirty="0" err="1"/>
              <a:t>obnoví</a:t>
            </a:r>
            <a:r>
              <a:rPr lang="en-GB" sz="3200" dirty="0"/>
              <a:t> to, </a:t>
            </a:r>
            <a:r>
              <a:rPr lang="en-GB" sz="3200" dirty="0" err="1"/>
              <a:t>čo</a:t>
            </a:r>
            <a:r>
              <a:rPr lang="en-GB" sz="3200" dirty="0"/>
              <a:t> </a:t>
            </a:r>
            <a:r>
              <a:rPr lang="en-GB" sz="3200" dirty="0" err="1"/>
              <a:t>naši</a:t>
            </a:r>
            <a:r>
              <a:rPr lang="en-GB" sz="3200" dirty="0"/>
              <a:t> </a:t>
            </a:r>
            <a:r>
              <a:rPr lang="en-GB" sz="3200" dirty="0" err="1"/>
              <a:t>nepriatelia</a:t>
            </a:r>
            <a:r>
              <a:rPr lang="en-GB" sz="3200" dirty="0"/>
              <a:t> </a:t>
            </a:r>
            <a:r>
              <a:rPr lang="en-GB" sz="3200" dirty="0" err="1"/>
              <a:t>zničili</a:t>
            </a:r>
            <a:r>
              <a:rPr lang="en-GB" sz="3200" dirty="0"/>
              <a:t>. </a:t>
            </a:r>
            <a:r>
              <a:rPr lang="en-GB" sz="3200" dirty="0" err="1"/>
              <a:t>Slovensko</a:t>
            </a:r>
            <a:r>
              <a:rPr lang="en-GB" sz="3200" dirty="0"/>
              <a:t> </a:t>
            </a:r>
            <a:r>
              <a:rPr lang="en-GB" sz="3200" dirty="0" err="1"/>
              <a:t>sa</a:t>
            </a:r>
            <a:r>
              <a:rPr lang="en-GB" sz="3200" dirty="0"/>
              <a:t> </a:t>
            </a:r>
            <a:r>
              <a:rPr lang="en-GB" sz="3200" dirty="0" err="1"/>
              <a:t>prebúdza</a:t>
            </a:r>
            <a:r>
              <a:rPr lang="en-GB" sz="3200" dirty="0"/>
              <a:t> a </a:t>
            </a:r>
            <a:r>
              <a:rPr lang="en-GB" sz="3200" dirty="0" err="1"/>
              <a:t>Ľudová</a:t>
            </a:r>
            <a:r>
              <a:rPr lang="en-GB" sz="3200" dirty="0"/>
              <a:t> </a:t>
            </a:r>
            <a:r>
              <a:rPr lang="en-GB" sz="3200" dirty="0" err="1"/>
              <a:t>strana</a:t>
            </a:r>
            <a:r>
              <a:rPr lang="en-GB" sz="3200" dirty="0"/>
              <a:t> </a:t>
            </a:r>
            <a:r>
              <a:rPr lang="en-GB" sz="3200" dirty="0" err="1"/>
              <a:t>Naše</a:t>
            </a:r>
            <a:r>
              <a:rPr lang="en-GB" sz="3200" dirty="0"/>
              <a:t> </a:t>
            </a:r>
            <a:r>
              <a:rPr lang="en-GB" sz="3200" dirty="0" err="1"/>
              <a:t>Slovensko</a:t>
            </a:r>
            <a:r>
              <a:rPr lang="en-GB" sz="3200" dirty="0"/>
              <a:t> ho </a:t>
            </a:r>
            <a:r>
              <a:rPr lang="en-GB" sz="3200" dirty="0" err="1"/>
              <a:t>vedie</a:t>
            </a:r>
            <a:r>
              <a:rPr lang="en-GB" sz="3200" dirty="0"/>
              <a:t> k </a:t>
            </a:r>
            <a:r>
              <a:rPr lang="en-GB" sz="3200" dirty="0" err="1"/>
              <a:t>žiarivým</a:t>
            </a:r>
            <a:r>
              <a:rPr lang="en-GB" sz="3200" dirty="0"/>
              <a:t> </a:t>
            </a:r>
            <a:r>
              <a:rPr lang="en-GB" sz="3200" dirty="0" err="1"/>
              <a:t>zajtrajškom</a:t>
            </a:r>
            <a:r>
              <a:rPr lang="en-GB" sz="3200" dirty="0"/>
              <a:t> a </a:t>
            </a:r>
            <a:r>
              <a:rPr lang="en-GB" sz="3200" dirty="0" err="1"/>
              <a:t>lepšej</a:t>
            </a:r>
            <a:r>
              <a:rPr lang="en-GB" sz="3200" dirty="0"/>
              <a:t> </a:t>
            </a:r>
            <a:r>
              <a:rPr lang="en-GB" sz="3200" dirty="0" err="1"/>
              <a:t>budúcnosti</a:t>
            </a:r>
            <a:r>
              <a:rPr lang="en-GB" sz="3200" dirty="0"/>
              <a:t>.</a:t>
            </a:r>
            <a:r>
              <a:rPr lang="sk-SK" sz="3200" dirty="0"/>
              <a:t>.</a:t>
            </a:r>
            <a:r>
              <a:rPr lang="en-GB" sz="3200" dirty="0"/>
              <a:t>.“</a:t>
            </a:r>
            <a:endParaRPr lang="sk-SK" sz="3200" dirty="0"/>
          </a:p>
          <a:p>
            <a:r>
              <a:rPr lang="sk-SK" sz="3200" dirty="0"/>
              <a:t>Milan </a:t>
            </a:r>
            <a:r>
              <a:rPr lang="sk-SK" sz="3200" dirty="0" err="1"/>
              <a:t>Mazurek</a:t>
            </a:r>
            <a:r>
              <a:rPr lang="sk-SK" sz="3200" dirty="0"/>
              <a:t>, 2017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3003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C0AE33-AF1B-4956-9B90-76132636E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obsah 4" descr="Obsah obrázku fotka, text, malování, muž&#10;&#10;Popis byl vytvořen automaticky">
            <a:extLst>
              <a:ext uri="{FF2B5EF4-FFF2-40B4-BE49-F238E27FC236}">
                <a16:creationId xmlns:a16="http://schemas.microsoft.com/office/drawing/2014/main" id="{0B1E22D0-1C96-42BB-BE62-F28CC3526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853271" cy="6858000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8BC21E0-C807-4D77-BDF4-AAE5154D0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270" y="1409700"/>
            <a:ext cx="6338729" cy="418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1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72A495-FEA6-4832-8BCD-F08612D0B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5D5975-F18C-44AC-B0C9-F5E6EF938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701776-0F64-4708-AA22-2A467C67D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85" y="-1"/>
            <a:ext cx="10838165" cy="685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2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1379B5-74A9-4B34-A430-1D825F02B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Fašizmus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D06C02-EB37-4E15-9F86-1C1079F45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sz="3600" dirty="0"/>
              <a:t>Fašizmus je druh revolučného nacionalizmu vyznačujúci sa </a:t>
            </a:r>
            <a:r>
              <a:rPr lang="sk-SK" sz="3600" dirty="0" err="1"/>
              <a:t>obsesívnymi</a:t>
            </a:r>
            <a:r>
              <a:rPr lang="sk-SK" sz="3600" dirty="0"/>
              <a:t> </a:t>
            </a:r>
            <a:r>
              <a:rPr lang="sk-SK" sz="3600" b="1" dirty="0">
                <a:solidFill>
                  <a:srgbClr val="FF0000"/>
                </a:solidFill>
              </a:rPr>
              <a:t>predstavami o rozklade spoločnosti, dekadencii a o národnom potupení</a:t>
            </a:r>
            <a:r>
              <a:rPr lang="sk-SK" sz="3600" dirty="0"/>
              <a:t>. Snaží sa pritom (spravidla násilím) o dosiahnutie utopického národného znovuzrodenia </a:t>
            </a:r>
            <a:r>
              <a:rPr lang="sk-SK" sz="3600" dirty="0">
                <a:solidFill>
                  <a:schemeClr val="tx1"/>
                </a:solidFill>
              </a:rPr>
              <a:t>prostredníctvom očisty národa od nepriateľov </a:t>
            </a:r>
            <a:r>
              <a:rPr lang="sk-SK" sz="3600" dirty="0"/>
              <a:t>a vytvorenia nového politického a spoločenského poriadku a nového človeka. </a:t>
            </a:r>
          </a:p>
        </p:txBody>
      </p:sp>
    </p:spTree>
    <p:extLst>
      <p:ext uri="{BB962C8B-B14F-4D97-AF65-F5344CB8AC3E}">
        <p14:creationId xmlns:p14="http://schemas.microsoft.com/office/powerpoint/2010/main" val="1015540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4B84D-419B-42F8-9046-FF388DA92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C65DAE-E222-4274-A9F7-011A2AEB0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715DF7-5013-4166-8D3C-28F730CD19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7" y="0"/>
            <a:ext cx="10905306" cy="689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48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729A5-EC8A-49D5-9000-E757FE169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C9E12377-790F-481E-A883-0940168E8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0325" cy="6849072"/>
          </a:xfrm>
        </p:spPr>
      </p:pic>
      <p:pic>
        <p:nvPicPr>
          <p:cNvPr id="7" name="Obrázek 6" descr="Obsah obrázku text, kniha&#10;&#10;Popis byl vytvořen automaticky">
            <a:extLst>
              <a:ext uri="{FF2B5EF4-FFF2-40B4-BE49-F238E27FC236}">
                <a16:creationId xmlns:a16="http://schemas.microsoft.com/office/drawing/2014/main" id="{7D1FBC23-F17A-4DAB-AD11-AD801AE8C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0"/>
            <a:ext cx="5781675" cy="691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1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1379B5-74A9-4B34-A430-1D825F02B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Fašizmus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D06C02-EB37-4E15-9F86-1C1079F45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sz="3600" dirty="0"/>
              <a:t>Fašizmus je druh revolučného nacionalizmu vyznačujúci sa </a:t>
            </a:r>
            <a:r>
              <a:rPr lang="sk-SK" sz="3600" dirty="0" err="1">
                <a:solidFill>
                  <a:schemeClr val="tx1"/>
                </a:solidFill>
              </a:rPr>
              <a:t>obsesívnymi</a:t>
            </a:r>
            <a:r>
              <a:rPr lang="sk-SK" sz="3600" dirty="0">
                <a:solidFill>
                  <a:schemeClr val="tx1"/>
                </a:solidFill>
              </a:rPr>
              <a:t> predstavami o rozklade spoločnosti, dekadencii a </a:t>
            </a:r>
            <a:r>
              <a:rPr lang="sk-SK" sz="3600" dirty="0"/>
              <a:t>o národnom potupení. Snaží sa pritom (spravidla násilím) o dosiahnutie utopického národného znovuzrodenia </a:t>
            </a:r>
            <a:r>
              <a:rPr lang="sk-SK" sz="3600" b="1" dirty="0">
                <a:solidFill>
                  <a:srgbClr val="FF0000"/>
                </a:solidFill>
              </a:rPr>
              <a:t>prostredníctvom očisty národa od nepriateľov </a:t>
            </a:r>
            <a:r>
              <a:rPr lang="sk-SK" sz="3600" dirty="0"/>
              <a:t>a vytvorenia nového politického a spoločenského poriadku a nového človeka. </a:t>
            </a:r>
          </a:p>
        </p:txBody>
      </p:sp>
    </p:spTree>
    <p:extLst>
      <p:ext uri="{BB962C8B-B14F-4D97-AF65-F5344CB8AC3E}">
        <p14:creationId xmlns:p14="http://schemas.microsoft.com/office/powerpoint/2010/main" val="812031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90A939-544F-46BA-8900-058BDD72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Očista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D6A2FD-221D-4545-A8B4-461E9E017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" y="1737359"/>
            <a:ext cx="11905129" cy="4546899"/>
          </a:xfrm>
        </p:spPr>
        <p:txBody>
          <a:bodyPr>
            <a:normAutofit lnSpcReduction="10000"/>
          </a:bodyPr>
          <a:lstStyle/>
          <a:p>
            <a:r>
              <a:rPr lang="sk-SK" sz="3200" dirty="0"/>
              <a:t>Nepriatelia:</a:t>
            </a:r>
          </a:p>
          <a:p>
            <a:r>
              <a:rPr lang="sk-SK" sz="3200" b="1" dirty="0"/>
              <a:t>- </a:t>
            </a:r>
            <a:r>
              <a:rPr lang="en-GB" sz="3200" b="1" dirty="0" err="1"/>
              <a:t>vnútorní</a:t>
            </a:r>
            <a:r>
              <a:rPr lang="en-GB" sz="3200" dirty="0"/>
              <a:t>, </a:t>
            </a:r>
            <a:r>
              <a:rPr lang="en-GB" sz="3200" dirty="0" err="1"/>
              <a:t>teda</a:t>
            </a:r>
            <a:r>
              <a:rPr lang="en-GB" sz="3200" dirty="0"/>
              <a:t> </a:t>
            </a:r>
            <a:r>
              <a:rPr lang="en-GB" sz="3200" dirty="0" err="1"/>
              <a:t>takí</a:t>
            </a:r>
            <a:r>
              <a:rPr lang="en-GB" sz="3200" dirty="0"/>
              <a:t>, </a:t>
            </a:r>
            <a:r>
              <a:rPr lang="en-GB" sz="3200" dirty="0" err="1"/>
              <a:t>ktorí</a:t>
            </a:r>
            <a:r>
              <a:rPr lang="en-GB" sz="3200" dirty="0"/>
              <a:t> </a:t>
            </a:r>
            <a:r>
              <a:rPr lang="en-GB" sz="3200" dirty="0" err="1"/>
              <a:t>ži</a:t>
            </a:r>
            <a:r>
              <a:rPr lang="sk-SK" sz="3200" dirty="0" err="1"/>
              <a:t>jú</a:t>
            </a:r>
            <a:r>
              <a:rPr lang="sk-SK" sz="3200" dirty="0"/>
              <a:t> v rámci </a:t>
            </a:r>
            <a:r>
              <a:rPr lang="en-GB" sz="3200" dirty="0" err="1"/>
              <a:t>národ</a:t>
            </a:r>
            <a:r>
              <a:rPr lang="sk-SK" sz="3200" dirty="0"/>
              <a:t>a, národného štátu </a:t>
            </a:r>
            <a:r>
              <a:rPr lang="en-GB" sz="3200" dirty="0"/>
              <a:t>(</a:t>
            </a:r>
            <a:r>
              <a:rPr lang="en-GB" sz="3200" dirty="0" err="1"/>
              <a:t>Židia</a:t>
            </a:r>
            <a:r>
              <a:rPr lang="en-GB" sz="3200" dirty="0"/>
              <a:t>, </a:t>
            </a:r>
            <a:r>
              <a:rPr lang="en-GB" sz="3200" dirty="0" err="1"/>
              <a:t>Rómovia</a:t>
            </a:r>
            <a:r>
              <a:rPr lang="en-GB" sz="3200" dirty="0"/>
              <a:t>, </a:t>
            </a:r>
            <a:r>
              <a:rPr lang="en-GB" sz="3200" dirty="0" err="1"/>
              <a:t>menšiny</a:t>
            </a:r>
            <a:r>
              <a:rPr lang="en-GB" sz="3200" dirty="0"/>
              <a:t>, </a:t>
            </a:r>
            <a:r>
              <a:rPr lang="en-GB" sz="3200" dirty="0" err="1"/>
              <a:t>socialisti</a:t>
            </a:r>
            <a:r>
              <a:rPr lang="en-GB" sz="3200" dirty="0"/>
              <a:t>, </a:t>
            </a:r>
            <a:r>
              <a:rPr lang="en-GB" sz="3200" dirty="0" err="1"/>
              <a:t>komunisti</a:t>
            </a:r>
            <a:r>
              <a:rPr lang="en-GB" sz="3200" dirty="0"/>
              <a:t>, </a:t>
            </a:r>
            <a:r>
              <a:rPr lang="en-GB" sz="3200" dirty="0" err="1"/>
              <a:t>liberáli</a:t>
            </a:r>
            <a:r>
              <a:rPr lang="en-GB" sz="3200" dirty="0"/>
              <a:t>, </a:t>
            </a:r>
            <a:r>
              <a:rPr lang="en-GB" sz="3200" dirty="0" err="1"/>
              <a:t>kapitalisti</a:t>
            </a:r>
            <a:r>
              <a:rPr lang="en-GB" sz="3200" dirty="0"/>
              <a:t>, </a:t>
            </a:r>
            <a:r>
              <a:rPr lang="en-GB" sz="3200" dirty="0" err="1"/>
              <a:t>bankári</a:t>
            </a:r>
            <a:r>
              <a:rPr lang="en-GB" sz="3200" dirty="0"/>
              <a:t>, </a:t>
            </a:r>
            <a:r>
              <a:rPr lang="en-GB" sz="3200" dirty="0" err="1"/>
              <a:t>moderné</a:t>
            </a:r>
            <a:r>
              <a:rPr lang="en-GB" sz="3200" dirty="0"/>
              <a:t> </a:t>
            </a:r>
            <a:r>
              <a:rPr lang="en-GB" sz="3200" dirty="0" err="1"/>
              <a:t>umenie</a:t>
            </a:r>
            <a:r>
              <a:rPr lang="en-GB" sz="3200" dirty="0"/>
              <a:t>, </a:t>
            </a:r>
            <a:r>
              <a:rPr lang="en-GB" sz="3200" dirty="0" err="1"/>
              <a:t>dnes</a:t>
            </a:r>
            <a:r>
              <a:rPr lang="en-GB" sz="3200" dirty="0"/>
              <a:t> „</a:t>
            </a:r>
            <a:r>
              <a:rPr lang="en-GB" sz="3200" dirty="0" err="1"/>
              <a:t>kaviareň</a:t>
            </a:r>
            <a:r>
              <a:rPr lang="en-GB" sz="3200" dirty="0"/>
              <a:t>“, „</a:t>
            </a:r>
            <a:r>
              <a:rPr lang="en-GB" sz="3200" dirty="0" err="1"/>
              <a:t>slniečkári</a:t>
            </a:r>
            <a:r>
              <a:rPr lang="en-GB" sz="3200" dirty="0"/>
              <a:t>“ a pod.)</a:t>
            </a:r>
            <a:r>
              <a:rPr lang="sk-SK" sz="3200" dirty="0"/>
              <a:t> = anomália uprostred národnej komunity, ktorá bola nebezpečná. Ich násilné odstránenie je pritom pre fašistov legitímny krok a vyjadrenie historickej národnej suverenity a práva na istý životný priestor</a:t>
            </a:r>
          </a:p>
          <a:p>
            <a:r>
              <a:rPr lang="sk-SK" sz="3200" b="1" dirty="0"/>
              <a:t>- </a:t>
            </a:r>
            <a:r>
              <a:rPr lang="en-GB" sz="3200" b="1" dirty="0" err="1"/>
              <a:t>vonkajší</a:t>
            </a:r>
            <a:r>
              <a:rPr lang="en-GB" sz="3200" dirty="0"/>
              <a:t>, </a:t>
            </a:r>
            <a:r>
              <a:rPr lang="en-GB" sz="3200" dirty="0" err="1"/>
              <a:t>teda</a:t>
            </a:r>
            <a:r>
              <a:rPr lang="en-GB" sz="3200" dirty="0"/>
              <a:t> </a:t>
            </a:r>
            <a:r>
              <a:rPr lang="en-GB" sz="3200" dirty="0" err="1"/>
              <a:t>takí</a:t>
            </a:r>
            <a:r>
              <a:rPr lang="en-GB" sz="3200" dirty="0"/>
              <a:t>, </a:t>
            </a:r>
            <a:r>
              <a:rPr lang="en-GB" sz="3200" dirty="0" err="1"/>
              <a:t>ktorí</a:t>
            </a:r>
            <a:r>
              <a:rPr lang="en-GB" sz="3200" dirty="0"/>
              <a:t> </a:t>
            </a:r>
            <a:r>
              <a:rPr lang="en-GB" sz="3200" dirty="0" err="1"/>
              <a:t>chceli</a:t>
            </a:r>
            <a:r>
              <a:rPr lang="en-GB" sz="3200" dirty="0"/>
              <a:t> </a:t>
            </a:r>
            <a:r>
              <a:rPr lang="en-GB" sz="3200" dirty="0" err="1"/>
              <a:t>národ</a:t>
            </a:r>
            <a:r>
              <a:rPr lang="en-GB" sz="3200" dirty="0"/>
              <a:t> </a:t>
            </a:r>
            <a:r>
              <a:rPr lang="en-GB" sz="3200" dirty="0" err="1"/>
              <a:t>zničiť</a:t>
            </a:r>
            <a:r>
              <a:rPr lang="en-GB" sz="3200" dirty="0"/>
              <a:t> </a:t>
            </a:r>
            <a:r>
              <a:rPr lang="en-GB" sz="3200" dirty="0" err="1"/>
              <a:t>zvonku</a:t>
            </a:r>
            <a:r>
              <a:rPr lang="en-GB" sz="3200" dirty="0"/>
              <a:t> (</a:t>
            </a:r>
            <a:r>
              <a:rPr lang="en-GB" sz="3200" dirty="0" err="1"/>
              <a:t>medzinárodní</a:t>
            </a:r>
            <a:r>
              <a:rPr lang="en-GB" sz="3200" dirty="0"/>
              <a:t> </a:t>
            </a:r>
            <a:r>
              <a:rPr lang="en-GB" sz="3200" dirty="0" err="1"/>
              <a:t>finančníci</a:t>
            </a:r>
            <a:r>
              <a:rPr lang="en-GB" sz="3200" dirty="0"/>
              <a:t>, </a:t>
            </a:r>
            <a:r>
              <a:rPr lang="en-GB" sz="3200" dirty="0" err="1"/>
              <a:t>príslušníci</a:t>
            </a:r>
            <a:r>
              <a:rPr lang="en-GB" sz="3200" dirty="0"/>
              <a:t> </a:t>
            </a:r>
            <a:r>
              <a:rPr lang="en-GB" sz="3200" dirty="0" err="1"/>
              <a:t>iných</a:t>
            </a:r>
            <a:r>
              <a:rPr lang="en-GB" sz="3200" dirty="0"/>
              <a:t> </a:t>
            </a:r>
            <a:r>
              <a:rPr lang="en-GB" sz="3200" dirty="0" err="1"/>
              <a:t>národov</a:t>
            </a:r>
            <a:r>
              <a:rPr lang="en-GB" sz="3200" dirty="0"/>
              <a:t>, </a:t>
            </a:r>
            <a:r>
              <a:rPr lang="en-GB" sz="3200" dirty="0" err="1"/>
              <a:t>prisťahovalci</a:t>
            </a:r>
            <a:r>
              <a:rPr lang="en-GB" sz="3200" dirty="0"/>
              <a:t>, </a:t>
            </a:r>
            <a:r>
              <a:rPr lang="en-GB" sz="3200" dirty="0" err="1"/>
              <a:t>utečenci</a:t>
            </a:r>
            <a:r>
              <a:rPr lang="en-GB" sz="3200" dirty="0"/>
              <a:t>, </a:t>
            </a:r>
            <a:r>
              <a:rPr lang="en-GB" sz="3200" dirty="0" err="1"/>
              <a:t>americký</a:t>
            </a:r>
            <a:r>
              <a:rPr lang="en-GB" sz="3200" dirty="0"/>
              <a:t> </a:t>
            </a:r>
            <a:r>
              <a:rPr lang="en-GB" sz="3200" dirty="0" err="1"/>
              <a:t>imperializmus</a:t>
            </a:r>
            <a:r>
              <a:rPr lang="en-GB" sz="3200" dirty="0"/>
              <a:t>, </a:t>
            </a:r>
            <a:r>
              <a:rPr lang="en-GB" sz="3200" dirty="0" err="1"/>
              <a:t>sovietsky</a:t>
            </a:r>
            <a:r>
              <a:rPr lang="en-GB" sz="3200" dirty="0"/>
              <a:t> </a:t>
            </a:r>
            <a:r>
              <a:rPr lang="en-GB" sz="3200" dirty="0" err="1"/>
              <a:t>boľševizmus</a:t>
            </a:r>
            <a:r>
              <a:rPr lang="en-GB" sz="3200" dirty="0"/>
              <a:t>, </a:t>
            </a:r>
            <a:r>
              <a:rPr lang="en-GB" sz="3200" dirty="0" err="1"/>
              <a:t>Európska</a:t>
            </a:r>
            <a:r>
              <a:rPr lang="en-GB" sz="3200" dirty="0"/>
              <a:t> </a:t>
            </a:r>
            <a:r>
              <a:rPr lang="en-GB" sz="3200" dirty="0" err="1"/>
              <a:t>únia</a:t>
            </a:r>
            <a:r>
              <a:rPr lang="en-GB" sz="3200" dirty="0"/>
              <a:t> a pod.)</a:t>
            </a:r>
          </a:p>
        </p:txBody>
      </p:sp>
    </p:spTree>
    <p:extLst>
      <p:ext uri="{BB962C8B-B14F-4D97-AF65-F5344CB8AC3E}">
        <p14:creationId xmlns:p14="http://schemas.microsoft.com/office/powerpoint/2010/main" val="285172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27F00-818F-4725-9F01-E4CEBDDC0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Očista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917AAE-FF0C-4A23-AFBE-DFBB5EF6D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200" dirty="0"/>
              <a:t>„</a:t>
            </a:r>
            <a:r>
              <a:rPr lang="sk-SK" sz="3200" dirty="0" err="1"/>
              <a:t>Revoluce</a:t>
            </a:r>
            <a:r>
              <a:rPr lang="sk-SK" sz="3200" dirty="0"/>
              <a:t> československá </a:t>
            </a:r>
            <a:r>
              <a:rPr lang="sk-SK" sz="3200" dirty="0" err="1"/>
              <a:t>nebyla</a:t>
            </a:r>
            <a:r>
              <a:rPr lang="sk-SK" sz="3200" dirty="0"/>
              <a:t> </a:t>
            </a:r>
            <a:r>
              <a:rPr lang="sk-SK" sz="3200" dirty="0" err="1"/>
              <a:t>dodělána</a:t>
            </a:r>
            <a:r>
              <a:rPr lang="sk-SK" sz="3200" dirty="0"/>
              <a:t>; </a:t>
            </a:r>
            <a:r>
              <a:rPr lang="sk-SK" sz="3200" dirty="0" err="1"/>
              <a:t>byla</a:t>
            </a:r>
            <a:r>
              <a:rPr lang="sk-SK" sz="3200" dirty="0"/>
              <a:t> </a:t>
            </a:r>
            <a:r>
              <a:rPr lang="sk-SK" sz="3200" dirty="0" err="1"/>
              <a:t>sfušována</a:t>
            </a:r>
            <a:r>
              <a:rPr lang="sk-SK" sz="3200" dirty="0"/>
              <a:t> a </a:t>
            </a:r>
            <a:r>
              <a:rPr lang="sk-SK" sz="3200" dirty="0" err="1"/>
              <a:t>proto</a:t>
            </a:r>
            <a:r>
              <a:rPr lang="sk-SK" sz="3200" dirty="0"/>
              <a:t> je </a:t>
            </a:r>
            <a:r>
              <a:rPr lang="en-GB" sz="3200" dirty="0" err="1"/>
              <a:t>potřební</a:t>
            </a:r>
            <a:r>
              <a:rPr lang="en-GB" sz="3200" dirty="0"/>
              <a:t> </a:t>
            </a:r>
            <a:r>
              <a:rPr lang="en-GB" sz="3200" dirty="0" err="1"/>
              <a:t>připravovat</a:t>
            </a:r>
            <a:r>
              <a:rPr lang="en-GB" sz="3200" dirty="0"/>
              <a:t> se k </a:t>
            </a:r>
            <a:r>
              <a:rPr lang="en-GB" sz="3200" dirty="0" err="1"/>
              <a:t>novému</a:t>
            </a:r>
            <a:r>
              <a:rPr lang="en-GB" sz="3200" dirty="0"/>
              <a:t> 28. </a:t>
            </a:r>
            <a:r>
              <a:rPr lang="en-GB" sz="3200" dirty="0" err="1"/>
              <a:t>říjnu</a:t>
            </a:r>
            <a:r>
              <a:rPr lang="en-GB" sz="3200" dirty="0"/>
              <a:t>, </a:t>
            </a:r>
            <a:r>
              <a:rPr lang="en-GB" sz="3200" dirty="0" err="1"/>
              <a:t>který</a:t>
            </a:r>
            <a:r>
              <a:rPr lang="en-GB" sz="3200" dirty="0"/>
              <a:t> </a:t>
            </a:r>
            <a:r>
              <a:rPr lang="en-GB" sz="3200" dirty="0" err="1"/>
              <a:t>dá</a:t>
            </a:r>
            <a:r>
              <a:rPr lang="en-GB" sz="3200" dirty="0"/>
              <a:t> </a:t>
            </a:r>
            <a:r>
              <a:rPr lang="en-GB" sz="3200" dirty="0" err="1"/>
              <a:t>teprve</a:t>
            </a:r>
            <a:r>
              <a:rPr lang="en-GB" sz="3200" dirty="0"/>
              <a:t> </a:t>
            </a:r>
            <a:r>
              <a:rPr lang="en-GB" sz="3200" dirty="0" err="1"/>
              <a:t>vládu</a:t>
            </a:r>
            <a:r>
              <a:rPr lang="en-GB" sz="3200" dirty="0"/>
              <a:t> </a:t>
            </a:r>
            <a:r>
              <a:rPr lang="en-GB" sz="3200" dirty="0" err="1"/>
              <a:t>věci</a:t>
            </a:r>
            <a:r>
              <a:rPr lang="en-GB" sz="3200" dirty="0"/>
              <a:t> </a:t>
            </a:r>
            <a:r>
              <a:rPr lang="en-GB" sz="3200" dirty="0" err="1"/>
              <a:t>československých</a:t>
            </a:r>
            <a:r>
              <a:rPr lang="en-GB" sz="3200" dirty="0"/>
              <a:t> do </a:t>
            </a:r>
            <a:r>
              <a:rPr lang="en-GB" sz="3200" dirty="0" err="1"/>
              <a:t>rukou</a:t>
            </a:r>
            <a:r>
              <a:rPr lang="en-GB" sz="3200" dirty="0"/>
              <a:t> </a:t>
            </a:r>
            <a:r>
              <a:rPr lang="en-GB" sz="3200" dirty="0" err="1"/>
              <a:t>československého</a:t>
            </a:r>
            <a:r>
              <a:rPr lang="en-GB" sz="3200" dirty="0"/>
              <a:t> </a:t>
            </a:r>
            <a:r>
              <a:rPr lang="en-GB" sz="3200" dirty="0" err="1"/>
              <a:t>národa</a:t>
            </a:r>
            <a:r>
              <a:rPr lang="en-GB" sz="3200" dirty="0"/>
              <a:t> a </a:t>
            </a:r>
            <a:r>
              <a:rPr lang="en-GB" sz="3200" dirty="0" err="1"/>
              <a:t>provede</a:t>
            </a:r>
            <a:r>
              <a:rPr lang="en-GB" sz="3200" dirty="0"/>
              <a:t> </a:t>
            </a:r>
            <a:r>
              <a:rPr lang="en-GB" sz="3200" dirty="0" err="1"/>
              <a:t>radikální</a:t>
            </a:r>
            <a:r>
              <a:rPr lang="en-GB" sz="3200" dirty="0"/>
              <a:t> </a:t>
            </a:r>
            <a:r>
              <a:rPr lang="en-GB" sz="3200" dirty="0" err="1"/>
              <a:t>očistu</a:t>
            </a:r>
            <a:r>
              <a:rPr lang="en-GB" sz="3200" dirty="0"/>
              <a:t> </a:t>
            </a:r>
            <a:r>
              <a:rPr lang="en-GB" sz="3200" dirty="0" err="1"/>
              <a:t>československého</a:t>
            </a:r>
            <a:r>
              <a:rPr lang="en-GB" sz="3200" dirty="0"/>
              <a:t> </a:t>
            </a:r>
            <a:r>
              <a:rPr lang="en-GB" sz="3200" dirty="0" err="1"/>
              <a:t>života</a:t>
            </a:r>
            <a:r>
              <a:rPr lang="en-GB" sz="3200" dirty="0"/>
              <a:t> od </a:t>
            </a:r>
            <a:r>
              <a:rPr lang="en-GB" sz="3200" dirty="0" err="1"/>
              <a:t>nákazy</a:t>
            </a:r>
            <a:r>
              <a:rPr lang="en-GB" sz="3200" dirty="0"/>
              <a:t>, </a:t>
            </a:r>
            <a:r>
              <a:rPr lang="en-GB" sz="3200" dirty="0" err="1"/>
              <a:t>které</a:t>
            </a:r>
            <a:r>
              <a:rPr lang="en-GB" sz="3200" dirty="0"/>
              <a:t> </a:t>
            </a:r>
            <a:r>
              <a:rPr lang="en-GB" sz="3200" dirty="0" err="1"/>
              <a:t>propadl</a:t>
            </a:r>
            <a:r>
              <a:rPr lang="en-GB" sz="3200" dirty="0"/>
              <a:t>.“</a:t>
            </a:r>
            <a:endParaRPr lang="sk-SK" sz="3200" dirty="0"/>
          </a:p>
          <a:p>
            <a:r>
              <a:rPr lang="sk-SK" sz="3200" dirty="0"/>
              <a:t>Národní obec fašistická, zhromaždenie v Prahe 1926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057590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3F96BF-0C30-4357-A7E0-10AEC8BC3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Očista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86BCF5-1E75-4149-BD2C-B084C021B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200" dirty="0"/>
              <a:t>„</a:t>
            </a:r>
            <a:r>
              <a:rPr lang="en-GB" sz="3200" dirty="0" err="1"/>
              <a:t>Válka</a:t>
            </a:r>
            <a:r>
              <a:rPr lang="en-GB" sz="3200" dirty="0"/>
              <a:t>, </a:t>
            </a:r>
            <a:r>
              <a:rPr lang="en-GB" sz="3200" dirty="0" err="1"/>
              <a:t>toť</a:t>
            </a:r>
            <a:r>
              <a:rPr lang="en-GB" sz="3200" dirty="0"/>
              <a:t> </a:t>
            </a:r>
            <a:r>
              <a:rPr lang="en-GB" sz="3200" dirty="0" err="1"/>
              <a:t>rozpoutání</a:t>
            </a:r>
            <a:r>
              <a:rPr lang="en-GB" sz="3200" dirty="0"/>
              <a:t> </a:t>
            </a:r>
            <a:r>
              <a:rPr lang="en-GB" sz="3200" dirty="0" err="1"/>
              <a:t>živelných</a:t>
            </a:r>
            <a:r>
              <a:rPr lang="en-GB" sz="3200" dirty="0"/>
              <a:t> </a:t>
            </a:r>
            <a:r>
              <a:rPr lang="en-GB" sz="3200" dirty="0" err="1"/>
              <a:t>sil</a:t>
            </a:r>
            <a:r>
              <a:rPr lang="en-GB" sz="3200" dirty="0"/>
              <a:t>, </a:t>
            </a:r>
            <a:r>
              <a:rPr lang="en-GB" sz="3200" dirty="0" err="1"/>
              <a:t>jež</a:t>
            </a:r>
            <a:r>
              <a:rPr lang="en-GB" sz="3200" dirty="0"/>
              <a:t> </a:t>
            </a:r>
            <a:r>
              <a:rPr lang="en-GB" sz="3200" dirty="0" err="1"/>
              <a:t>tkví</a:t>
            </a:r>
            <a:r>
              <a:rPr lang="en-GB" sz="3200" dirty="0"/>
              <a:t> v </a:t>
            </a:r>
            <a:r>
              <a:rPr lang="en-GB" sz="3200" dirty="0" err="1"/>
              <a:t>hlubinách</a:t>
            </a:r>
            <a:r>
              <a:rPr lang="en-GB" sz="3200" dirty="0"/>
              <a:t> </a:t>
            </a:r>
            <a:r>
              <a:rPr lang="en-GB" sz="3200" dirty="0" err="1"/>
              <a:t>lidské</a:t>
            </a:r>
            <a:r>
              <a:rPr lang="en-GB" sz="3200" dirty="0"/>
              <a:t> </a:t>
            </a:r>
            <a:r>
              <a:rPr lang="en-GB" sz="3200" dirty="0" err="1"/>
              <a:t>duše</a:t>
            </a:r>
            <a:r>
              <a:rPr lang="en-GB" sz="3200" dirty="0"/>
              <a:t>. </a:t>
            </a:r>
            <a:r>
              <a:rPr lang="en-GB" sz="3200" dirty="0" err="1"/>
              <a:t>Národ</a:t>
            </a:r>
            <a:r>
              <a:rPr lang="en-GB" sz="3200" dirty="0"/>
              <a:t>, </a:t>
            </a:r>
            <a:r>
              <a:rPr lang="en-GB" sz="3200" dirty="0" err="1"/>
              <a:t>který</a:t>
            </a:r>
            <a:r>
              <a:rPr lang="en-GB" sz="3200" dirty="0"/>
              <a:t> se </a:t>
            </a:r>
            <a:r>
              <a:rPr lang="en-GB" sz="3200" dirty="0" err="1"/>
              <a:t>ocitá</a:t>
            </a:r>
            <a:r>
              <a:rPr lang="en-GB" sz="3200" dirty="0"/>
              <a:t> </a:t>
            </a:r>
            <a:r>
              <a:rPr lang="en-GB" sz="3200" dirty="0" err="1"/>
              <a:t>uprostřed</a:t>
            </a:r>
            <a:r>
              <a:rPr lang="en-GB" sz="3200" dirty="0"/>
              <a:t> </a:t>
            </a:r>
            <a:r>
              <a:rPr lang="en-GB" sz="3200" dirty="0" err="1"/>
              <a:t>tohoto</a:t>
            </a:r>
            <a:r>
              <a:rPr lang="en-GB" sz="3200" dirty="0"/>
              <a:t> </a:t>
            </a:r>
            <a:r>
              <a:rPr lang="en-GB" sz="3200" dirty="0" err="1"/>
              <a:t>přívalu</a:t>
            </a:r>
            <a:r>
              <a:rPr lang="en-GB" sz="3200" dirty="0"/>
              <a:t> </a:t>
            </a:r>
            <a:r>
              <a:rPr lang="en-GB" sz="3200" dirty="0" err="1"/>
              <a:t>běsnících</a:t>
            </a:r>
            <a:r>
              <a:rPr lang="en-GB" sz="3200" dirty="0"/>
              <a:t> </a:t>
            </a:r>
            <a:r>
              <a:rPr lang="en-GB" sz="3200" dirty="0" err="1"/>
              <a:t>živlů</a:t>
            </a:r>
            <a:r>
              <a:rPr lang="en-GB" sz="3200" dirty="0"/>
              <a:t> </a:t>
            </a:r>
            <a:r>
              <a:rPr lang="en-GB" sz="3200" dirty="0" err="1"/>
              <a:t>vášně</a:t>
            </a:r>
            <a:r>
              <a:rPr lang="en-GB" sz="3200" dirty="0"/>
              <a:t>, </a:t>
            </a:r>
            <a:r>
              <a:rPr lang="en-GB" sz="3200" dirty="0" err="1"/>
              <a:t>nadšení</a:t>
            </a:r>
            <a:r>
              <a:rPr lang="en-GB" sz="3200" dirty="0"/>
              <a:t>, </a:t>
            </a:r>
            <a:r>
              <a:rPr lang="en-GB" sz="3200" dirty="0" err="1"/>
              <a:t>bolesti</a:t>
            </a:r>
            <a:r>
              <a:rPr lang="en-GB" sz="3200" dirty="0"/>
              <a:t> a </a:t>
            </a:r>
            <a:r>
              <a:rPr lang="en-GB" sz="3200" dirty="0" err="1"/>
              <a:t>vůle</a:t>
            </a:r>
            <a:r>
              <a:rPr lang="en-GB" sz="3200" dirty="0"/>
              <a:t>, </a:t>
            </a:r>
            <a:r>
              <a:rPr lang="en-GB" sz="3200" dirty="0" err="1"/>
              <a:t>prodělává</a:t>
            </a:r>
            <a:r>
              <a:rPr lang="en-GB" sz="3200" dirty="0"/>
              <a:t> </a:t>
            </a:r>
            <a:r>
              <a:rPr lang="en-GB" sz="3200" dirty="0" err="1"/>
              <a:t>určitou</a:t>
            </a:r>
            <a:r>
              <a:rPr lang="en-GB" sz="3200" dirty="0"/>
              <a:t> o č </a:t>
            </a:r>
            <a:r>
              <a:rPr lang="en-GB" sz="3200" dirty="0" err="1"/>
              <a:t>i</a:t>
            </a:r>
            <a:r>
              <a:rPr lang="en-GB" sz="3200" dirty="0"/>
              <a:t> s t n o u  k r </a:t>
            </a:r>
            <a:r>
              <a:rPr lang="en-GB" sz="3200" dirty="0" err="1"/>
              <a:t>i</a:t>
            </a:r>
            <a:r>
              <a:rPr lang="en-GB" sz="3200" dirty="0"/>
              <a:t> s </a:t>
            </a:r>
            <a:r>
              <a:rPr lang="en-GB" sz="3200" dirty="0" err="1"/>
              <a:t>i</a:t>
            </a:r>
            <a:r>
              <a:rPr lang="sk-SK" sz="3200" dirty="0"/>
              <a:t>…“</a:t>
            </a:r>
          </a:p>
          <a:p>
            <a:r>
              <a:rPr lang="sk-SK" sz="3200" dirty="0" err="1"/>
              <a:t>Radola</a:t>
            </a:r>
            <a:r>
              <a:rPr lang="sk-SK" sz="3200" dirty="0"/>
              <a:t> </a:t>
            </a:r>
            <a:r>
              <a:rPr lang="sk-SK" sz="3200" dirty="0" err="1"/>
              <a:t>Gajda</a:t>
            </a:r>
            <a:r>
              <a:rPr lang="sk-SK" sz="3200" dirty="0"/>
              <a:t>, </a:t>
            </a:r>
            <a:r>
              <a:rPr lang="sk-SK" sz="3200" dirty="0" err="1"/>
              <a:t>Válka</a:t>
            </a:r>
            <a:r>
              <a:rPr lang="sk-SK" sz="3200" dirty="0"/>
              <a:t> a my, 1927, s. 59-60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36456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5E0F79-F6A4-48E8-A2BB-8C74D719B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Očista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BD7615-B645-4D13-BDCA-DDC3D8CF1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„</a:t>
            </a:r>
            <a:r>
              <a:rPr lang="en-GB" sz="3200" dirty="0" err="1"/>
              <a:t>Ako</a:t>
            </a:r>
            <a:r>
              <a:rPr lang="en-GB" sz="3200" dirty="0"/>
              <a:t> </a:t>
            </a:r>
            <a:r>
              <a:rPr lang="en-GB" sz="3200" dirty="0" err="1"/>
              <a:t>pripravovať</a:t>
            </a:r>
            <a:r>
              <a:rPr lang="en-GB" sz="3200" dirty="0"/>
              <a:t> </a:t>
            </a:r>
            <a:r>
              <a:rPr lang="en-GB" sz="3200" dirty="0" err="1"/>
              <a:t>národ</a:t>
            </a:r>
            <a:r>
              <a:rPr lang="en-GB" sz="3200" dirty="0"/>
              <a:t> k </a:t>
            </a:r>
            <a:r>
              <a:rPr lang="en-GB" sz="3200" dirty="0" err="1"/>
              <a:t>boju</a:t>
            </a:r>
            <a:r>
              <a:rPr lang="en-GB" sz="3200" dirty="0"/>
              <a:t> </a:t>
            </a:r>
            <a:r>
              <a:rPr lang="en-GB" sz="3200" dirty="0" err="1"/>
              <a:t>proti</a:t>
            </a:r>
            <a:r>
              <a:rPr lang="en-GB" sz="3200" dirty="0"/>
              <a:t> </a:t>
            </a:r>
            <a:r>
              <a:rPr lang="en-GB" sz="3200" dirty="0" err="1"/>
              <a:t>nespravodlivosti</a:t>
            </a:r>
            <a:r>
              <a:rPr lang="en-GB" sz="3200" dirty="0"/>
              <a:t>?</a:t>
            </a:r>
            <a:endParaRPr lang="sk-SK" sz="3200" dirty="0"/>
          </a:p>
          <a:p>
            <a:r>
              <a:rPr lang="en-GB" sz="3200" dirty="0" err="1"/>
              <a:t>Najprv</a:t>
            </a:r>
            <a:r>
              <a:rPr lang="en-GB" sz="3200" dirty="0"/>
              <a:t> </a:t>
            </a:r>
            <a:r>
              <a:rPr lang="en-GB" sz="3200" dirty="0" err="1"/>
              <a:t>musíme</a:t>
            </a:r>
            <a:r>
              <a:rPr lang="en-GB" sz="3200" dirty="0"/>
              <a:t> </a:t>
            </a:r>
            <a:r>
              <a:rPr lang="en-GB" sz="3200" dirty="0" err="1"/>
              <a:t>vykonať</a:t>
            </a:r>
            <a:r>
              <a:rPr lang="en-GB" sz="3200" dirty="0"/>
              <a:t> </a:t>
            </a:r>
            <a:r>
              <a:rPr lang="en-GB" sz="3200" dirty="0" err="1"/>
              <a:t>očistu</a:t>
            </a:r>
            <a:r>
              <a:rPr lang="en-GB" sz="3200" dirty="0"/>
              <a:t> v </a:t>
            </a:r>
            <a:r>
              <a:rPr lang="en-GB" sz="3200" dirty="0" err="1"/>
              <a:t>samom</a:t>
            </a:r>
            <a:r>
              <a:rPr lang="en-GB" sz="3200" dirty="0"/>
              <a:t> </a:t>
            </a:r>
            <a:r>
              <a:rPr lang="en-GB" sz="3200" dirty="0" err="1"/>
              <a:t>národe</a:t>
            </a:r>
            <a:r>
              <a:rPr lang="en-GB" sz="3200" dirty="0"/>
              <a:t> a to </a:t>
            </a:r>
            <a:r>
              <a:rPr lang="en-GB" sz="3200" dirty="0" err="1"/>
              <a:t>silnou</a:t>
            </a:r>
            <a:r>
              <a:rPr lang="en-GB" sz="3200" dirty="0"/>
              <a:t> </a:t>
            </a:r>
            <a:r>
              <a:rPr lang="en-GB" sz="3200" dirty="0" err="1"/>
              <a:t>rukou</a:t>
            </a:r>
            <a:r>
              <a:rPr lang="en-GB" sz="3200" dirty="0"/>
              <a:t> a </a:t>
            </a:r>
            <a:r>
              <a:rPr lang="en-GB" sz="3200" dirty="0" err="1"/>
              <a:t>pevnou</a:t>
            </a:r>
            <a:r>
              <a:rPr lang="en-GB" sz="3200" dirty="0"/>
              <a:t> </a:t>
            </a:r>
            <a:r>
              <a:rPr lang="en-GB" sz="3200" dirty="0" err="1"/>
              <a:t>vôľou</a:t>
            </a:r>
            <a:r>
              <a:rPr lang="en-GB" sz="3200" dirty="0"/>
              <a:t>. V </a:t>
            </a:r>
            <a:r>
              <a:rPr lang="en-GB" sz="3200" dirty="0" err="1"/>
              <a:t>očiste</a:t>
            </a:r>
            <a:r>
              <a:rPr lang="en-GB" sz="3200" dirty="0"/>
              <a:t> </a:t>
            </a:r>
            <a:r>
              <a:rPr lang="en-GB" sz="3200" dirty="0" err="1"/>
              <a:t>treba</a:t>
            </a:r>
            <a:r>
              <a:rPr lang="en-GB" sz="3200" dirty="0"/>
              <a:t> </a:t>
            </a:r>
            <a:r>
              <a:rPr lang="en-GB" sz="3200" dirty="0" err="1"/>
              <a:t>postupovať</a:t>
            </a:r>
            <a:r>
              <a:rPr lang="en-GB" sz="3200" dirty="0"/>
              <a:t> </a:t>
            </a:r>
            <a:r>
              <a:rPr lang="en-GB" sz="3200" dirty="0" err="1"/>
              <a:t>odhodlane</a:t>
            </a:r>
            <a:r>
              <a:rPr lang="en-GB" sz="3200" dirty="0"/>
              <a:t> a </a:t>
            </a:r>
            <a:r>
              <a:rPr lang="en-GB" sz="3200" dirty="0" err="1"/>
              <a:t>bezohľadne</a:t>
            </a:r>
            <a:r>
              <a:rPr lang="en-GB" sz="3200" dirty="0"/>
              <a:t>. </a:t>
            </a:r>
            <a:r>
              <a:rPr lang="en-GB" sz="3200" dirty="0" err="1"/>
              <a:t>Nie</a:t>
            </a:r>
            <a:r>
              <a:rPr lang="en-GB" sz="3200" dirty="0"/>
              <a:t> </a:t>
            </a:r>
            <a:r>
              <a:rPr lang="en-GB" sz="3200" dirty="0" err="1"/>
              <a:t>len</a:t>
            </a:r>
            <a:r>
              <a:rPr lang="en-GB" sz="3200" dirty="0"/>
              <a:t> </a:t>
            </a:r>
            <a:r>
              <a:rPr lang="en-GB" sz="3200" dirty="0" err="1"/>
              <a:t>ústami</a:t>
            </a:r>
            <a:r>
              <a:rPr lang="en-GB" sz="3200" dirty="0"/>
              <a:t>, ale </a:t>
            </a:r>
            <a:r>
              <a:rPr lang="en-GB" sz="3200" dirty="0" err="1"/>
              <a:t>hlavne</a:t>
            </a:r>
            <a:r>
              <a:rPr lang="en-GB" sz="3200" dirty="0"/>
              <a:t> </a:t>
            </a:r>
            <a:r>
              <a:rPr lang="en-GB" sz="3200" dirty="0" err="1"/>
              <a:t>skutkami</a:t>
            </a:r>
            <a:r>
              <a:rPr lang="en-GB" sz="3200" dirty="0"/>
              <a:t>. </a:t>
            </a:r>
            <a:r>
              <a:rPr lang="en-GB" sz="3200" dirty="0" err="1"/>
              <a:t>Musíme</a:t>
            </a:r>
            <a:r>
              <a:rPr lang="en-GB" sz="3200" dirty="0"/>
              <a:t> </a:t>
            </a:r>
            <a:r>
              <a:rPr lang="en-GB" sz="3200" dirty="0" err="1"/>
              <a:t>národ</a:t>
            </a:r>
            <a:r>
              <a:rPr lang="en-GB" sz="3200" dirty="0"/>
              <a:t> </a:t>
            </a:r>
            <a:r>
              <a:rPr lang="en-GB" sz="3200" dirty="0" err="1"/>
              <a:t>očistiť</a:t>
            </a:r>
            <a:r>
              <a:rPr lang="en-GB" sz="3200" dirty="0"/>
              <a:t> od </a:t>
            </a:r>
            <a:r>
              <a:rPr lang="en-GB" sz="3200" dirty="0" err="1"/>
              <a:t>korupcie</a:t>
            </a:r>
            <a:r>
              <a:rPr lang="en-GB" sz="3200" dirty="0"/>
              <a:t>, </a:t>
            </a:r>
            <a:r>
              <a:rPr lang="en-GB" sz="3200" dirty="0" err="1"/>
              <a:t>osobničkárstva</a:t>
            </a:r>
            <a:r>
              <a:rPr lang="en-GB" sz="3200" dirty="0"/>
              <a:t>, </a:t>
            </a:r>
            <a:r>
              <a:rPr lang="en-GB" sz="3200" dirty="0" err="1"/>
              <a:t>pažravosti</a:t>
            </a:r>
            <a:r>
              <a:rPr lang="en-GB" sz="3200" dirty="0"/>
              <a:t>. </a:t>
            </a:r>
            <a:r>
              <a:rPr lang="en-GB" sz="3200" dirty="0" err="1"/>
              <a:t>Spása</a:t>
            </a:r>
            <a:r>
              <a:rPr lang="en-GB" sz="3200" dirty="0"/>
              <a:t> </a:t>
            </a:r>
            <a:r>
              <a:rPr lang="en-GB" sz="3200" dirty="0" err="1"/>
              <a:t>národa</a:t>
            </a:r>
            <a:r>
              <a:rPr lang="en-GB" sz="3200" dirty="0"/>
              <a:t> je v </a:t>
            </a:r>
            <a:r>
              <a:rPr lang="en-GB" sz="3200" dirty="0" err="1"/>
              <a:t>mravnom</a:t>
            </a:r>
            <a:r>
              <a:rPr lang="en-GB" sz="3200" dirty="0"/>
              <a:t> </a:t>
            </a:r>
            <a:r>
              <a:rPr lang="en-GB" sz="3200" dirty="0" err="1"/>
              <a:t>obrodení</a:t>
            </a:r>
            <a:r>
              <a:rPr lang="en-GB" sz="3200" dirty="0"/>
              <a:t>!“</a:t>
            </a:r>
            <a:endParaRPr lang="sk-SK" sz="3200" dirty="0"/>
          </a:p>
          <a:p>
            <a:r>
              <a:rPr lang="sk-SK" sz="3200" dirty="0" err="1"/>
              <a:t>Rodobranecký</a:t>
            </a:r>
            <a:r>
              <a:rPr lang="sk-SK" sz="3200" dirty="0"/>
              <a:t> katechizmus, bod 27, 1928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11956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03792-3447-45FF-879E-03652C6B1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36129AE3-0BEB-45D5-84A5-8897A0FF3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59"/>
            <a:ext cx="12192000" cy="6886659"/>
          </a:xfrm>
        </p:spPr>
      </p:pic>
    </p:spTree>
    <p:extLst>
      <p:ext uri="{BB962C8B-B14F-4D97-AF65-F5344CB8AC3E}">
        <p14:creationId xmlns:p14="http://schemas.microsoft.com/office/powerpoint/2010/main" val="3185684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55F9E9-5218-4C78-9CAC-FC8C6E533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obsah 4" descr="Obsah obrázku text, kniha, přehrávání, muž&#10;&#10;Popis byl vytvořen automaticky">
            <a:extLst>
              <a:ext uri="{FF2B5EF4-FFF2-40B4-BE49-F238E27FC236}">
                <a16:creationId xmlns:a16="http://schemas.microsoft.com/office/drawing/2014/main" id="{E6FE5CD2-3008-47EA-A662-1DBF9CB05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27415"/>
            <a:ext cx="4714875" cy="6840482"/>
          </a:xfrm>
        </p:spPr>
      </p:pic>
    </p:spTree>
    <p:extLst>
      <p:ext uri="{BB962C8B-B14F-4D97-AF65-F5344CB8AC3E}">
        <p14:creationId xmlns:p14="http://schemas.microsoft.com/office/powerpoint/2010/main" val="281766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C768CB-D244-454B-91F4-DAF339128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Dehumanizácia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22424C-B4F3-45E7-98B6-3299D1468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„</a:t>
            </a:r>
            <a:r>
              <a:rPr lang="sk-SK" sz="3600" dirty="0"/>
              <a:t>Cítim sa ako Robert </a:t>
            </a:r>
            <a:r>
              <a:rPr lang="sk-SK" sz="3600" dirty="0" err="1"/>
              <a:t>Koch</a:t>
            </a:r>
            <a:r>
              <a:rPr lang="sk-SK" sz="3600" dirty="0"/>
              <a:t> politiky. On objavil baktériu týfusu a vďaka tomu ukázal medicíne nové spôsoby liečby. Ja som objavil Židov ako baktérie a kvasenie všetkého spoločenského rozkladu. Ich rozkladu. A dokázal som jednu vec: štát dokáže žiť bez Židov</a:t>
            </a:r>
            <a:r>
              <a:rPr lang="en-GB" sz="3600" dirty="0"/>
              <a:t>...“</a:t>
            </a:r>
            <a:r>
              <a:rPr lang="sk-SK" sz="3600" dirty="0"/>
              <a:t> </a:t>
            </a:r>
          </a:p>
          <a:p>
            <a:r>
              <a:rPr lang="sk-SK" sz="3600" dirty="0"/>
              <a:t>Adolf Hitler, 10. 6. 1941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957592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57543E-36FF-4B69-8A57-4BCFCB496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Kríza, dekadencia, prichádzajúci koniec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3D63CC-BBB6-4AFF-BEA1-C59DED30B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„</a:t>
            </a:r>
            <a:r>
              <a:rPr lang="sk-SK" sz="3200" dirty="0"/>
              <a:t>Skorumpovaná vo svojej morálke, zanedbaná vo svojej viere, nabitá individualizmom, fanatizmom a hrdosťou, stratila kontakt s láskou, s láskou Boha a človeka. Anemická moderná Európa čaká na poslednú ranu, posledné kŕče, posledné mŕtvoly. Blíži sa hodina zúčtovania</a:t>
            </a:r>
            <a:r>
              <a:rPr lang="en-GB" sz="3200" dirty="0"/>
              <a:t>.“</a:t>
            </a:r>
            <a:endParaRPr lang="sk-SK" sz="3200" dirty="0"/>
          </a:p>
          <a:p>
            <a:r>
              <a:rPr lang="sk-SK" sz="3200" dirty="0" err="1"/>
              <a:t>Léon</a:t>
            </a:r>
            <a:r>
              <a:rPr lang="sk-SK" sz="3200" dirty="0"/>
              <a:t> </a:t>
            </a:r>
            <a:r>
              <a:rPr lang="sk-SK" sz="3200" dirty="0" err="1"/>
              <a:t>Degrelle</a:t>
            </a:r>
            <a:r>
              <a:rPr lang="sk-SK" sz="3200" dirty="0"/>
              <a:t>, REX, 1938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9281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0F46D-6E5C-4684-AD68-2642C55D5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Dehumanizácia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65D4B1-359D-48D7-905D-348F5D5B0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53" y="1845734"/>
            <a:ext cx="11869271" cy="4459816"/>
          </a:xfrm>
        </p:spPr>
        <p:txBody>
          <a:bodyPr>
            <a:normAutofit fontScale="92500" lnSpcReduction="20000"/>
          </a:bodyPr>
          <a:lstStyle/>
          <a:p>
            <a:r>
              <a:rPr lang="sk-SK" sz="4200" dirty="0"/>
              <a:t>„Koncept parazitizmu (...) ako biologický fakt, presne rovnako ako hovoríme o fenoméne parazitizmu vo svete rastlín a zvierat. </a:t>
            </a:r>
            <a:r>
              <a:rPr lang="sk-SK" sz="4200" dirty="0" err="1"/>
              <a:t>Fúzonôžka</a:t>
            </a:r>
            <a:r>
              <a:rPr lang="sk-SK" sz="4200" dirty="0"/>
              <a:t> sa dostane do kraba, postupne narastie a vysaje z neho všetku jeho životnú silu. Identický proces môžeme pozorovať u Židov, ktorí sa dostanú do spoločnosti cez otvorené rany v národnom tele, a kŕmia sa na ich rasovej a kreatívnej energii až kým nespôsobia úpadok.“</a:t>
            </a:r>
          </a:p>
          <a:p>
            <a:r>
              <a:rPr lang="sk-SK" sz="4200" dirty="0" err="1"/>
              <a:t>Alfred</a:t>
            </a:r>
            <a:r>
              <a:rPr lang="sk-SK" sz="4200" dirty="0"/>
              <a:t> Rosenberg, Der </a:t>
            </a:r>
            <a:r>
              <a:rPr lang="sk-SK" sz="4200" dirty="0" err="1"/>
              <a:t>Mythus</a:t>
            </a:r>
            <a:r>
              <a:rPr lang="sk-SK" sz="4200" dirty="0"/>
              <a:t> des 20. </a:t>
            </a:r>
            <a:r>
              <a:rPr lang="sk-SK" sz="4200" dirty="0" err="1"/>
              <a:t>Jahrhunderts</a:t>
            </a:r>
            <a:r>
              <a:rPr lang="sk-SK" sz="4200" dirty="0"/>
              <a:t>, 1938, s. 146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4938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D0578A-5A2C-40EB-8F32-05CFE7917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BFC46B-FF90-4714-AAF2-3C95A5A72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A27040-E5B0-49C4-90A3-F27567E2E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755" y="286602"/>
            <a:ext cx="6919561" cy="6133247"/>
          </a:xfrm>
          <a:prstGeom prst="rect">
            <a:avLst/>
          </a:prstGeom>
        </p:spPr>
      </p:pic>
      <p:pic>
        <p:nvPicPr>
          <p:cNvPr id="5" name="Zástupný obsah 4" descr="Obsah obrázku jídlo&#10;&#10;Popis byl vytvořen automaticky">
            <a:extLst>
              <a:ext uri="{FF2B5EF4-FFF2-40B4-BE49-F238E27FC236}">
                <a16:creationId xmlns:a16="http://schemas.microsoft.com/office/drawing/2014/main" id="{41BCFA22-6732-4D14-89F5-51D235E7E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r="3638" b="-2"/>
          <a:stretch/>
        </p:blipFill>
        <p:spPr>
          <a:xfrm>
            <a:off x="60980" y="73597"/>
            <a:ext cx="4654276" cy="687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08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15380F-2C8B-409D-83DC-00688CB8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01879C4F-4691-4E3F-8475-F2C5BC1CB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1" y="44045"/>
            <a:ext cx="5076825" cy="7320318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33A25DE-0979-4548-91C6-90E7C31DB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712" y="286603"/>
            <a:ext cx="6386513" cy="63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00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5E70D4-639B-4EB2-91D2-17BF1ED8A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02264A2-EB36-4FDB-966C-76E9324D0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5067300" cy="685923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10A8787-895C-46CC-95A1-B2EBC5A76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145" y="0"/>
            <a:ext cx="5053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86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543BD6-1EB4-42EF-A952-C00BB657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FEC7BC67-0524-4CE1-9310-DA32197F5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" y="842817"/>
            <a:ext cx="6072188" cy="5829299"/>
          </a:xfrm>
        </p:spPr>
      </p:pic>
      <p:pic>
        <p:nvPicPr>
          <p:cNvPr id="7" name="Obrázek 6" descr="Obsah obrázku text, kniha&#10;&#10;Popis byl vytvořen automaticky">
            <a:extLst>
              <a:ext uri="{FF2B5EF4-FFF2-40B4-BE49-F238E27FC236}">
                <a16:creationId xmlns:a16="http://schemas.microsoft.com/office/drawing/2014/main" id="{6D6A9942-DD66-49C4-9A07-773515F81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28" y="0"/>
            <a:ext cx="554837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791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9C5A59-B48E-49AE-8BD2-77C69958C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EE0734-5B95-48B8-AC2B-02DF8BE4B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F9DA60-4E16-435F-855A-C0374A833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592" y="0"/>
            <a:ext cx="8844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32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978D94-76BE-4B95-89F0-E1279FAD9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9BB1604-C260-4E65-B16B-4EDCEE449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245" y="298232"/>
            <a:ext cx="3833609" cy="5576159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4829688-1E44-4E3F-B65F-9117323DC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10" y="286603"/>
            <a:ext cx="3500451" cy="5075972"/>
          </a:xfrm>
          <a:prstGeom prst="rect">
            <a:avLst/>
          </a:prstGeom>
        </p:spPr>
      </p:pic>
      <p:pic>
        <p:nvPicPr>
          <p:cNvPr id="8" name="Obrázek 7" descr="Obsah obrázku text, kniha, stůl, vsedě&#10;&#10;Popis byl vytvořen automaticky">
            <a:extLst>
              <a:ext uri="{FF2B5EF4-FFF2-40B4-BE49-F238E27FC236}">
                <a16:creationId xmlns:a16="http://schemas.microsoft.com/office/drawing/2014/main" id="{094E79B3-41EA-417A-B3D4-B92D09987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25" y="1129351"/>
            <a:ext cx="4036727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64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12810C-BE44-4852-855D-26FD13933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99E378-4478-4ADB-B293-09BE2E6D9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632C211-C6B0-45B7-B2C9-A1D22EB02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30" y="73398"/>
            <a:ext cx="8871747" cy="665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337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7C4834-56EB-4332-B35E-1B66D72E4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6EB6B58-8302-473B-A6CD-5A9289AEC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2" y="286603"/>
            <a:ext cx="11993995" cy="5782819"/>
          </a:xfrm>
        </p:spPr>
      </p:pic>
    </p:spTree>
    <p:extLst>
      <p:ext uri="{BB962C8B-B14F-4D97-AF65-F5344CB8AC3E}">
        <p14:creationId xmlns:p14="http://schemas.microsoft.com/office/powerpoint/2010/main" val="1793100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CC58D234-4C66-4A1F-8F97-0CDD64DB0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4DD625-55AD-408C-9A94-E5478A48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1238"/>
          </a:xfrm>
        </p:spPr>
        <p:txBody>
          <a:bodyPr>
            <a:normAutofit/>
          </a:bodyPr>
          <a:lstStyle/>
          <a:p>
            <a:r>
              <a:rPr lang="sk-SK" b="1" dirty="0"/>
              <a:t>Jazyk holokaustu</a:t>
            </a:r>
            <a:endParaRPr lang="en-GB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22FB4A8-382A-4B80-B55E-AE5F0A450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7691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4783D10D-285D-4110-B9FD-D0BEEDDA1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3977EA-49C0-4519-BBCD-B576BA5A0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3"/>
            <a:ext cx="7217231" cy="4024117"/>
          </a:xfrm>
        </p:spPr>
        <p:txBody>
          <a:bodyPr>
            <a:normAutofit/>
          </a:bodyPr>
          <a:lstStyle/>
          <a:p>
            <a:r>
              <a:rPr lang="sk-SK" sz="2800" dirty="0"/>
              <a:t>- </a:t>
            </a:r>
            <a:r>
              <a:rPr lang="en-GB" sz="2800" dirty="0" err="1"/>
              <a:t>pln</a:t>
            </a:r>
            <a:r>
              <a:rPr lang="sk-SK" sz="2800" dirty="0"/>
              <a:t>ý</a:t>
            </a:r>
            <a:r>
              <a:rPr lang="en-GB" sz="2800" dirty="0"/>
              <a:t> </a:t>
            </a:r>
            <a:r>
              <a:rPr lang="en-GB" sz="2800" dirty="0" err="1"/>
              <a:t>byrokratických</a:t>
            </a:r>
            <a:r>
              <a:rPr lang="en-GB" sz="2800" dirty="0"/>
              <a:t> </a:t>
            </a:r>
            <a:r>
              <a:rPr lang="en-GB" sz="2800" dirty="0" err="1"/>
              <a:t>formulácií</a:t>
            </a:r>
            <a:r>
              <a:rPr lang="en-GB" sz="2800" dirty="0"/>
              <a:t>, </a:t>
            </a:r>
            <a:r>
              <a:rPr lang="en-GB" sz="2800" dirty="0" err="1"/>
              <a:t>technokratického</a:t>
            </a:r>
            <a:r>
              <a:rPr lang="en-GB" sz="2800" dirty="0"/>
              <a:t> </a:t>
            </a:r>
            <a:r>
              <a:rPr lang="en-GB" sz="2800" dirty="0" err="1"/>
              <a:t>jazyka</a:t>
            </a:r>
            <a:r>
              <a:rPr lang="en-GB" sz="2800" dirty="0"/>
              <a:t> a </a:t>
            </a:r>
            <a:r>
              <a:rPr lang="en-GB" sz="2800" dirty="0" err="1"/>
              <a:t>rôznej</a:t>
            </a:r>
            <a:r>
              <a:rPr lang="en-GB" sz="2800" dirty="0"/>
              <a:t> </a:t>
            </a:r>
            <a:r>
              <a:rPr lang="en-GB" sz="2800" dirty="0" err="1"/>
              <a:t>eufemistickej</a:t>
            </a:r>
            <a:r>
              <a:rPr lang="en-GB" sz="2800" dirty="0"/>
              <a:t> </a:t>
            </a:r>
            <a:r>
              <a:rPr lang="en-GB" sz="2800" dirty="0" err="1"/>
              <a:t>terminológie</a:t>
            </a:r>
            <a:r>
              <a:rPr lang="en-GB" sz="2800" dirty="0"/>
              <a:t>, </a:t>
            </a:r>
            <a:endParaRPr lang="sk-SK" sz="2800" dirty="0"/>
          </a:p>
          <a:p>
            <a:endParaRPr lang="sk-SK" sz="2800" dirty="0"/>
          </a:p>
          <a:p>
            <a:r>
              <a:rPr lang="sk-SK" sz="2800" dirty="0"/>
              <a:t>Konferencia vo </a:t>
            </a:r>
            <a:r>
              <a:rPr lang="sk-SK" sz="2800" dirty="0" err="1"/>
              <a:t>Wanssee</a:t>
            </a:r>
            <a:r>
              <a:rPr lang="sk-SK" sz="2800" dirty="0"/>
              <a:t> - nepoužili slová ako „vražda“, „zabiť“, „plynová komora“ či „zastreliť“</a:t>
            </a:r>
          </a:p>
          <a:p>
            <a:r>
              <a:rPr lang="sk-SK" sz="2800" dirty="0"/>
              <a:t>Namiesto toho: „presídlenie“, „zvláštne zaobchádzanie“, „konečné riešenie“ a podobne</a:t>
            </a:r>
          </a:p>
          <a:p>
            <a:endParaRPr lang="en-GB" dirty="0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1B4D1BCF-ED84-4A3E-9778-96611AEB2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5674E15A-CAAD-4AED-95A1-B9B3D91B9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1596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C95641-D01F-4822-9824-55078566D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Kríza, dekadencia, prichádzajúci koniec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9A2B7C-DB30-437E-95D6-2C2449578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„</a:t>
            </a:r>
            <a:r>
              <a:rPr lang="en-GB" sz="3200" dirty="0" err="1"/>
              <a:t>duch</a:t>
            </a:r>
            <a:r>
              <a:rPr lang="en-GB" sz="3200" dirty="0"/>
              <a:t> </a:t>
            </a:r>
            <a:r>
              <a:rPr lang="en-GB" sz="3200" dirty="0" err="1"/>
              <a:t>dezilúzie</a:t>
            </a:r>
            <a:r>
              <a:rPr lang="en-GB" sz="3200" dirty="0"/>
              <a:t>, </a:t>
            </a:r>
            <a:r>
              <a:rPr lang="en-GB" sz="3200" dirty="0" err="1"/>
              <a:t>beznádeje</a:t>
            </a:r>
            <a:r>
              <a:rPr lang="en-GB" sz="3200" dirty="0"/>
              <a:t> a </a:t>
            </a:r>
            <a:r>
              <a:rPr lang="en-GB" sz="3200" dirty="0" err="1"/>
              <a:t>kapitulácie</a:t>
            </a:r>
            <a:r>
              <a:rPr lang="en-GB" sz="3200" dirty="0"/>
              <a:t>, </a:t>
            </a:r>
            <a:r>
              <a:rPr lang="en-GB" sz="3200" dirty="0" err="1"/>
              <a:t>materialistická</a:t>
            </a:r>
            <a:r>
              <a:rPr lang="en-GB" sz="3200" dirty="0"/>
              <a:t> </a:t>
            </a:r>
            <a:r>
              <a:rPr lang="en-GB" sz="3200" dirty="0" err="1"/>
              <a:t>rakovina</a:t>
            </a:r>
            <a:r>
              <a:rPr lang="en-GB" sz="3200" dirty="0"/>
              <a:t>, </a:t>
            </a:r>
            <a:r>
              <a:rPr lang="en-GB" sz="3200" dirty="0" err="1"/>
              <a:t>udáva</a:t>
            </a:r>
            <a:r>
              <a:rPr lang="en-GB" sz="3200" dirty="0"/>
              <a:t> </a:t>
            </a:r>
            <a:r>
              <a:rPr lang="en-GB" sz="3200" dirty="0" err="1"/>
              <a:t>smer</a:t>
            </a:r>
            <a:r>
              <a:rPr lang="en-GB" sz="3200" dirty="0"/>
              <a:t> k </a:t>
            </a:r>
            <a:r>
              <a:rPr lang="en-GB" sz="3200" dirty="0" err="1"/>
              <a:t>degenerácii</a:t>
            </a:r>
            <a:r>
              <a:rPr lang="en-GB" sz="3200" dirty="0"/>
              <a:t> a </a:t>
            </a:r>
            <a:r>
              <a:rPr lang="en-GB" sz="3200" dirty="0" err="1"/>
              <a:t>konečnej</a:t>
            </a:r>
            <a:r>
              <a:rPr lang="en-GB" sz="3200" dirty="0"/>
              <a:t> </a:t>
            </a:r>
            <a:r>
              <a:rPr lang="en-GB" sz="3200" dirty="0" err="1"/>
              <a:t>smrti</a:t>
            </a:r>
            <a:r>
              <a:rPr lang="sk-SK" sz="3200" dirty="0"/>
              <a:t> (...) </a:t>
            </a:r>
            <a:r>
              <a:rPr lang="en-GB" sz="3200" dirty="0" err="1"/>
              <a:t>Uctievanie</a:t>
            </a:r>
            <a:r>
              <a:rPr lang="en-GB" sz="3200" dirty="0"/>
              <a:t> </a:t>
            </a:r>
            <a:r>
              <a:rPr lang="en-GB" sz="3200" dirty="0" err="1"/>
              <a:t>sexuálnych</a:t>
            </a:r>
            <a:r>
              <a:rPr lang="en-GB" sz="3200" dirty="0"/>
              <a:t> </a:t>
            </a:r>
            <a:r>
              <a:rPr lang="en-GB" sz="3200" dirty="0" err="1"/>
              <a:t>hrdinov</a:t>
            </a:r>
            <a:r>
              <a:rPr lang="en-GB" sz="3200" dirty="0"/>
              <a:t> a </a:t>
            </a:r>
            <a:r>
              <a:rPr lang="en-GB" sz="3200" dirty="0" err="1"/>
              <a:t>amerických</a:t>
            </a:r>
            <a:r>
              <a:rPr lang="en-GB" sz="3200" dirty="0"/>
              <a:t> </a:t>
            </a:r>
            <a:r>
              <a:rPr lang="en-GB" sz="3200" dirty="0" err="1"/>
              <a:t>televíznych</a:t>
            </a:r>
            <a:r>
              <a:rPr lang="en-GB" sz="3200" dirty="0"/>
              <a:t> </a:t>
            </a:r>
            <a:r>
              <a:rPr lang="en-GB" sz="3200" dirty="0" err="1"/>
              <a:t>hviezd</a:t>
            </a:r>
            <a:r>
              <a:rPr lang="en-GB" sz="3200" dirty="0"/>
              <a:t> </a:t>
            </a:r>
            <a:r>
              <a:rPr lang="en-GB" sz="3200" dirty="0" err="1"/>
              <a:t>mladými</a:t>
            </a:r>
            <a:r>
              <a:rPr lang="en-GB" sz="3200" dirty="0"/>
              <a:t> </a:t>
            </a:r>
            <a:r>
              <a:rPr lang="en-GB" sz="3200" dirty="0" err="1"/>
              <a:t>citlivými</a:t>
            </a:r>
            <a:r>
              <a:rPr lang="en-GB" sz="3200" dirty="0"/>
              <a:t> a </a:t>
            </a:r>
            <a:r>
              <a:rPr lang="en-GB" sz="3200" dirty="0" err="1"/>
              <a:t>hlúpučkými</a:t>
            </a:r>
            <a:r>
              <a:rPr lang="en-GB" sz="3200" dirty="0"/>
              <a:t> </a:t>
            </a:r>
            <a:r>
              <a:rPr lang="en-GB" sz="3200" dirty="0" err="1"/>
              <a:t>dievčatami</a:t>
            </a:r>
            <a:r>
              <a:rPr lang="en-GB" sz="3200" dirty="0"/>
              <a:t>“ </a:t>
            </a:r>
            <a:endParaRPr lang="sk-SK" sz="3200" dirty="0"/>
          </a:p>
          <a:p>
            <a:r>
              <a:rPr lang="sk-SK" sz="3200" dirty="0"/>
              <a:t>Arthur </a:t>
            </a:r>
            <a:r>
              <a:rPr lang="sk-SK" sz="3200" dirty="0" err="1"/>
              <a:t>Kenneth</a:t>
            </a:r>
            <a:r>
              <a:rPr lang="sk-SK" sz="3200" dirty="0"/>
              <a:t> </a:t>
            </a:r>
            <a:r>
              <a:rPr lang="sk-SK" sz="3200" dirty="0" err="1"/>
              <a:t>Chesterton</a:t>
            </a:r>
            <a:r>
              <a:rPr lang="sk-SK" sz="3200" dirty="0"/>
              <a:t>, BUF, 1937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36785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D9221F-01B2-4347-9175-AF976855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4DD625-55AD-408C-9A94-E5478A48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sk-SK" sz="4000" b="1" dirty="0">
                <a:solidFill>
                  <a:srgbClr val="FFFFFF"/>
                </a:solidFill>
              </a:rPr>
              <a:t>Jazyk holokaustu</a:t>
            </a:r>
            <a:endParaRPr lang="en-GB" sz="4000" b="1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3977EA-49C0-4519-BBCD-B576BA5A0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50" y="2236304"/>
            <a:ext cx="6256067" cy="3831121"/>
          </a:xfrm>
        </p:spPr>
        <p:txBody>
          <a:bodyPr>
            <a:normAutofit/>
          </a:bodyPr>
          <a:lstStyle/>
          <a:p>
            <a:endParaRPr lang="sk-SK" sz="1800" dirty="0">
              <a:solidFill>
                <a:srgbClr val="FFFFFF"/>
              </a:solidFill>
            </a:endParaRPr>
          </a:p>
          <a:p>
            <a:r>
              <a:rPr lang="sk-SK" sz="3200" dirty="0">
                <a:solidFill>
                  <a:srgbClr val="FFFFFF"/>
                </a:solidFill>
              </a:rPr>
              <a:t>Začiatkom roka 1943 hlásil hlavný štatistik SS, že 1 449 692 poľských Židov už dostalo „zvláštne zaobchádzanie“. </a:t>
            </a:r>
          </a:p>
          <a:p>
            <a:r>
              <a:rPr lang="sk-SK" sz="3200" dirty="0" err="1">
                <a:solidFill>
                  <a:srgbClr val="FFFFFF"/>
                </a:solidFill>
              </a:rPr>
              <a:t>Himmler</a:t>
            </a:r>
            <a:r>
              <a:rPr lang="sk-SK" sz="3200" dirty="0">
                <a:solidFill>
                  <a:srgbClr val="FFFFFF"/>
                </a:solidFill>
              </a:rPr>
              <a:t> vetu opravil na „Deportácia Židov z východných provincií na ruský východ: 1 449 692.“</a:t>
            </a:r>
          </a:p>
          <a:p>
            <a:endParaRPr lang="sk-SK" sz="1800" dirty="0">
              <a:solidFill>
                <a:srgbClr val="FFFFFF"/>
              </a:solidFill>
            </a:endParaRPr>
          </a:p>
          <a:p>
            <a:endParaRPr lang="en-GB" sz="1800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126150-6EE8-4B16-B140-2F71B6BE3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BBA6A6-DB81-4863-8F29-4981A9757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7" r="6073"/>
          <a:stretch/>
        </p:blipFill>
        <p:spPr>
          <a:xfrm>
            <a:off x="7611902" y="10"/>
            <a:ext cx="458009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81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C99700-8443-48CA-831D-1FBB26533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Kríza, dekadencia, prichádzajúci koniec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3C8C10-1826-4AAF-80FB-5A0168760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„</a:t>
            </a:r>
            <a:r>
              <a:rPr lang="en-GB" sz="3200" dirty="0" err="1"/>
              <a:t>nevyhnutný</a:t>
            </a:r>
            <a:r>
              <a:rPr lang="en-GB" sz="3200" dirty="0"/>
              <a:t> </a:t>
            </a:r>
            <a:r>
              <a:rPr lang="en-GB" sz="3200" dirty="0" err="1"/>
              <a:t>koniec</a:t>
            </a:r>
            <a:r>
              <a:rPr lang="en-GB" sz="3200" dirty="0"/>
              <a:t> </a:t>
            </a:r>
            <a:r>
              <a:rPr lang="en-GB" sz="3200" dirty="0" err="1"/>
              <a:t>západnej</a:t>
            </a:r>
            <a:r>
              <a:rPr lang="en-GB" sz="3200" dirty="0"/>
              <a:t> </a:t>
            </a:r>
            <a:r>
              <a:rPr lang="en-GB" sz="3200" dirty="0" err="1"/>
              <a:t>civilizácie</a:t>
            </a:r>
            <a:r>
              <a:rPr lang="en-GB" sz="3200" dirty="0"/>
              <a:t>, </a:t>
            </a:r>
            <a:r>
              <a:rPr lang="en-GB" sz="3200" dirty="0" err="1"/>
              <a:t>podobný</a:t>
            </a:r>
            <a:r>
              <a:rPr lang="en-GB" sz="3200" dirty="0"/>
              <a:t> </a:t>
            </a:r>
            <a:r>
              <a:rPr lang="en-GB" sz="3200" dirty="0" err="1"/>
              <a:t>ako</a:t>
            </a:r>
            <a:r>
              <a:rPr lang="en-GB" sz="3200" dirty="0"/>
              <a:t> u </a:t>
            </a:r>
            <a:r>
              <a:rPr lang="en-GB" sz="3200" dirty="0" err="1"/>
              <a:t>všetkých</a:t>
            </a:r>
            <a:r>
              <a:rPr lang="en-GB" sz="3200" dirty="0"/>
              <a:t> </a:t>
            </a:r>
            <a:r>
              <a:rPr lang="en-GB" sz="3200" dirty="0" err="1"/>
              <a:t>civilizácií</a:t>
            </a:r>
            <a:r>
              <a:rPr lang="en-GB" sz="3200" dirty="0"/>
              <a:t>, </a:t>
            </a:r>
            <a:r>
              <a:rPr lang="en-GB" sz="3200" dirty="0" err="1"/>
              <a:t>ktoré</a:t>
            </a:r>
            <a:r>
              <a:rPr lang="en-GB" sz="3200" dirty="0"/>
              <a:t> </a:t>
            </a:r>
            <a:r>
              <a:rPr lang="en-GB" sz="3200" dirty="0" err="1"/>
              <a:t>zmizli</a:t>
            </a:r>
            <a:r>
              <a:rPr lang="en-GB" sz="3200" dirty="0"/>
              <a:t> </a:t>
            </a:r>
            <a:r>
              <a:rPr lang="en-GB" sz="3200" dirty="0" err="1"/>
              <a:t>predtým</a:t>
            </a:r>
            <a:r>
              <a:rPr lang="en-GB" sz="3200" dirty="0"/>
              <a:t>. </a:t>
            </a:r>
            <a:r>
              <a:rPr lang="en-GB" sz="3200" dirty="0" err="1"/>
              <a:t>Kultúrna</a:t>
            </a:r>
            <a:r>
              <a:rPr lang="en-GB" sz="3200" dirty="0"/>
              <a:t> </a:t>
            </a:r>
            <a:r>
              <a:rPr lang="en-GB" sz="3200" dirty="0" err="1"/>
              <a:t>mužnosť</a:t>
            </a:r>
            <a:r>
              <a:rPr lang="en-GB" sz="3200" dirty="0"/>
              <a:t> a </a:t>
            </a:r>
            <a:r>
              <a:rPr lang="en-GB" sz="3200" dirty="0" err="1"/>
              <a:t>sila</a:t>
            </a:r>
            <a:r>
              <a:rPr lang="en-GB" sz="3200" dirty="0"/>
              <a:t> ich </a:t>
            </a:r>
            <a:r>
              <a:rPr lang="en-GB" sz="3200" dirty="0" err="1"/>
              <a:t>opustili</a:t>
            </a:r>
            <a:r>
              <a:rPr lang="en-GB" sz="3200" dirty="0"/>
              <a:t> a </a:t>
            </a:r>
            <a:r>
              <a:rPr lang="en-GB" sz="3200" dirty="0" err="1"/>
              <a:t>oni</a:t>
            </a:r>
            <a:r>
              <a:rPr lang="en-GB" sz="3200" dirty="0"/>
              <a:t> </a:t>
            </a:r>
            <a:r>
              <a:rPr lang="en-GB" sz="3200" dirty="0" err="1"/>
              <a:t>sa</a:t>
            </a:r>
            <a:r>
              <a:rPr lang="en-GB" sz="3200" dirty="0"/>
              <a:t> </a:t>
            </a:r>
            <a:r>
              <a:rPr lang="en-GB" sz="3200" dirty="0" err="1"/>
              <a:t>potopili</a:t>
            </a:r>
            <a:r>
              <a:rPr lang="en-GB" sz="3200" dirty="0"/>
              <a:t> do </a:t>
            </a:r>
            <a:r>
              <a:rPr lang="en-GB" sz="3200" dirty="0" err="1"/>
              <a:t>senilnej</a:t>
            </a:r>
            <a:r>
              <a:rPr lang="en-GB" sz="3200" dirty="0"/>
              <a:t> </a:t>
            </a:r>
            <a:r>
              <a:rPr lang="en-GB" sz="3200" dirty="0" err="1"/>
              <a:t>hniloby</a:t>
            </a:r>
            <a:r>
              <a:rPr lang="en-GB" sz="3200" dirty="0"/>
              <a:t>.“ </a:t>
            </a:r>
            <a:endParaRPr lang="sk-SK" sz="3200" dirty="0"/>
          </a:p>
          <a:p>
            <a:r>
              <a:rPr lang="sk-SK" sz="3200" dirty="0"/>
              <a:t>Alexander </a:t>
            </a:r>
            <a:r>
              <a:rPr lang="sk-SK" sz="3200" dirty="0" err="1"/>
              <a:t>Raven-Thomson</a:t>
            </a:r>
            <a:r>
              <a:rPr lang="sk-SK" sz="3200" dirty="0"/>
              <a:t>, BUF, 1935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120379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A5271E-D4C4-4B82-A872-00027EF43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Kríza, dekadencia, prichádzajúci koniec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6621C2-00A1-4963-9FFE-B9F0A8AF7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12" y="1845734"/>
            <a:ext cx="11080376" cy="4447490"/>
          </a:xfrm>
        </p:spPr>
        <p:txBody>
          <a:bodyPr>
            <a:normAutofit fontScale="92500"/>
          </a:bodyPr>
          <a:lstStyle/>
          <a:p>
            <a:r>
              <a:rPr lang="en-GB" sz="3200" dirty="0"/>
              <a:t>„To, </a:t>
            </a:r>
            <a:r>
              <a:rPr lang="en-GB" sz="3200" dirty="0" err="1"/>
              <a:t>že</a:t>
            </a:r>
            <a:r>
              <a:rPr lang="en-GB" sz="3200" dirty="0"/>
              <a:t> </a:t>
            </a:r>
            <a:r>
              <a:rPr lang="en-GB" sz="3200" dirty="0" err="1"/>
              <a:t>západné</a:t>
            </a:r>
            <a:r>
              <a:rPr lang="en-GB" sz="3200" dirty="0"/>
              <a:t> </a:t>
            </a:r>
            <a:r>
              <a:rPr lang="en-GB" sz="3200" dirty="0" err="1"/>
              <a:t>krajiny</a:t>
            </a:r>
            <a:r>
              <a:rPr lang="en-GB" sz="3200" dirty="0"/>
              <a:t>, </a:t>
            </a:r>
            <a:r>
              <a:rPr lang="en-GB" sz="3200" dirty="0" err="1"/>
              <a:t>najmä</a:t>
            </a:r>
            <a:r>
              <a:rPr lang="en-GB" sz="3200" dirty="0"/>
              <a:t> </a:t>
            </a:r>
            <a:r>
              <a:rPr lang="en-GB" sz="3200" dirty="0" err="1"/>
              <a:t>Veľká</a:t>
            </a:r>
            <a:r>
              <a:rPr lang="en-GB" sz="3200" dirty="0"/>
              <a:t> </a:t>
            </a:r>
            <a:r>
              <a:rPr lang="en-GB" sz="3200" dirty="0" err="1"/>
              <a:t>Británia</a:t>
            </a:r>
            <a:r>
              <a:rPr lang="en-GB" sz="3200" dirty="0"/>
              <a:t> a </a:t>
            </a:r>
            <a:r>
              <a:rPr lang="en-GB" sz="3200" dirty="0" err="1"/>
              <a:t>Francúzsko</a:t>
            </a:r>
            <a:r>
              <a:rPr lang="en-GB" sz="3200" dirty="0"/>
              <a:t>, </a:t>
            </a:r>
            <a:r>
              <a:rPr lang="en-GB" sz="3200" dirty="0" err="1"/>
              <a:t>sú</a:t>
            </a:r>
            <a:r>
              <a:rPr lang="en-GB" sz="3200" dirty="0"/>
              <a:t> </a:t>
            </a:r>
            <a:r>
              <a:rPr lang="en-GB" sz="3200" dirty="0" err="1"/>
              <a:t>vzhľadom</a:t>
            </a:r>
            <a:r>
              <a:rPr lang="en-GB" sz="3200" dirty="0"/>
              <a:t> </a:t>
            </a:r>
            <a:r>
              <a:rPr lang="en-GB" sz="3200" dirty="0" err="1"/>
              <a:t>na</a:t>
            </a:r>
            <a:r>
              <a:rPr lang="en-GB" sz="3200" dirty="0"/>
              <a:t> ich </a:t>
            </a:r>
            <a:r>
              <a:rPr lang="en-GB" sz="3200" dirty="0" err="1"/>
              <a:t>mieru</a:t>
            </a:r>
            <a:r>
              <a:rPr lang="en-GB" sz="3200" dirty="0"/>
              <a:t> </a:t>
            </a:r>
            <a:r>
              <a:rPr lang="en-GB" sz="3200" dirty="0" err="1"/>
              <a:t>spoločenskej</a:t>
            </a:r>
            <a:r>
              <a:rPr lang="en-GB" sz="3200" dirty="0"/>
              <a:t> </a:t>
            </a:r>
            <a:r>
              <a:rPr lang="en-GB" sz="3200" dirty="0" err="1"/>
              <a:t>degenerácie</a:t>
            </a:r>
            <a:r>
              <a:rPr lang="en-GB" sz="3200" dirty="0"/>
              <a:t> </a:t>
            </a:r>
            <a:r>
              <a:rPr lang="en-GB" sz="3200" dirty="0" err="1"/>
              <a:t>takmer</a:t>
            </a:r>
            <a:r>
              <a:rPr lang="en-GB" sz="3200" dirty="0"/>
              <a:t> </a:t>
            </a:r>
            <a:r>
              <a:rPr lang="en-GB" sz="3200" dirty="0" err="1"/>
              <a:t>naisto</a:t>
            </a:r>
            <a:r>
              <a:rPr lang="en-GB" sz="3200" dirty="0"/>
              <a:t> </a:t>
            </a:r>
            <a:r>
              <a:rPr lang="en-GB" sz="3200" dirty="0" err="1"/>
              <a:t>stratené</a:t>
            </a:r>
            <a:r>
              <a:rPr lang="en-GB" sz="3200" dirty="0"/>
              <a:t>, </a:t>
            </a:r>
            <a:r>
              <a:rPr lang="en-GB" sz="3200" dirty="0" err="1"/>
              <a:t>vedia</a:t>
            </a:r>
            <a:r>
              <a:rPr lang="en-GB" sz="3200" dirty="0"/>
              <a:t> </a:t>
            </a:r>
            <a:r>
              <a:rPr lang="en-GB" sz="3200" dirty="0" err="1"/>
              <a:t>okrem</a:t>
            </a:r>
            <a:r>
              <a:rPr lang="en-GB" sz="3200" dirty="0"/>
              <a:t> </a:t>
            </a:r>
            <a:r>
              <a:rPr lang="en-GB" sz="3200" dirty="0" err="1"/>
              <a:t>liberálov</a:t>
            </a:r>
            <a:r>
              <a:rPr lang="en-GB" sz="3200" dirty="0"/>
              <a:t> </a:t>
            </a:r>
            <a:r>
              <a:rPr lang="en-GB" sz="3200" dirty="0" err="1"/>
              <a:t>už</a:t>
            </a:r>
            <a:r>
              <a:rPr lang="en-GB" sz="3200" dirty="0"/>
              <a:t> </a:t>
            </a:r>
            <a:r>
              <a:rPr lang="en-GB" sz="3200" dirty="0" err="1"/>
              <a:t>všetci</a:t>
            </a:r>
            <a:r>
              <a:rPr lang="en-GB" sz="3200" dirty="0"/>
              <a:t>.</a:t>
            </a:r>
            <a:r>
              <a:rPr lang="sk-SK" sz="3200" dirty="0"/>
              <a:t> Multikultúrne znásilňované Európanky, horiace policajné autá či minarety namiesto kostolných veží sú smutnou realitou Západu v čoraz väčšej miere. Do toho stupňujúca sa </a:t>
            </a:r>
            <a:r>
              <a:rPr lang="sk-SK" sz="3200" dirty="0" err="1"/>
              <a:t>homo</a:t>
            </a:r>
            <a:r>
              <a:rPr lang="sk-SK" sz="3200" dirty="0"/>
              <a:t> a LGBT propaganda, zosmiešňovanie tradičných kresťanských hodnôt, </a:t>
            </a:r>
            <a:r>
              <a:rPr lang="sk-SK" sz="3200" dirty="0" err="1"/>
              <a:t>relativizácia</a:t>
            </a:r>
            <a:r>
              <a:rPr lang="sk-SK" sz="3200" dirty="0"/>
              <a:t> ľudského života či odoberanie detí rodičom, ktorí sa tejto apokalypse nechcú len nečinne prizerať. Mnohí by si mohli povedať, že horšie to už ani nemôže byť.“</a:t>
            </a:r>
          </a:p>
          <a:p>
            <a:r>
              <a:rPr lang="sk-SK" sz="3200" dirty="0"/>
              <a:t>ĽSNS, Náš Košický kraj, 2018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4495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2E2E13-D02E-47A2-B113-18315AAB9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Kríza, dekadencia, prichádzajúci koniec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447226-60D7-4D0F-B2A9-4FA4E36B7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„</a:t>
            </a:r>
            <a:r>
              <a:rPr lang="en-GB" sz="3200" dirty="0" err="1"/>
              <a:t>Európska</a:t>
            </a:r>
            <a:r>
              <a:rPr lang="en-GB" sz="3200" dirty="0"/>
              <a:t> </a:t>
            </a:r>
            <a:r>
              <a:rPr lang="en-GB" sz="3200" dirty="0" err="1"/>
              <a:t>únia</a:t>
            </a:r>
            <a:r>
              <a:rPr lang="en-GB" sz="3200" dirty="0"/>
              <a:t> je </a:t>
            </a:r>
            <a:r>
              <a:rPr lang="en-GB" sz="3200" dirty="0" err="1"/>
              <a:t>na</a:t>
            </a:r>
            <a:r>
              <a:rPr lang="en-GB" sz="3200" dirty="0"/>
              <a:t> </a:t>
            </a:r>
            <a:r>
              <a:rPr lang="en-GB" sz="3200" dirty="0" err="1"/>
              <a:t>pokraji</a:t>
            </a:r>
            <a:r>
              <a:rPr lang="en-GB" sz="3200" dirty="0"/>
              <a:t> </a:t>
            </a:r>
            <a:r>
              <a:rPr lang="en-GB" sz="3200" dirty="0" err="1"/>
              <a:t>zrútenia</a:t>
            </a:r>
            <a:r>
              <a:rPr lang="en-GB" sz="3200" dirty="0"/>
              <a:t> (...) </a:t>
            </a:r>
            <a:r>
              <a:rPr lang="en-GB" sz="3200" dirty="0" err="1"/>
              <a:t>Európu</a:t>
            </a:r>
            <a:r>
              <a:rPr lang="en-GB" sz="3200" dirty="0"/>
              <a:t> </a:t>
            </a:r>
            <a:r>
              <a:rPr lang="en-GB" sz="3200" dirty="0" err="1"/>
              <a:t>zaplavuje</a:t>
            </a:r>
            <a:r>
              <a:rPr lang="en-GB" sz="3200" dirty="0"/>
              <a:t> </a:t>
            </a:r>
            <a:r>
              <a:rPr lang="en-GB" sz="3200" dirty="0" err="1"/>
              <a:t>invázia</a:t>
            </a:r>
            <a:r>
              <a:rPr lang="en-GB" sz="3200" dirty="0"/>
              <a:t> </a:t>
            </a:r>
            <a:r>
              <a:rPr lang="en-GB" sz="3200" dirty="0" err="1"/>
              <a:t>nebezpečných</a:t>
            </a:r>
            <a:r>
              <a:rPr lang="en-GB" sz="3200" dirty="0"/>
              <a:t> </a:t>
            </a:r>
            <a:r>
              <a:rPr lang="en-GB" sz="3200" dirty="0" err="1"/>
              <a:t>imigrantov</a:t>
            </a:r>
            <a:r>
              <a:rPr lang="en-GB" sz="3200" dirty="0"/>
              <a:t> z Afriky a </a:t>
            </a:r>
            <a:r>
              <a:rPr lang="en-GB" sz="3200" dirty="0" err="1"/>
              <a:t>Ázie</a:t>
            </a:r>
            <a:r>
              <a:rPr lang="en-GB" sz="3200" dirty="0"/>
              <a:t>. </a:t>
            </a:r>
            <a:r>
              <a:rPr lang="en-GB" sz="3200" dirty="0" err="1"/>
              <a:t>Napádajú</a:t>
            </a:r>
            <a:r>
              <a:rPr lang="en-GB" sz="3200" dirty="0"/>
              <a:t>, </a:t>
            </a:r>
            <a:r>
              <a:rPr lang="en-GB" sz="3200" dirty="0" err="1"/>
              <a:t>okrádajú</a:t>
            </a:r>
            <a:r>
              <a:rPr lang="en-GB" sz="3200" dirty="0"/>
              <a:t>, </a:t>
            </a:r>
            <a:r>
              <a:rPr lang="en-GB" sz="3200" dirty="0" err="1"/>
              <a:t>znásilňujú</a:t>
            </a:r>
            <a:r>
              <a:rPr lang="en-GB" sz="3200" dirty="0"/>
              <a:t> a </a:t>
            </a:r>
            <a:r>
              <a:rPr lang="en-GB" sz="3200" dirty="0" err="1"/>
              <a:t>vraždia</a:t>
            </a:r>
            <a:r>
              <a:rPr lang="en-GB" sz="3200" dirty="0"/>
              <a:t> </a:t>
            </a:r>
            <a:r>
              <a:rPr lang="en-GB" sz="3200" dirty="0" err="1"/>
              <a:t>pôvodných</a:t>
            </a:r>
            <a:r>
              <a:rPr lang="en-GB" sz="3200" dirty="0"/>
              <a:t> </a:t>
            </a:r>
            <a:r>
              <a:rPr lang="en-GB" sz="3200" dirty="0" err="1"/>
              <a:t>obyvateľov</a:t>
            </a:r>
            <a:r>
              <a:rPr lang="en-GB" sz="3200" dirty="0"/>
              <a:t> </a:t>
            </a:r>
            <a:r>
              <a:rPr lang="en-GB" sz="3200" dirty="0" err="1"/>
              <a:t>európskych</a:t>
            </a:r>
            <a:r>
              <a:rPr lang="en-GB" sz="3200" dirty="0"/>
              <a:t> </a:t>
            </a:r>
            <a:r>
              <a:rPr lang="en-GB" sz="3200" dirty="0" err="1"/>
              <a:t>krajín</a:t>
            </a:r>
            <a:r>
              <a:rPr lang="en-GB" sz="3200" dirty="0"/>
              <a:t>. </a:t>
            </a:r>
            <a:r>
              <a:rPr lang="en-GB" sz="3200" dirty="0" err="1"/>
              <a:t>Teroristické</a:t>
            </a:r>
            <a:r>
              <a:rPr lang="en-GB" sz="3200" dirty="0"/>
              <a:t> </a:t>
            </a:r>
            <a:r>
              <a:rPr lang="en-GB" sz="3200" dirty="0" err="1"/>
              <a:t>útoky</a:t>
            </a:r>
            <a:r>
              <a:rPr lang="en-GB" sz="3200" dirty="0"/>
              <a:t> </a:t>
            </a:r>
            <a:r>
              <a:rPr lang="en-GB" sz="3200" dirty="0" err="1"/>
              <a:t>sú</a:t>
            </a:r>
            <a:r>
              <a:rPr lang="en-GB" sz="3200" dirty="0"/>
              <a:t> v </a:t>
            </a:r>
            <a:r>
              <a:rPr lang="en-GB" sz="3200" dirty="0" err="1"/>
              <a:t>západných</a:t>
            </a:r>
            <a:r>
              <a:rPr lang="en-GB" sz="3200" dirty="0"/>
              <a:t> </a:t>
            </a:r>
            <a:r>
              <a:rPr lang="en-GB" sz="3200" dirty="0" err="1"/>
              <a:t>krajinách</a:t>
            </a:r>
            <a:r>
              <a:rPr lang="en-GB" sz="3200" dirty="0"/>
              <a:t> EÚ </a:t>
            </a:r>
            <a:r>
              <a:rPr lang="en-GB" sz="3200" dirty="0" err="1"/>
              <a:t>na</a:t>
            </a:r>
            <a:r>
              <a:rPr lang="en-GB" sz="3200" dirty="0"/>
              <a:t> </a:t>
            </a:r>
            <a:r>
              <a:rPr lang="en-GB" sz="3200" dirty="0" err="1"/>
              <a:t>dennom</a:t>
            </a:r>
            <a:r>
              <a:rPr lang="en-GB" sz="3200" dirty="0"/>
              <a:t> </a:t>
            </a:r>
            <a:r>
              <a:rPr lang="en-GB" sz="3200" dirty="0" err="1"/>
              <a:t>poriadku</a:t>
            </a:r>
            <a:r>
              <a:rPr lang="en-GB" sz="3200" dirty="0"/>
              <a:t>.</a:t>
            </a:r>
            <a:r>
              <a:rPr lang="sk-SK" sz="3200" dirty="0"/>
              <a:t>“</a:t>
            </a:r>
          </a:p>
          <a:p>
            <a:r>
              <a:rPr lang="sk-SK" sz="3200" dirty="0"/>
              <a:t>ĽSNS, Naše Slovensko, 2016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30359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kniha, fotka, stojící&#10;&#10;Popis byl vytvořen automaticky">
            <a:extLst>
              <a:ext uri="{FF2B5EF4-FFF2-40B4-BE49-F238E27FC236}">
                <a16:creationId xmlns:a16="http://schemas.microsoft.com/office/drawing/2014/main" id="{15A6A292-8416-436C-BB65-E050D10DC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5153025" cy="6870702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0C9D35A-E6DC-4FBB-8D67-6EA92E334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74" y="-264050"/>
            <a:ext cx="5767857" cy="712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90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C4018E-FB39-471F-8AE0-EBB6E37F5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C2C13377-33F3-4B6D-8447-ECD1B8EF5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421"/>
          </a:xfrm>
        </p:spPr>
      </p:pic>
    </p:spTree>
    <p:extLst>
      <p:ext uri="{BB962C8B-B14F-4D97-AF65-F5344CB8AC3E}">
        <p14:creationId xmlns:p14="http://schemas.microsoft.com/office/powerpoint/2010/main" val="285018221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1302</Words>
  <Application>Microsoft Office PowerPoint</Application>
  <PresentationFormat>Širokoúhlá obrazovka</PresentationFormat>
  <Paragraphs>70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3" baseType="lpstr">
      <vt:lpstr>Calibri</vt:lpstr>
      <vt:lpstr>Calibri Light</vt:lpstr>
      <vt:lpstr>Retrospektiva</vt:lpstr>
      <vt:lpstr>O jazyku fašistov</vt:lpstr>
      <vt:lpstr>Fašizmus</vt:lpstr>
      <vt:lpstr>Kríza, dekadencia, prichádzajúci koniec</vt:lpstr>
      <vt:lpstr>Kríza, dekadencia, prichádzajúci koniec</vt:lpstr>
      <vt:lpstr>Kríza, dekadencia, prichádzajúci koniec</vt:lpstr>
      <vt:lpstr>Kríza, dekadencia, prichádzajúci koniec</vt:lpstr>
      <vt:lpstr>Kríza, dekadencia, prichádzajúci koniec</vt:lpstr>
      <vt:lpstr>Prezentace aplikace PowerPoint</vt:lpstr>
      <vt:lpstr>Prezentace aplikace PowerPoint</vt:lpstr>
      <vt:lpstr>Prezentace aplikace PowerPoint</vt:lpstr>
      <vt:lpstr>Fašizmus</vt:lpstr>
      <vt:lpstr>Znovuzrodenie</vt:lpstr>
      <vt:lpstr>Znovuzrodenie</vt:lpstr>
      <vt:lpstr>Znovuzrodenie</vt:lpstr>
      <vt:lpstr>Znovuzrodenie</vt:lpstr>
      <vt:lpstr>Znovuzrodenie</vt:lpstr>
      <vt:lpstr>Znovuzrodenie</vt:lpstr>
      <vt:lpstr>Prezentace aplikace PowerPoint</vt:lpstr>
      <vt:lpstr>Prezentace aplikace PowerPoint</vt:lpstr>
      <vt:lpstr>Prezentace aplikace PowerPoint</vt:lpstr>
      <vt:lpstr>Prezentace aplikace PowerPoint</vt:lpstr>
      <vt:lpstr>Fašizmus</vt:lpstr>
      <vt:lpstr>Očista</vt:lpstr>
      <vt:lpstr>Očista</vt:lpstr>
      <vt:lpstr>Očista</vt:lpstr>
      <vt:lpstr>Očista</vt:lpstr>
      <vt:lpstr>Prezentace aplikace PowerPoint</vt:lpstr>
      <vt:lpstr>Prezentace aplikace PowerPoint</vt:lpstr>
      <vt:lpstr>Dehumanizácia</vt:lpstr>
      <vt:lpstr>Dehumanizácia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Jazyk holokaustu</vt:lpstr>
      <vt:lpstr>Jazyk holokaustu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jazyku fašistov</dc:title>
  <dc:creator>Jakub Drabik</dc:creator>
  <cp:lastModifiedBy>Jakub Drabik</cp:lastModifiedBy>
  <cp:revision>13</cp:revision>
  <dcterms:created xsi:type="dcterms:W3CDTF">2019-12-03T18:07:58Z</dcterms:created>
  <dcterms:modified xsi:type="dcterms:W3CDTF">2020-03-17T13:49:02Z</dcterms:modified>
</cp:coreProperties>
</file>