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35" r:id="rId2"/>
    <p:sldId id="296" r:id="rId3"/>
    <p:sldId id="257" r:id="rId4"/>
    <p:sldId id="339" r:id="rId5"/>
    <p:sldId id="276" r:id="rId6"/>
    <p:sldId id="260" r:id="rId7"/>
    <p:sldId id="340" r:id="rId8"/>
    <p:sldId id="292" r:id="rId9"/>
    <p:sldId id="293" r:id="rId10"/>
    <p:sldId id="341" r:id="rId11"/>
    <p:sldId id="342" r:id="rId12"/>
    <p:sldId id="261" r:id="rId13"/>
    <p:sldId id="284" r:id="rId14"/>
    <p:sldId id="266" r:id="rId15"/>
    <p:sldId id="343" r:id="rId16"/>
    <p:sldId id="262" r:id="rId17"/>
    <p:sldId id="344" r:id="rId18"/>
    <p:sldId id="268" r:id="rId19"/>
    <p:sldId id="285" r:id="rId20"/>
    <p:sldId id="288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77"/>
    <p:restoredTop sz="94558"/>
  </p:normalViewPr>
  <p:slideViewPr>
    <p:cSldViewPr snapToGrid="0" snapToObjects="1">
      <p:cViewPr varScale="1">
        <p:scale>
          <a:sx n="120" d="100"/>
          <a:sy n="120" d="100"/>
        </p:scale>
        <p:origin x="60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0A416-177E-F04A-85C1-D659FB1F9CF5}" type="datetimeFigureOut">
              <a:rPr lang="en-US" smtClean="0"/>
              <a:t>2/26/22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3A55A-E9D2-264D-BE6B-F5AD522CD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24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A6B48-EDB3-C34A-9D59-9812ED323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83289A-70CD-C446-84C5-C839F71F8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13095-5136-A047-87D7-6016BF902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2/26/22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1B437-C4BB-FB4F-9197-64F743087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B5D0F-018E-134B-BB32-D5B0AEC2A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33388-7889-E949-8C97-AFDDAAFEB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7097BD-4B49-944D-9129-42ECF5433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4C372-DAD3-F846-A013-5C8C9FED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2/26/22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CE4AC-1FB2-9D43-B0FE-89D2FF179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84A08-5FA8-3344-9EB0-14F36B99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2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0F17A0-E9DA-9848-8A45-512E348588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AE4A61-FEBA-0948-8610-B45B333F1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1B3AC-A40A-904C-B341-6A8743171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2/26/22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F1A20-BD49-9F46-AB40-EBA1EA87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46361-E199-F741-8F64-BD38A24D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D0C4E-9C9A-F34C-887C-0F42AD5D6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86239-A28E-C54B-B799-9D6E61B2C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9587F-C0E9-6F4E-AA7E-097F99303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2/26/22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2CEA6-29AD-E04F-8408-4B65E49B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5F71D-DBF1-894C-A57A-AC3523FA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1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430C-9D80-F54B-8E39-7109EADB4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60575-D133-7D45-AF0E-1CB8CFEFA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FA262-A5F8-9449-9814-B075A63F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2/26/22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0CAE1-1DDB-4D4A-9350-96F1BAD1F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0AF72-29F2-784E-AF72-8E24B68DE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0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FD98D-4D0B-CF46-9913-96D85EAF6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4F6AC-E4F3-3D4B-9EFE-F37F30282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55CC66-F3A0-5B4E-BD49-6627FBB00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2417C-86C8-C448-AB23-62EBA4A9C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2/26/22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8B1AF-4F1C-9649-A5EE-8D836155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A5377-6662-D44E-AB1A-E6FAC190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6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EF891-FB07-2242-A574-BB59F2F35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55BE9-A14F-DB48-89A8-44550D8B9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312BE-3127-F04E-9592-DBAB48054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0A3449-7783-B345-A2CB-6C65549E3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D4E368-4C9C-984F-9478-ED06D402C3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BA540D-D41B-AC40-A7F1-47BF6C42C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2/26/22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469A0A-1238-3940-9F07-E51E0B04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B704FD-383D-5244-A0FE-BBB77B127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2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09477-1FBC-A44C-899A-951AA4EF4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A06B4-F7D8-114A-AC46-EAED0A2FF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2/26/22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78392C-F015-4E42-A880-5354A9AE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312C2-A79C-D243-8278-3DB2857F5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44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C99C61-0156-DC47-B962-7D4C90510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2/26/22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609CF4-2059-EB4B-808D-3A5BAC7CF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FECF7-B2F8-9946-9589-C03D9C6F3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43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3C571-8D5F-7E4E-9A36-51B022207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F0E8-CF8C-5D48-A81C-979F92A7E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6550A-5CC1-354E-B9EA-D057CFBDB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A938C-7719-9F4C-B498-2F1734F6B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2/26/22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E5E5A-B92A-B340-AB45-E7803DD1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C38B0-B343-BE40-AD3F-44D4B678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3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7892B-D68D-6949-A77C-1E3E51F18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2D1E25-E130-ED4C-9131-7D1493C06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6C5F1-7163-C445-B02F-2F2BFCE59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84005-1A81-1C46-BCE7-DAAAE2BD8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2/26/22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D1CBF-3097-F64A-8D95-4C274CB60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3AC81-68EB-9E47-9405-63A373DF1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0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BB5865-EDD4-6649-BB2A-3FB53ECF9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2445D-F1D8-F246-AC70-AC29EAA74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831EB-B79C-2F4F-9297-734A999979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76EF9-4137-904E-9EBD-712C45F9F9D9}" type="datetimeFigureOut">
              <a:rPr lang="en-US" smtClean="0"/>
              <a:t>2/26/22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84497-2569-C84D-A4A0-00023B85C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F6AB4-6926-1049-A551-6B2CB8AAD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7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person, outdoor, people&#10;&#10;Description automatically generated">
            <a:extLst>
              <a:ext uri="{FF2B5EF4-FFF2-40B4-BE49-F238E27FC236}">
                <a16:creationId xmlns:a16="http://schemas.microsoft.com/office/drawing/2014/main" id="{98FA2C3D-B174-A046-B35F-5399A3D08D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75B68-D44F-3247-94D0-54692D5E8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200" b="1">
                <a:solidFill>
                  <a:srgbClr val="FFFFFF"/>
                </a:solidFill>
              </a:rPr>
              <a:t>Cantonese II</a:t>
            </a:r>
          </a:p>
          <a:p>
            <a:r>
              <a:rPr lang="en-US" sz="5200" b="1">
                <a:solidFill>
                  <a:srgbClr val="FFFFFF"/>
                </a:solidFill>
              </a:rPr>
              <a:t>Week 2</a:t>
            </a:r>
          </a:p>
        </p:txBody>
      </p:sp>
    </p:spTree>
    <p:extLst>
      <p:ext uri="{BB962C8B-B14F-4D97-AF65-F5344CB8AC3E}">
        <p14:creationId xmlns:p14="http://schemas.microsoft.com/office/powerpoint/2010/main" val="96433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EDF286AC-B258-AF40-8EED-5195E0D31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3775212"/>
            <a:ext cx="7213600" cy="1587500"/>
          </a:xfrm>
          <a:prstGeom prst="rect">
            <a:avLst/>
          </a:prstGeom>
        </p:spPr>
      </p:pic>
      <p:pic>
        <p:nvPicPr>
          <p:cNvPr id="4" name="Picture 3" descr="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40ACC14E-E427-E442-B98D-21BD60177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650" y="765312"/>
            <a:ext cx="7378700" cy="3009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4CC8BB-F061-2B44-8CBF-7453F1D7C303}"/>
              </a:ext>
            </a:extLst>
          </p:cNvPr>
          <p:cNvSpPr txBox="1"/>
          <p:nvPr/>
        </p:nvSpPr>
        <p:spPr>
          <a:xfrm>
            <a:off x="4267200" y="2187712"/>
            <a:ext cx="3153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haang4 lou6 / paau2 bou6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E6994-333B-1945-91B3-188E3532DFFA}"/>
              </a:ext>
            </a:extLst>
          </p:cNvPr>
          <p:cNvSpPr txBox="1"/>
          <p:nvPr/>
        </p:nvSpPr>
        <p:spPr>
          <a:xfrm>
            <a:off x="6178550" y="2799318"/>
            <a:ext cx="2426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wui6 waa2</a:t>
            </a:r>
            <a:r>
              <a:rPr lang="zh-TW" altLang="en-US" dirty="0"/>
              <a:t> </a:t>
            </a:r>
            <a:r>
              <a:rPr lang="en-US" altLang="zh-TW" dirty="0"/>
              <a:t>/</a:t>
            </a:r>
            <a:r>
              <a:rPr lang="zh-TW" altLang="en-US" dirty="0"/>
              <a:t> </a:t>
            </a:r>
            <a:r>
              <a:rPr lang="en-HK" dirty="0"/>
              <a:t>syu1 se2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99DD02-1462-A74E-B7D1-5E386B6234CA}"/>
              </a:ext>
            </a:extLst>
          </p:cNvPr>
          <p:cNvSpPr txBox="1"/>
          <p:nvPr/>
        </p:nvSpPr>
        <p:spPr>
          <a:xfrm>
            <a:off x="5428273" y="3775212"/>
            <a:ext cx="2426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Maai5 saam1</a:t>
            </a:r>
            <a:r>
              <a:rPr lang="zh-TW" altLang="en-US" dirty="0"/>
              <a:t> </a:t>
            </a:r>
            <a:r>
              <a:rPr lang="en-US" altLang="zh-TW" dirty="0"/>
              <a:t>/</a:t>
            </a:r>
            <a:r>
              <a:rPr lang="zh-TW" altLang="en-US" dirty="0"/>
              <a:t> </a:t>
            </a:r>
            <a:r>
              <a:rPr lang="en-HK" dirty="0"/>
              <a:t>tai2 hei3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54E223-1DFF-7D40-BD77-B3D89852B7DA}"/>
              </a:ext>
            </a:extLst>
          </p:cNvPr>
          <p:cNvSpPr txBox="1"/>
          <p:nvPr/>
        </p:nvSpPr>
        <p:spPr>
          <a:xfrm>
            <a:off x="4302369" y="4406384"/>
            <a:ext cx="2848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coeng3 go1</a:t>
            </a:r>
            <a:r>
              <a:rPr lang="zh-TW" altLang="en-US" dirty="0"/>
              <a:t> </a:t>
            </a:r>
            <a:r>
              <a:rPr lang="en-US" altLang="zh-TW" dirty="0"/>
              <a:t>/</a:t>
            </a:r>
            <a:r>
              <a:rPr lang="zh-TW" altLang="en-US" dirty="0"/>
              <a:t> </a:t>
            </a:r>
            <a:r>
              <a:rPr lang="en-HK" dirty="0"/>
              <a:t>tiu3 mou5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75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imeline&#10;&#10;Description automatically generated">
            <a:extLst>
              <a:ext uri="{FF2B5EF4-FFF2-40B4-BE49-F238E27FC236}">
                <a16:creationId xmlns:a16="http://schemas.microsoft.com/office/drawing/2014/main" id="{C1BB4851-4623-5140-8C71-2C99B30B2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622300"/>
            <a:ext cx="74676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66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0CE37E1-B410-8C4C-972C-5CB11E85F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145" y="1652954"/>
            <a:ext cx="8389709" cy="337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73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B650162-18F9-1845-852C-45F92B72A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684" y="0"/>
            <a:ext cx="5808631" cy="685800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77B6432-F64A-9547-8D06-87535A6EAF5D}"/>
              </a:ext>
            </a:extLst>
          </p:cNvPr>
          <p:cNvSpPr/>
          <p:nvPr/>
        </p:nvSpPr>
        <p:spPr>
          <a:xfrm>
            <a:off x="6317673" y="3099460"/>
            <a:ext cx="665018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60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743E714A-5605-4240-AE14-DB9768C80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10725"/>
            <a:ext cx="8403333" cy="2308072"/>
          </a:xfrm>
          <a:prstGeom prst="rect">
            <a:avLst/>
          </a:prstGeom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E6CA2AD4-13B7-3D4B-84ED-C51527D6A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30936"/>
            <a:ext cx="5841198" cy="2308072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486436A-381F-B44E-995F-42056D920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43" y="2267559"/>
            <a:ext cx="2794870" cy="2008166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D790042-FBF0-504C-80A2-CB2B26D32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1197" y="2350489"/>
            <a:ext cx="3161796" cy="1856928"/>
          </a:xfrm>
          <a:prstGeom prst="rect">
            <a:avLst/>
          </a:prstGeom>
        </p:spPr>
      </p:pic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E1E55F00-33A5-E746-B65D-737B107182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8810" y="2350489"/>
            <a:ext cx="2631390" cy="2008166"/>
          </a:xfrm>
          <a:prstGeom prst="rect">
            <a:avLst/>
          </a:prstGeom>
        </p:spPr>
      </p:pic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84FECDD5-0D43-0249-B24B-A42D672A04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661757"/>
              </p:ext>
            </p:extLst>
          </p:nvPr>
        </p:nvGraphicFramePr>
        <p:xfrm>
          <a:off x="5841196" y="4170390"/>
          <a:ext cx="6197861" cy="24536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749911">
                  <a:extLst>
                    <a:ext uri="{9D8B030D-6E8A-4147-A177-3AD203B41FA5}">
                      <a16:colId xmlns:a16="http://schemas.microsoft.com/office/drawing/2014/main" val="4118372595"/>
                    </a:ext>
                  </a:extLst>
                </a:gridCol>
                <a:gridCol w="1498202">
                  <a:extLst>
                    <a:ext uri="{9D8B030D-6E8A-4147-A177-3AD203B41FA5}">
                      <a16:colId xmlns:a16="http://schemas.microsoft.com/office/drawing/2014/main" val="1727146233"/>
                    </a:ext>
                  </a:extLst>
                </a:gridCol>
                <a:gridCol w="1949748">
                  <a:extLst>
                    <a:ext uri="{9D8B030D-6E8A-4147-A177-3AD203B41FA5}">
                      <a16:colId xmlns:a16="http://schemas.microsoft.com/office/drawing/2014/main" val="14949601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maai5 ye5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/>
                        <a:t>買嘢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shopping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21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maai5 sung3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買餸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Grocery</a:t>
                      </a:r>
                      <a:r>
                        <a:rPr lang="zh-TW" altLang="en-US" sz="1600" dirty="0"/>
                        <a:t> </a:t>
                      </a:r>
                      <a:r>
                        <a:rPr lang="en-US" altLang="zh-TW" sz="1600" dirty="0"/>
                        <a:t>shopping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009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haang4 gaai1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行街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Window</a:t>
                      </a:r>
                      <a:r>
                        <a:rPr lang="zh-TW" altLang="en-US" sz="1600" dirty="0"/>
                        <a:t> </a:t>
                      </a:r>
                      <a:r>
                        <a:rPr lang="en-US" altLang="zh-TW" sz="1600" dirty="0"/>
                        <a:t>shopping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388992"/>
                  </a:ext>
                </a:extLst>
              </a:tr>
              <a:tr h="3046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tai2 hei3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/>
                        <a:t>睇戲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Watch</a:t>
                      </a:r>
                      <a:r>
                        <a:rPr lang="zh-TW" altLang="en-US" sz="1600" dirty="0"/>
                        <a:t> </a:t>
                      </a:r>
                      <a:r>
                        <a:rPr lang="en-US" altLang="zh-TW" sz="1600" dirty="0"/>
                        <a:t>movies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385567"/>
                  </a:ext>
                </a:extLst>
              </a:tr>
              <a:tr h="3046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Coeng3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唱K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Sing karaoke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79209"/>
                  </a:ext>
                </a:extLst>
              </a:tr>
              <a:tr h="3046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daa2 gei1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打機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Play video games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05708"/>
                  </a:ext>
                </a:extLst>
              </a:tr>
              <a:tr h="3046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teng1 go1 / ting1 jam1 ngok6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聽歌</a:t>
                      </a:r>
                      <a:r>
                        <a:rPr lang="en-US" altLang="zh-TW" sz="1600" dirty="0"/>
                        <a:t>/</a:t>
                      </a:r>
                      <a:r>
                        <a:rPr lang="zh-TW" altLang="en-US" sz="1600" dirty="0"/>
                        <a:t>聽音樂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Listen to music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653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290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alendar&#10;&#10;Description automatically generated">
            <a:extLst>
              <a:ext uri="{FF2B5EF4-FFF2-40B4-BE49-F238E27FC236}">
                <a16:creationId xmlns:a16="http://schemas.microsoft.com/office/drawing/2014/main" id="{47126C64-9316-8743-B882-36213F7B2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470" y="0"/>
            <a:ext cx="5242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05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9D8F3D6D-8911-7E43-B852-F616FDBC6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466" y="0"/>
            <a:ext cx="5015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2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FEDCFAB5-AC6F-7F45-88B4-1B93211B6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136" y="0"/>
            <a:ext cx="5293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97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CDE61DC9-5FF2-7545-9426-AFE6EFA56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712" y="0"/>
            <a:ext cx="4828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41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9CD220FC-AFDD-8F44-A301-4BC5AC46E2A6}"/>
              </a:ext>
            </a:extLst>
          </p:cNvPr>
          <p:cNvGrpSpPr/>
          <p:nvPr/>
        </p:nvGrpSpPr>
        <p:grpSpPr>
          <a:xfrm>
            <a:off x="2387600" y="590550"/>
            <a:ext cx="7416800" cy="5676900"/>
            <a:chOff x="2387600" y="590550"/>
            <a:chExt cx="7416800" cy="5676900"/>
          </a:xfrm>
        </p:grpSpPr>
        <p:pic>
          <p:nvPicPr>
            <p:cNvPr id="3" name="Picture 2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E8E8201E-E0D4-EC46-BF20-152CC0F58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87600" y="590550"/>
              <a:ext cx="7416800" cy="56769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91D0768-8AB7-E24E-841C-593D9ACA3E70}"/>
                </a:ext>
              </a:extLst>
            </p:cNvPr>
            <p:cNvSpPr txBox="1"/>
            <p:nvPr/>
          </p:nvSpPr>
          <p:spPr>
            <a:xfrm>
              <a:off x="3082344" y="1416677"/>
              <a:ext cx="2326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/>
                <a:t>嗰位老師</a:t>
              </a:r>
              <a:r>
                <a:rPr lang="ja-JP" altLang="en-HK"/>
                <a:t>講緊</a:t>
              </a:r>
              <a:r>
                <a:rPr lang="ja-JP" altLang="en-US"/>
                <a:t>日本話</a:t>
              </a:r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B4E576F-31BB-8746-851D-5327CEF463D5}"/>
                </a:ext>
              </a:extLst>
            </p:cNvPr>
            <p:cNvSpPr txBox="1"/>
            <p:nvPr/>
          </p:nvSpPr>
          <p:spPr>
            <a:xfrm>
              <a:off x="3082344" y="2148627"/>
              <a:ext cx="2326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/>
                <a:t>我就黎無錢喇</a:t>
              </a:r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D75DD3-8702-DE44-A569-1B302D4F858C}"/>
                </a:ext>
              </a:extLst>
            </p:cNvPr>
            <p:cNvSpPr txBox="1"/>
            <p:nvPr/>
          </p:nvSpPr>
          <p:spPr>
            <a:xfrm>
              <a:off x="3082344" y="2880577"/>
              <a:ext cx="2326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/>
                <a:t>點解你咁得閒呀</a:t>
              </a:r>
              <a:r>
                <a:rPr lang="zh-TW" altLang="en-US" dirty="0"/>
                <a:t>？</a:t>
              </a:r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99BE73-B8E1-1E4E-A146-634BC4839C76}"/>
                </a:ext>
              </a:extLst>
            </p:cNvPr>
            <p:cNvSpPr txBox="1"/>
            <p:nvPr/>
          </p:nvSpPr>
          <p:spPr>
            <a:xfrm>
              <a:off x="3082344" y="3608092"/>
              <a:ext cx="2326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HK"/>
                <a:t>我</a:t>
              </a:r>
              <a:r>
                <a:rPr lang="ja-JP" altLang="en-US"/>
                <a:t>妹妹喺度跳緊舞</a:t>
              </a:r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DCB2990-618C-3145-BD3D-1E471C4EB5A4}"/>
                </a:ext>
              </a:extLst>
            </p:cNvPr>
            <p:cNvSpPr txBox="1"/>
            <p:nvPr/>
          </p:nvSpPr>
          <p:spPr>
            <a:xfrm>
              <a:off x="3082344" y="4335607"/>
              <a:ext cx="2326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/>
                <a:t>你點樣練習廣東話呀</a:t>
              </a:r>
              <a:r>
                <a:rPr lang="zh-TW" altLang="en-US" dirty="0"/>
                <a:t>？</a:t>
              </a:r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3C44F37-67E8-C44A-9B36-B9BA8CF13BA4}"/>
                </a:ext>
              </a:extLst>
            </p:cNvPr>
            <p:cNvSpPr txBox="1"/>
            <p:nvPr/>
          </p:nvSpPr>
          <p:spPr>
            <a:xfrm>
              <a:off x="3082344" y="5063122"/>
              <a:ext cx="3910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HK"/>
                <a:t>你</a:t>
              </a:r>
              <a:r>
                <a:rPr lang="ja-JP" altLang="en-US"/>
                <a:t>地點樣由中環去柴灣呀</a:t>
              </a:r>
              <a:r>
                <a:rPr lang="zh-TW" altLang="en-US" dirty="0"/>
                <a:t>？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A265FD1-BC32-5F49-9DE2-EB84A0858F23}"/>
                </a:ext>
              </a:extLst>
            </p:cNvPr>
            <p:cNvSpPr txBox="1"/>
            <p:nvPr/>
          </p:nvSpPr>
          <p:spPr>
            <a:xfrm>
              <a:off x="3082344" y="5786060"/>
              <a:ext cx="3910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HK"/>
                <a:t>如果</a:t>
              </a:r>
              <a:r>
                <a:rPr lang="ja-JP" altLang="en-US"/>
                <a:t>你覺得悶</a:t>
              </a:r>
              <a:r>
                <a:rPr lang="zh-TW" altLang="en-US" dirty="0"/>
                <a:t>，</a:t>
              </a:r>
              <a:r>
                <a:rPr lang="ja-JP" altLang="en-US"/>
                <a:t>睇電視啦</a:t>
              </a:r>
              <a:r>
                <a:rPr lang="zh-TW" altLang="en-US" dirty="0"/>
                <a:t>。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00927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A2F726AF-7018-B24C-B5AD-019E4201E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896" y="0"/>
            <a:ext cx="6258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24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A959D11-7F85-C546-AB1C-EC60FBE0263B}"/>
              </a:ext>
            </a:extLst>
          </p:cNvPr>
          <p:cNvGrpSpPr/>
          <p:nvPr/>
        </p:nvGrpSpPr>
        <p:grpSpPr>
          <a:xfrm>
            <a:off x="1486213" y="1146220"/>
            <a:ext cx="8474537" cy="4331430"/>
            <a:chOff x="1486213" y="1146220"/>
            <a:chExt cx="8474537" cy="4331430"/>
          </a:xfrm>
        </p:grpSpPr>
        <p:pic>
          <p:nvPicPr>
            <p:cNvPr id="2" name="Picture 1" descr="Text&#10;&#10;Description automatically generated">
              <a:extLst>
                <a:ext uri="{FF2B5EF4-FFF2-40B4-BE49-F238E27FC236}">
                  <a16:creationId xmlns:a16="http://schemas.microsoft.com/office/drawing/2014/main" id="{9B45F275-EAD7-364B-A329-A82C0EE9A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6213" y="1146220"/>
              <a:ext cx="8474537" cy="433143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FCBAD5A-0035-0F4F-BE12-C0AAEF000E12}"/>
                </a:ext>
              </a:extLst>
            </p:cNvPr>
            <p:cNvSpPr txBox="1"/>
            <p:nvPr/>
          </p:nvSpPr>
          <p:spPr>
            <a:xfrm>
              <a:off x="2331076" y="2343954"/>
              <a:ext cx="2871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/>
                <a:t>佢哋喺度打波</a:t>
              </a:r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174AD4-672B-674E-BF33-81817775124B}"/>
                </a:ext>
              </a:extLst>
            </p:cNvPr>
            <p:cNvSpPr txBox="1"/>
            <p:nvPr/>
          </p:nvSpPr>
          <p:spPr>
            <a:xfrm>
              <a:off x="2331076" y="2891087"/>
              <a:ext cx="36704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/>
                <a:t>因為佢好攰</a:t>
              </a:r>
              <a:r>
                <a:rPr lang="zh-TW" altLang="en-US" dirty="0"/>
                <a:t>，</a:t>
              </a:r>
              <a:r>
                <a:rPr lang="ja-JP" altLang="en-US"/>
                <a:t>所以喺度訓覺</a:t>
              </a:r>
              <a:r>
                <a:rPr lang="zh-TW" altLang="en-US" dirty="0"/>
                <a:t>。</a:t>
              </a:r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74948D-E067-D947-B764-4433475987A5}"/>
                </a:ext>
              </a:extLst>
            </p:cNvPr>
            <p:cNvSpPr txBox="1"/>
            <p:nvPr/>
          </p:nvSpPr>
          <p:spPr>
            <a:xfrm>
              <a:off x="2331075" y="3391081"/>
              <a:ext cx="36704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HK"/>
                <a:t>呢</a:t>
              </a:r>
              <a:r>
                <a:rPr lang="ja-JP" altLang="en-US"/>
                <a:t>對鞋靚</a:t>
              </a:r>
              <a:r>
                <a:rPr lang="zh-TW" altLang="en-US" dirty="0"/>
                <a:t>，</a:t>
              </a:r>
              <a:r>
                <a:rPr lang="ja-JP" altLang="en-US"/>
                <a:t>我想買呀</a:t>
              </a:r>
              <a:r>
                <a:rPr lang="zh-TW" altLang="en-US" dirty="0"/>
                <a:t>！</a:t>
              </a:r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7124ED3-0CF8-094E-B823-31E21B38F4F4}"/>
                </a:ext>
              </a:extLst>
            </p:cNvPr>
            <p:cNvSpPr txBox="1"/>
            <p:nvPr/>
          </p:nvSpPr>
          <p:spPr>
            <a:xfrm>
              <a:off x="2331074" y="3934371"/>
              <a:ext cx="36704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HK"/>
                <a:t>因為</a:t>
              </a:r>
              <a:r>
                <a:rPr lang="ja-JP" altLang="en-US"/>
                <a:t>我生日</a:t>
              </a:r>
              <a:r>
                <a:rPr lang="zh-TW" altLang="en-US" dirty="0"/>
                <a:t>，</a:t>
              </a:r>
              <a:r>
                <a:rPr lang="ja-JP" altLang="en-US"/>
                <a:t>所以我開心</a:t>
              </a:r>
              <a:r>
                <a:rPr lang="zh-TW" altLang="en-US" dirty="0"/>
                <a:t>。</a:t>
              </a:r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001C73-EC71-C14E-8EA1-FCD417B7A49C}"/>
                </a:ext>
              </a:extLst>
            </p:cNvPr>
            <p:cNvSpPr txBox="1"/>
            <p:nvPr/>
          </p:nvSpPr>
          <p:spPr>
            <a:xfrm>
              <a:off x="2331073" y="4434365"/>
              <a:ext cx="36704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/>
                <a:t>你</a:t>
              </a:r>
              <a:r>
                <a:rPr lang="ja-JP" altLang="en-HK"/>
                <a:t>地</a:t>
              </a:r>
              <a:r>
                <a:rPr lang="ja-JP" altLang="en-US"/>
                <a:t>無問題</a:t>
              </a:r>
              <a:r>
                <a:rPr lang="zh-TW" altLang="en-US" dirty="0"/>
                <a:t>，</a:t>
              </a:r>
              <a:r>
                <a:rPr lang="ja-JP" altLang="en-US"/>
                <a:t>落堂喇</a:t>
              </a:r>
              <a:r>
                <a:rPr lang="zh-TW" altLang="en-US" dirty="0"/>
                <a:t>。</a:t>
              </a:r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9338CD-B1CD-C843-B643-C03B1AB87885}"/>
                </a:ext>
              </a:extLst>
            </p:cNvPr>
            <p:cNvSpPr txBox="1"/>
            <p:nvPr/>
          </p:nvSpPr>
          <p:spPr>
            <a:xfrm>
              <a:off x="2331072" y="4964290"/>
              <a:ext cx="36704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HK"/>
                <a:t>佢哋</a:t>
              </a:r>
              <a:r>
                <a:rPr lang="ja-JP" altLang="en-US"/>
                <a:t>返屋企喇</a:t>
              </a:r>
              <a:r>
                <a:rPr lang="zh-TW" altLang="en-US" dirty="0"/>
                <a:t>。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34110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8E4E39C-5BBB-0741-999F-863CC085F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020" y="1781298"/>
            <a:ext cx="5857980" cy="3045725"/>
          </a:xfrm>
          <a:prstGeom prst="rect">
            <a:avLst/>
          </a:prstGeom>
        </p:spPr>
      </p:pic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29D759E6-C7F7-0C4C-9FED-E4F22094C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0076"/>
            <a:ext cx="6497737" cy="569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21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60186758-85AB-7B44-B427-E454E42F6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628" y="0"/>
            <a:ext cx="5472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62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 with low confidence">
            <a:extLst>
              <a:ext uri="{FF2B5EF4-FFF2-40B4-BE49-F238E27FC236}">
                <a16:creationId xmlns:a16="http://schemas.microsoft.com/office/drawing/2014/main" id="{CAF0AA2D-D737-BC48-B2DA-A504EEE16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340" y="0"/>
            <a:ext cx="5242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05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2AA64961-D3A4-EA4B-9BAA-6CDB78ABB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487" y="0"/>
            <a:ext cx="5280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87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FDA17F89-26E8-8A4F-92D9-C320CF14D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403" y="0"/>
            <a:ext cx="5234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38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74FCB59A-13F1-3048-8DEB-33015D161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938" y="151447"/>
            <a:ext cx="4989571" cy="655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31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4779304-A508-4648-A40A-B252B9ABD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800" y="198316"/>
            <a:ext cx="5918200" cy="6273800"/>
          </a:xfrm>
          <a:prstGeom prst="rect">
            <a:avLst/>
          </a:prstGeom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64B692BF-083C-644C-80BC-536DF370B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94" y="491391"/>
            <a:ext cx="6151306" cy="551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78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EC185074-E5B5-1245-BCEC-18AE6F2F3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279400"/>
            <a:ext cx="7518400" cy="6299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E6684A-13DE-B848-887D-2B8FDA10BBCF}"/>
              </a:ext>
            </a:extLst>
          </p:cNvPr>
          <p:cNvSpPr txBox="1"/>
          <p:nvPr/>
        </p:nvSpPr>
        <p:spPr>
          <a:xfrm>
            <a:off x="6096000" y="4995512"/>
            <a:ext cx="360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話</a:t>
            </a:r>
            <a:r>
              <a:rPr lang="en-US" altLang="zh-TW" dirty="0"/>
              <a:t>/</a:t>
            </a:r>
            <a:r>
              <a:rPr lang="ja-JP" altLang="en-US"/>
              <a:t>戲劇班</a:t>
            </a:r>
            <a:r>
              <a:rPr lang="en-US" altLang="ja-JP" dirty="0"/>
              <a:t> waa2/hei3 kek6 baan1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18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20531</TotalTime>
  <Words>182</Words>
  <Application>Microsoft Macintosh PowerPoint</Application>
  <PresentationFormat>Widescreen</PresentationFormat>
  <Paragraphs>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Cantonese II Week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Cantonese II Week 1</dc:title>
  <dc:creator>Rona Chau</dc:creator>
  <cp:lastModifiedBy>Rona Chau</cp:lastModifiedBy>
  <cp:revision>59</cp:revision>
  <dcterms:created xsi:type="dcterms:W3CDTF">2021-02-21T14:45:20Z</dcterms:created>
  <dcterms:modified xsi:type="dcterms:W3CDTF">2022-03-01T14:07:05Z</dcterms:modified>
</cp:coreProperties>
</file>