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5" r:id="rId2"/>
    <p:sldId id="262" r:id="rId3"/>
    <p:sldId id="266" r:id="rId4"/>
    <p:sldId id="296" r:id="rId5"/>
    <p:sldId id="257" r:id="rId6"/>
    <p:sldId id="301" r:id="rId7"/>
    <p:sldId id="290" r:id="rId8"/>
    <p:sldId id="302" r:id="rId9"/>
    <p:sldId id="347" r:id="rId10"/>
    <p:sldId id="276" r:id="rId11"/>
    <p:sldId id="299" r:id="rId12"/>
    <p:sldId id="260" r:id="rId13"/>
    <p:sldId id="291" r:id="rId14"/>
    <p:sldId id="292" r:id="rId15"/>
    <p:sldId id="305" r:id="rId16"/>
    <p:sldId id="304" r:id="rId17"/>
    <p:sldId id="303" r:id="rId18"/>
    <p:sldId id="294" r:id="rId19"/>
    <p:sldId id="349" r:id="rId20"/>
    <p:sldId id="348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4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60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A416-177E-F04A-85C1-D659FB1F9CF5}" type="datetimeFigureOut">
              <a:rPr lang="en-US" smtClean="0"/>
              <a:t>3/13/22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3A55A-E9D2-264D-BE6B-F5AD522C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24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3/13/22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98FA2C3D-B174-A046-B35F-5399A3D08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</a:rPr>
              <a:t>Cantonese II</a:t>
            </a:r>
          </a:p>
          <a:p>
            <a:r>
              <a:rPr lang="en-US" sz="5200" b="1" dirty="0">
                <a:solidFill>
                  <a:srgbClr val="FFFFFF"/>
                </a:solidFill>
              </a:rPr>
              <a:t>Week 5</a:t>
            </a:r>
          </a:p>
        </p:txBody>
      </p:sp>
    </p:spTree>
    <p:extLst>
      <p:ext uri="{BB962C8B-B14F-4D97-AF65-F5344CB8AC3E}">
        <p14:creationId xmlns:p14="http://schemas.microsoft.com/office/powerpoint/2010/main" val="9643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4552C4C-6504-5643-995F-521BDFD7F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23"/>
          <a:stretch/>
        </p:blipFill>
        <p:spPr>
          <a:xfrm>
            <a:off x="2280266" y="1324461"/>
            <a:ext cx="7383404" cy="38824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3BF33B-50B8-3340-AF80-AFF12201EB5A}"/>
              </a:ext>
            </a:extLst>
          </p:cNvPr>
          <p:cNvSpPr/>
          <p:nvPr/>
        </p:nvSpPr>
        <p:spPr>
          <a:xfrm>
            <a:off x="1661946" y="2844224"/>
            <a:ext cx="254130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600" dirty="0"/>
              <a:t>1.</a:t>
            </a:r>
            <a:r>
              <a:rPr lang="zh-TW" altLang="en-US" sz="1600" dirty="0"/>
              <a:t> </a:t>
            </a:r>
            <a:r>
              <a:rPr lang="en-US" sz="1600" dirty="0"/>
              <a:t>keoi5 ge3 sau2 biu1</a:t>
            </a:r>
          </a:p>
          <a:p>
            <a:r>
              <a:rPr lang="en-US" altLang="zh-TW" sz="1600" dirty="0"/>
              <a:t>2.</a:t>
            </a:r>
            <a:r>
              <a:rPr lang="zh-TW" altLang="en-US" sz="1600" dirty="0"/>
              <a:t> </a:t>
            </a:r>
            <a:r>
              <a:rPr lang="en-US" sz="1600" dirty="0"/>
              <a:t>lou5 baan2 ge3 toi2</a:t>
            </a:r>
          </a:p>
          <a:p>
            <a:r>
              <a:rPr lang="en-US" altLang="zh-TW" sz="1600" dirty="0"/>
              <a:t>3</a:t>
            </a:r>
            <a:r>
              <a:rPr lang="en-GB" altLang="zh-TW" sz="1600" dirty="0"/>
              <a:t>.</a:t>
            </a:r>
            <a:r>
              <a:rPr lang="en-US" altLang="zh-TW" sz="1600" dirty="0"/>
              <a:t> </a:t>
            </a:r>
            <a:r>
              <a:rPr lang="en-US" sz="1600" dirty="0"/>
              <a:t>go2 cang4 lau2 ge3 mun4</a:t>
            </a:r>
          </a:p>
          <a:p>
            <a:r>
              <a:rPr lang="en-US" sz="1600" dirty="0"/>
              <a:t>4. ngo5 gei3 so2 si4</a:t>
            </a:r>
          </a:p>
          <a:p>
            <a:r>
              <a:rPr lang="en-US" sz="1600" dirty="0"/>
              <a:t>5. nei5 gei3 soeng2 gei1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D8DC-4D7C-DD47-9026-901E876DFCEE}"/>
              </a:ext>
            </a:extLst>
          </p:cNvPr>
          <p:cNvSpPr/>
          <p:nvPr/>
        </p:nvSpPr>
        <p:spPr>
          <a:xfrm>
            <a:off x="8791429" y="3011786"/>
            <a:ext cx="579005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50" dirty="0"/>
              <a:t>zoeng1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9C9EE-EFB1-F844-AEB0-5A4F35C444A8}"/>
              </a:ext>
            </a:extLst>
          </p:cNvPr>
          <p:cNvSpPr/>
          <p:nvPr/>
        </p:nvSpPr>
        <p:spPr>
          <a:xfrm>
            <a:off x="8881197" y="3350408"/>
            <a:ext cx="399468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50" dirty="0"/>
              <a:t>tiu4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B84F2A-3BAC-A648-918D-225E99B79399}"/>
              </a:ext>
            </a:extLst>
          </p:cNvPr>
          <p:cNvSpPr/>
          <p:nvPr/>
        </p:nvSpPr>
        <p:spPr>
          <a:xfrm>
            <a:off x="8791429" y="3686138"/>
            <a:ext cx="444352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HK" sz="1050" dirty="0" err="1"/>
              <a:t>Zek</a:t>
            </a:r>
            <a:r>
              <a:rPr lang="en-US" altLang="zh-TW" sz="105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58188-25D0-8C4C-9B0F-222194F0294C}"/>
              </a:ext>
            </a:extLst>
          </p:cNvPr>
          <p:cNvSpPr txBox="1"/>
          <p:nvPr/>
        </p:nvSpPr>
        <p:spPr>
          <a:xfrm>
            <a:off x="8317820" y="3928512"/>
            <a:ext cx="780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1200" dirty="0"/>
              <a:t>D. Gaa</a:t>
            </a:r>
            <a:r>
              <a:rPr lang="en-US" altLang="zh-TW" sz="1200" dirty="0"/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B05EA-E7F2-4D4E-8232-A4EC44CFD091}"/>
              </a:ext>
            </a:extLst>
          </p:cNvPr>
          <p:cNvSpPr/>
          <p:nvPr/>
        </p:nvSpPr>
        <p:spPr>
          <a:xfrm>
            <a:off x="8708181" y="4191213"/>
            <a:ext cx="6126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dou6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06B80D-3AE4-3942-A44A-F580771F949E}"/>
              </a:ext>
            </a:extLst>
          </p:cNvPr>
          <p:cNvSpPr/>
          <p:nvPr/>
        </p:nvSpPr>
        <p:spPr>
          <a:xfrm>
            <a:off x="8486155" y="4583671"/>
            <a:ext cx="14255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400" dirty="0"/>
              <a:t>F.   Bou6 </a:t>
            </a:r>
            <a:r>
              <a:rPr lang="ja-JP" altLang="en-US" sz="1400"/>
              <a:t>部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748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D42FB2E-A9E4-5B4A-9992-4660984E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2" y="407112"/>
            <a:ext cx="6717777" cy="60437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F910AF-5D26-EB43-9626-5E3B9E8C0C5B}"/>
              </a:ext>
            </a:extLst>
          </p:cNvPr>
          <p:cNvSpPr/>
          <p:nvPr/>
        </p:nvSpPr>
        <p:spPr>
          <a:xfrm>
            <a:off x="2985848" y="1424499"/>
            <a:ext cx="63991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peng4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A6B72-75F5-994D-B941-CE2353B10CE9}"/>
              </a:ext>
            </a:extLst>
          </p:cNvPr>
          <p:cNvSpPr/>
          <p:nvPr/>
        </p:nvSpPr>
        <p:spPr>
          <a:xfrm>
            <a:off x="2626661" y="1707470"/>
            <a:ext cx="18467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gwaai1 ge3 sai3 lou6 zai2</a:t>
            </a:r>
          </a:p>
          <a:p>
            <a:r>
              <a:rPr lang="en-US" sz="1200" dirty="0"/>
              <a:t>co3 ge3 kyut3 ding6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46E50C-D71C-0245-987C-204B1F7B2AA0}"/>
              </a:ext>
            </a:extLst>
          </p:cNvPr>
          <p:cNvSpPr/>
          <p:nvPr/>
        </p:nvSpPr>
        <p:spPr>
          <a:xfrm>
            <a:off x="2554942" y="3226820"/>
            <a:ext cx="24204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hou2 kan4 lik6 ge3 hok6 saang1</a:t>
            </a:r>
          </a:p>
          <a:p>
            <a:r>
              <a:rPr lang="en-US" sz="1200" dirty="0"/>
              <a:t>zeoi3 nin4 hing1 ge3 bok3 si6</a:t>
            </a:r>
          </a:p>
          <a:p>
            <a:r>
              <a:rPr lang="en-US" sz="1200" dirty="0"/>
              <a:t>gam3 daai6 ge3 jing2 hoeng2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B4C5CF-4F01-B343-A363-1B83F55598C9}"/>
              </a:ext>
            </a:extLst>
          </p:cNvPr>
          <p:cNvSpPr/>
          <p:nvPr/>
        </p:nvSpPr>
        <p:spPr>
          <a:xfrm>
            <a:off x="2420472" y="5649744"/>
            <a:ext cx="21193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ngo5 hou2 hoi1 sam1</a:t>
            </a:r>
          </a:p>
          <a:p>
            <a:r>
              <a:rPr lang="en-US" sz="1400" dirty="0"/>
              <a:t>di1 tong1 hou2 haam4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5600-680E-2D48-9FAE-6AEBAB75BBA1}"/>
              </a:ext>
            </a:extLst>
          </p:cNvPr>
          <p:cNvSpPr/>
          <p:nvPr/>
        </p:nvSpPr>
        <p:spPr>
          <a:xfrm>
            <a:off x="8617407" y="4615934"/>
            <a:ext cx="4988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hai6</a:t>
            </a:r>
          </a:p>
        </p:txBody>
      </p:sp>
    </p:spTree>
    <p:extLst>
      <p:ext uri="{BB962C8B-B14F-4D97-AF65-F5344CB8AC3E}">
        <p14:creationId xmlns:p14="http://schemas.microsoft.com/office/powerpoint/2010/main" val="75632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BC6BA89B-695C-FC47-A441-8795CAAE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98" y="219399"/>
            <a:ext cx="10016254" cy="6419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0F637-7856-8C4A-85D0-E2C9916DECF8}"/>
              </a:ext>
            </a:extLst>
          </p:cNvPr>
          <p:cNvSpPr/>
          <p:nvPr/>
        </p:nvSpPr>
        <p:spPr>
          <a:xfrm>
            <a:off x="2586292" y="610103"/>
            <a:ext cx="3048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keoi5 gin6 saam1 hou2 leng3</a:t>
            </a:r>
          </a:p>
          <a:p>
            <a:r>
              <a:rPr lang="en-US" sz="1600" dirty="0"/>
              <a:t>gam1 jat6 hou2 sap1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BCB80-67B7-4044-BA96-CB3BD62223FE}"/>
              </a:ext>
            </a:extLst>
          </p:cNvPr>
          <p:cNvSpPr/>
          <p:nvPr/>
        </p:nvSpPr>
        <p:spPr>
          <a:xfrm>
            <a:off x="2861191" y="4016517"/>
            <a:ext cx="554620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di1 gei1 piu3 gei2 peng4</a:t>
            </a:r>
          </a:p>
          <a:p>
            <a:r>
              <a:rPr lang="en-US" sz="2400" dirty="0"/>
              <a:t>nei5 go3 sau2 tai4 din6 nou5 gam3 gwai3</a:t>
            </a:r>
          </a:p>
          <a:p>
            <a:r>
              <a:rPr lang="en-US" sz="2400" dirty="0"/>
              <a:t>go3 daan6 gou1 taai3 tim4</a:t>
            </a:r>
          </a:p>
          <a:p>
            <a:r>
              <a:rPr lang="en-US" sz="2400" dirty="0"/>
              <a:t>on1 cyun4 zeoi3 gan2 jiu3</a:t>
            </a:r>
          </a:p>
          <a:p>
            <a:r>
              <a:rPr lang="en-US" sz="2400" dirty="0"/>
              <a:t>tiu3 sing2 gau3 saai3 coeng4</a:t>
            </a:r>
          </a:p>
        </p:txBody>
      </p:sp>
    </p:spTree>
    <p:extLst>
      <p:ext uri="{BB962C8B-B14F-4D97-AF65-F5344CB8AC3E}">
        <p14:creationId xmlns:p14="http://schemas.microsoft.com/office/powerpoint/2010/main" val="220633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EAC2CF3-E8C8-9840-A8B6-E022AF43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91" y="-41031"/>
            <a:ext cx="840001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EF4283-CFE3-244A-9D55-F52D3BEF1585}"/>
              </a:ext>
            </a:extLst>
          </p:cNvPr>
          <p:cNvSpPr/>
          <p:nvPr/>
        </p:nvSpPr>
        <p:spPr>
          <a:xfrm>
            <a:off x="2454555" y="2399382"/>
            <a:ext cx="5677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tim4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96AA4A-68B2-EF46-BA2A-B4860E09847C}"/>
              </a:ext>
            </a:extLst>
          </p:cNvPr>
          <p:cNvSpPr/>
          <p:nvPr/>
        </p:nvSpPr>
        <p:spPr>
          <a:xfrm>
            <a:off x="4100088" y="2376232"/>
            <a:ext cx="143500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Tim4</a:t>
            </a:r>
            <a:r>
              <a:rPr lang="zh-TW" altLang="en-US" sz="1600" dirty="0"/>
              <a:t> </a:t>
            </a:r>
            <a:r>
              <a:rPr lang="en-GB" altLang="zh-TW" sz="1600" dirty="0"/>
              <a:t>tim2</a:t>
            </a:r>
            <a:r>
              <a:rPr lang="en-US" altLang="zh-TW" sz="1600" dirty="0"/>
              <a:t> </a:t>
            </a:r>
            <a:r>
              <a:rPr lang="en-GB" altLang="zh-TW" sz="1600" dirty="0"/>
              <a:t>dei2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8E0341-C435-C342-817B-6471BA2E11BA}"/>
              </a:ext>
            </a:extLst>
          </p:cNvPr>
          <p:cNvSpPr/>
          <p:nvPr/>
        </p:nvSpPr>
        <p:spPr>
          <a:xfrm>
            <a:off x="2388319" y="2714786"/>
            <a:ext cx="7002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nyun5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BE5B3-4083-0348-A7DD-6BD77C7E7B5A}"/>
              </a:ext>
            </a:extLst>
          </p:cNvPr>
          <p:cNvSpPr/>
          <p:nvPr/>
        </p:nvSpPr>
        <p:spPr>
          <a:xfrm>
            <a:off x="4076377" y="2674799"/>
            <a:ext cx="16989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Nyun5</a:t>
            </a:r>
            <a:r>
              <a:rPr lang="zh-TW" altLang="en-US" sz="1600" dirty="0"/>
              <a:t> </a:t>
            </a:r>
            <a:r>
              <a:rPr lang="en-US" sz="1600" dirty="0"/>
              <a:t>nyun5</a:t>
            </a:r>
            <a:r>
              <a:rPr lang="zh-TW" altLang="en-US" sz="1600" dirty="0"/>
              <a:t> </a:t>
            </a:r>
            <a:r>
              <a:rPr lang="en-GB" altLang="zh-TW" sz="1600" dirty="0"/>
              <a:t>dei2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CE31D5-5B6D-BD4B-8D4F-E5A59668E512}"/>
              </a:ext>
            </a:extLst>
          </p:cNvPr>
          <p:cNvSpPr/>
          <p:nvPr/>
        </p:nvSpPr>
        <p:spPr>
          <a:xfrm>
            <a:off x="2404862" y="3013353"/>
            <a:ext cx="66717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mun6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7D24C-818C-524F-981A-0BFBF8D3E40C}"/>
              </a:ext>
            </a:extLst>
          </p:cNvPr>
          <p:cNvSpPr/>
          <p:nvPr/>
        </p:nvSpPr>
        <p:spPr>
          <a:xfrm>
            <a:off x="4802153" y="2969199"/>
            <a:ext cx="16145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Mun6 mun2 dei2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9121A-A44B-0546-9B59-49DCA0C6B33B}"/>
              </a:ext>
            </a:extLst>
          </p:cNvPr>
          <p:cNvSpPr/>
          <p:nvPr/>
        </p:nvSpPr>
        <p:spPr>
          <a:xfrm>
            <a:off x="936317" y="4990519"/>
            <a:ext cx="360426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di1 zung1 joek6 fu2 fu2 dei2</a:t>
            </a:r>
          </a:p>
          <a:p>
            <a:endParaRPr lang="en-US" dirty="0"/>
          </a:p>
          <a:p>
            <a:r>
              <a:rPr lang="en-US" dirty="0"/>
              <a:t>tiu4 gaai1 sap1 sap1 dei2</a:t>
            </a:r>
          </a:p>
          <a:p>
            <a:r>
              <a:rPr lang="en-US" dirty="0"/>
              <a:t>tou3 hei3 mun6 mun2 dei2</a:t>
            </a:r>
          </a:p>
          <a:p>
            <a:r>
              <a:rPr lang="en-US" dirty="0"/>
              <a:t>ngo5 gok3 dak1 mun6 mun2 dei2</a:t>
            </a:r>
          </a:p>
        </p:txBody>
      </p:sp>
    </p:spTree>
    <p:extLst>
      <p:ext uri="{BB962C8B-B14F-4D97-AF65-F5344CB8AC3E}">
        <p14:creationId xmlns:p14="http://schemas.microsoft.com/office/powerpoint/2010/main" val="5263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040E6C-CCC7-AA4C-9168-196A2044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33"/>
          <a:stretch/>
        </p:blipFill>
        <p:spPr>
          <a:xfrm>
            <a:off x="1895336" y="1432775"/>
            <a:ext cx="8923735" cy="3992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0B155B-D653-6F4A-87A6-54DCC6EF3C57}"/>
              </a:ext>
            </a:extLst>
          </p:cNvPr>
          <p:cNvSpPr/>
          <p:nvPr/>
        </p:nvSpPr>
        <p:spPr>
          <a:xfrm>
            <a:off x="2295743" y="2499145"/>
            <a:ext cx="40614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ni1 go3 gaau3 sau6 din1 din1 dei2 ge3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46A77E-22C4-FD40-A3C9-B28425C7E6F0}"/>
              </a:ext>
            </a:extLst>
          </p:cNvPr>
          <p:cNvSpPr/>
          <p:nvPr/>
        </p:nvSpPr>
        <p:spPr>
          <a:xfrm>
            <a:off x="2401066" y="3750181"/>
            <a:ext cx="256640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go3 wu6 si6 fei4 fei2 dei2</a:t>
            </a:r>
          </a:p>
        </p:txBody>
      </p:sp>
    </p:spTree>
    <p:extLst>
      <p:ext uri="{BB962C8B-B14F-4D97-AF65-F5344CB8AC3E}">
        <p14:creationId xmlns:p14="http://schemas.microsoft.com/office/powerpoint/2010/main" val="385697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040E6C-CCC7-AA4C-9168-196A2044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17"/>
          <a:stretch/>
        </p:blipFill>
        <p:spPr>
          <a:xfrm>
            <a:off x="1817101" y="1100957"/>
            <a:ext cx="8024837" cy="46560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7984A7-F671-354F-9F6F-A6F4E4769A99}"/>
              </a:ext>
            </a:extLst>
          </p:cNvPr>
          <p:cNvSpPr/>
          <p:nvPr/>
        </p:nvSpPr>
        <p:spPr>
          <a:xfrm>
            <a:off x="3333750" y="2477185"/>
            <a:ext cx="67939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ngo5 go4 go1 hai2 jat1 gaan1 hou2 jau5 meng2 ge3 gung1 si1 zou6 je5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56858-D383-F341-9370-F946202C4B81}"/>
              </a:ext>
            </a:extLst>
          </p:cNvPr>
          <p:cNvSpPr/>
          <p:nvPr/>
        </p:nvSpPr>
        <p:spPr>
          <a:xfrm>
            <a:off x="2350062" y="3575804"/>
            <a:ext cx="213052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uk1 kei2 jau5 go3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C292C-7C56-0342-A8CC-946824FF4603}"/>
              </a:ext>
            </a:extLst>
          </p:cNvPr>
          <p:cNvSpPr/>
          <p:nvPr/>
        </p:nvSpPr>
        <p:spPr>
          <a:xfrm>
            <a:off x="2121508" y="3914358"/>
            <a:ext cx="120840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haak3 teng1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A0899-8325-6241-81C9-68EE2E1F69FF}"/>
              </a:ext>
            </a:extLst>
          </p:cNvPr>
          <p:cNvSpPr/>
          <p:nvPr/>
        </p:nvSpPr>
        <p:spPr>
          <a:xfrm>
            <a:off x="2378307" y="4198099"/>
            <a:ext cx="20740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deoi3 min6 jau5 gaan1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FD0A0-1551-284A-9B5B-A1B30FD0EBCD}"/>
              </a:ext>
            </a:extLst>
          </p:cNvPr>
          <p:cNvSpPr/>
          <p:nvPr/>
        </p:nvSpPr>
        <p:spPr>
          <a:xfrm>
            <a:off x="2337975" y="4512534"/>
            <a:ext cx="10773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caan1 teng1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CF060-CB25-D64E-B806-28C164732692}"/>
              </a:ext>
            </a:extLst>
          </p:cNvPr>
          <p:cNvSpPr/>
          <p:nvPr/>
        </p:nvSpPr>
        <p:spPr>
          <a:xfrm>
            <a:off x="2378307" y="4780845"/>
            <a:ext cx="27099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zeoi3 gan6/kan5 tai2 zo2</a:t>
            </a:r>
          </a:p>
        </p:txBody>
      </p:sp>
    </p:spTree>
    <p:extLst>
      <p:ext uri="{BB962C8B-B14F-4D97-AF65-F5344CB8AC3E}">
        <p14:creationId xmlns:p14="http://schemas.microsoft.com/office/powerpoint/2010/main" val="4230868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8CB54D-C82A-D740-9368-5A7E04FFAFD5}"/>
              </a:ext>
            </a:extLst>
          </p:cNvPr>
          <p:cNvGrpSpPr/>
          <p:nvPr/>
        </p:nvGrpSpPr>
        <p:grpSpPr>
          <a:xfrm>
            <a:off x="1577908" y="744468"/>
            <a:ext cx="9036184" cy="5369064"/>
            <a:chOff x="1577908" y="744468"/>
            <a:chExt cx="9036184" cy="5369064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3902B973-C166-2A4C-870B-BEE8375E0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568"/>
            <a:stretch/>
          </p:blipFill>
          <p:spPr>
            <a:xfrm>
              <a:off x="1577908" y="744468"/>
              <a:ext cx="9036184" cy="53690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908590-858A-B14D-9ABE-3F5C48C18C0E}"/>
                </a:ext>
              </a:extLst>
            </p:cNvPr>
            <p:cNvSpPr/>
            <p:nvPr/>
          </p:nvSpPr>
          <p:spPr>
            <a:xfrm>
              <a:off x="1840230" y="2263140"/>
              <a:ext cx="5349240" cy="36347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gaa1 si1  peng4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A9266C-3418-DC46-9E23-3B8097079A07}"/>
                </a:ext>
              </a:extLst>
            </p:cNvPr>
            <p:cNvSpPr/>
            <p:nvPr/>
          </p:nvSpPr>
          <p:spPr>
            <a:xfrm>
              <a:off x="5739537" y="2444234"/>
              <a:ext cx="12158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mun5 zuk1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36F4BF-2516-2A4C-B710-6F0C8305FAEC}"/>
                </a:ext>
              </a:extLst>
            </p:cNvPr>
            <p:cNvSpPr/>
            <p:nvPr/>
          </p:nvSpPr>
          <p:spPr>
            <a:xfrm>
              <a:off x="6211133" y="2809994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lek1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9383AD-87BE-7046-9D44-696984CEB228}"/>
                </a:ext>
              </a:extLst>
            </p:cNvPr>
            <p:cNvSpPr/>
            <p:nvPr/>
          </p:nvSpPr>
          <p:spPr>
            <a:xfrm>
              <a:off x="6211133" y="3059668"/>
              <a:ext cx="5854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gui6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47CF47-3CFA-3F4A-BE90-FDBFC164D08B}"/>
                </a:ext>
              </a:extLst>
            </p:cNvPr>
            <p:cNvSpPr/>
            <p:nvPr/>
          </p:nvSpPr>
          <p:spPr>
            <a:xfrm>
              <a:off x="6096000" y="3360420"/>
              <a:ext cx="9156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dak1 ji3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D76689-D0A5-1843-A450-C8BEB979E42A}"/>
                </a:ext>
              </a:extLst>
            </p:cNvPr>
            <p:cNvSpPr/>
            <p:nvPr/>
          </p:nvSpPr>
          <p:spPr>
            <a:xfrm>
              <a:off x="5607083" y="3652912"/>
              <a:ext cx="14045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long6 maan6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A4CAFC-D033-4147-BF9F-B33D906C5DA5}"/>
                </a:ext>
              </a:extLst>
            </p:cNvPr>
            <p:cNvSpPr/>
            <p:nvPr/>
          </p:nvSpPr>
          <p:spPr>
            <a:xfrm>
              <a:off x="5111563" y="4043720"/>
              <a:ext cx="1900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tau4 faat3</a:t>
              </a:r>
              <a:r>
                <a:rPr lang="en-GB" dirty="0"/>
                <a:t>…</a:t>
              </a:r>
              <a:r>
                <a:rPr lang="en-US" dirty="0"/>
                <a:t>dyun2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248E01-4190-214D-8347-B6E4AA471046}"/>
                </a:ext>
              </a:extLst>
            </p:cNvPr>
            <p:cNvSpPr/>
            <p:nvPr/>
          </p:nvSpPr>
          <p:spPr>
            <a:xfrm>
              <a:off x="5246793" y="4384432"/>
              <a:ext cx="16984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gaa1 si1…peng4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947EFD-61C3-3548-898C-48E691161FA8}"/>
                </a:ext>
              </a:extLst>
            </p:cNvPr>
            <p:cNvSpPr/>
            <p:nvPr/>
          </p:nvSpPr>
          <p:spPr>
            <a:xfrm>
              <a:off x="4284990" y="4697998"/>
              <a:ext cx="26441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gaau3 sau6…ceot1 meng2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2AECA3-4AB2-6849-9843-5D0329108618}"/>
                </a:ext>
              </a:extLst>
            </p:cNvPr>
            <p:cNvSpPr/>
            <p:nvPr/>
          </p:nvSpPr>
          <p:spPr>
            <a:xfrm>
              <a:off x="6059024" y="4989999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laan5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7B37A8-A6AD-1F4B-B251-72C7AB9CBAFE}"/>
                </a:ext>
              </a:extLst>
            </p:cNvPr>
            <p:cNvSpPr/>
            <p:nvPr/>
          </p:nvSpPr>
          <p:spPr>
            <a:xfrm>
              <a:off x="5309619" y="5352276"/>
              <a:ext cx="16017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soeng2... leng3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43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040E6C-CCC7-AA4C-9168-196A2044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69" b="56847"/>
          <a:stretch/>
        </p:blipFill>
        <p:spPr>
          <a:xfrm>
            <a:off x="2095824" y="901665"/>
            <a:ext cx="8000351" cy="201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3C32E5-1614-5145-9209-C8CE0A0E3E7C}"/>
              </a:ext>
            </a:extLst>
          </p:cNvPr>
          <p:cNvSpPr txBox="1"/>
          <p:nvPr/>
        </p:nvSpPr>
        <p:spPr>
          <a:xfrm>
            <a:off x="2596490" y="2995793"/>
            <a:ext cx="50177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altLang="zh-TW" dirty="0"/>
              <a:t>your city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Your sibling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Your friend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Your parents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Your </a:t>
            </a:r>
            <a:r>
              <a:rPr lang="en-GB" dirty="0" err="1"/>
              <a:t>favorite</a:t>
            </a:r>
            <a:r>
              <a:rPr lang="en-GB" dirty="0"/>
              <a:t> food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Your </a:t>
            </a:r>
            <a:r>
              <a:rPr lang="en-GB" dirty="0" err="1"/>
              <a:t>favorite</a:t>
            </a:r>
            <a:r>
              <a:rPr lang="en-GB" dirty="0"/>
              <a:t> movie</a:t>
            </a:r>
          </a:p>
          <a:p>
            <a:pPr marL="342900" indent="-342900">
              <a:buAutoNum type="arabicPlain" startAt="5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6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DF810-0DFC-814D-875D-BC20202974AA}"/>
              </a:ext>
            </a:extLst>
          </p:cNvPr>
          <p:cNvGrpSpPr/>
          <p:nvPr/>
        </p:nvGrpSpPr>
        <p:grpSpPr>
          <a:xfrm>
            <a:off x="1910862" y="437079"/>
            <a:ext cx="8845571" cy="5983842"/>
            <a:chOff x="1910862" y="437079"/>
            <a:chExt cx="8845571" cy="5983842"/>
          </a:xfrm>
        </p:grpSpPr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AD9B5F4C-3A1A-D14E-9433-EDC9A6DA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0862" y="437079"/>
              <a:ext cx="8845571" cy="59838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4243DC-2D51-BE44-9DEF-15A9600AE382}"/>
                </a:ext>
              </a:extLst>
            </p:cNvPr>
            <p:cNvSpPr/>
            <p:nvPr/>
          </p:nvSpPr>
          <p:spPr>
            <a:xfrm>
              <a:off x="3665514" y="2787134"/>
              <a:ext cx="1210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dip6 sung1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31243D-C71D-ED4B-9E4C-4F67DAB7711C}"/>
                </a:ext>
              </a:extLst>
            </p:cNvPr>
            <p:cNvSpPr/>
            <p:nvPr/>
          </p:nvSpPr>
          <p:spPr>
            <a:xfrm>
              <a:off x="6753666" y="2787134"/>
              <a:ext cx="650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laat6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D5AC10-2F19-574D-BA67-3F6AAEA4C5F7}"/>
                </a:ext>
              </a:extLst>
            </p:cNvPr>
            <p:cNvSpPr/>
            <p:nvPr/>
          </p:nvSpPr>
          <p:spPr>
            <a:xfrm>
              <a:off x="3780813" y="3158252"/>
              <a:ext cx="7290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tong1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5A51A2-8509-1540-ABE1-FFF5771EA1BE}"/>
                </a:ext>
              </a:extLst>
            </p:cNvPr>
            <p:cNvSpPr/>
            <p:nvPr/>
          </p:nvSpPr>
          <p:spPr>
            <a:xfrm>
              <a:off x="6669155" y="3125748"/>
              <a:ext cx="7351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syun1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DD6560-3B86-D144-AF42-F021103A2D73}"/>
                </a:ext>
              </a:extLst>
            </p:cNvPr>
            <p:cNvSpPr/>
            <p:nvPr/>
          </p:nvSpPr>
          <p:spPr>
            <a:xfrm>
              <a:off x="4175767" y="3413552"/>
              <a:ext cx="7970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saam1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50E04D-56D7-BD40-8715-FC88C6B0558C}"/>
                </a:ext>
              </a:extLst>
            </p:cNvPr>
            <p:cNvSpPr/>
            <p:nvPr/>
          </p:nvSpPr>
          <p:spPr>
            <a:xfrm>
              <a:off x="3972661" y="3709214"/>
              <a:ext cx="9188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tin1 hei3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C950DB-EB7A-764B-B8F7-A776340B008D}"/>
                </a:ext>
              </a:extLst>
            </p:cNvPr>
            <p:cNvSpPr/>
            <p:nvPr/>
          </p:nvSpPr>
          <p:spPr>
            <a:xfrm>
              <a:off x="6912412" y="3709214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dung3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23C0E4-027E-1449-A7BF-54C23A0A4AE0}"/>
                </a:ext>
              </a:extLst>
            </p:cNvPr>
            <p:cNvSpPr/>
            <p:nvPr/>
          </p:nvSpPr>
          <p:spPr>
            <a:xfrm>
              <a:off x="3590350" y="4049136"/>
              <a:ext cx="11708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faai3 min6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4C1D29-3CB9-C842-B2EA-F81C7EBD3BB2}"/>
                </a:ext>
              </a:extLst>
            </p:cNvPr>
            <p:cNvSpPr/>
            <p:nvPr/>
          </p:nvSpPr>
          <p:spPr>
            <a:xfrm>
              <a:off x="7078979" y="4049136"/>
              <a:ext cx="7040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jyun4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F78E19-593B-244A-AB37-344A95F12F13}"/>
                </a:ext>
              </a:extLst>
            </p:cNvPr>
            <p:cNvSpPr/>
            <p:nvPr/>
          </p:nvSpPr>
          <p:spPr>
            <a:xfrm>
              <a:off x="3648537" y="4322757"/>
              <a:ext cx="15089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Deoi3</a:t>
              </a:r>
              <a:r>
                <a:rPr lang="zh-TW" altLang="en-US" dirty="0"/>
                <a:t> </a:t>
              </a:r>
              <a:r>
                <a:rPr lang="en-US" dirty="0"/>
                <a:t>ngaan5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B462B1-1CD2-FB49-A480-5B9E2A386634}"/>
                </a:ext>
              </a:extLst>
            </p:cNvPr>
            <p:cNvSpPr/>
            <p:nvPr/>
          </p:nvSpPr>
          <p:spPr>
            <a:xfrm>
              <a:off x="7430275" y="4351674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hung4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F322DA-97D7-0E4E-AFB0-C384F88AB229}"/>
                </a:ext>
              </a:extLst>
            </p:cNvPr>
            <p:cNvSpPr/>
            <p:nvPr/>
          </p:nvSpPr>
          <p:spPr>
            <a:xfrm>
              <a:off x="3806166" y="4637724"/>
              <a:ext cx="18432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baan6 gung1 sat1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CBC7B7-9107-9A43-8D1A-9825A1AFCA88}"/>
                </a:ext>
              </a:extLst>
            </p:cNvPr>
            <p:cNvSpPr/>
            <p:nvPr/>
          </p:nvSpPr>
          <p:spPr>
            <a:xfrm>
              <a:off x="8901070" y="4712762"/>
              <a:ext cx="7024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lyun6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5CFBB7-3F69-5241-8D7B-D835DCD4B55A}"/>
                </a:ext>
              </a:extLst>
            </p:cNvPr>
            <p:cNvSpPr/>
            <p:nvPr/>
          </p:nvSpPr>
          <p:spPr>
            <a:xfrm>
              <a:off x="3810350" y="4973365"/>
              <a:ext cx="9428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lap1 lau2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E7BACD-184B-C440-A4E9-D05D95DCAB03}"/>
                </a:ext>
              </a:extLst>
            </p:cNvPr>
            <p:cNvSpPr/>
            <p:nvPr/>
          </p:nvSpPr>
          <p:spPr>
            <a:xfrm>
              <a:off x="6962212" y="4959815"/>
              <a:ext cx="7441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sung1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485367-25C6-7D48-BC98-90A4A571F746}"/>
                </a:ext>
              </a:extLst>
            </p:cNvPr>
            <p:cNvSpPr/>
            <p:nvPr/>
          </p:nvSpPr>
          <p:spPr>
            <a:xfrm>
              <a:off x="4059736" y="5267659"/>
              <a:ext cx="16635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fu3 ngaan5 geng2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DD285E-8BDD-9145-9DA6-1547D22B2604}"/>
                </a:ext>
              </a:extLst>
            </p:cNvPr>
            <p:cNvSpPr/>
            <p:nvPr/>
          </p:nvSpPr>
          <p:spPr>
            <a:xfrm>
              <a:off x="8671314" y="5341923"/>
              <a:ext cx="8386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mung4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45B393-DE94-004B-8F90-3379003473AE}"/>
                </a:ext>
              </a:extLst>
            </p:cNvPr>
            <p:cNvSpPr/>
            <p:nvPr/>
          </p:nvSpPr>
          <p:spPr>
            <a:xfrm>
              <a:off x="4135333" y="5567602"/>
              <a:ext cx="12298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lou5 gung1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63D201-AD01-2D4E-A784-FFCD0B527FB3}"/>
                </a:ext>
              </a:extLst>
            </p:cNvPr>
            <p:cNvSpPr/>
            <p:nvPr/>
          </p:nvSpPr>
          <p:spPr>
            <a:xfrm>
              <a:off x="7506321" y="5701217"/>
              <a:ext cx="62408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zeoi3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442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4C6BBF-8930-E843-89E2-9BA6378AB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601215"/>
              </p:ext>
            </p:extLst>
          </p:nvPr>
        </p:nvGraphicFramePr>
        <p:xfrm>
          <a:off x="2032000" y="719666"/>
          <a:ext cx="812799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601100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740905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5676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602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蘋果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ping4 gwo2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904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caang2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334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香蕉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hoeng1 ziu1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950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lei4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31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士多啤梨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si6 do1 be1 lei2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Strawberry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495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提子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tai4 zi2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221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椰菜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je4 coi3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Cabbage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150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薯仔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syu4 zai2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Potato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881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番茄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faan1 ke2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Tomato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948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66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D8F3D6D-8911-7E43-B852-F616FDBC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466" y="0"/>
            <a:ext cx="5015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541A5-82D2-2C4B-B22B-A0A60610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706" y="491338"/>
            <a:ext cx="7266024" cy="587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44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EF15-647C-2747-8CFA-122E5F3D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8938C-8397-2F42-A55A-872CE046E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=CQ0_M15BTyc&amp;t=3076s</a:t>
            </a:r>
          </a:p>
        </p:txBody>
      </p:sp>
    </p:spTree>
    <p:extLst>
      <p:ext uri="{BB962C8B-B14F-4D97-AF65-F5344CB8AC3E}">
        <p14:creationId xmlns:p14="http://schemas.microsoft.com/office/powerpoint/2010/main" val="424196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43E714A-5605-4240-AE14-DB9768C8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0725"/>
            <a:ext cx="8403333" cy="2308072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6CA2AD4-13B7-3D4B-84ED-C51527D6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0936"/>
            <a:ext cx="5841198" cy="230807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486436A-381F-B44E-995F-42056D920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43" y="2267559"/>
            <a:ext cx="2794870" cy="200816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D790042-FBF0-504C-80A2-CB2B26D32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197" y="2350489"/>
            <a:ext cx="3161796" cy="1856928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E1E55F00-33A5-E746-B65D-737B10718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810" y="2350489"/>
            <a:ext cx="2631390" cy="2008166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4FECDD5-0D43-0249-B24B-A42D672A045E}"/>
              </a:ext>
            </a:extLst>
          </p:cNvPr>
          <p:cNvGraphicFramePr>
            <a:graphicFrameLocks noGrp="1"/>
          </p:cNvGraphicFramePr>
          <p:nvPr/>
        </p:nvGraphicFramePr>
        <p:xfrm>
          <a:off x="5841196" y="4170390"/>
          <a:ext cx="6197861" cy="2453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749911">
                  <a:extLst>
                    <a:ext uri="{9D8B030D-6E8A-4147-A177-3AD203B41FA5}">
                      <a16:colId xmlns:a16="http://schemas.microsoft.com/office/drawing/2014/main" val="4118372595"/>
                    </a:ext>
                  </a:extLst>
                </a:gridCol>
                <a:gridCol w="1498202">
                  <a:extLst>
                    <a:ext uri="{9D8B030D-6E8A-4147-A177-3AD203B41FA5}">
                      <a16:colId xmlns:a16="http://schemas.microsoft.com/office/drawing/2014/main" val="1727146233"/>
                    </a:ext>
                  </a:extLst>
                </a:gridCol>
                <a:gridCol w="1949748">
                  <a:extLst>
                    <a:ext uri="{9D8B030D-6E8A-4147-A177-3AD203B41FA5}">
                      <a16:colId xmlns:a16="http://schemas.microsoft.com/office/drawing/2014/main" val="149496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maai5 ye5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600"/>
                        <a:t>買嘢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2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maai5 sung3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買餸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Grocery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shopping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009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haang4 gaai1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行街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Window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shopping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388992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tai2 hei3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/>
                        <a:t>睇戲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Watch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movies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385567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Coeng3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唱K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Sing karaoke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79209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daa2 gei1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打機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Play video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205708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teng1 go1 / ting1 jam1 ngok6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聽歌</a:t>
                      </a:r>
                      <a:r>
                        <a:rPr lang="en-US" altLang="zh-TW" sz="1600" dirty="0"/>
                        <a:t>/</a:t>
                      </a:r>
                      <a:r>
                        <a:rPr lang="zh-TW" altLang="en-US" sz="1600" dirty="0"/>
                        <a:t>聽音樂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Listen to 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653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29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C780841-5C7D-C946-AFC8-7EF9E920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8" y="220532"/>
            <a:ext cx="10951844" cy="64169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5EE2EE-1B79-D94B-9B5A-99D9BBF6BF64}"/>
              </a:ext>
            </a:extLst>
          </p:cNvPr>
          <p:cNvSpPr/>
          <p:nvPr/>
        </p:nvSpPr>
        <p:spPr>
          <a:xfrm>
            <a:off x="1619036" y="3250515"/>
            <a:ext cx="290560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Di</a:t>
            </a:r>
            <a:r>
              <a:rPr lang="en-US" altLang="zh-TW" sz="2400" dirty="0"/>
              <a:t>1</a:t>
            </a:r>
            <a:r>
              <a:rPr lang="zh-TW" altLang="en-US" sz="2400" dirty="0"/>
              <a:t> </a:t>
            </a:r>
            <a:r>
              <a:rPr lang="en-US" altLang="zh-TW" sz="2400" dirty="0"/>
              <a:t>c</a:t>
            </a:r>
            <a:r>
              <a:rPr lang="en-US" sz="2400" dirty="0"/>
              <a:t>aang</a:t>
            </a:r>
            <a:r>
              <a:rPr lang="en-US" altLang="zh-TW" sz="2400" dirty="0"/>
              <a:t>2</a:t>
            </a:r>
            <a:r>
              <a:rPr lang="zh-TW" altLang="en-US" sz="2400" dirty="0"/>
              <a:t> </a:t>
            </a:r>
            <a:r>
              <a:rPr lang="en-US" altLang="zh-TW" sz="2400" dirty="0"/>
              <a:t>hou2</a:t>
            </a:r>
            <a:r>
              <a:rPr lang="zh-TW" altLang="en-US" sz="2400" dirty="0"/>
              <a:t> </a:t>
            </a:r>
            <a:r>
              <a:rPr lang="en-US" altLang="zh-TW" sz="2400" dirty="0"/>
              <a:t>tim4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01CB19-3583-9F45-9114-F755D027888F}"/>
              </a:ext>
            </a:extLst>
          </p:cNvPr>
          <p:cNvSpPr/>
          <p:nvPr/>
        </p:nvSpPr>
        <p:spPr>
          <a:xfrm>
            <a:off x="1619037" y="4112571"/>
            <a:ext cx="445237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Ngo</a:t>
            </a:r>
            <a:r>
              <a:rPr lang="en-US" altLang="zh-TW" sz="2400" dirty="0"/>
              <a:t>5</a:t>
            </a:r>
            <a:r>
              <a:rPr lang="zh-TW" altLang="en-US" sz="2400" dirty="0"/>
              <a:t> </a:t>
            </a:r>
            <a:r>
              <a:rPr lang="en-US" altLang="zh-TW" sz="2400" dirty="0"/>
              <a:t>heoi3</a:t>
            </a:r>
            <a:r>
              <a:rPr lang="zh-TW" altLang="en-US" sz="2400" dirty="0"/>
              <a:t> </a:t>
            </a:r>
            <a:r>
              <a:rPr lang="en-US" altLang="zh-TW" sz="2400" dirty="0"/>
              <a:t>taam3</a:t>
            </a:r>
            <a:r>
              <a:rPr lang="zh-TW" altLang="en-US" sz="2400" dirty="0"/>
              <a:t> </a:t>
            </a:r>
            <a:r>
              <a:rPr lang="en-GB" altLang="zh-TW" sz="2400" dirty="0"/>
              <a:t>di1</a:t>
            </a:r>
            <a:r>
              <a:rPr lang="en-US" altLang="zh-TW" sz="2400" dirty="0"/>
              <a:t> </a:t>
            </a:r>
            <a:r>
              <a:rPr lang="en-GB" altLang="zh-TW" sz="2400" dirty="0"/>
              <a:t>pang4 jau5</a:t>
            </a:r>
            <a:endParaRPr 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D8228A-9A45-724A-9626-9CCCB43CFD45}"/>
              </a:ext>
            </a:extLst>
          </p:cNvPr>
          <p:cNvSpPr/>
          <p:nvPr/>
        </p:nvSpPr>
        <p:spPr>
          <a:xfrm>
            <a:off x="1619036" y="4913354"/>
            <a:ext cx="41747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Keoi</a:t>
            </a:r>
            <a:r>
              <a:rPr lang="en-US" altLang="zh-TW" sz="2400" dirty="0"/>
              <a:t>5</a:t>
            </a:r>
            <a:r>
              <a:rPr lang="zh-TW" altLang="en-US" sz="2400" dirty="0"/>
              <a:t> </a:t>
            </a:r>
            <a:r>
              <a:rPr lang="en-GB" altLang="zh-TW" sz="2400" dirty="0"/>
              <a:t>di1 </a:t>
            </a:r>
            <a:r>
              <a:rPr lang="en-GB" altLang="zh-TW" sz="2400" dirty="0" err="1"/>
              <a:t>tung</a:t>
            </a:r>
            <a:r>
              <a:rPr lang="en-US" altLang="zh-TW" sz="2400" dirty="0"/>
              <a:t>4</a:t>
            </a:r>
            <a:r>
              <a:rPr lang="en-GB" altLang="zh-TW" sz="2400" dirty="0"/>
              <a:t> </a:t>
            </a:r>
            <a:r>
              <a:rPr lang="en-GB" altLang="zh-TW" sz="2400" dirty="0" err="1"/>
              <a:t>si</a:t>
            </a:r>
            <a:r>
              <a:rPr lang="en-US" altLang="zh-TW" sz="2400" dirty="0"/>
              <a:t>6</a:t>
            </a:r>
            <a:r>
              <a:rPr lang="en-GB" altLang="zh-TW" sz="2400" dirty="0"/>
              <a:t> </a:t>
            </a:r>
            <a:r>
              <a:rPr lang="en-GB" altLang="zh-TW" sz="2400" dirty="0" err="1"/>
              <a:t>taai</a:t>
            </a:r>
            <a:r>
              <a:rPr lang="en-US" altLang="zh-TW" sz="2400" dirty="0"/>
              <a:t>3</a:t>
            </a:r>
            <a:r>
              <a:rPr lang="en-GB" altLang="zh-TW" sz="2400" dirty="0"/>
              <a:t> mong</a:t>
            </a:r>
            <a:r>
              <a:rPr lang="en-US" altLang="zh-TW" sz="2400" dirty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122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C319B4-B374-894E-8208-D377A7B02237}"/>
              </a:ext>
            </a:extLst>
          </p:cNvPr>
          <p:cNvGrpSpPr/>
          <p:nvPr/>
        </p:nvGrpSpPr>
        <p:grpSpPr>
          <a:xfrm>
            <a:off x="1142158" y="1488830"/>
            <a:ext cx="10885010" cy="3645878"/>
            <a:chOff x="1142158" y="1488830"/>
            <a:chExt cx="10885010" cy="3645878"/>
          </a:xfrm>
        </p:grpSpPr>
        <p:pic>
          <p:nvPicPr>
            <p:cNvPr id="3" name="Picture 2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CB84FAB6-7D2F-4A4C-A65F-B2195B6FB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9658"/>
            <a:stretch/>
          </p:blipFill>
          <p:spPr>
            <a:xfrm>
              <a:off x="1142158" y="1488830"/>
              <a:ext cx="10885010" cy="364587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A61E78-7333-124E-9E20-2EFB23ADAEAF}"/>
                </a:ext>
              </a:extLst>
            </p:cNvPr>
            <p:cNvSpPr/>
            <p:nvPr/>
          </p:nvSpPr>
          <p:spPr>
            <a:xfrm>
              <a:off x="2052791" y="2506510"/>
              <a:ext cx="30819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400" dirty="0"/>
                <a:t>Di</a:t>
              </a:r>
              <a:r>
                <a:rPr lang="en-US" altLang="zh-TW" sz="2400" dirty="0"/>
                <a:t>1</a:t>
              </a:r>
              <a:r>
                <a:rPr lang="zh-TW" altLang="en-US" sz="2400" dirty="0"/>
                <a:t> </a:t>
              </a:r>
              <a:r>
                <a:rPr lang="en-HK" altLang="zh-TW" sz="2400" dirty="0"/>
                <a:t>seoi2</a:t>
              </a:r>
              <a:r>
                <a:rPr lang="zh-TW" altLang="en-US" sz="2400" dirty="0"/>
                <a:t> </a:t>
              </a:r>
              <a:r>
                <a:rPr lang="en-HK" altLang="zh-TW" sz="2400" dirty="0"/>
                <a:t>m4</a:t>
              </a:r>
              <a:r>
                <a:rPr lang="zh-TW" altLang="en-US" sz="2400" dirty="0"/>
                <a:t> </a:t>
              </a:r>
              <a:r>
                <a:rPr lang="en-HK" altLang="zh-TW" sz="2400" dirty="0"/>
                <a:t>gau3 jit6  </a:t>
              </a:r>
              <a:endParaRPr lang="en-US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B4A865-D899-9340-9FEE-9125C08E0877}"/>
                </a:ext>
              </a:extLst>
            </p:cNvPr>
            <p:cNvSpPr/>
            <p:nvPr/>
          </p:nvSpPr>
          <p:spPr>
            <a:xfrm>
              <a:off x="2052791" y="3311769"/>
              <a:ext cx="33664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2000" dirty="0"/>
                <a:t>Ngo5 jiu3 maai5 di1 sin1 naai5</a:t>
              </a:r>
              <a:endParaRPr lang="en-US" sz="20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C080A-BA08-684D-82F9-D8EAF4919B30}"/>
                </a:ext>
              </a:extLst>
            </p:cNvPr>
            <p:cNvSpPr/>
            <p:nvPr/>
          </p:nvSpPr>
          <p:spPr>
            <a:xfrm>
              <a:off x="2052791" y="3985855"/>
              <a:ext cx="30214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2000" dirty="0" err="1"/>
                <a:t>Nei</a:t>
              </a:r>
              <a:r>
                <a:rPr lang="en-US" altLang="zh-TW" sz="2000" dirty="0"/>
                <a:t>5</a:t>
              </a:r>
              <a:r>
                <a:rPr lang="en-HK" sz="2000" dirty="0"/>
                <a:t> </a:t>
              </a:r>
              <a:r>
                <a:rPr lang="en-GB" sz="2000" dirty="0"/>
                <a:t>di1 caa4 hou2 hoeng1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536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0CC9F61-9BA9-AD4D-BE8A-C4D940568CDC}"/>
              </a:ext>
            </a:extLst>
          </p:cNvPr>
          <p:cNvGrpSpPr/>
          <p:nvPr/>
        </p:nvGrpSpPr>
        <p:grpSpPr>
          <a:xfrm>
            <a:off x="3033525" y="39580"/>
            <a:ext cx="5365315" cy="6778839"/>
            <a:chOff x="3033525" y="39580"/>
            <a:chExt cx="5365315" cy="6778839"/>
          </a:xfrm>
        </p:grpSpPr>
        <p:pic>
          <p:nvPicPr>
            <p:cNvPr id="3" name="Picture 2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CB84FAB6-7D2F-4A4C-A65F-B2195B6FB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718"/>
            <a:stretch/>
          </p:blipFill>
          <p:spPr>
            <a:xfrm>
              <a:off x="3270739" y="39580"/>
              <a:ext cx="5128101" cy="67788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0EC56E-6F14-E745-A933-E6D00339B191}"/>
                </a:ext>
              </a:extLst>
            </p:cNvPr>
            <p:cNvSpPr txBox="1"/>
            <p:nvPr/>
          </p:nvSpPr>
          <p:spPr>
            <a:xfrm>
              <a:off x="3270739" y="2146852"/>
              <a:ext cx="4850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Gin</a:t>
              </a:r>
              <a:r>
                <a:rPr lang="en-US" altLang="zh-TW" sz="1200" dirty="0"/>
                <a:t>6</a:t>
              </a:r>
              <a:endParaRPr lang="en-US" sz="1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7C6FEC-FC0E-304E-8329-3BE58BF88B0D}"/>
                </a:ext>
              </a:extLst>
            </p:cNvPr>
            <p:cNvSpPr txBox="1"/>
            <p:nvPr/>
          </p:nvSpPr>
          <p:spPr>
            <a:xfrm>
              <a:off x="3033525" y="1702904"/>
              <a:ext cx="6109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Gaa</a:t>
              </a:r>
              <a:r>
                <a:rPr lang="en-US" altLang="zh-TW" sz="1200" dirty="0"/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C52A0-C6B7-8B4B-9EBB-F57932E21E2B}"/>
                </a:ext>
              </a:extLst>
            </p:cNvPr>
            <p:cNvSpPr txBox="1"/>
            <p:nvPr/>
          </p:nvSpPr>
          <p:spPr>
            <a:xfrm>
              <a:off x="3144843" y="2452300"/>
              <a:ext cx="6109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Go</a:t>
              </a:r>
              <a:r>
                <a:rPr lang="en-US" altLang="zh-TW" sz="1200" dirty="0"/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52911C-ADA6-6B46-8BAC-F00C8B72A2B1}"/>
                </a:ext>
              </a:extLst>
            </p:cNvPr>
            <p:cNvSpPr txBox="1"/>
            <p:nvPr/>
          </p:nvSpPr>
          <p:spPr>
            <a:xfrm>
              <a:off x="6310787" y="1619415"/>
              <a:ext cx="45577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ce</a:t>
              </a:r>
              <a:r>
                <a:rPr lang="en-US" altLang="zh-TW" sz="1200" dirty="0"/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17E39-1FE3-B444-90A2-08CDF7CF5089}"/>
                </a:ext>
              </a:extLst>
            </p:cNvPr>
            <p:cNvSpPr txBox="1"/>
            <p:nvPr/>
          </p:nvSpPr>
          <p:spPr>
            <a:xfrm>
              <a:off x="5251846" y="2293046"/>
              <a:ext cx="116588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GB" altLang="zh-TW" sz="1050" dirty="0"/>
                <a:t>Jat1 go3 ji1</a:t>
              </a:r>
              <a:r>
                <a:rPr lang="en-US" altLang="zh-TW" sz="1050" dirty="0"/>
                <a:t> </a:t>
              </a:r>
              <a:r>
                <a:rPr lang="en-GB" altLang="zh-TW" sz="1050" dirty="0"/>
                <a:t>sang1</a:t>
              </a:r>
              <a:endParaRPr lang="en-US" altLang="zh-TW" sz="10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6CEC4D-A126-474D-BCBD-CFCD1262D813}"/>
                </a:ext>
              </a:extLst>
            </p:cNvPr>
            <p:cNvSpPr/>
            <p:nvPr/>
          </p:nvSpPr>
          <p:spPr>
            <a:xfrm>
              <a:off x="5251846" y="2536122"/>
              <a:ext cx="127150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Ni1</a:t>
              </a:r>
              <a:r>
                <a:rPr lang="zh-TW" altLang="en-US" sz="1050" dirty="0"/>
                <a:t> </a:t>
              </a:r>
              <a:r>
                <a:rPr lang="en-US" sz="1050" dirty="0"/>
                <a:t>go3</a:t>
              </a:r>
              <a:r>
                <a:rPr lang="zh-TW" altLang="en-US" sz="1050" dirty="0"/>
                <a:t> </a:t>
              </a:r>
              <a:r>
                <a:rPr lang="en-US" sz="1050" dirty="0"/>
                <a:t>kyut3</a:t>
              </a:r>
              <a:r>
                <a:rPr lang="zh-TW" altLang="en-US" sz="1050" dirty="0"/>
                <a:t> </a:t>
              </a:r>
              <a:r>
                <a:rPr lang="en-US" sz="1050" dirty="0"/>
                <a:t>ding6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1AB9C3-004D-8E4C-BE86-DD626A7C3A35}"/>
                </a:ext>
              </a:extLst>
            </p:cNvPr>
            <p:cNvSpPr/>
            <p:nvPr/>
          </p:nvSpPr>
          <p:spPr>
            <a:xfrm>
              <a:off x="5258896" y="2729299"/>
              <a:ext cx="105189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</a:t>
              </a:r>
              <a:r>
                <a:rPr lang="zh-TW" altLang="en-US" sz="1050" dirty="0"/>
                <a:t> </a:t>
              </a:r>
              <a:r>
                <a:rPr lang="en-US" sz="1050" dirty="0"/>
                <a:t>go3</a:t>
              </a:r>
              <a:r>
                <a:rPr lang="zh-TW" altLang="en-US" sz="1050" dirty="0"/>
                <a:t> </a:t>
              </a:r>
              <a:r>
                <a:rPr lang="en-US" sz="1050" dirty="0"/>
                <a:t>mung6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FCFE41-3ABF-DC49-AD3E-8CA70D8B97BA}"/>
                </a:ext>
              </a:extLst>
            </p:cNvPr>
            <p:cNvSpPr/>
            <p:nvPr/>
          </p:nvSpPr>
          <p:spPr>
            <a:xfrm>
              <a:off x="3234493" y="3074738"/>
              <a:ext cx="44435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1050" dirty="0" err="1"/>
                <a:t>Zek</a:t>
              </a:r>
              <a:r>
                <a:rPr lang="en-US" altLang="zh-TW" sz="1050" dirty="0"/>
                <a:t>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B62B94-6634-164A-96B7-6905D1EA5D69}"/>
                </a:ext>
              </a:extLst>
            </p:cNvPr>
            <p:cNvSpPr/>
            <p:nvPr/>
          </p:nvSpPr>
          <p:spPr>
            <a:xfrm>
              <a:off x="5389843" y="2958982"/>
              <a:ext cx="74251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1050" dirty="0" err="1"/>
                <a:t>Zek</a:t>
              </a:r>
              <a:r>
                <a:rPr lang="en-US" altLang="zh-TW" sz="1050" dirty="0"/>
                <a:t>3</a:t>
              </a:r>
              <a:r>
                <a:rPr lang="zh-TW" altLang="en-US" sz="1050" dirty="0"/>
                <a:t> </a:t>
              </a:r>
              <a:r>
                <a:rPr lang="en-US" altLang="zh-TW" sz="1050" dirty="0"/>
                <a:t>gau2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EA7868-471F-A84C-BDF6-EA335A04FEEC}"/>
                </a:ext>
              </a:extLst>
            </p:cNvPr>
            <p:cNvSpPr/>
            <p:nvPr/>
          </p:nvSpPr>
          <p:spPr>
            <a:xfrm>
              <a:off x="5389843" y="3168485"/>
              <a:ext cx="97334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1050" dirty="0"/>
                <a:t>Jat1</a:t>
              </a:r>
              <a:r>
                <a:rPr lang="zh-TW" altLang="en-US" sz="1050" dirty="0"/>
                <a:t> </a:t>
              </a:r>
              <a:r>
                <a:rPr lang="en-HK" sz="1050" dirty="0"/>
                <a:t>zek3</a:t>
              </a:r>
              <a:r>
                <a:rPr lang="zh-TW" altLang="en-US" sz="1050" dirty="0"/>
                <a:t> </a:t>
              </a:r>
              <a:r>
                <a:rPr lang="en-HK" sz="1050" dirty="0"/>
                <a:t>sau2</a:t>
              </a:r>
              <a:endParaRPr lang="en-US" altLang="zh-TW" sz="105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0A29AB-B5FE-384B-B20F-BBA534A6A78C}"/>
                </a:ext>
              </a:extLst>
            </p:cNvPr>
            <p:cNvSpPr/>
            <p:nvPr/>
          </p:nvSpPr>
          <p:spPr>
            <a:xfrm>
              <a:off x="5662143" y="4330055"/>
              <a:ext cx="105990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faai3 geng3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425F73-11AB-D742-BFDD-AC4675090203}"/>
                </a:ext>
              </a:extLst>
            </p:cNvPr>
            <p:cNvSpPr/>
            <p:nvPr/>
          </p:nvSpPr>
          <p:spPr>
            <a:xfrm>
              <a:off x="5566047" y="4569070"/>
              <a:ext cx="99097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fuk1 waa2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A2E28A-DA8D-EB40-B23F-606F4156E829}"/>
                </a:ext>
              </a:extLst>
            </p:cNvPr>
            <p:cNvSpPr/>
            <p:nvPr/>
          </p:nvSpPr>
          <p:spPr>
            <a:xfrm>
              <a:off x="5670185" y="4783949"/>
              <a:ext cx="1064715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zoeng1 toi2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981C07-19C2-DC47-8FE8-436B59B69AAF}"/>
                </a:ext>
              </a:extLst>
            </p:cNvPr>
            <p:cNvSpPr/>
            <p:nvPr/>
          </p:nvSpPr>
          <p:spPr>
            <a:xfrm>
              <a:off x="3270739" y="4901180"/>
              <a:ext cx="579005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zoeng1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288EE6-81CE-304A-AB68-E2CF04FA6577}"/>
                </a:ext>
              </a:extLst>
            </p:cNvPr>
            <p:cNvSpPr/>
            <p:nvPr/>
          </p:nvSpPr>
          <p:spPr>
            <a:xfrm>
              <a:off x="5722430" y="5037865"/>
              <a:ext cx="61587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zi1 bat1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EA505E-DC13-FA40-920E-8D77B91FDC16}"/>
                </a:ext>
              </a:extLst>
            </p:cNvPr>
            <p:cNvSpPr/>
            <p:nvPr/>
          </p:nvSpPr>
          <p:spPr>
            <a:xfrm>
              <a:off x="3316830" y="5098332"/>
              <a:ext cx="33695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zi1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22732A-1365-A24A-BAFD-F4F0E14FC32F}"/>
                </a:ext>
              </a:extLst>
            </p:cNvPr>
            <p:cNvSpPr/>
            <p:nvPr/>
          </p:nvSpPr>
          <p:spPr>
            <a:xfrm>
              <a:off x="5717378" y="5255661"/>
              <a:ext cx="1008609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lap1 tong2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79DD42-1A5E-8F43-BB60-DE312B63F13A}"/>
                </a:ext>
              </a:extLst>
            </p:cNvPr>
            <p:cNvSpPr/>
            <p:nvPr/>
          </p:nvSpPr>
          <p:spPr>
            <a:xfrm>
              <a:off x="5889739" y="5485155"/>
              <a:ext cx="67037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tiu4 lou6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486911-E107-404F-BF3E-BC5A2DE931C8}"/>
                </a:ext>
              </a:extLst>
            </p:cNvPr>
            <p:cNvSpPr/>
            <p:nvPr/>
          </p:nvSpPr>
          <p:spPr>
            <a:xfrm>
              <a:off x="3364959" y="5565813"/>
              <a:ext cx="39946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tiu4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89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7D05557-DE38-944E-8E24-82708466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14"/>
          <a:stretch/>
        </p:blipFill>
        <p:spPr>
          <a:xfrm>
            <a:off x="2227000" y="1456738"/>
            <a:ext cx="7960353" cy="3944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9FD43-6CCC-2D4D-96FF-7C66EBF2BA38}"/>
              </a:ext>
            </a:extLst>
          </p:cNvPr>
          <p:cNvSpPr/>
          <p:nvPr/>
        </p:nvSpPr>
        <p:spPr>
          <a:xfrm>
            <a:off x="1091184" y="2542246"/>
            <a:ext cx="29138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gin6 saam1 hou2 gwai3</a:t>
            </a:r>
          </a:p>
          <a:p>
            <a:r>
              <a:rPr lang="en-US" dirty="0"/>
              <a:t>gaa3 ce1 zau2 zo2</a:t>
            </a:r>
          </a:p>
          <a:p>
            <a:r>
              <a:rPr lang="en-US" dirty="0"/>
              <a:t>go3 wai6 hou2 tung3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A8FEF-FAD1-0A4B-8F18-9F95019C5F18}"/>
              </a:ext>
            </a:extLst>
          </p:cNvPr>
          <p:cNvSpPr/>
          <p:nvPr/>
        </p:nvSpPr>
        <p:spPr>
          <a:xfrm>
            <a:off x="1630680" y="4274927"/>
            <a:ext cx="356311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keoi5 maai5 zo2 gin6 saam1</a:t>
            </a:r>
          </a:p>
          <a:p>
            <a:r>
              <a:rPr lang="en-US" dirty="0"/>
              <a:t>ngo5 gam1 jat6 tai2 zo2 bun2 syu1</a:t>
            </a:r>
          </a:p>
          <a:p>
            <a:r>
              <a:rPr lang="en-US" dirty="0"/>
              <a:t>keoi5 dei6 hoi1 zo2 go3 wu6 hau2</a:t>
            </a:r>
          </a:p>
        </p:txBody>
      </p:sp>
    </p:spTree>
    <p:extLst>
      <p:ext uri="{BB962C8B-B14F-4D97-AF65-F5344CB8AC3E}">
        <p14:creationId xmlns:p14="http://schemas.microsoft.com/office/powerpoint/2010/main" val="203730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0126E8E-682C-E54F-B5EC-D7313050B682}"/>
              </a:ext>
            </a:extLst>
          </p:cNvPr>
          <p:cNvGrpSpPr/>
          <p:nvPr/>
        </p:nvGrpSpPr>
        <p:grpSpPr>
          <a:xfrm>
            <a:off x="1594970" y="646974"/>
            <a:ext cx="8731654" cy="5564052"/>
            <a:chOff x="1594970" y="646974"/>
            <a:chExt cx="8731654" cy="5564052"/>
          </a:xfrm>
        </p:grpSpPr>
        <p:pic>
          <p:nvPicPr>
            <p:cNvPr id="4" name="Picture 3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87D05557-DE38-944E-8E24-82708466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153"/>
            <a:stretch/>
          </p:blipFill>
          <p:spPr>
            <a:xfrm>
              <a:off x="1594970" y="646974"/>
              <a:ext cx="8731654" cy="556405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79D2801-B36A-E349-B2F3-3FDE98027A2B}"/>
                </a:ext>
              </a:extLst>
            </p:cNvPr>
            <p:cNvSpPr/>
            <p:nvPr/>
          </p:nvSpPr>
          <p:spPr>
            <a:xfrm>
              <a:off x="5534893" y="2329934"/>
              <a:ext cx="1266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hung4 zau2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576D97-FC4C-8242-86E4-4676D3587211}"/>
                </a:ext>
              </a:extLst>
            </p:cNvPr>
            <p:cNvSpPr/>
            <p:nvPr/>
          </p:nvSpPr>
          <p:spPr>
            <a:xfrm>
              <a:off x="5646762" y="2699266"/>
              <a:ext cx="1266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caau2 min6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EA89C5-A089-7D48-94A3-89072E1FBA84}"/>
                </a:ext>
              </a:extLst>
            </p:cNvPr>
            <p:cNvSpPr/>
            <p:nvPr/>
          </p:nvSpPr>
          <p:spPr>
            <a:xfrm>
              <a:off x="2900764" y="2699266"/>
              <a:ext cx="5501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dip6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CE820B-2247-774B-982D-CE131966722D}"/>
                </a:ext>
              </a:extLst>
            </p:cNvPr>
            <p:cNvSpPr/>
            <p:nvPr/>
          </p:nvSpPr>
          <p:spPr>
            <a:xfrm>
              <a:off x="3402179" y="305966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wun2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09BF44-33B1-9045-AE1D-F09B1EF9AB0F}"/>
                </a:ext>
              </a:extLst>
            </p:cNvPr>
            <p:cNvSpPr/>
            <p:nvPr/>
          </p:nvSpPr>
          <p:spPr>
            <a:xfrm>
              <a:off x="5301499" y="3016316"/>
              <a:ext cx="5947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faan6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517D6B-E9DA-5A49-9A07-BBEFE0390902}"/>
                </a:ext>
              </a:extLst>
            </p:cNvPr>
            <p:cNvSpPr/>
            <p:nvPr/>
          </p:nvSpPr>
          <p:spPr>
            <a:xfrm>
              <a:off x="3496201" y="3347360"/>
              <a:ext cx="6543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deoi3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722ED-CA09-9E45-8DEA-23762AF77F8E}"/>
                </a:ext>
              </a:extLst>
            </p:cNvPr>
            <p:cNvSpPr/>
            <p:nvPr/>
          </p:nvSpPr>
          <p:spPr>
            <a:xfrm>
              <a:off x="5917431" y="3275111"/>
              <a:ext cx="7607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faai3 zi2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FDC3EC-B866-AD4E-9DC8-E6A994176168}"/>
                </a:ext>
              </a:extLst>
            </p:cNvPr>
            <p:cNvSpPr/>
            <p:nvPr/>
          </p:nvSpPr>
          <p:spPr>
            <a:xfrm>
              <a:off x="2999880" y="3644489"/>
              <a:ext cx="6214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zeon1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05E0C6-B4FF-3A4B-BE82-CDB196219EE3}"/>
                </a:ext>
              </a:extLst>
            </p:cNvPr>
            <p:cNvSpPr/>
            <p:nvPr/>
          </p:nvSpPr>
          <p:spPr>
            <a:xfrm>
              <a:off x="4960633" y="3635290"/>
              <a:ext cx="5725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seoi2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11D251-A543-0748-9C9D-E9D6B93623EC}"/>
                </a:ext>
              </a:extLst>
            </p:cNvPr>
            <p:cNvSpPr/>
            <p:nvPr/>
          </p:nvSpPr>
          <p:spPr>
            <a:xfrm>
              <a:off x="3092116" y="3952266"/>
              <a:ext cx="10584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caan1 paai2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F18EA24-5E74-B144-B06C-031523BED27D}"/>
                </a:ext>
              </a:extLst>
            </p:cNvPr>
            <p:cNvSpPr/>
            <p:nvPr/>
          </p:nvSpPr>
          <p:spPr>
            <a:xfrm>
              <a:off x="3995611" y="4260043"/>
              <a:ext cx="8870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zau2 bui1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DE22EA-B9F4-794A-AF53-5E7AA90D4685}"/>
                </a:ext>
              </a:extLst>
            </p:cNvPr>
            <p:cNvSpPr/>
            <p:nvPr/>
          </p:nvSpPr>
          <p:spPr>
            <a:xfrm>
              <a:off x="2790797" y="4575303"/>
              <a:ext cx="4988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wu4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CF575D-5168-4A40-A1F2-B2D7A037E02F}"/>
                </a:ext>
              </a:extLst>
            </p:cNvPr>
            <p:cNvSpPr/>
            <p:nvPr/>
          </p:nvSpPr>
          <p:spPr>
            <a:xfrm>
              <a:off x="5301499" y="4499662"/>
              <a:ext cx="8499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jit6 seoi2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436452-AC6D-F541-966F-8729D90F4CB4}"/>
                </a:ext>
              </a:extLst>
            </p:cNvPr>
            <p:cNvSpPr/>
            <p:nvPr/>
          </p:nvSpPr>
          <p:spPr>
            <a:xfrm>
              <a:off x="5011897" y="4855510"/>
              <a:ext cx="10426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daan6 gou1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6415A8-A3F8-E54F-AAF5-096F584574F8}"/>
                </a:ext>
              </a:extLst>
            </p:cNvPr>
            <p:cNvSpPr/>
            <p:nvPr/>
          </p:nvSpPr>
          <p:spPr>
            <a:xfrm>
              <a:off x="3040224" y="4927757"/>
              <a:ext cx="4972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gin6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7366B4-5EA4-654E-92CF-4E3FADAF98AD}"/>
                </a:ext>
              </a:extLst>
            </p:cNvPr>
            <p:cNvSpPr/>
            <p:nvPr/>
          </p:nvSpPr>
          <p:spPr>
            <a:xfrm>
              <a:off x="4610890" y="5192818"/>
              <a:ext cx="8020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gaa3 fe1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947CA71-63F1-5945-BB11-34E181F06BC8}"/>
              </a:ext>
            </a:extLst>
          </p:cNvPr>
          <p:cNvSpPr/>
          <p:nvPr/>
        </p:nvSpPr>
        <p:spPr>
          <a:xfrm>
            <a:off x="5563968" y="4231532"/>
            <a:ext cx="444352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HK" sz="1050" dirty="0" err="1"/>
              <a:t>Zek</a:t>
            </a:r>
            <a:r>
              <a:rPr lang="en-US" altLang="zh-TW" sz="105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259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4A1F-C588-5F4A-AF32-210B92CC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99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Translate the following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A6E0-89B1-A545-BEC5-8FB5C68A6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994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I want to eat something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Do you want to eat something?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 want to drink some water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 want to drink a cup of tea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Can I borrow this book?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Can I borrow these books?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The food is delicious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The people are noisy</a:t>
            </a:r>
            <a:r>
              <a:rPr lang="zh-TW" altLang="en-US" sz="2000" dirty="0"/>
              <a:t> （</a:t>
            </a:r>
            <a:r>
              <a:rPr lang="en-HK" altLang="zh-TW" sz="2000" dirty="0"/>
              <a:t> cou4</a:t>
            </a:r>
            <a:r>
              <a:rPr lang="zh-TW" altLang="en-US" sz="2000" dirty="0"/>
              <a:t> 嘈）</a:t>
            </a:r>
            <a:endParaRPr lang="en-HK" altLang="zh-TW" sz="20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000" dirty="0"/>
              <a:t>The cat is cute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The cats are cute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6638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26204</TotalTime>
  <Words>574</Words>
  <Application>Microsoft Macintosh PowerPoint</Application>
  <PresentationFormat>Widescreen</PresentationFormat>
  <Paragraphs>195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Cantonese II Week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Translate the following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1</dc:title>
  <dc:creator>Rona Chau</dc:creator>
  <cp:lastModifiedBy>Rona Chau</cp:lastModifiedBy>
  <cp:revision>105</cp:revision>
  <dcterms:created xsi:type="dcterms:W3CDTF">2021-02-21T14:45:20Z</dcterms:created>
  <dcterms:modified xsi:type="dcterms:W3CDTF">2022-03-15T15:06:56Z</dcterms:modified>
</cp:coreProperties>
</file>