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53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36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46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22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34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0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28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70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37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74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11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7CE6B-4728-465A-A116-646AF838B956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00585-3F98-4D8F-9CEE-EDB228677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98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Dagmar </a:t>
            </a:r>
            <a:r>
              <a:rPr lang="cs-CZ" dirty="0" err="1"/>
              <a:t>Knittlová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Překlad a překládání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/>
              <a:t>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22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Produkt? Proces?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Současné teorie překladatelského procesu:</a:t>
            </a:r>
          </a:p>
          <a:p>
            <a:r>
              <a:rPr lang="cs-CZ" dirty="0"/>
              <a:t>1. </a:t>
            </a:r>
            <a:r>
              <a:rPr lang="cs-CZ" dirty="0" err="1"/>
              <a:t>Makropřístup</a:t>
            </a:r>
            <a:endParaRPr lang="cs-CZ" dirty="0"/>
          </a:p>
          <a:p>
            <a:r>
              <a:rPr lang="cs-CZ" dirty="0"/>
              <a:t>2. Strategické rozhodnutí</a:t>
            </a:r>
          </a:p>
          <a:p>
            <a:r>
              <a:rPr lang="cs-CZ" dirty="0"/>
              <a:t>3. Detailní rozhodování</a:t>
            </a:r>
          </a:p>
          <a:p>
            <a:r>
              <a:rPr lang="cs-CZ" dirty="0"/>
              <a:t>4. </a:t>
            </a:r>
            <a:r>
              <a:rPr lang="cs-CZ" dirty="0" err="1"/>
              <a:t>Mikropohled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80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Typ textu. Žánr. </a:t>
            </a:r>
          </a:p>
          <a:p>
            <a:r>
              <a:rPr lang="cs-CZ" dirty="0"/>
              <a:t>Reálie – jsou přítomny explicitně, nebo implicitně?</a:t>
            </a:r>
          </a:p>
          <a:p>
            <a:r>
              <a:rPr lang="cs-CZ" dirty="0"/>
              <a:t>Kdo je adresát?</a:t>
            </a:r>
          </a:p>
          <a:p>
            <a:r>
              <a:rPr lang="cs-CZ" dirty="0"/>
              <a:t>Vztah autora k tématu</a:t>
            </a:r>
          </a:p>
        </p:txBody>
      </p:sp>
    </p:spTree>
    <p:extLst>
      <p:ext uri="{BB962C8B-B14F-4D97-AF65-F5344CB8AC3E}">
        <p14:creationId xmlns:p14="http://schemas.microsoft.com/office/powerpoint/2010/main" val="406111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Kulturní transpozice (</a:t>
            </a:r>
            <a:r>
              <a:rPr lang="cs-CZ" dirty="0" err="1"/>
              <a:t>Hervey</a:t>
            </a:r>
            <a:r>
              <a:rPr lang="cs-CZ" dirty="0"/>
              <a:t>, </a:t>
            </a:r>
            <a:r>
              <a:rPr lang="cs-CZ" dirty="0" err="1"/>
              <a:t>Higgins</a:t>
            </a:r>
            <a:r>
              <a:rPr lang="cs-CZ" dirty="0"/>
              <a:t> 1992), škála: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Exotismus – převzetí jmen z výchozího jazyka</a:t>
            </a:r>
          </a:p>
          <a:p>
            <a:r>
              <a:rPr lang="cs-CZ" dirty="0"/>
              <a:t>Komunikativnost – přihlíží se k odlišnému úzu (No </a:t>
            </a:r>
            <a:r>
              <a:rPr lang="cs-CZ" dirty="0" err="1"/>
              <a:t>entry</a:t>
            </a:r>
            <a:r>
              <a:rPr lang="cs-CZ" dirty="0"/>
              <a:t> – Vstup zakázán)</a:t>
            </a:r>
          </a:p>
          <a:p>
            <a:r>
              <a:rPr lang="cs-CZ" dirty="0"/>
              <a:t>Kulturní transplantace – systematická náhrada, rozhodující jsou kulturní konotace (Jack and </a:t>
            </a:r>
            <a:r>
              <a:rPr lang="cs-CZ" dirty="0" err="1"/>
              <a:t>Jill</a:t>
            </a:r>
            <a:r>
              <a:rPr lang="cs-CZ" dirty="0"/>
              <a:t>, Hans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Grete</a:t>
            </a:r>
            <a:r>
              <a:rPr lang="cs-CZ" dirty="0"/>
              <a:t>, Jeníček a Mařenka)</a:t>
            </a:r>
          </a:p>
        </p:txBody>
      </p:sp>
    </p:spTree>
    <p:extLst>
      <p:ext uri="{BB962C8B-B14F-4D97-AF65-F5344CB8AC3E}">
        <p14:creationId xmlns:p14="http://schemas.microsoft.com/office/powerpoint/2010/main" val="160700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Rejstřík </a:t>
            </a:r>
            <a:r>
              <a:rPr lang="cs-CZ" dirty="0"/>
              <a:t>- </a:t>
            </a:r>
            <a:r>
              <a:rPr lang="cs-CZ" dirty="0" err="1"/>
              <a:t>register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/>
              <a:t>Pole (</a:t>
            </a:r>
            <a:r>
              <a:rPr lang="cs-CZ" dirty="0" err="1"/>
              <a:t>field</a:t>
            </a:r>
            <a:r>
              <a:rPr lang="cs-CZ" dirty="0"/>
              <a:t>), o čem se píše</a:t>
            </a:r>
          </a:p>
          <a:p>
            <a:r>
              <a:rPr lang="cs-CZ" dirty="0"/>
              <a:t>Tenor (tón, úroveň formálnosti)</a:t>
            </a:r>
          </a:p>
          <a:p>
            <a:r>
              <a:rPr lang="cs-CZ" dirty="0"/>
              <a:t>Modus – forma sdělení (dialog, mail)</a:t>
            </a:r>
          </a:p>
          <a:p>
            <a:endParaRPr lang="cs-CZ" dirty="0"/>
          </a:p>
          <a:p>
            <a:r>
              <a:rPr lang="cs-CZ" dirty="0"/>
              <a:t>Tři </a:t>
            </a:r>
            <a:r>
              <a:rPr lang="cs-CZ" dirty="0" err="1"/>
              <a:t>metafunkce</a:t>
            </a:r>
            <a:r>
              <a:rPr lang="cs-CZ" dirty="0"/>
              <a:t>:</a:t>
            </a:r>
          </a:p>
          <a:p>
            <a:r>
              <a:rPr lang="cs-CZ" dirty="0" err="1"/>
              <a:t>Ideační</a:t>
            </a:r>
            <a:r>
              <a:rPr lang="cs-CZ" dirty="0"/>
              <a:t>, interpersonální, textová</a:t>
            </a:r>
          </a:p>
          <a:p>
            <a:endParaRPr lang="cs-CZ" dirty="0"/>
          </a:p>
          <a:p>
            <a:r>
              <a:rPr lang="cs-CZ" dirty="0"/>
              <a:t>Source-</a:t>
            </a:r>
            <a:r>
              <a:rPr lang="cs-CZ" dirty="0" err="1"/>
              <a:t>oriented</a:t>
            </a:r>
            <a:endParaRPr lang="cs-CZ" dirty="0"/>
          </a:p>
          <a:p>
            <a:r>
              <a:rPr lang="cs-CZ" dirty="0" err="1"/>
              <a:t>Reader-oriented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25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/>
              <a:t>2. Strategické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Základní překladatelský akt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8141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153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Dagmar Knittlová: Překlad a překládání</vt:lpstr>
      <vt:lpstr>Produkt? Proces?</vt:lpstr>
      <vt:lpstr>1.</vt:lpstr>
      <vt:lpstr>Kulturní transpozice (Hervey, Higgins 1992), škála:</vt:lpstr>
      <vt:lpstr>Rejstřík - register</vt:lpstr>
      <vt:lpstr>2. Strategické rozhodnutí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Dagmar Knittlová: Překlad a překládání</dc:title>
  <dc:creator>user</dc:creator>
  <cp:lastModifiedBy>Miluše Juříčková</cp:lastModifiedBy>
  <cp:revision>8</cp:revision>
  <dcterms:created xsi:type="dcterms:W3CDTF">2013-10-10T05:55:39Z</dcterms:created>
  <dcterms:modified xsi:type="dcterms:W3CDTF">2022-04-20T07:18:49Z</dcterms:modified>
</cp:coreProperties>
</file>