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8968F970-A9D2-4EE9-BA24-A00EEEA5E33D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940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53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159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878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474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940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629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948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66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51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834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092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242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828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38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118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824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968F970-A9D2-4EE9-BA24-A00EEEA5E33D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36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Překladatelství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Dagmar </a:t>
            </a:r>
            <a:r>
              <a:rPr lang="cs-CZ" dirty="0" err="1">
                <a:solidFill>
                  <a:schemeClr val="tx1"/>
                </a:solidFill>
              </a:rPr>
              <a:t>Knittlová</a:t>
            </a:r>
            <a:r>
              <a:rPr lang="cs-CZ" dirty="0">
                <a:solidFill>
                  <a:schemeClr val="tx1"/>
                </a:solidFill>
              </a:rPr>
              <a:t>: </a:t>
            </a:r>
          </a:p>
          <a:p>
            <a:r>
              <a:rPr lang="cs-CZ" i="1" dirty="0">
                <a:solidFill>
                  <a:schemeClr val="tx1"/>
                </a:solidFill>
              </a:rPr>
              <a:t>Překlad a překládání</a:t>
            </a:r>
            <a:r>
              <a:rPr lang="cs-CZ" dirty="0">
                <a:solidFill>
                  <a:schemeClr val="tx1"/>
                </a:solidFill>
              </a:rPr>
              <a:t>. </a:t>
            </a:r>
          </a:p>
          <a:p>
            <a:r>
              <a:rPr lang="cs-CZ" dirty="0">
                <a:solidFill>
                  <a:schemeClr val="tx1"/>
                </a:solidFill>
              </a:rPr>
              <a:t>Olomouc: Univerzita Palackého 2010.</a:t>
            </a:r>
          </a:p>
        </p:txBody>
      </p:sp>
    </p:spTree>
    <p:extLst>
      <p:ext uri="{BB962C8B-B14F-4D97-AF65-F5344CB8AC3E}">
        <p14:creationId xmlns:p14="http://schemas.microsoft.com/office/powerpoint/2010/main" val="771907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Převedení veškeré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výchozího jazyka (VJ)</a:t>
            </a:r>
          </a:p>
          <a:p>
            <a:r>
              <a:rPr lang="cs-CZ" dirty="0"/>
              <a:t>do cílového jazyka (CJ)</a:t>
            </a:r>
          </a:p>
        </p:txBody>
      </p:sp>
    </p:spTree>
    <p:extLst>
      <p:ext uri="{BB962C8B-B14F-4D97-AF65-F5344CB8AC3E}">
        <p14:creationId xmlns:p14="http://schemas.microsoft.com/office/powerpoint/2010/main" val="888284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aspekty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I. Aspekt funkční ekvivalence:</a:t>
            </a:r>
          </a:p>
          <a:p>
            <a:r>
              <a:rPr lang="cs-CZ" dirty="0"/>
              <a:t>a/ Funkce sémantická (obsahová)</a:t>
            </a:r>
          </a:p>
          <a:p>
            <a:r>
              <a:rPr lang="cs-CZ" dirty="0"/>
              <a:t>     zachování lexika, terminologie</a:t>
            </a:r>
          </a:p>
          <a:p>
            <a:r>
              <a:rPr lang="cs-CZ" dirty="0"/>
              <a:t>b/ informace denotační (věcná, faktická situace), NSB</a:t>
            </a:r>
          </a:p>
          <a:p>
            <a:r>
              <a:rPr lang="cs-CZ" dirty="0"/>
              <a:t>c/ informace konotační (funkčně stylistická + expresivní část jazykového výrazu), </a:t>
            </a:r>
            <a:r>
              <a:rPr lang="cs-CZ" dirty="0" err="1"/>
              <a:t>faen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252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II. Aspekt pragmatický</a:t>
            </a:r>
          </a:p>
          <a:p>
            <a:r>
              <a:rPr lang="cs-CZ" dirty="0"/>
              <a:t>Je dán vztahem mezi jazykovým výrazem a účastníky komunikačního aktu. Situace, vztah, zkušenost, zvyklost</a:t>
            </a:r>
            <a:r>
              <a:rPr lang="cs-CZ"/>
              <a:t>, kontext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10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překladu - 1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Interlineární překlad (</a:t>
            </a:r>
            <a:r>
              <a:rPr lang="cs-CZ" dirty="0" err="1"/>
              <a:t>interlinear</a:t>
            </a:r>
            <a:r>
              <a:rPr lang="cs-CZ" dirty="0"/>
              <a:t> </a:t>
            </a:r>
            <a:r>
              <a:rPr lang="cs-CZ" dirty="0" err="1"/>
              <a:t>translation</a:t>
            </a:r>
            <a:r>
              <a:rPr lang="cs-CZ" dirty="0"/>
              <a:t>) – extrémně doslovný překlad, zachovávající specificky lingvistickou situaci (generativní gramatika):</a:t>
            </a:r>
          </a:p>
          <a:p>
            <a:r>
              <a:rPr lang="cs-CZ" dirty="0"/>
              <a:t>I </a:t>
            </a:r>
            <a:r>
              <a:rPr lang="cs-CZ" dirty="0" err="1"/>
              <a:t>didn´t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to hurt </a:t>
            </a:r>
            <a:r>
              <a:rPr lang="cs-CZ" dirty="0" err="1"/>
              <a:t>you</a:t>
            </a:r>
            <a:r>
              <a:rPr lang="cs-CZ" dirty="0"/>
              <a:t> – Já nechtěl ublížit ty/tobě</a:t>
            </a:r>
          </a:p>
        </p:txBody>
      </p:sp>
    </p:spTree>
    <p:extLst>
      <p:ext uri="{BB962C8B-B14F-4D97-AF65-F5344CB8AC3E}">
        <p14:creationId xmlns:p14="http://schemas.microsoft.com/office/powerpoint/2010/main" val="2471384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- 2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Doslovný překlad </a:t>
            </a:r>
            <a:r>
              <a:rPr lang="cs-CZ" sz="3600" dirty="0"/>
              <a:t>(</a:t>
            </a:r>
            <a:r>
              <a:rPr lang="cs-CZ" sz="3600" dirty="0" err="1"/>
              <a:t>literal</a:t>
            </a:r>
            <a:r>
              <a:rPr lang="cs-CZ" sz="3600" dirty="0"/>
              <a:t> </a:t>
            </a:r>
            <a:r>
              <a:rPr lang="cs-CZ" sz="3600" dirty="0" err="1"/>
              <a:t>translation</a:t>
            </a:r>
            <a:r>
              <a:rPr lang="cs-CZ" sz="3600" dirty="0"/>
              <a:t>). Výsledný text může být gramaticky správný, ale výběr a spojení lexikálních jednotek má nádech nežádoucí cizosti</a:t>
            </a:r>
          </a:p>
          <a:p>
            <a:r>
              <a:rPr lang="cs-CZ" sz="3600" dirty="0"/>
              <a:t>To </a:t>
            </a:r>
            <a:r>
              <a:rPr lang="cs-CZ" sz="3600" dirty="0" err="1"/>
              <a:t>brush</a:t>
            </a:r>
            <a:r>
              <a:rPr lang="cs-CZ" sz="3600" dirty="0"/>
              <a:t> his </a:t>
            </a:r>
            <a:r>
              <a:rPr lang="cs-CZ" sz="3600" dirty="0" err="1"/>
              <a:t>teeth</a:t>
            </a:r>
            <a:r>
              <a:rPr lang="cs-CZ" sz="3600" dirty="0"/>
              <a:t> – vykartáčovat si zuby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899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- 3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Volný překlad (free </a:t>
            </a:r>
            <a:r>
              <a:rPr lang="cs-CZ" dirty="0" err="1"/>
              <a:t>translation</a:t>
            </a:r>
            <a:r>
              <a:rPr lang="cs-CZ" dirty="0"/>
              <a:t>)</a:t>
            </a:r>
          </a:p>
          <a:p>
            <a:r>
              <a:rPr lang="cs-CZ" dirty="0"/>
              <a:t>Informace podává nepřesně, opisuje je příliš volně nebo vynechává</a:t>
            </a:r>
          </a:p>
          <a:p>
            <a:r>
              <a:rPr lang="cs-CZ" dirty="0"/>
              <a:t>Omluvitelné při tlumočení</a:t>
            </a:r>
          </a:p>
        </p:txBody>
      </p:sp>
    </p:spTree>
    <p:extLst>
      <p:ext uri="{BB962C8B-B14F-4D97-AF65-F5344CB8AC3E}">
        <p14:creationId xmlns:p14="http://schemas.microsoft.com/office/powerpoint/2010/main" val="2702858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Komunikativní překlad - 4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Komunikativní, dynamický, idiomatický překlad (</a:t>
            </a:r>
            <a:r>
              <a:rPr lang="cs-CZ" dirty="0" err="1"/>
              <a:t>communicate</a:t>
            </a:r>
            <a:r>
              <a:rPr lang="cs-CZ" dirty="0"/>
              <a:t>/</a:t>
            </a:r>
            <a:r>
              <a:rPr lang="cs-CZ" dirty="0" err="1"/>
              <a:t>idiomatic</a:t>
            </a:r>
            <a:r>
              <a:rPr lang="cs-CZ" dirty="0"/>
              <a:t> </a:t>
            </a:r>
            <a:r>
              <a:rPr lang="cs-CZ" dirty="0" err="1"/>
              <a:t>translation</a:t>
            </a:r>
            <a:r>
              <a:rPr lang="cs-CZ" dirty="0"/>
              <a:t>) bere v úvahu také pragmatický aspekt</a:t>
            </a:r>
          </a:p>
          <a:p>
            <a:r>
              <a:rPr lang="cs-CZ" dirty="0"/>
              <a:t>Nemá znít jako překlad, ale jako originální dílo vytvořené v tom kterém jazyce jako by </a:t>
            </a:r>
            <a:r>
              <a:rPr lang="cs-CZ"/>
              <a:t>byl výchozí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340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ka">
  <a:themeElements>
    <a:clrScheme name="Organika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ka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k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49</TotalTime>
  <Words>233</Words>
  <Application>Microsoft Office PowerPoint</Application>
  <PresentationFormat>Předvádění na obrazovce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Garamond</vt:lpstr>
      <vt:lpstr>Organika</vt:lpstr>
      <vt:lpstr>Překladatelství</vt:lpstr>
      <vt:lpstr>Převedení veškeré informace</vt:lpstr>
      <vt:lpstr>Základní aspekty</vt:lpstr>
      <vt:lpstr>.</vt:lpstr>
      <vt:lpstr>Typy překladu - 1</vt:lpstr>
      <vt:lpstr>Typy - 2</vt:lpstr>
      <vt:lpstr>Typy - 3</vt:lpstr>
      <vt:lpstr>Komunikativní překlad - 4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Překladatelství</dc:title>
  <dc:creator>user</dc:creator>
  <cp:lastModifiedBy>Miluše Juříčková</cp:lastModifiedBy>
  <cp:revision>6</cp:revision>
  <dcterms:created xsi:type="dcterms:W3CDTF">2013-09-25T20:25:35Z</dcterms:created>
  <dcterms:modified xsi:type="dcterms:W3CDTF">2022-03-16T08:57:54Z</dcterms:modified>
</cp:coreProperties>
</file>