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72" r:id="rId5"/>
    <p:sldId id="277" r:id="rId6"/>
    <p:sldId id="259" r:id="rId7"/>
    <p:sldId id="260" r:id="rId8"/>
    <p:sldId id="258" r:id="rId9"/>
    <p:sldId id="261" r:id="rId10"/>
    <p:sldId id="262" r:id="rId11"/>
    <p:sldId id="278" r:id="rId12"/>
    <p:sldId id="270" r:id="rId13"/>
    <p:sldId id="267" r:id="rId14"/>
    <p:sldId id="265" r:id="rId15"/>
    <p:sldId id="266" r:id="rId16"/>
    <p:sldId id="271" r:id="rId17"/>
    <p:sldId id="273" r:id="rId18"/>
    <p:sldId id="274" r:id="rId19"/>
    <p:sldId id="275"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uše Juříčková" userId="6a8a6e1c9c1bf582" providerId="LiveId" clId="{B30722CD-A057-4AE5-9118-659E53CAB288}"/>
    <pc:docChg chg="custSel addSld delSld modSld">
      <pc:chgData name="Miluše Juříčková" userId="6a8a6e1c9c1bf582" providerId="LiveId" clId="{B30722CD-A057-4AE5-9118-659E53CAB288}" dt="2022-02-21T20:00:48.506" v="495" actId="20577"/>
      <pc:docMkLst>
        <pc:docMk/>
      </pc:docMkLst>
      <pc:sldChg chg="modSp mod">
        <pc:chgData name="Miluše Juříčková" userId="6a8a6e1c9c1bf582" providerId="LiveId" clId="{B30722CD-A057-4AE5-9118-659E53CAB288}" dt="2022-02-21T19:40:44.787" v="388" actId="207"/>
        <pc:sldMkLst>
          <pc:docMk/>
          <pc:sldMk cId="374216782" sldId="256"/>
        </pc:sldMkLst>
        <pc:spChg chg="mod">
          <ac:chgData name="Miluše Juříčková" userId="6a8a6e1c9c1bf582" providerId="LiveId" clId="{B30722CD-A057-4AE5-9118-659E53CAB288}" dt="2022-02-21T19:40:33.872" v="387" actId="1582"/>
          <ac:spMkLst>
            <pc:docMk/>
            <pc:sldMk cId="374216782" sldId="256"/>
            <ac:spMk id="2" creationId="{00000000-0000-0000-0000-000000000000}"/>
          </ac:spMkLst>
        </pc:spChg>
        <pc:spChg chg="mod">
          <ac:chgData name="Miluše Juříčková" userId="6a8a6e1c9c1bf582" providerId="LiveId" clId="{B30722CD-A057-4AE5-9118-659E53CAB288}" dt="2022-02-21T19:40:44.787" v="388" actId="207"/>
          <ac:spMkLst>
            <pc:docMk/>
            <pc:sldMk cId="374216782" sldId="256"/>
            <ac:spMk id="3" creationId="{00000000-0000-0000-0000-000000000000}"/>
          </ac:spMkLst>
        </pc:spChg>
      </pc:sldChg>
      <pc:sldChg chg="modSp add mod">
        <pc:chgData name="Miluše Juříčková" userId="6a8a6e1c9c1bf582" providerId="LiveId" clId="{B30722CD-A057-4AE5-9118-659E53CAB288}" dt="2022-02-21T19:42:00.495" v="391" actId="207"/>
        <pc:sldMkLst>
          <pc:docMk/>
          <pc:sldMk cId="0" sldId="260"/>
        </pc:sldMkLst>
        <pc:spChg chg="mod">
          <ac:chgData name="Miluše Juříčková" userId="6a8a6e1c9c1bf582" providerId="LiveId" clId="{B30722CD-A057-4AE5-9118-659E53CAB288}" dt="2022-02-21T16:40:29.707" v="9" actId="20577"/>
          <ac:spMkLst>
            <pc:docMk/>
            <pc:sldMk cId="0" sldId="260"/>
            <ac:spMk id="6146" creationId="{BF30010A-998B-4E02-A37B-92DCCC34CF8F}"/>
          </ac:spMkLst>
        </pc:spChg>
        <pc:spChg chg="mod">
          <ac:chgData name="Miluše Juříčková" userId="6a8a6e1c9c1bf582" providerId="LiveId" clId="{B30722CD-A057-4AE5-9118-659E53CAB288}" dt="2022-02-21T19:42:00.495" v="391" actId="207"/>
          <ac:spMkLst>
            <pc:docMk/>
            <pc:sldMk cId="0" sldId="260"/>
            <ac:spMk id="6147" creationId="{AD28AF1E-DF9E-418F-9429-0CCDF20A0865}"/>
          </ac:spMkLst>
        </pc:spChg>
      </pc:sldChg>
      <pc:sldChg chg="del">
        <pc:chgData name="Miluše Juříčková" userId="6a8a6e1c9c1bf582" providerId="LiveId" clId="{B30722CD-A057-4AE5-9118-659E53CAB288}" dt="2022-02-21T16:39:42.542" v="1" actId="2696"/>
        <pc:sldMkLst>
          <pc:docMk/>
          <pc:sldMk cId="870295866" sldId="260"/>
        </pc:sldMkLst>
      </pc:sldChg>
      <pc:sldChg chg="modSp mod">
        <pc:chgData name="Miluše Juříčková" userId="6a8a6e1c9c1bf582" providerId="LiveId" clId="{B30722CD-A057-4AE5-9118-659E53CAB288}" dt="2022-02-21T16:40:57.207" v="28" actId="20577"/>
        <pc:sldMkLst>
          <pc:docMk/>
          <pc:sldMk cId="2220220962" sldId="261"/>
        </pc:sldMkLst>
        <pc:spChg chg="mod">
          <ac:chgData name="Miluše Juříčková" userId="6a8a6e1c9c1bf582" providerId="LiveId" clId="{B30722CD-A057-4AE5-9118-659E53CAB288}" dt="2022-02-21T16:40:57.207" v="28" actId="20577"/>
          <ac:spMkLst>
            <pc:docMk/>
            <pc:sldMk cId="2220220962" sldId="261"/>
            <ac:spMk id="2" creationId="{00000000-0000-0000-0000-000000000000}"/>
          </ac:spMkLst>
        </pc:spChg>
      </pc:sldChg>
      <pc:sldChg chg="modSp mod">
        <pc:chgData name="Miluše Juříčková" userId="6a8a6e1c9c1bf582" providerId="LiveId" clId="{B30722CD-A057-4AE5-9118-659E53CAB288}" dt="2022-02-21T16:47:24.865" v="113" actId="20577"/>
        <pc:sldMkLst>
          <pc:docMk/>
          <pc:sldMk cId="565800795" sldId="262"/>
        </pc:sldMkLst>
        <pc:spChg chg="mod">
          <ac:chgData name="Miluše Juříčková" userId="6a8a6e1c9c1bf582" providerId="LiveId" clId="{B30722CD-A057-4AE5-9118-659E53CAB288}" dt="2022-02-21T16:47:24.865" v="113" actId="20577"/>
          <ac:spMkLst>
            <pc:docMk/>
            <pc:sldMk cId="565800795" sldId="262"/>
            <ac:spMk id="3" creationId="{00000000-0000-0000-0000-000000000000}"/>
          </ac:spMkLst>
        </pc:spChg>
      </pc:sldChg>
      <pc:sldChg chg="del">
        <pc:chgData name="Miluše Juříčková" userId="6a8a6e1c9c1bf582" providerId="LiveId" clId="{B30722CD-A057-4AE5-9118-659E53CAB288}" dt="2022-02-21T19:13:21.449" v="114" actId="2696"/>
        <pc:sldMkLst>
          <pc:docMk/>
          <pc:sldMk cId="16705782" sldId="264"/>
        </pc:sldMkLst>
      </pc:sldChg>
      <pc:sldChg chg="modSp mod">
        <pc:chgData name="Miluše Juříčková" userId="6a8a6e1c9c1bf582" providerId="LiveId" clId="{B30722CD-A057-4AE5-9118-659E53CAB288}" dt="2022-02-21T16:42:21.227" v="94" actId="20577"/>
        <pc:sldMkLst>
          <pc:docMk/>
          <pc:sldMk cId="3531641649" sldId="270"/>
        </pc:sldMkLst>
        <pc:spChg chg="mod">
          <ac:chgData name="Miluše Juříčková" userId="6a8a6e1c9c1bf582" providerId="LiveId" clId="{B30722CD-A057-4AE5-9118-659E53CAB288}" dt="2022-02-21T16:42:21.227" v="94" actId="20577"/>
          <ac:spMkLst>
            <pc:docMk/>
            <pc:sldMk cId="3531641649" sldId="270"/>
            <ac:spMk id="3" creationId="{00000000-0000-0000-0000-000000000000}"/>
          </ac:spMkLst>
        </pc:spChg>
      </pc:sldChg>
      <pc:sldChg chg="modSp add mod">
        <pc:chgData name="Miluše Juříčková" userId="6a8a6e1c9c1bf582" providerId="LiveId" clId="{B30722CD-A057-4AE5-9118-659E53CAB288}" dt="2022-02-21T19:41:38.382" v="390" actId="207"/>
        <pc:sldMkLst>
          <pc:docMk/>
          <pc:sldMk cId="0" sldId="272"/>
        </pc:sldMkLst>
        <pc:spChg chg="mod">
          <ac:chgData name="Miluše Juříčková" userId="6a8a6e1c9c1bf582" providerId="LiveId" clId="{B30722CD-A057-4AE5-9118-659E53CAB288}" dt="2022-02-21T19:41:38.382" v="390" actId="207"/>
          <ac:spMkLst>
            <pc:docMk/>
            <pc:sldMk cId="0" sldId="272"/>
            <ac:spMk id="4099" creationId="{FE9569A0-C2E0-45E4-BAD8-3F5B492A5B66}"/>
          </ac:spMkLst>
        </pc:spChg>
      </pc:sldChg>
      <pc:sldChg chg="modSp add mod">
        <pc:chgData name="Miluše Juříčková" userId="6a8a6e1c9c1bf582" providerId="LiveId" clId="{B30722CD-A057-4AE5-9118-659E53CAB288}" dt="2022-02-21T19:48:18.107" v="461" actId="207"/>
        <pc:sldMkLst>
          <pc:docMk/>
          <pc:sldMk cId="0" sldId="273"/>
        </pc:sldMkLst>
        <pc:spChg chg="mod">
          <ac:chgData name="Miluše Juříčková" userId="6a8a6e1c9c1bf582" providerId="LiveId" clId="{B30722CD-A057-4AE5-9118-659E53CAB288}" dt="2022-02-21T19:48:18.107" v="461" actId="207"/>
          <ac:spMkLst>
            <pc:docMk/>
            <pc:sldMk cId="0" sldId="273"/>
            <ac:spMk id="14338" creationId="{9AC9D277-0560-4DE7-9D1D-EAD754CEB7C0}"/>
          </ac:spMkLst>
        </pc:spChg>
      </pc:sldChg>
      <pc:sldChg chg="modSp add mod">
        <pc:chgData name="Miluše Juříčková" userId="6a8a6e1c9c1bf582" providerId="LiveId" clId="{B30722CD-A057-4AE5-9118-659E53CAB288}" dt="2022-02-21T19:48:26.867" v="462" actId="207"/>
        <pc:sldMkLst>
          <pc:docMk/>
          <pc:sldMk cId="0" sldId="274"/>
        </pc:sldMkLst>
        <pc:spChg chg="mod">
          <ac:chgData name="Miluše Juříčková" userId="6a8a6e1c9c1bf582" providerId="LiveId" clId="{B30722CD-A057-4AE5-9118-659E53CAB288}" dt="2022-02-21T19:48:26.867" v="462" actId="207"/>
          <ac:spMkLst>
            <pc:docMk/>
            <pc:sldMk cId="0" sldId="274"/>
            <ac:spMk id="8194" creationId="{D62C799B-C28D-4F52-83F9-F0DAC0D349A3}"/>
          </ac:spMkLst>
        </pc:spChg>
      </pc:sldChg>
      <pc:sldChg chg="modSp add mod">
        <pc:chgData name="Miluše Juříčková" userId="6a8a6e1c9c1bf582" providerId="LiveId" clId="{B30722CD-A057-4AE5-9118-659E53CAB288}" dt="2022-02-21T19:49:48.144" v="490" actId="207"/>
        <pc:sldMkLst>
          <pc:docMk/>
          <pc:sldMk cId="0" sldId="275"/>
        </pc:sldMkLst>
        <pc:spChg chg="mod">
          <ac:chgData name="Miluše Juříčková" userId="6a8a6e1c9c1bf582" providerId="LiveId" clId="{B30722CD-A057-4AE5-9118-659E53CAB288}" dt="2022-02-21T19:48:35.159" v="463" actId="207"/>
          <ac:spMkLst>
            <pc:docMk/>
            <pc:sldMk cId="0" sldId="275"/>
            <ac:spMk id="9218" creationId="{FA4DB774-4788-43B2-95D3-54F1EC720D53}"/>
          </ac:spMkLst>
        </pc:spChg>
        <pc:spChg chg="mod">
          <ac:chgData name="Miluše Juříčková" userId="6a8a6e1c9c1bf582" providerId="LiveId" clId="{B30722CD-A057-4AE5-9118-659E53CAB288}" dt="2022-02-21T19:49:48.144" v="490" actId="207"/>
          <ac:spMkLst>
            <pc:docMk/>
            <pc:sldMk cId="0" sldId="275"/>
            <ac:spMk id="9219" creationId="{20C0EAE4-FCEF-40A5-BC4B-9AEC9D4FDC47}"/>
          </ac:spMkLst>
        </pc:spChg>
      </pc:sldChg>
      <pc:sldChg chg="modSp new mod">
        <pc:chgData name="Miluše Juříčková" userId="6a8a6e1c9c1bf582" providerId="LiveId" clId="{B30722CD-A057-4AE5-9118-659E53CAB288}" dt="2022-02-21T20:00:48.506" v="495" actId="20577"/>
        <pc:sldMkLst>
          <pc:docMk/>
          <pc:sldMk cId="3720999064" sldId="276"/>
        </pc:sldMkLst>
        <pc:spChg chg="mod">
          <ac:chgData name="Miluše Juříčková" userId="6a8a6e1c9c1bf582" providerId="LiveId" clId="{B30722CD-A057-4AE5-9118-659E53CAB288}" dt="2022-02-21T19:41:06.526" v="389" actId="207"/>
          <ac:spMkLst>
            <pc:docMk/>
            <pc:sldMk cId="3720999064" sldId="276"/>
            <ac:spMk id="2" creationId="{FF3626CD-E65C-490F-9AC3-8F4D264394B5}"/>
          </ac:spMkLst>
        </pc:spChg>
        <pc:spChg chg="mod">
          <ac:chgData name="Miluše Juříčková" userId="6a8a6e1c9c1bf582" providerId="LiveId" clId="{B30722CD-A057-4AE5-9118-659E53CAB288}" dt="2022-02-21T20:00:48.506" v="495" actId="20577"/>
          <ac:spMkLst>
            <pc:docMk/>
            <pc:sldMk cId="3720999064" sldId="276"/>
            <ac:spMk id="3" creationId="{DA95BD91-322D-42B2-87E8-7E3C99338074}"/>
          </ac:spMkLst>
        </pc:spChg>
      </pc:sldChg>
      <pc:sldChg chg="modSp new mod">
        <pc:chgData name="Miluše Juříčková" userId="6a8a6e1c9c1bf582" providerId="LiveId" clId="{B30722CD-A057-4AE5-9118-659E53CAB288}" dt="2022-02-21T19:39:38.431" v="384" actId="27636"/>
        <pc:sldMkLst>
          <pc:docMk/>
          <pc:sldMk cId="1415284078" sldId="277"/>
        </pc:sldMkLst>
        <pc:spChg chg="mod">
          <ac:chgData name="Miluše Juříčková" userId="6a8a6e1c9c1bf582" providerId="LiveId" clId="{B30722CD-A057-4AE5-9118-659E53CAB288}" dt="2022-02-21T19:39:38.431" v="384" actId="27636"/>
          <ac:spMkLst>
            <pc:docMk/>
            <pc:sldMk cId="1415284078" sldId="277"/>
            <ac:spMk id="2" creationId="{E5BD0D89-3C01-4F42-8C5E-DE89B55A901E}"/>
          </ac:spMkLst>
        </pc:spChg>
        <pc:spChg chg="mod">
          <ac:chgData name="Miluše Juříčková" userId="6a8a6e1c9c1bf582" providerId="LiveId" clId="{B30722CD-A057-4AE5-9118-659E53CAB288}" dt="2022-02-21T19:38:24.420" v="350" actId="27636"/>
          <ac:spMkLst>
            <pc:docMk/>
            <pc:sldMk cId="1415284078" sldId="277"/>
            <ac:spMk id="3" creationId="{1B3DB5E0-758A-4D1E-9A08-14E33A3C479F}"/>
          </ac:spMkLst>
        </pc:spChg>
      </pc:sldChg>
      <pc:sldChg chg="modSp new mod">
        <pc:chgData name="Miluše Juříčková" userId="6a8a6e1c9c1bf582" providerId="LiveId" clId="{B30722CD-A057-4AE5-9118-659E53CAB288}" dt="2022-02-21T19:47:50.385" v="460" actId="207"/>
        <pc:sldMkLst>
          <pc:docMk/>
          <pc:sldMk cId="2091643710" sldId="278"/>
        </pc:sldMkLst>
        <pc:spChg chg="mod">
          <ac:chgData name="Miluše Juříčková" userId="6a8a6e1c9c1bf582" providerId="LiveId" clId="{B30722CD-A057-4AE5-9118-659E53CAB288}" dt="2022-02-21T19:47:50.385" v="460" actId="207"/>
          <ac:spMkLst>
            <pc:docMk/>
            <pc:sldMk cId="2091643710" sldId="278"/>
            <ac:spMk id="2" creationId="{9D2BD2BA-6FF3-4057-88D2-BA5BD6748C17}"/>
          </ac:spMkLst>
        </pc:spChg>
        <pc:spChg chg="mod">
          <ac:chgData name="Miluše Juříčková" userId="6a8a6e1c9c1bf582" providerId="LiveId" clId="{B30722CD-A057-4AE5-9118-659E53CAB288}" dt="2022-02-21T19:46:52.926" v="459" actId="114"/>
          <ac:spMkLst>
            <pc:docMk/>
            <pc:sldMk cId="2091643710" sldId="278"/>
            <ac:spMk id="3" creationId="{A30E30A4-2E4D-40C6-B222-73D06E6B8BE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3E7C991E-F31D-4FAC-A7EB-78D9BED89ECA}" type="datetimeFigureOut">
              <a:rPr lang="cs-CZ" smtClean="0"/>
              <a:t>21.02.2022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709599-4E85-4D15-A23C-596F9CCB7BCB}" type="slidenum">
              <a:rPr lang="cs-CZ" smtClean="0"/>
              <a:t>‹#›</a:t>
            </a:fld>
            <a:endParaRPr lang="cs-CZ"/>
          </a:p>
        </p:txBody>
      </p:sp>
    </p:spTree>
    <p:extLst>
      <p:ext uri="{BB962C8B-B14F-4D97-AF65-F5344CB8AC3E}">
        <p14:creationId xmlns:p14="http://schemas.microsoft.com/office/powerpoint/2010/main" val="347807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7C991E-F31D-4FAC-A7EB-78D9BED89ECA}" type="datetimeFigureOut">
              <a:rPr lang="cs-CZ" smtClean="0"/>
              <a:t>21.02.2022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709599-4E85-4D15-A23C-596F9CCB7BCB}" type="slidenum">
              <a:rPr lang="cs-CZ" smtClean="0"/>
              <a:t>‹#›</a:t>
            </a:fld>
            <a:endParaRPr lang="cs-CZ"/>
          </a:p>
        </p:txBody>
      </p:sp>
    </p:spTree>
    <p:extLst>
      <p:ext uri="{BB962C8B-B14F-4D97-AF65-F5344CB8AC3E}">
        <p14:creationId xmlns:p14="http://schemas.microsoft.com/office/powerpoint/2010/main" val="291236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7C991E-F31D-4FAC-A7EB-78D9BED89ECA}" type="datetimeFigureOut">
              <a:rPr lang="cs-CZ" smtClean="0"/>
              <a:t>21.02.2022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709599-4E85-4D15-A23C-596F9CCB7BCB}" type="slidenum">
              <a:rPr lang="cs-CZ" smtClean="0"/>
              <a:t>‹#›</a:t>
            </a:fld>
            <a:endParaRPr lang="cs-CZ"/>
          </a:p>
        </p:txBody>
      </p:sp>
    </p:spTree>
    <p:extLst>
      <p:ext uri="{BB962C8B-B14F-4D97-AF65-F5344CB8AC3E}">
        <p14:creationId xmlns:p14="http://schemas.microsoft.com/office/powerpoint/2010/main" val="11058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7C991E-F31D-4FAC-A7EB-78D9BED89ECA}" type="datetimeFigureOut">
              <a:rPr lang="cs-CZ" smtClean="0"/>
              <a:t>21.02.2022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709599-4E85-4D15-A23C-596F9CCB7BCB}" type="slidenum">
              <a:rPr lang="cs-CZ" smtClean="0"/>
              <a:t>‹#›</a:t>
            </a:fld>
            <a:endParaRPr lang="cs-CZ"/>
          </a:p>
        </p:txBody>
      </p:sp>
    </p:spTree>
    <p:extLst>
      <p:ext uri="{BB962C8B-B14F-4D97-AF65-F5344CB8AC3E}">
        <p14:creationId xmlns:p14="http://schemas.microsoft.com/office/powerpoint/2010/main" val="233769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E7C991E-F31D-4FAC-A7EB-78D9BED89ECA}" type="datetimeFigureOut">
              <a:rPr lang="cs-CZ" smtClean="0"/>
              <a:t>21.02.2022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E709599-4E85-4D15-A23C-596F9CCB7BCB}" type="slidenum">
              <a:rPr lang="cs-CZ" smtClean="0"/>
              <a:t>‹#›</a:t>
            </a:fld>
            <a:endParaRPr lang="cs-CZ"/>
          </a:p>
        </p:txBody>
      </p:sp>
    </p:spTree>
    <p:extLst>
      <p:ext uri="{BB962C8B-B14F-4D97-AF65-F5344CB8AC3E}">
        <p14:creationId xmlns:p14="http://schemas.microsoft.com/office/powerpoint/2010/main" val="203837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7C991E-F31D-4FAC-A7EB-78D9BED89ECA}" type="datetimeFigureOut">
              <a:rPr lang="cs-CZ" smtClean="0"/>
              <a:t>21.02.2022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E709599-4E85-4D15-A23C-596F9CCB7BCB}" type="slidenum">
              <a:rPr lang="cs-CZ" smtClean="0"/>
              <a:t>‹#›</a:t>
            </a:fld>
            <a:endParaRPr lang="cs-CZ"/>
          </a:p>
        </p:txBody>
      </p:sp>
    </p:spTree>
    <p:extLst>
      <p:ext uri="{BB962C8B-B14F-4D97-AF65-F5344CB8AC3E}">
        <p14:creationId xmlns:p14="http://schemas.microsoft.com/office/powerpoint/2010/main" val="111502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7C991E-F31D-4FAC-A7EB-78D9BED89ECA}" type="datetimeFigureOut">
              <a:rPr lang="cs-CZ" smtClean="0"/>
              <a:t>21.02.2022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E709599-4E85-4D15-A23C-596F9CCB7BCB}" type="slidenum">
              <a:rPr lang="cs-CZ" smtClean="0"/>
              <a:t>‹#›</a:t>
            </a:fld>
            <a:endParaRPr lang="cs-CZ"/>
          </a:p>
        </p:txBody>
      </p:sp>
    </p:spTree>
    <p:extLst>
      <p:ext uri="{BB962C8B-B14F-4D97-AF65-F5344CB8AC3E}">
        <p14:creationId xmlns:p14="http://schemas.microsoft.com/office/powerpoint/2010/main" val="197239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7C991E-F31D-4FAC-A7EB-78D9BED89ECA}" type="datetimeFigureOut">
              <a:rPr lang="cs-CZ" smtClean="0"/>
              <a:t>21.02.2022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E709599-4E85-4D15-A23C-596F9CCB7BCB}" type="slidenum">
              <a:rPr lang="cs-CZ" smtClean="0"/>
              <a:t>‹#›</a:t>
            </a:fld>
            <a:endParaRPr lang="cs-CZ"/>
          </a:p>
        </p:txBody>
      </p:sp>
    </p:spTree>
    <p:extLst>
      <p:ext uri="{BB962C8B-B14F-4D97-AF65-F5344CB8AC3E}">
        <p14:creationId xmlns:p14="http://schemas.microsoft.com/office/powerpoint/2010/main" val="3121485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7C991E-F31D-4FAC-A7EB-78D9BED89ECA}" type="datetimeFigureOut">
              <a:rPr lang="cs-CZ" smtClean="0"/>
              <a:t>21.02.2022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E709599-4E85-4D15-A23C-596F9CCB7BCB}" type="slidenum">
              <a:rPr lang="cs-CZ" smtClean="0"/>
              <a:t>‹#›</a:t>
            </a:fld>
            <a:endParaRPr lang="cs-CZ"/>
          </a:p>
        </p:txBody>
      </p:sp>
    </p:spTree>
    <p:extLst>
      <p:ext uri="{BB962C8B-B14F-4D97-AF65-F5344CB8AC3E}">
        <p14:creationId xmlns:p14="http://schemas.microsoft.com/office/powerpoint/2010/main" val="1440598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E7C991E-F31D-4FAC-A7EB-78D9BED89ECA}" type="datetimeFigureOut">
              <a:rPr lang="cs-CZ" smtClean="0"/>
              <a:t>21.02.2022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E709599-4E85-4D15-A23C-596F9CCB7BCB}" type="slidenum">
              <a:rPr lang="cs-CZ" smtClean="0"/>
              <a:t>‹#›</a:t>
            </a:fld>
            <a:endParaRPr lang="cs-CZ"/>
          </a:p>
        </p:txBody>
      </p:sp>
    </p:spTree>
    <p:extLst>
      <p:ext uri="{BB962C8B-B14F-4D97-AF65-F5344CB8AC3E}">
        <p14:creationId xmlns:p14="http://schemas.microsoft.com/office/powerpoint/2010/main" val="270937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E7C991E-F31D-4FAC-A7EB-78D9BED89ECA}" type="datetimeFigureOut">
              <a:rPr lang="cs-CZ" smtClean="0"/>
              <a:t>21.02.2022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E709599-4E85-4D15-A23C-596F9CCB7BCB}" type="slidenum">
              <a:rPr lang="cs-CZ" smtClean="0"/>
              <a:t>‹#›</a:t>
            </a:fld>
            <a:endParaRPr lang="cs-CZ"/>
          </a:p>
        </p:txBody>
      </p:sp>
    </p:spTree>
    <p:extLst>
      <p:ext uri="{BB962C8B-B14F-4D97-AF65-F5344CB8AC3E}">
        <p14:creationId xmlns:p14="http://schemas.microsoft.com/office/powerpoint/2010/main" val="297729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C991E-F31D-4FAC-A7EB-78D9BED89ECA}" type="datetimeFigureOut">
              <a:rPr lang="cs-CZ" smtClean="0"/>
              <a:t>21.02.2022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09599-4E85-4D15-A23C-596F9CCB7BCB}" type="slidenum">
              <a:rPr lang="cs-CZ" smtClean="0"/>
              <a:t>‹#›</a:t>
            </a:fld>
            <a:endParaRPr lang="cs-CZ"/>
          </a:p>
        </p:txBody>
      </p:sp>
    </p:spTree>
    <p:extLst>
      <p:ext uri="{BB962C8B-B14F-4D97-AF65-F5344CB8AC3E}">
        <p14:creationId xmlns:p14="http://schemas.microsoft.com/office/powerpoint/2010/main" val="328650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sterclass.com/articles/everything-you-need-to-know-about-writing-plot" TargetMode="External"/><Relationship Id="rId2" Type="http://schemas.openxmlformats.org/officeDocument/2006/relationships/hyperlink" Target="https://www.masterclass.com/articles/what-is-setting-in-writing-plus-dan-browns-5-tips-on-writing-setting" TargetMode="External"/><Relationship Id="rId1" Type="http://schemas.openxmlformats.org/officeDocument/2006/relationships/slideLayout" Target="../slideLayouts/slideLayout2.xml"/><Relationship Id="rId6" Type="http://schemas.openxmlformats.org/officeDocument/2006/relationships/hyperlink" Target="https://www.masterclass.com/articles/sharpen-your-writing-skills-internal-vs-external-conflict" TargetMode="External"/><Relationship Id="rId5" Type="http://schemas.openxmlformats.org/officeDocument/2006/relationships/hyperlink" Target="https://www.masterclass.com/articles/how-to-write-great-dialogue" TargetMode="External"/><Relationship Id="rId4" Type="http://schemas.openxmlformats.org/officeDocument/2006/relationships/hyperlink" Target="https://www.masterclass.com/articles/writing-tips-for-character-developme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ln w="38100">
            <a:solidFill>
              <a:srgbClr val="FF0000"/>
            </a:solidFill>
          </a:ln>
        </p:spPr>
        <p:txBody>
          <a:bodyPr/>
          <a:lstStyle/>
          <a:p>
            <a:r>
              <a:rPr lang="cs-CZ" dirty="0"/>
              <a:t>Sigrid </a:t>
            </a:r>
            <a:r>
              <a:rPr lang="cs-CZ" dirty="0" err="1"/>
              <a:t>Undsetová</a:t>
            </a:r>
            <a:r>
              <a:rPr lang="cs-CZ" dirty="0"/>
              <a:t> </a:t>
            </a:r>
            <a:br>
              <a:rPr lang="cs-CZ" dirty="0"/>
            </a:br>
            <a:r>
              <a:rPr lang="cs-CZ" dirty="0"/>
              <a:t>známá i neznámá</a:t>
            </a:r>
          </a:p>
        </p:txBody>
      </p:sp>
      <p:sp>
        <p:nvSpPr>
          <p:cNvPr id="3" name="Podnadpis 2"/>
          <p:cNvSpPr>
            <a:spLocks noGrp="1"/>
          </p:cNvSpPr>
          <p:nvPr>
            <p:ph type="subTitle" idx="1"/>
          </p:nvPr>
        </p:nvSpPr>
        <p:spPr/>
        <p:txBody>
          <a:bodyPr/>
          <a:lstStyle/>
          <a:p>
            <a:r>
              <a:rPr lang="cs-CZ" dirty="0">
                <a:solidFill>
                  <a:schemeClr val="tx1"/>
                </a:solidFill>
              </a:rPr>
              <a:t>Romány o středověku </a:t>
            </a:r>
          </a:p>
          <a:p>
            <a:r>
              <a:rPr lang="cs-CZ" dirty="0">
                <a:solidFill>
                  <a:schemeClr val="tx1"/>
                </a:solidFill>
              </a:rPr>
              <a:t>jako texty o současnosti?</a:t>
            </a:r>
          </a:p>
        </p:txBody>
      </p:sp>
    </p:spTree>
    <p:extLst>
      <p:ext uri="{BB962C8B-B14F-4D97-AF65-F5344CB8AC3E}">
        <p14:creationId xmlns:p14="http://schemas.microsoft.com/office/powerpoint/2010/main" val="374216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style>
          <a:lnRef idx="1">
            <a:schemeClr val="accent3"/>
          </a:lnRef>
          <a:fillRef idx="2">
            <a:schemeClr val="accent3"/>
          </a:fillRef>
          <a:effectRef idx="1">
            <a:schemeClr val="accent3"/>
          </a:effectRef>
          <a:fontRef idx="minor">
            <a:schemeClr val="dk1"/>
          </a:fontRef>
        </p:style>
        <p:txBody>
          <a:bodyPr/>
          <a:lstStyle/>
          <a:p>
            <a:r>
              <a:rPr lang="nb-NO" i="1" dirty="0"/>
              <a:t>Olav Audunssøn</a:t>
            </a:r>
            <a:endParaRPr lang="cs-CZ" i="1" dirty="0"/>
          </a:p>
        </p:txBody>
      </p:sp>
      <p:sp>
        <p:nvSpPr>
          <p:cNvPr id="3" name="Zástupný symbol pro obsah 2"/>
          <p:cNvSpPr>
            <a:spLocks noGrp="1"/>
          </p:cNvSpPr>
          <p:nvPr>
            <p:ph idx="1"/>
          </p:nvPr>
        </p:nvSpPr>
        <p:spPr/>
        <p:txBody>
          <a:bodyPr>
            <a:normAutofit fontScale="92500" lnSpcReduction="20000"/>
          </a:bodyPr>
          <a:lstStyle/>
          <a:p>
            <a:r>
              <a:rPr lang="nb-NO" dirty="0"/>
              <a:t>I. Olav Audunssøn i Hestviken</a:t>
            </a:r>
            <a:r>
              <a:rPr lang="cs-CZ" dirty="0"/>
              <a:t> (1925)</a:t>
            </a:r>
            <a:endParaRPr lang="nb-NO" dirty="0"/>
          </a:p>
          <a:p>
            <a:r>
              <a:rPr lang="nb-NO" dirty="0"/>
              <a:t>Olav Audunssøn gifter seg</a:t>
            </a:r>
          </a:p>
          <a:p>
            <a:r>
              <a:rPr lang="nb-NO" dirty="0"/>
              <a:t>Ingunn Steinfinnsdatter</a:t>
            </a:r>
          </a:p>
          <a:p>
            <a:r>
              <a:rPr lang="nb-NO" dirty="0"/>
              <a:t>Olav Audunssøns lykke</a:t>
            </a:r>
          </a:p>
          <a:p>
            <a:r>
              <a:rPr lang="nb-NO" dirty="0"/>
              <a:t>II. Olav  Audunssøn og hans barn</a:t>
            </a:r>
            <a:r>
              <a:rPr lang="cs-CZ" dirty="0"/>
              <a:t> (1927)</a:t>
            </a:r>
            <a:endParaRPr lang="nb-NO" dirty="0"/>
          </a:p>
          <a:p>
            <a:r>
              <a:rPr lang="nb-NO" dirty="0"/>
              <a:t>1. Veiskilet</a:t>
            </a:r>
          </a:p>
          <a:p>
            <a:r>
              <a:rPr lang="nb-NO" dirty="0"/>
              <a:t>2. Ødemarken</a:t>
            </a:r>
          </a:p>
          <a:p>
            <a:r>
              <a:rPr lang="nb-NO" dirty="0"/>
              <a:t>3. Vinteren</a:t>
            </a:r>
          </a:p>
          <a:p>
            <a:r>
              <a:rPr lang="nb-NO" dirty="0"/>
              <a:t>4. Hevnersønnen</a:t>
            </a:r>
            <a:endParaRPr lang="cs-CZ" dirty="0"/>
          </a:p>
        </p:txBody>
      </p:sp>
    </p:spTree>
    <p:extLst>
      <p:ext uri="{BB962C8B-B14F-4D97-AF65-F5344CB8AC3E}">
        <p14:creationId xmlns:p14="http://schemas.microsoft.com/office/powerpoint/2010/main" val="56580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2BD2BA-6FF3-4057-88D2-BA5BD6748C17}"/>
              </a:ext>
            </a:extLst>
          </p:cNvPr>
          <p:cNvSpPr>
            <a:spLocks noGrp="1"/>
          </p:cNvSpPr>
          <p:nvPr>
            <p:ph type="title"/>
          </p:nvPr>
        </p:nvSpPr>
        <p:spPr>
          <a:solidFill>
            <a:schemeClr val="bg2"/>
          </a:solidFill>
        </p:spPr>
        <p:txBody>
          <a:bodyPr/>
          <a:lstStyle/>
          <a:p>
            <a:r>
              <a:rPr lang="cs-CZ" dirty="0"/>
              <a:t>autobiografie</a:t>
            </a:r>
          </a:p>
        </p:txBody>
      </p:sp>
      <p:sp>
        <p:nvSpPr>
          <p:cNvPr id="3" name="Zástupný obsah 2">
            <a:extLst>
              <a:ext uri="{FF2B5EF4-FFF2-40B4-BE49-F238E27FC236}">
                <a16:creationId xmlns:a16="http://schemas.microsoft.com/office/drawing/2014/main" id="{A30E30A4-2E4D-40C6-B222-73D06E6B8BE1}"/>
              </a:ext>
            </a:extLst>
          </p:cNvPr>
          <p:cNvSpPr>
            <a:spLocks noGrp="1"/>
          </p:cNvSpPr>
          <p:nvPr>
            <p:ph idx="1"/>
          </p:nvPr>
        </p:nvSpPr>
        <p:spPr/>
        <p:txBody>
          <a:bodyPr/>
          <a:lstStyle/>
          <a:p>
            <a:r>
              <a:rPr lang="cs-CZ" i="1" dirty="0" err="1"/>
              <a:t>Elleve</a:t>
            </a:r>
            <a:r>
              <a:rPr lang="cs-CZ" i="1" dirty="0"/>
              <a:t> </a:t>
            </a:r>
            <a:r>
              <a:rPr lang="nb-NO" i="1" dirty="0"/>
              <a:t>år </a:t>
            </a:r>
            <a:r>
              <a:rPr lang="nb-NO" dirty="0"/>
              <a:t>1934</a:t>
            </a:r>
          </a:p>
          <a:p>
            <a:r>
              <a:rPr lang="nb-NO" sz="2000" b="0" i="0" dirty="0">
                <a:effectLst/>
                <a:latin typeface="UntitledSansWebRegular"/>
              </a:rPr>
              <a:t>inneholder Sigrid Undsets barndomserindringer fra oppveksten i Kristiania. Her kaller fortelleren seg Ingvild, et navn hun velger for å vise sin kjærlighet til faren, arkeologen Ingvald Undset, som ble syk og døde på den tiden hun skriver om. </a:t>
            </a:r>
            <a:endParaRPr lang="nb-NO" sz="2000" dirty="0"/>
          </a:p>
          <a:p>
            <a:r>
              <a:rPr lang="nb-NO" i="1" dirty="0"/>
              <a:t>Tolv år </a:t>
            </a:r>
            <a:r>
              <a:rPr lang="nb-NO" dirty="0"/>
              <a:t>1998</a:t>
            </a:r>
            <a:endParaRPr lang="cs-CZ" dirty="0"/>
          </a:p>
        </p:txBody>
      </p:sp>
    </p:spTree>
    <p:extLst>
      <p:ext uri="{BB962C8B-B14F-4D97-AF65-F5344CB8AC3E}">
        <p14:creationId xmlns:p14="http://schemas.microsoft.com/office/powerpoint/2010/main" val="209164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nb-NO" i="1" dirty="0"/>
              <a:t>Tilbake til fremtiden</a:t>
            </a:r>
            <a:endParaRPr lang="cs-CZ" i="1" dirty="0"/>
          </a:p>
        </p:txBody>
      </p:sp>
      <p:sp>
        <p:nvSpPr>
          <p:cNvPr id="3" name="Zástupný symbol pro obsah 2"/>
          <p:cNvSpPr>
            <a:spLocks noGrp="1"/>
          </p:cNvSpPr>
          <p:nvPr>
            <p:ph idx="1"/>
          </p:nvPr>
        </p:nvSpPr>
        <p:spPr/>
        <p:txBody>
          <a:bodyPr>
            <a:normAutofit fontScale="92500" lnSpcReduction="20000"/>
          </a:bodyPr>
          <a:lstStyle/>
          <a:p>
            <a:r>
              <a:rPr lang="nb-NO" dirty="0"/>
              <a:t>New York </a:t>
            </a:r>
            <a:r>
              <a:rPr lang="cs-CZ" dirty="0"/>
              <a:t>(</a:t>
            </a:r>
            <a:r>
              <a:rPr lang="cs-CZ" dirty="0" err="1"/>
              <a:t>Knopf</a:t>
            </a:r>
            <a:r>
              <a:rPr lang="cs-CZ" dirty="0"/>
              <a:t>) </a:t>
            </a:r>
            <a:r>
              <a:rPr lang="nb-NO" dirty="0"/>
              <a:t>1942: </a:t>
            </a:r>
            <a:r>
              <a:rPr lang="cs-CZ" dirty="0"/>
              <a:t>Return to </a:t>
            </a:r>
            <a:r>
              <a:rPr lang="cs-CZ" dirty="0" err="1"/>
              <a:t>the</a:t>
            </a:r>
            <a:r>
              <a:rPr lang="cs-CZ" dirty="0"/>
              <a:t> </a:t>
            </a:r>
            <a:r>
              <a:rPr lang="cs-CZ" dirty="0" err="1"/>
              <a:t>Future</a:t>
            </a:r>
            <a:endParaRPr lang="cs-CZ" dirty="0"/>
          </a:p>
          <a:p>
            <a:r>
              <a:rPr lang="cs-CZ" dirty="0"/>
              <a:t>Rio de </a:t>
            </a:r>
            <a:r>
              <a:rPr lang="cs-CZ" dirty="0" err="1"/>
              <a:t>Janeiro</a:t>
            </a:r>
            <a:r>
              <a:rPr lang="cs-CZ" dirty="0"/>
              <a:t> 1942: portugalsky</a:t>
            </a:r>
          </a:p>
          <a:p>
            <a:r>
              <a:rPr lang="cs-CZ" dirty="0" err="1"/>
              <a:t>švédsky</a:t>
            </a:r>
            <a:r>
              <a:rPr lang="cs-CZ" dirty="0"/>
              <a:t> 1943</a:t>
            </a:r>
          </a:p>
          <a:p>
            <a:r>
              <a:rPr lang="cs-CZ" dirty="0"/>
              <a:t>dánsky 1943</a:t>
            </a:r>
            <a:r>
              <a:rPr lang="nb-NO" dirty="0"/>
              <a:t> v ileg</a:t>
            </a:r>
            <a:r>
              <a:rPr lang="cs-CZ" dirty="0" err="1"/>
              <a:t>álním</a:t>
            </a:r>
            <a:r>
              <a:rPr lang="cs-CZ" dirty="0"/>
              <a:t> tisku</a:t>
            </a:r>
          </a:p>
          <a:p>
            <a:r>
              <a:rPr lang="cs-CZ" dirty="0"/>
              <a:t>německy ve Švýcarsku 1944</a:t>
            </a:r>
          </a:p>
          <a:p>
            <a:r>
              <a:rPr lang="cs-CZ" dirty="0"/>
              <a:t>islandsky 1944 (po získání nezávislosti)</a:t>
            </a:r>
          </a:p>
          <a:p>
            <a:r>
              <a:rPr lang="cs-CZ" dirty="0"/>
              <a:t>francouzsky 1947</a:t>
            </a:r>
          </a:p>
          <a:p>
            <a:r>
              <a:rPr lang="cs-CZ" dirty="0"/>
              <a:t>turecky 1953</a:t>
            </a:r>
          </a:p>
          <a:p>
            <a:r>
              <a:rPr lang="cs-CZ" dirty="0"/>
              <a:t>norsky? 1945 X 1949</a:t>
            </a:r>
          </a:p>
          <a:p>
            <a:endParaRPr lang="cs-CZ" dirty="0"/>
          </a:p>
        </p:txBody>
      </p:sp>
    </p:spTree>
    <p:extLst>
      <p:ext uri="{BB962C8B-B14F-4D97-AF65-F5344CB8AC3E}">
        <p14:creationId xmlns:p14="http://schemas.microsoft.com/office/powerpoint/2010/main" val="353164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8317012" cy="37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25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354622" cy="39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0" y="2492896"/>
            <a:ext cx="4825394" cy="44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06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3420000" cy="459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556792"/>
            <a:ext cx="3780000" cy="47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5490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8AE0628-49B3-4351-8781-0232B270F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0" y="2602992"/>
            <a:ext cx="2741848" cy="3096000"/>
          </a:xfrm>
          <a:prstGeom prst="rect">
            <a:avLst/>
          </a:prstGeom>
        </p:spPr>
      </p:pic>
    </p:spTree>
    <p:extLst>
      <p:ext uri="{BB962C8B-B14F-4D97-AF65-F5344CB8AC3E}">
        <p14:creationId xmlns:p14="http://schemas.microsoft.com/office/powerpoint/2010/main" val="269844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AC9D277-0560-4DE7-9D1D-EAD754CEB7C0}"/>
              </a:ext>
            </a:extLst>
          </p:cNvPr>
          <p:cNvSpPr>
            <a:spLocks noGrp="1" noChangeArrowheads="1"/>
          </p:cNvSpPr>
          <p:nvPr>
            <p:ph type="title"/>
          </p:nvPr>
        </p:nvSpPr>
        <p:spPr>
          <a:solidFill>
            <a:schemeClr val="accent6">
              <a:lumMod val="20000"/>
              <a:lumOff val="80000"/>
            </a:schemeClr>
          </a:solidFill>
        </p:spPr>
        <p:txBody>
          <a:bodyPr rtlCol="0">
            <a:normAutofit fontScale="90000"/>
          </a:bodyPr>
          <a:lstStyle/>
          <a:p>
            <a:pPr fontAlgn="auto">
              <a:spcAft>
                <a:spcPts val="0"/>
              </a:spcAft>
              <a:defRPr/>
            </a:pPr>
            <a:r>
              <a:rPr lang="cs-CZ" sz="4000" dirty="0"/>
              <a:t>SU</a:t>
            </a:r>
            <a:br>
              <a:rPr lang="cs-CZ" sz="4000" dirty="0"/>
            </a:br>
            <a:r>
              <a:rPr lang="cs-CZ" sz="4000" dirty="0" err="1"/>
              <a:t>Tsjekkiske</a:t>
            </a:r>
            <a:r>
              <a:rPr lang="cs-CZ" sz="4000" dirty="0"/>
              <a:t> </a:t>
            </a:r>
            <a:r>
              <a:rPr lang="cs-CZ" sz="4000" dirty="0" err="1"/>
              <a:t>oversettelser</a:t>
            </a:r>
            <a:endParaRPr lang="cs-CZ" sz="4000" dirty="0"/>
          </a:p>
        </p:txBody>
      </p:sp>
      <p:sp>
        <p:nvSpPr>
          <p:cNvPr id="7171" name="Rectangle 3">
            <a:extLst>
              <a:ext uri="{FF2B5EF4-FFF2-40B4-BE49-F238E27FC236}">
                <a16:creationId xmlns:a16="http://schemas.microsoft.com/office/drawing/2014/main" id="{30B33729-9C81-4C8D-B0CE-1E653548CD09}"/>
              </a:ext>
            </a:extLst>
          </p:cNvPr>
          <p:cNvSpPr>
            <a:spLocks noGrp="1" noChangeArrowheads="1"/>
          </p:cNvSpPr>
          <p:nvPr>
            <p:ph type="body" idx="1"/>
          </p:nvPr>
        </p:nvSpPr>
        <p:spPr/>
        <p:txBody>
          <a:bodyPr/>
          <a:lstStyle/>
          <a:p>
            <a:pPr>
              <a:lnSpc>
                <a:spcPct val="80000"/>
              </a:lnSpc>
            </a:pPr>
            <a:r>
              <a:rPr lang="nb-NO" altLang="cs-CZ" sz="1800"/>
              <a:t>1929: Våren</a:t>
            </a:r>
            <a:r>
              <a:rPr lang="cs-CZ" altLang="cs-CZ" sz="1800"/>
              <a:t> (Rypáček/Kuncíř)</a:t>
            </a:r>
          </a:p>
          <a:p>
            <a:pPr>
              <a:lnSpc>
                <a:spcPct val="80000"/>
              </a:lnSpc>
            </a:pPr>
            <a:r>
              <a:rPr lang="cs-CZ" altLang="cs-CZ" sz="1800"/>
              <a:t>1931: Gymnadenia (Rypáček/Kuncíř)</a:t>
            </a:r>
          </a:p>
          <a:p>
            <a:pPr>
              <a:lnSpc>
                <a:spcPct val="80000"/>
              </a:lnSpc>
            </a:pPr>
            <a:r>
              <a:rPr lang="cs-CZ" altLang="cs-CZ" sz="1800"/>
              <a:t>1931: Kransen (Emil Walter/Vyšehrad)</a:t>
            </a:r>
          </a:p>
          <a:p>
            <a:pPr>
              <a:lnSpc>
                <a:spcPct val="80000"/>
              </a:lnSpc>
            </a:pPr>
            <a:r>
              <a:rPr lang="cs-CZ" altLang="cs-CZ" sz="1800"/>
              <a:t>1932: Den braennende busk (Rypáček/Kuncíř)</a:t>
            </a:r>
          </a:p>
          <a:p>
            <a:pPr>
              <a:lnSpc>
                <a:spcPct val="80000"/>
              </a:lnSpc>
            </a:pPr>
            <a:r>
              <a:rPr lang="cs-CZ" altLang="cs-CZ" sz="1800"/>
              <a:t>1932: Simonsen (Walter/A. Synek)</a:t>
            </a:r>
          </a:p>
          <a:p>
            <a:pPr>
              <a:lnSpc>
                <a:spcPct val="80000"/>
              </a:lnSpc>
            </a:pPr>
            <a:r>
              <a:rPr lang="cs-CZ" altLang="cs-CZ" sz="1800"/>
              <a:t>1932: Husfrue (Walter/Kuncíř)</a:t>
            </a:r>
          </a:p>
          <a:p>
            <a:pPr>
              <a:lnSpc>
                <a:spcPct val="80000"/>
              </a:lnSpc>
            </a:pPr>
            <a:r>
              <a:rPr lang="cs-CZ" altLang="cs-CZ" sz="1800"/>
              <a:t>1932: Kransen (Walter/Vyšehrad)</a:t>
            </a:r>
          </a:p>
          <a:p>
            <a:pPr>
              <a:lnSpc>
                <a:spcPct val="80000"/>
              </a:lnSpc>
            </a:pPr>
            <a:r>
              <a:rPr lang="cs-CZ" altLang="cs-CZ" sz="1800"/>
              <a:t>1932: Husfrue (Walter/Vyšehrad)</a:t>
            </a:r>
          </a:p>
          <a:p>
            <a:pPr>
              <a:lnSpc>
                <a:spcPct val="80000"/>
              </a:lnSpc>
            </a:pPr>
            <a:r>
              <a:rPr lang="cs-CZ" altLang="cs-CZ" sz="1800"/>
              <a:t>1933: Jenny (Kosterka/Kuncíř)</a:t>
            </a:r>
          </a:p>
          <a:p>
            <a:pPr>
              <a:lnSpc>
                <a:spcPct val="80000"/>
              </a:lnSpc>
            </a:pPr>
            <a:r>
              <a:rPr lang="cs-CZ" altLang="cs-CZ" sz="1800"/>
              <a:t>1935: Korset (Walter/Vyšehrad)</a:t>
            </a:r>
          </a:p>
          <a:p>
            <a:pPr>
              <a:lnSpc>
                <a:spcPct val="80000"/>
              </a:lnSpc>
            </a:pPr>
            <a:r>
              <a:rPr lang="cs-CZ" altLang="cs-CZ" sz="1800"/>
              <a:t>1935: Olav Audunsson I. – IV. (Kosterka/Vyšehrad)</a:t>
            </a:r>
          </a:p>
          <a:p>
            <a:pPr>
              <a:lnSpc>
                <a:spcPct val="80000"/>
              </a:lnSpc>
            </a:pPr>
            <a:r>
              <a:rPr lang="cs-CZ" altLang="cs-CZ" sz="1800"/>
              <a:t>1936: Korset (Walter/Vyšehrad)</a:t>
            </a:r>
          </a:p>
          <a:p>
            <a:pPr>
              <a:lnSpc>
                <a:spcPct val="80000"/>
              </a:lnSpc>
            </a:pPr>
            <a:r>
              <a:rPr lang="cs-CZ" altLang="cs-CZ" sz="1800"/>
              <a:t>1936: Vaaren (Rypáček/Vyšehrad)</a:t>
            </a:r>
          </a:p>
          <a:p>
            <a:pPr>
              <a:lnSpc>
                <a:spcPct val="80000"/>
              </a:lnSpc>
            </a:pPr>
            <a:r>
              <a:rPr lang="cs-CZ" altLang="cs-CZ" sz="1800"/>
              <a:t>1937: Ida Elisabeth  (Rypáček/Vyšehrad)</a:t>
            </a:r>
          </a:p>
          <a:p>
            <a:pPr>
              <a:lnSpc>
                <a:spcPct val="80000"/>
              </a:lnSpc>
            </a:pPr>
            <a:r>
              <a:rPr lang="cs-CZ" altLang="cs-CZ" sz="1800"/>
              <a:t>1939: Den trofaste husfru (Vrtišová/Vyšehrad)</a:t>
            </a:r>
          </a:p>
          <a:p>
            <a:pPr>
              <a:lnSpc>
                <a:spcPct val="80000"/>
              </a:lnSpc>
            </a:pPr>
            <a:r>
              <a:rPr lang="cs-CZ" altLang="cs-CZ" sz="1800"/>
              <a:t>1939: Thjodolf (G. Pallas/Družstvo Máje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62C799B-C28D-4F52-83F9-F0DAC0D349A3}"/>
              </a:ext>
            </a:extLst>
          </p:cNvPr>
          <p:cNvSpPr>
            <a:spLocks noGrp="1" noChangeArrowheads="1"/>
          </p:cNvSpPr>
          <p:nvPr>
            <p:ph type="title"/>
          </p:nvPr>
        </p:nvSpPr>
        <p:spPr>
          <a:solidFill>
            <a:schemeClr val="accent6">
              <a:lumMod val="20000"/>
              <a:lumOff val="80000"/>
            </a:schemeClr>
          </a:solidFill>
        </p:spPr>
        <p:txBody>
          <a:bodyPr/>
          <a:lstStyle/>
          <a:p>
            <a:r>
              <a:rPr lang="cs-CZ" altLang="cs-CZ" dirty="0"/>
              <a:t>1945-1948</a:t>
            </a:r>
          </a:p>
        </p:txBody>
      </p:sp>
      <p:sp>
        <p:nvSpPr>
          <p:cNvPr id="8195" name="Rectangle 3">
            <a:extLst>
              <a:ext uri="{FF2B5EF4-FFF2-40B4-BE49-F238E27FC236}">
                <a16:creationId xmlns:a16="http://schemas.microsoft.com/office/drawing/2014/main" id="{71B09F06-768B-486C-A14B-28EC92E3A809}"/>
              </a:ext>
            </a:extLst>
          </p:cNvPr>
          <p:cNvSpPr>
            <a:spLocks noGrp="1" noChangeArrowheads="1"/>
          </p:cNvSpPr>
          <p:nvPr>
            <p:ph type="body" idx="1"/>
          </p:nvPr>
        </p:nvSpPr>
        <p:spPr/>
        <p:txBody>
          <a:bodyPr/>
          <a:lstStyle/>
          <a:p>
            <a:r>
              <a:rPr lang="cs-CZ" altLang="cs-CZ" sz="2800"/>
              <a:t>1946: Madame Dorthea (Vrtišová/Katolický literární klub)</a:t>
            </a:r>
          </a:p>
          <a:p>
            <a:r>
              <a:rPr lang="cs-CZ" altLang="cs-CZ" sz="2800"/>
              <a:t>1946: Vaaren (Rypáček/Vyšehrad)</a:t>
            </a:r>
          </a:p>
          <a:p>
            <a:r>
              <a:rPr lang="cs-CZ" altLang="cs-CZ" sz="2800"/>
              <a:t>1946: Ida Elisabeth (Rypáček/Vyšehrad)</a:t>
            </a:r>
          </a:p>
          <a:p>
            <a:r>
              <a:rPr lang="cs-CZ" altLang="cs-CZ" sz="2800"/>
              <a:t>1947: Jenny (Kosterka/Vyšehrad)</a:t>
            </a:r>
          </a:p>
          <a:p>
            <a:r>
              <a:rPr lang="cs-CZ" altLang="cs-CZ" sz="2800"/>
              <a:t>1947: Den trofaste hustru (Walter/Vyšehrad)</a:t>
            </a:r>
          </a:p>
          <a:p>
            <a:r>
              <a:rPr lang="cs-CZ" altLang="cs-CZ" sz="2800"/>
              <a:t>1948: Kristin Lavransdatter (Pollák/Vyšehrad)</a:t>
            </a:r>
          </a:p>
          <a:p>
            <a:r>
              <a:rPr lang="cs-CZ" altLang="cs-CZ" sz="2800"/>
              <a:t>1948: Den braennende busk + Gymnadenia (Rypáček/Vyšehrad)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A4DB774-4788-43B2-95D3-54F1EC720D53}"/>
              </a:ext>
            </a:extLst>
          </p:cNvPr>
          <p:cNvSpPr>
            <a:spLocks noGrp="1" noChangeArrowheads="1"/>
          </p:cNvSpPr>
          <p:nvPr>
            <p:ph type="title"/>
          </p:nvPr>
        </p:nvSpPr>
        <p:spPr>
          <a:solidFill>
            <a:schemeClr val="accent6">
              <a:lumMod val="20000"/>
              <a:lumOff val="80000"/>
            </a:schemeClr>
          </a:solidFill>
        </p:spPr>
        <p:txBody>
          <a:bodyPr/>
          <a:lstStyle/>
          <a:p>
            <a:r>
              <a:rPr lang="cs-CZ" altLang="cs-CZ" dirty="0"/>
              <a:t>SU 1948-1989</a:t>
            </a:r>
          </a:p>
        </p:txBody>
      </p:sp>
      <p:sp>
        <p:nvSpPr>
          <p:cNvPr id="9219" name="Rectangle 3">
            <a:extLst>
              <a:ext uri="{FF2B5EF4-FFF2-40B4-BE49-F238E27FC236}">
                <a16:creationId xmlns:a16="http://schemas.microsoft.com/office/drawing/2014/main" id="{20C0EAE4-FCEF-40A5-BC4B-9AEC9D4FDC47}"/>
              </a:ext>
            </a:extLst>
          </p:cNvPr>
          <p:cNvSpPr>
            <a:spLocks noGrp="1" noChangeArrowheads="1"/>
          </p:cNvSpPr>
          <p:nvPr>
            <p:ph type="body" idx="1"/>
          </p:nvPr>
        </p:nvSpPr>
        <p:spPr/>
        <p:txBody>
          <a:bodyPr/>
          <a:lstStyle/>
          <a:p>
            <a:pPr>
              <a:lnSpc>
                <a:spcPct val="80000"/>
              </a:lnSpc>
            </a:pPr>
            <a:r>
              <a:rPr lang="cs-CZ" altLang="cs-CZ" sz="2000" dirty="0"/>
              <a:t>1963: Kristin </a:t>
            </a:r>
            <a:r>
              <a:rPr lang="cs-CZ" altLang="cs-CZ" sz="2000" dirty="0" err="1"/>
              <a:t>Lavransdatter</a:t>
            </a:r>
            <a:r>
              <a:rPr lang="cs-CZ" altLang="cs-CZ" sz="2000" dirty="0"/>
              <a:t> (</a:t>
            </a:r>
            <a:r>
              <a:rPr lang="cs-CZ" altLang="cs-CZ" sz="2000" dirty="0" err="1"/>
              <a:t>Chvojková-Pallasová</a:t>
            </a:r>
            <a:r>
              <a:rPr lang="cs-CZ" altLang="cs-CZ" sz="2000" dirty="0"/>
              <a:t>/Lidová demokracie)</a:t>
            </a:r>
          </a:p>
          <a:p>
            <a:pPr>
              <a:lnSpc>
                <a:spcPct val="80000"/>
              </a:lnSpc>
            </a:pPr>
            <a:r>
              <a:rPr lang="cs-CZ" altLang="cs-CZ" sz="2000" dirty="0"/>
              <a:t>1972: Jenny (</a:t>
            </a:r>
            <a:r>
              <a:rPr lang="cs-CZ" altLang="cs-CZ" sz="2000" dirty="0" err="1"/>
              <a:t>Kosterka</a:t>
            </a:r>
            <a:r>
              <a:rPr lang="cs-CZ" altLang="cs-CZ" sz="2000" dirty="0"/>
              <a:t>/Lidové nakladatelství)</a:t>
            </a:r>
          </a:p>
          <a:p>
            <a:pPr>
              <a:lnSpc>
                <a:spcPct val="80000"/>
              </a:lnSpc>
            </a:pPr>
            <a:r>
              <a:rPr lang="cs-CZ" altLang="cs-CZ" sz="2000" dirty="0"/>
              <a:t>1976: En </a:t>
            </a:r>
            <a:r>
              <a:rPr lang="cs-CZ" altLang="cs-CZ" sz="2000" dirty="0" err="1"/>
              <a:t>fremmed</a:t>
            </a:r>
            <a:r>
              <a:rPr lang="cs-CZ" altLang="cs-CZ" sz="2000" dirty="0"/>
              <a:t>, </a:t>
            </a:r>
            <a:r>
              <a:rPr lang="cs-CZ" altLang="cs-CZ" sz="2000" dirty="0" err="1"/>
              <a:t>Fru</a:t>
            </a:r>
            <a:r>
              <a:rPr lang="cs-CZ" altLang="cs-CZ" sz="2000" dirty="0"/>
              <a:t> </a:t>
            </a:r>
            <a:r>
              <a:rPr lang="cs-CZ" altLang="cs-CZ" sz="2000" dirty="0" err="1"/>
              <a:t>Waage</a:t>
            </a:r>
            <a:r>
              <a:rPr lang="cs-CZ" altLang="cs-CZ" sz="2000" dirty="0"/>
              <a:t>, </a:t>
            </a:r>
            <a:r>
              <a:rPr lang="cs-CZ" altLang="cs-CZ" sz="2000" dirty="0" err="1"/>
              <a:t>Gunvold</a:t>
            </a:r>
            <a:r>
              <a:rPr lang="cs-CZ" altLang="cs-CZ" sz="2000" dirty="0"/>
              <a:t> </a:t>
            </a:r>
            <a:r>
              <a:rPr lang="cs-CZ" altLang="cs-CZ" sz="2000" dirty="0" err="1"/>
              <a:t>og</a:t>
            </a:r>
            <a:r>
              <a:rPr lang="cs-CZ" altLang="cs-CZ" sz="2000" dirty="0"/>
              <a:t> Emma. In: </a:t>
            </a:r>
            <a:r>
              <a:rPr lang="cs-CZ" altLang="cs-CZ" sz="2000" i="1" dirty="0"/>
              <a:t>Byla jsem nevěrná </a:t>
            </a:r>
            <a:r>
              <a:rPr lang="cs-CZ" altLang="cs-CZ" sz="2000" dirty="0"/>
              <a:t>(</a:t>
            </a:r>
            <a:r>
              <a:rPr lang="cs-CZ" altLang="cs-CZ" sz="2000" dirty="0" err="1"/>
              <a:t>Vrtišová</a:t>
            </a:r>
            <a:r>
              <a:rPr lang="cs-CZ" altLang="cs-CZ" sz="2000" dirty="0"/>
              <a:t>/Lidové nakladatelství)</a:t>
            </a:r>
          </a:p>
          <a:p>
            <a:pPr>
              <a:lnSpc>
                <a:spcPct val="80000"/>
              </a:lnSpc>
            </a:pPr>
            <a:r>
              <a:rPr lang="cs-CZ" altLang="cs-CZ" sz="2000" dirty="0"/>
              <a:t>1977: Kristin </a:t>
            </a:r>
            <a:r>
              <a:rPr lang="cs-CZ" altLang="cs-CZ" sz="2000" dirty="0" err="1"/>
              <a:t>Lavransdatter</a:t>
            </a:r>
            <a:r>
              <a:rPr lang="cs-CZ" altLang="cs-CZ" sz="2000" dirty="0"/>
              <a:t> (</a:t>
            </a:r>
            <a:r>
              <a:rPr lang="cs-CZ" altLang="cs-CZ" sz="2000" dirty="0" err="1"/>
              <a:t>Vrtišová</a:t>
            </a:r>
            <a:r>
              <a:rPr lang="cs-CZ" altLang="cs-CZ" sz="2000" dirty="0"/>
              <a:t>/</a:t>
            </a:r>
            <a:r>
              <a:rPr lang="cs-CZ" altLang="cs-CZ" sz="2000" dirty="0" err="1"/>
              <a:t>Kejzlar</a:t>
            </a:r>
            <a:r>
              <a:rPr lang="cs-CZ" altLang="cs-CZ" sz="2000" dirty="0"/>
              <a:t>/Lidové nakladatelství)</a:t>
            </a:r>
          </a:p>
          <a:p>
            <a:pPr>
              <a:lnSpc>
                <a:spcPct val="80000"/>
              </a:lnSpc>
            </a:pPr>
            <a:r>
              <a:rPr lang="cs-CZ" altLang="cs-CZ" sz="2000" dirty="0"/>
              <a:t>1982: Olav </a:t>
            </a:r>
            <a:r>
              <a:rPr lang="cs-CZ" altLang="cs-CZ" sz="2000" dirty="0" err="1"/>
              <a:t>Audunss</a:t>
            </a:r>
            <a:r>
              <a:rPr lang="nb-NO" altLang="cs-CZ" sz="2000" dirty="0"/>
              <a:t>ø</a:t>
            </a:r>
            <a:r>
              <a:rPr lang="cs-CZ" altLang="cs-CZ" sz="2000" dirty="0"/>
              <a:t>n (</a:t>
            </a:r>
            <a:r>
              <a:rPr lang="cs-CZ" altLang="cs-CZ" sz="2000" dirty="0" err="1"/>
              <a:t>Köllnová-Ehrmannová</a:t>
            </a:r>
            <a:r>
              <a:rPr lang="cs-CZ" altLang="cs-CZ" sz="2000" dirty="0"/>
              <a:t>/Vyšehrad)</a:t>
            </a:r>
          </a:p>
          <a:p>
            <a:pPr>
              <a:lnSpc>
                <a:spcPct val="80000"/>
              </a:lnSpc>
            </a:pPr>
            <a:r>
              <a:rPr lang="cs-CZ" altLang="cs-CZ" sz="2000" dirty="0"/>
              <a:t>1987: </a:t>
            </a:r>
            <a:r>
              <a:rPr lang="cs-CZ" altLang="cs-CZ" sz="2000" dirty="0" err="1"/>
              <a:t>Fortellingen</a:t>
            </a:r>
            <a:r>
              <a:rPr lang="cs-CZ" altLang="cs-CZ" sz="2000" dirty="0"/>
              <a:t> </a:t>
            </a:r>
            <a:r>
              <a:rPr lang="cs-CZ" altLang="cs-CZ" sz="2000" dirty="0" err="1"/>
              <a:t>om</a:t>
            </a:r>
            <a:r>
              <a:rPr lang="cs-CZ" altLang="cs-CZ" sz="2000" dirty="0"/>
              <a:t> </a:t>
            </a:r>
            <a:r>
              <a:rPr lang="cs-CZ" altLang="cs-CZ" sz="2000" dirty="0" err="1"/>
              <a:t>Vigaljot</a:t>
            </a:r>
            <a:r>
              <a:rPr lang="cs-CZ" altLang="cs-CZ" sz="2000" dirty="0"/>
              <a:t> </a:t>
            </a:r>
            <a:r>
              <a:rPr lang="cs-CZ" altLang="cs-CZ" sz="2000" dirty="0" err="1"/>
              <a:t>og</a:t>
            </a:r>
            <a:r>
              <a:rPr lang="cs-CZ" altLang="cs-CZ" sz="2000" dirty="0"/>
              <a:t> </a:t>
            </a:r>
            <a:r>
              <a:rPr lang="cs-CZ" altLang="cs-CZ" sz="2000" dirty="0" err="1"/>
              <a:t>Vigdis</a:t>
            </a:r>
            <a:r>
              <a:rPr lang="cs-CZ" altLang="cs-CZ" sz="2000" dirty="0"/>
              <a:t> (</a:t>
            </a:r>
            <a:r>
              <a:rPr lang="cs-CZ" altLang="cs-CZ" sz="2000" dirty="0" err="1"/>
              <a:t>Köllnová</a:t>
            </a:r>
            <a:r>
              <a:rPr lang="cs-CZ" altLang="cs-CZ" sz="2000" dirty="0"/>
              <a:t>/Odeon)</a:t>
            </a:r>
          </a:p>
          <a:p>
            <a:pPr>
              <a:lnSpc>
                <a:spcPct val="80000"/>
              </a:lnSpc>
            </a:pPr>
            <a:r>
              <a:rPr lang="cs-CZ" altLang="cs-CZ" sz="2000" dirty="0"/>
              <a:t>1988: </a:t>
            </a:r>
            <a:r>
              <a:rPr lang="cs-CZ" altLang="cs-CZ" sz="2000" dirty="0" err="1"/>
              <a:t>Vaaren</a:t>
            </a:r>
            <a:r>
              <a:rPr lang="cs-CZ" altLang="cs-CZ" sz="2000" dirty="0"/>
              <a:t> (</a:t>
            </a:r>
            <a:r>
              <a:rPr lang="cs-CZ" altLang="cs-CZ" sz="2000" dirty="0" err="1"/>
              <a:t>Köllnová-Ehrmannová</a:t>
            </a:r>
            <a:r>
              <a:rPr lang="cs-CZ" altLang="cs-CZ" sz="2000" dirty="0"/>
              <a:t>/Vyšehrad)</a:t>
            </a:r>
          </a:p>
          <a:p>
            <a:pPr>
              <a:lnSpc>
                <a:spcPct val="80000"/>
              </a:lnSpc>
            </a:pPr>
            <a:r>
              <a:rPr lang="cs-CZ" altLang="cs-CZ" sz="2000" dirty="0"/>
              <a:t>1990: </a:t>
            </a:r>
            <a:r>
              <a:rPr lang="cs-CZ" altLang="cs-CZ" sz="2000" dirty="0" err="1"/>
              <a:t>Lykkelige</a:t>
            </a:r>
            <a:r>
              <a:rPr lang="cs-CZ" altLang="cs-CZ" sz="2000" dirty="0"/>
              <a:t> </a:t>
            </a:r>
            <a:r>
              <a:rPr lang="cs-CZ" altLang="cs-CZ" sz="2000" dirty="0" err="1"/>
              <a:t>dager</a:t>
            </a:r>
            <a:r>
              <a:rPr lang="cs-CZ" altLang="cs-CZ" sz="2000" dirty="0"/>
              <a:t> (</a:t>
            </a:r>
            <a:r>
              <a:rPr lang="cs-CZ" altLang="cs-CZ" sz="2000" dirty="0" err="1"/>
              <a:t>Köllnová-Ehrmannová</a:t>
            </a:r>
            <a:r>
              <a:rPr lang="cs-CZ" altLang="cs-CZ" sz="2000" dirty="0"/>
              <a:t>/Vyšehrad) </a:t>
            </a:r>
            <a:r>
              <a:rPr lang="cs-CZ" altLang="cs-CZ" sz="2000" dirty="0">
                <a:solidFill>
                  <a:srgbClr val="FF0000"/>
                </a:solidFill>
              </a:rPr>
              <a:t>Šťastné dny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3626CD-E65C-490F-9AC3-8F4D264394B5}"/>
              </a:ext>
            </a:extLst>
          </p:cNvPr>
          <p:cNvSpPr>
            <a:spLocks noGrp="1"/>
          </p:cNvSpPr>
          <p:nvPr>
            <p:ph type="title"/>
          </p:nvPr>
        </p:nvSpPr>
        <p:spPr>
          <a:solidFill>
            <a:schemeClr val="accent1">
              <a:lumMod val="20000"/>
              <a:lumOff val="80000"/>
            </a:schemeClr>
          </a:solidFill>
        </p:spPr>
        <p:txBody>
          <a:bodyPr/>
          <a:lstStyle/>
          <a:p>
            <a:r>
              <a:rPr lang="cs-CZ" dirty="0"/>
              <a:t>Historické romány</a:t>
            </a:r>
          </a:p>
        </p:txBody>
      </p:sp>
      <p:sp>
        <p:nvSpPr>
          <p:cNvPr id="3" name="Zástupný obsah 2">
            <a:extLst>
              <a:ext uri="{FF2B5EF4-FFF2-40B4-BE49-F238E27FC236}">
                <a16:creationId xmlns:a16="http://schemas.microsoft.com/office/drawing/2014/main" id="{DA95BD91-322D-42B2-87E8-7E3C99338074}"/>
              </a:ext>
            </a:extLst>
          </p:cNvPr>
          <p:cNvSpPr>
            <a:spLocks noGrp="1"/>
          </p:cNvSpPr>
          <p:nvPr>
            <p:ph idx="1"/>
          </p:nvPr>
        </p:nvSpPr>
        <p:spPr/>
        <p:txBody>
          <a:bodyPr>
            <a:normAutofit fontScale="92500" lnSpcReduction="20000"/>
          </a:bodyPr>
          <a:lstStyle/>
          <a:p>
            <a:r>
              <a:rPr lang="cs-CZ" dirty="0"/>
              <a:t>Walter </a:t>
            </a:r>
            <a:r>
              <a:rPr lang="cs-CZ" dirty="0" err="1"/>
              <a:t>Scott</a:t>
            </a:r>
            <a:r>
              <a:rPr lang="cs-CZ" dirty="0"/>
              <a:t> </a:t>
            </a:r>
            <a:r>
              <a:rPr lang="cs-CZ" i="1" dirty="0" err="1"/>
              <a:t>Waverley</a:t>
            </a:r>
            <a:r>
              <a:rPr lang="cs-CZ" dirty="0"/>
              <a:t> 1814</a:t>
            </a:r>
          </a:p>
          <a:p>
            <a:r>
              <a:rPr lang="cs-CZ" dirty="0"/>
              <a:t>Victor Hugo</a:t>
            </a:r>
          </a:p>
          <a:p>
            <a:r>
              <a:rPr lang="cs-CZ" dirty="0"/>
              <a:t>Henryk </a:t>
            </a:r>
            <a:r>
              <a:rPr lang="cs-CZ" dirty="0" err="1"/>
              <a:t>Sienkiewicz</a:t>
            </a:r>
            <a:r>
              <a:rPr lang="cs-CZ" dirty="0"/>
              <a:t> </a:t>
            </a:r>
            <a:r>
              <a:rPr lang="cs-CZ" i="1" dirty="0"/>
              <a:t>Quo </a:t>
            </a:r>
            <a:r>
              <a:rPr lang="cs-CZ" i="1" dirty="0" err="1"/>
              <a:t>vadis</a:t>
            </a:r>
            <a:r>
              <a:rPr lang="cs-CZ" i="1" dirty="0"/>
              <a:t> </a:t>
            </a:r>
            <a:r>
              <a:rPr lang="cs-CZ" dirty="0"/>
              <a:t>1895</a:t>
            </a:r>
          </a:p>
          <a:p>
            <a:r>
              <a:rPr lang="cs-CZ" dirty="0"/>
              <a:t>Václav Beneš Třebízský </a:t>
            </a:r>
            <a:r>
              <a:rPr lang="cs-CZ" i="1" dirty="0"/>
              <a:t>Královna Dagmar</a:t>
            </a:r>
          </a:p>
          <a:p>
            <a:r>
              <a:rPr lang="cs-CZ" dirty="0"/>
              <a:t>Alois Jirásek </a:t>
            </a:r>
            <a:r>
              <a:rPr lang="cs-CZ" i="1" dirty="0"/>
              <a:t>Psohlavci </a:t>
            </a:r>
            <a:r>
              <a:rPr lang="cs-CZ" dirty="0"/>
              <a:t>1884</a:t>
            </a:r>
          </a:p>
          <a:p>
            <a:r>
              <a:rPr lang="cs-CZ" dirty="0"/>
              <a:t>Lion </a:t>
            </a:r>
            <a:r>
              <a:rPr lang="cs-CZ" dirty="0" err="1"/>
              <a:t>Feuchtwanger</a:t>
            </a:r>
            <a:endParaRPr lang="cs-CZ" dirty="0"/>
          </a:p>
          <a:p>
            <a:r>
              <a:rPr lang="cs-CZ" dirty="0"/>
              <a:t>Johannes V Jensen</a:t>
            </a:r>
          </a:p>
          <a:p>
            <a:r>
              <a:rPr lang="cs-CZ" dirty="0"/>
              <a:t>Mika </a:t>
            </a:r>
            <a:r>
              <a:rPr lang="cs-CZ" dirty="0" err="1"/>
              <a:t>Waltari</a:t>
            </a:r>
            <a:endParaRPr lang="cs-CZ" dirty="0"/>
          </a:p>
          <a:p>
            <a:r>
              <a:rPr lang="cs-CZ" dirty="0" err="1"/>
              <a:t>Ken</a:t>
            </a:r>
            <a:r>
              <a:rPr lang="cs-CZ" dirty="0"/>
              <a:t> </a:t>
            </a:r>
            <a:r>
              <a:rPr lang="cs-CZ"/>
              <a:t>Follett </a:t>
            </a:r>
            <a:endParaRPr lang="cs-CZ" dirty="0"/>
          </a:p>
          <a:p>
            <a:endParaRPr lang="cs-CZ" dirty="0"/>
          </a:p>
        </p:txBody>
      </p:sp>
    </p:spTree>
    <p:extLst>
      <p:ext uri="{BB962C8B-B14F-4D97-AF65-F5344CB8AC3E}">
        <p14:creationId xmlns:p14="http://schemas.microsoft.com/office/powerpoint/2010/main" val="372099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Ã½sledek obrÃ¡zku pro Sigrid Und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18778"/>
            <a:ext cx="3866000" cy="543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Sigrid Und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518778"/>
            <a:ext cx="306705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Ã½sledek obrÃ¡zku pro Sigrid Und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004821"/>
            <a:ext cx="1872000" cy="245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6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a:extLst>
              <a:ext uri="{FF2B5EF4-FFF2-40B4-BE49-F238E27FC236}">
                <a16:creationId xmlns:a16="http://schemas.microsoft.com/office/drawing/2014/main" id="{7C17858B-2597-43FE-B0CF-D7605FC03D62}"/>
              </a:ext>
            </a:extLst>
          </p:cNvPr>
          <p:cNvSpPr>
            <a:spLocks noGrp="1"/>
          </p:cNvSpPr>
          <p:nvPr>
            <p:ph type="title"/>
          </p:nvPr>
        </p:nvSpPr>
        <p:spPr/>
        <p:txBody>
          <a:bodyPr/>
          <a:lstStyle/>
          <a:p>
            <a:r>
              <a:rPr lang="cs-CZ" altLang="cs-CZ"/>
              <a:t>SU: f</a:t>
            </a:r>
            <a:r>
              <a:rPr lang="nb-NO" altLang="cs-CZ"/>
              <a:t>ørste selvpresentasjon (1909)</a:t>
            </a:r>
            <a:r>
              <a:rPr lang="cs-CZ" altLang="cs-CZ"/>
              <a:t> </a:t>
            </a:r>
          </a:p>
        </p:txBody>
      </p:sp>
      <p:sp>
        <p:nvSpPr>
          <p:cNvPr id="4099" name="Zástupný symbol pro obsah 2">
            <a:extLst>
              <a:ext uri="{FF2B5EF4-FFF2-40B4-BE49-F238E27FC236}">
                <a16:creationId xmlns:a16="http://schemas.microsoft.com/office/drawing/2014/main" id="{FE9569A0-C2E0-45E4-BAD8-3F5B492A5B66}"/>
              </a:ext>
            </a:extLst>
          </p:cNvPr>
          <p:cNvSpPr>
            <a:spLocks noGrp="1"/>
          </p:cNvSpPr>
          <p:nvPr>
            <p:ph idx="1"/>
          </p:nvPr>
        </p:nvSpPr>
        <p:spPr>
          <a:solidFill>
            <a:schemeClr val="accent2">
              <a:lumMod val="20000"/>
              <a:lumOff val="80000"/>
            </a:schemeClr>
          </a:solidFill>
        </p:spPr>
        <p:txBody>
          <a:bodyPr/>
          <a:lstStyle/>
          <a:p>
            <a:r>
              <a:rPr lang="nb-NO" altLang="cs-CZ" dirty="0"/>
              <a:t>Middelalderens stil er ikke den størknede skorpe om et avdødt tankeliv. I islandske sagaer, i danske ridderviser, i tysk minnesang, har de menneskelige følelser og tanker, som er til alle tider, fått fast og konsis form og kunstnerisk uttrykk.</a:t>
            </a:r>
            <a:endParaRPr lang="cs-CZ" alt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BD0D89-3C01-4F42-8C5E-DE89B55A901E}"/>
              </a:ext>
            </a:extLst>
          </p:cNvPr>
          <p:cNvSpPr>
            <a:spLocks noGrp="1"/>
          </p:cNvSpPr>
          <p:nvPr>
            <p:ph type="title"/>
          </p:nvPr>
        </p:nvSpPr>
        <p:spPr/>
        <p:txBody>
          <a:bodyPr>
            <a:normAutofit fontScale="90000"/>
          </a:bodyPr>
          <a:lstStyle/>
          <a:p>
            <a:r>
              <a:rPr lang="cs-CZ" dirty="0" err="1"/>
              <a:t>From</a:t>
            </a:r>
            <a:r>
              <a:rPr lang="cs-CZ" dirty="0"/>
              <a:t> Margaret </a:t>
            </a:r>
            <a:r>
              <a:rPr lang="cs-CZ" dirty="0" err="1"/>
              <a:t>Atwood</a:t>
            </a:r>
            <a:r>
              <a:rPr lang="cs-CZ" dirty="0"/>
              <a:t> </a:t>
            </a:r>
            <a:r>
              <a:rPr lang="cs-CZ" dirty="0" err="1"/>
              <a:t>Masterclass</a:t>
            </a:r>
            <a:endParaRPr lang="cs-CZ" dirty="0"/>
          </a:p>
        </p:txBody>
      </p:sp>
      <p:sp>
        <p:nvSpPr>
          <p:cNvPr id="3" name="Zástupný obsah 2">
            <a:extLst>
              <a:ext uri="{FF2B5EF4-FFF2-40B4-BE49-F238E27FC236}">
                <a16:creationId xmlns:a16="http://schemas.microsoft.com/office/drawing/2014/main" id="{1B3DB5E0-758A-4D1E-9A08-14E33A3C479F}"/>
              </a:ext>
            </a:extLst>
          </p:cNvPr>
          <p:cNvSpPr>
            <a:spLocks noGrp="1"/>
          </p:cNvSpPr>
          <p:nvPr>
            <p:ph idx="1"/>
          </p:nvPr>
        </p:nvSpPr>
        <p:spPr/>
        <p:txBody>
          <a:bodyPr>
            <a:normAutofit fontScale="47500" lnSpcReduction="20000"/>
          </a:bodyPr>
          <a:lstStyle/>
          <a:p>
            <a:pPr algn="l" fontAlgn="base"/>
            <a:r>
              <a:rPr lang="en-US" b="0" i="0" dirty="0">
                <a:solidFill>
                  <a:srgbClr val="000000"/>
                </a:solidFill>
                <a:effectLst/>
                <a:latin typeface="Sohne"/>
              </a:rPr>
              <a:t>Elements of Historical Fiction</a:t>
            </a:r>
          </a:p>
          <a:p>
            <a:pPr algn="l" fontAlgn="base">
              <a:buFont typeface="+mj-lt"/>
              <a:buAutoNum type="arabicPeriod"/>
            </a:pPr>
            <a:r>
              <a:rPr lang="en-US" b="0" i="0" dirty="0">
                <a:solidFill>
                  <a:srgbClr val="000000"/>
                </a:solidFill>
                <a:effectLst/>
                <a:latin typeface="inherit"/>
              </a:rPr>
              <a:t>Setting</a:t>
            </a:r>
            <a:r>
              <a:rPr lang="en-US" b="0" i="0" dirty="0">
                <a:solidFill>
                  <a:srgbClr val="000000"/>
                </a:solidFill>
                <a:effectLst/>
                <a:latin typeface="Sohne"/>
              </a:rPr>
              <a:t>: The </a:t>
            </a:r>
            <a:r>
              <a:rPr lang="en-US" b="0" i="0" u="sng" dirty="0">
                <a:solidFill>
                  <a:srgbClr val="000000"/>
                </a:solidFill>
                <a:effectLst/>
                <a:latin typeface="Sohne"/>
                <a:hlinkClick r:id="rId2"/>
              </a:rPr>
              <a:t>setting</a:t>
            </a:r>
            <a:r>
              <a:rPr lang="en-US" b="0" i="0" dirty="0">
                <a:solidFill>
                  <a:srgbClr val="000000"/>
                </a:solidFill>
                <a:effectLst/>
                <a:latin typeface="Sohne"/>
              </a:rPr>
              <a:t> is the most important part of a historical fiction novel. It should take place during an authentic period in history and be set in a real historical place. For example, New York City during the Great Depression or Paris, France during World War II.</a:t>
            </a:r>
          </a:p>
          <a:p>
            <a:pPr algn="l" fontAlgn="base">
              <a:buFont typeface="+mj-lt"/>
              <a:buAutoNum type="arabicPeriod"/>
            </a:pPr>
            <a:r>
              <a:rPr lang="en-US" b="0" i="0" dirty="0">
                <a:solidFill>
                  <a:srgbClr val="000000"/>
                </a:solidFill>
                <a:effectLst/>
                <a:latin typeface="inherit"/>
              </a:rPr>
              <a:t>Plot</a:t>
            </a:r>
            <a:r>
              <a:rPr lang="en-US" b="0" i="0" dirty="0">
                <a:solidFill>
                  <a:srgbClr val="000000"/>
                </a:solidFill>
                <a:effectLst/>
                <a:latin typeface="Sohne"/>
              </a:rPr>
              <a:t>: The </a:t>
            </a:r>
            <a:r>
              <a:rPr lang="en-US" b="0" i="0" u="sng" dirty="0">
                <a:solidFill>
                  <a:srgbClr val="000000"/>
                </a:solidFill>
                <a:effectLst/>
                <a:latin typeface="Sohne"/>
                <a:hlinkClick r:id="rId3"/>
              </a:rPr>
              <a:t>plot</a:t>
            </a:r>
            <a:r>
              <a:rPr lang="en-US" b="0" i="0" dirty="0">
                <a:solidFill>
                  <a:srgbClr val="000000"/>
                </a:solidFill>
                <a:effectLst/>
                <a:latin typeface="Sohne"/>
              </a:rPr>
              <a:t> in a historical fiction novel is a combination of real events and fictional events. You can invent characters, cities, and events, but they still must make sense to the time period. For example, a novel set in London, England in 1666 would benefit from incorporating the Great Fire of London, a major turning point in the city’s history.</a:t>
            </a:r>
          </a:p>
          <a:p>
            <a:pPr algn="l" fontAlgn="base">
              <a:buFont typeface="+mj-lt"/>
              <a:buAutoNum type="arabicPeriod"/>
            </a:pPr>
            <a:r>
              <a:rPr lang="en-US" b="0" i="0" dirty="0">
                <a:solidFill>
                  <a:srgbClr val="000000"/>
                </a:solidFill>
                <a:effectLst/>
                <a:latin typeface="inherit"/>
              </a:rPr>
              <a:t>Characters</a:t>
            </a:r>
            <a:r>
              <a:rPr lang="en-US" b="0" i="0" dirty="0">
                <a:solidFill>
                  <a:srgbClr val="000000"/>
                </a:solidFill>
                <a:effectLst/>
                <a:latin typeface="Sohne"/>
              </a:rPr>
              <a:t>: The </a:t>
            </a:r>
            <a:r>
              <a:rPr lang="en-US" b="0" i="0" u="sng" dirty="0">
                <a:solidFill>
                  <a:srgbClr val="000000"/>
                </a:solidFill>
                <a:effectLst/>
                <a:latin typeface="Sohne"/>
                <a:hlinkClick r:id="rId4"/>
              </a:rPr>
              <a:t>characters</a:t>
            </a:r>
            <a:r>
              <a:rPr lang="en-US" b="0" i="0" dirty="0">
                <a:solidFill>
                  <a:srgbClr val="000000"/>
                </a:solidFill>
                <a:effectLst/>
                <a:latin typeface="Sohne"/>
              </a:rPr>
              <a:t> can be real, fictional, or both, but they should all look, speak, and act in ways that accurately reflect the era. For example, if you are writing a book about Mary Tudor, it shouldn’t disregard or reinvent her family history as the daughter of Henry VIII and sister to Elizabeth I, who both played an important role in Mary’s reign.</a:t>
            </a:r>
          </a:p>
          <a:p>
            <a:pPr algn="l" fontAlgn="base">
              <a:buFont typeface="+mj-lt"/>
              <a:buAutoNum type="arabicPeriod"/>
            </a:pPr>
            <a:r>
              <a:rPr lang="en-US" b="0" i="0" dirty="0">
                <a:solidFill>
                  <a:srgbClr val="000000"/>
                </a:solidFill>
                <a:effectLst/>
                <a:latin typeface="inherit"/>
              </a:rPr>
              <a:t>Dialogue</a:t>
            </a:r>
            <a:r>
              <a:rPr lang="en-US" b="0" i="0" dirty="0">
                <a:solidFill>
                  <a:srgbClr val="000000"/>
                </a:solidFill>
                <a:effectLst/>
                <a:latin typeface="Sohne"/>
              </a:rPr>
              <a:t>: The </a:t>
            </a:r>
            <a:r>
              <a:rPr lang="en-US" b="0" i="0" u="sng" dirty="0">
                <a:solidFill>
                  <a:srgbClr val="000000"/>
                </a:solidFill>
                <a:effectLst/>
                <a:latin typeface="Sohne"/>
                <a:hlinkClick r:id="rId5"/>
              </a:rPr>
              <a:t>dialogue</a:t>
            </a:r>
            <a:r>
              <a:rPr lang="en-US" b="0" i="0" dirty="0">
                <a:solidFill>
                  <a:srgbClr val="000000"/>
                </a:solidFill>
                <a:effectLst/>
                <a:latin typeface="Sohne"/>
              </a:rPr>
              <a:t> must be authentic to the time period and should reflect the status of the characters who are speaking. For example, British soldiers in the Revolutionary War wouldn’t use Western slang of today.</a:t>
            </a:r>
          </a:p>
          <a:p>
            <a:pPr algn="l" fontAlgn="base">
              <a:buFont typeface="+mj-lt"/>
              <a:buAutoNum type="arabicPeriod"/>
            </a:pPr>
            <a:r>
              <a:rPr lang="en-US" b="0" i="0" dirty="0">
                <a:solidFill>
                  <a:srgbClr val="000000"/>
                </a:solidFill>
                <a:effectLst/>
                <a:latin typeface="inherit"/>
              </a:rPr>
              <a:t>Conflict</a:t>
            </a:r>
            <a:r>
              <a:rPr lang="en-US" b="0" i="0" dirty="0">
                <a:solidFill>
                  <a:srgbClr val="000000"/>
                </a:solidFill>
                <a:effectLst/>
                <a:latin typeface="Sohne"/>
              </a:rPr>
              <a:t>: The problems the characters encounter should be </a:t>
            </a:r>
            <a:r>
              <a:rPr lang="en-US" b="0" i="0" u="sng" dirty="0">
                <a:solidFill>
                  <a:srgbClr val="000000"/>
                </a:solidFill>
                <a:effectLst/>
                <a:latin typeface="Sohne"/>
                <a:hlinkClick r:id="rId6"/>
              </a:rPr>
              <a:t>conflicts</a:t>
            </a:r>
            <a:r>
              <a:rPr lang="en-US" b="0" i="0" dirty="0">
                <a:solidFill>
                  <a:srgbClr val="000000"/>
                </a:solidFill>
                <a:effectLst/>
                <a:latin typeface="Sohne"/>
              </a:rPr>
              <a:t> people of that era would encounter. For example, your book might describe the hesitation and fear German soldier feels as he is to the Eastern Front, where he knows he is likely to die.</a:t>
            </a:r>
          </a:p>
          <a:p>
            <a:endParaRPr lang="cs-CZ" dirty="0"/>
          </a:p>
        </p:txBody>
      </p:sp>
    </p:spTree>
    <p:extLst>
      <p:ext uri="{BB962C8B-B14F-4D97-AF65-F5344CB8AC3E}">
        <p14:creationId xmlns:p14="http://schemas.microsoft.com/office/powerpoint/2010/main" val="141528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Ã½sledek obrÃ¡zku pro Sigrid Und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5" y="116632"/>
            <a:ext cx="3981450" cy="5705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Ã½sledek obrÃ¡zku pro Sigrid Und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308140"/>
            <a:ext cx="5148000" cy="386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34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BF30010A-998B-4E02-A37B-92DCCC34CF8F}"/>
              </a:ext>
            </a:extLst>
          </p:cNvPr>
          <p:cNvSpPr>
            <a:spLocks noGrp="1"/>
          </p:cNvSpPr>
          <p:nvPr>
            <p:ph type="title"/>
          </p:nvPr>
        </p:nvSpPr>
        <p:spPr/>
        <p:txBody>
          <a:bodyPr/>
          <a:lstStyle/>
          <a:p>
            <a:r>
              <a:rPr lang="nb-NO" altLang="cs-CZ" dirty="0"/>
              <a:t>Undset:</a:t>
            </a:r>
            <a:endParaRPr lang="cs-CZ" altLang="cs-CZ" dirty="0"/>
          </a:p>
        </p:txBody>
      </p:sp>
      <p:sp>
        <p:nvSpPr>
          <p:cNvPr id="6147" name="Zástupný symbol pro obsah 2">
            <a:extLst>
              <a:ext uri="{FF2B5EF4-FFF2-40B4-BE49-F238E27FC236}">
                <a16:creationId xmlns:a16="http://schemas.microsoft.com/office/drawing/2014/main" id="{AD28AF1E-DF9E-418F-9429-0CCDF20A0865}"/>
              </a:ext>
            </a:extLst>
          </p:cNvPr>
          <p:cNvSpPr>
            <a:spLocks noGrp="1"/>
          </p:cNvSpPr>
          <p:nvPr>
            <p:ph idx="1"/>
          </p:nvPr>
        </p:nvSpPr>
        <p:spPr/>
        <p:txBody>
          <a:bodyPr/>
          <a:lstStyle/>
          <a:p>
            <a:r>
              <a:rPr lang="nb-NO" altLang="cs-CZ" dirty="0">
                <a:solidFill>
                  <a:srgbClr val="00B050"/>
                </a:solidFill>
              </a:rPr>
              <a:t>Man kan jo bare skrive romaner fra sin samtid</a:t>
            </a:r>
            <a:r>
              <a:rPr lang="nb-NO" altLang="cs-CZ" dirty="0"/>
              <a:t>.</a:t>
            </a:r>
            <a:endParaRPr lang="cs-CZ" alt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Ã½sledek obrÃ¡zku pro Sigrid Und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40" y="-4601"/>
            <a:ext cx="4500000" cy="35327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Ã½sledek obrÃ¡zku pro Sigrid Und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491609"/>
            <a:ext cx="26670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Ã½sledek obrÃ¡zku pro Sigrid Und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077072"/>
            <a:ext cx="1714500" cy="24765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VÃ½sledek obrÃ¡zku pro Sigrid Unds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VÃ½sledek obrÃ¡zku pro Sigrid Unds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60" name="Picture 12" descr="VÃ½sledek obrÃ¡zku pro Sigrid Unds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49315"/>
            <a:ext cx="4212000" cy="320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05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cs-CZ" i="1" dirty="0"/>
              <a:t>Kristin </a:t>
            </a:r>
            <a:r>
              <a:rPr lang="cs-CZ" i="1" dirty="0" err="1"/>
              <a:t>Lavransdatter</a:t>
            </a:r>
            <a:r>
              <a:rPr lang="nb-NO" i="1" dirty="0"/>
              <a:t> 1920 - 22</a:t>
            </a:r>
            <a:endParaRPr lang="cs-CZ" i="1" dirty="0"/>
          </a:p>
        </p:txBody>
      </p:sp>
      <p:sp>
        <p:nvSpPr>
          <p:cNvPr id="3" name="Zástupný symbol pro obsah 2"/>
          <p:cNvSpPr>
            <a:spLocks noGrp="1"/>
          </p:cNvSpPr>
          <p:nvPr>
            <p:ph idx="1"/>
          </p:nvPr>
        </p:nvSpPr>
        <p:spPr/>
        <p:txBody>
          <a:bodyPr>
            <a:normAutofit/>
          </a:bodyPr>
          <a:lstStyle/>
          <a:p>
            <a:r>
              <a:rPr lang="cs-CZ" sz="3600" dirty="0" err="1"/>
              <a:t>Kransen</a:t>
            </a:r>
            <a:endParaRPr lang="cs-CZ" sz="3600" dirty="0"/>
          </a:p>
          <a:p>
            <a:r>
              <a:rPr lang="cs-CZ" sz="3600" dirty="0" err="1"/>
              <a:t>Husfrue</a:t>
            </a:r>
            <a:endParaRPr lang="cs-CZ" sz="3600" dirty="0"/>
          </a:p>
          <a:p>
            <a:r>
              <a:rPr lang="cs-CZ" sz="3600" dirty="0"/>
              <a:t>Korset</a:t>
            </a:r>
          </a:p>
        </p:txBody>
      </p:sp>
    </p:spTree>
    <p:extLst>
      <p:ext uri="{BB962C8B-B14F-4D97-AF65-F5344CB8AC3E}">
        <p14:creationId xmlns:p14="http://schemas.microsoft.com/office/powerpoint/2010/main" val="222022096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866</Words>
  <Application>Microsoft Office PowerPoint</Application>
  <PresentationFormat>Předvádění na obrazovce (4:3)</PresentationFormat>
  <Paragraphs>86</Paragraphs>
  <Slides>19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19</vt:i4>
      </vt:variant>
    </vt:vector>
  </HeadingPairs>
  <TitlesOfParts>
    <vt:vector size="25" baseType="lpstr">
      <vt:lpstr>Arial</vt:lpstr>
      <vt:lpstr>Calibri</vt:lpstr>
      <vt:lpstr>inherit</vt:lpstr>
      <vt:lpstr>Sohne</vt:lpstr>
      <vt:lpstr>UntitledSansWebRegular</vt:lpstr>
      <vt:lpstr>Motiv systému Office</vt:lpstr>
      <vt:lpstr>Sigrid Undsetová  známá i neznámá</vt:lpstr>
      <vt:lpstr>Historické romány</vt:lpstr>
      <vt:lpstr>Prezentace aplikace PowerPoint</vt:lpstr>
      <vt:lpstr>SU: første selvpresentasjon (1909) </vt:lpstr>
      <vt:lpstr>From Margaret Atwood Masterclass</vt:lpstr>
      <vt:lpstr>Prezentace aplikace PowerPoint</vt:lpstr>
      <vt:lpstr>Undset:</vt:lpstr>
      <vt:lpstr>Prezentace aplikace PowerPoint</vt:lpstr>
      <vt:lpstr>Kristin Lavransdatter 1920 - 22</vt:lpstr>
      <vt:lpstr>Olav Audunssøn</vt:lpstr>
      <vt:lpstr>autobiografie</vt:lpstr>
      <vt:lpstr>Tilbake til fremtiden</vt:lpstr>
      <vt:lpstr>Prezentace aplikace PowerPoint</vt:lpstr>
      <vt:lpstr>Prezentace aplikace PowerPoint</vt:lpstr>
      <vt:lpstr>Prezentace aplikace PowerPoint</vt:lpstr>
      <vt:lpstr>Prezentace aplikace PowerPoint</vt:lpstr>
      <vt:lpstr>SU Tsjekkiske oversettelser</vt:lpstr>
      <vt:lpstr>1945-1948</vt:lpstr>
      <vt:lpstr>SU 1948-1989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Sigrid Undsetová  známá i neznámá</dc:title>
  <dc:creator>user</dc:creator>
  <cp:lastModifiedBy>Miluše Juříčková</cp:lastModifiedBy>
  <cp:revision>17</cp:revision>
  <dcterms:created xsi:type="dcterms:W3CDTF">2019-04-15T08:10:52Z</dcterms:created>
  <dcterms:modified xsi:type="dcterms:W3CDTF">2022-02-21T20:01:04Z</dcterms:modified>
</cp:coreProperties>
</file>