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47466-6B48-466B-B9F4-3112B0B247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4DA17D7-77F6-4A87-9E37-E58D46812A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544D4F-9811-4828-91E6-B7703064B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CA497C-89DE-4CF3-ADA4-73FE1F197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28203D-19D2-4C6D-88EC-1A3EAE0A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52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F90691-2BC7-413B-80AC-9853E958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B56C47E-488B-416C-B5D9-D5B9ED234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CBF1CC-05C9-4F02-8481-AC871EC86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BCE99B-8569-45A8-ABC0-CBCEEF13A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6A18E8-8C72-4511-9EB0-68B5056C4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630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458913-104D-4647-8FC2-9B73FF74B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B6123D-06E9-4743-BAF3-3A1199A2E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FE96A5-1093-408B-A48A-4890ED87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AF7986-C8DF-43B5-9B75-8EA901A0A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3CBE5F-E086-406D-80A4-531425BDF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13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DE28F-C71A-41B4-A5DC-809904674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192F57-459A-40B4-9FF7-86F32945B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222FC6-8151-435D-B96F-88CC984CE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6E76DE-4650-4FFD-BC49-B65FDA38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1DE3AA-6CA5-4838-A98D-91782439A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8302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B68E45-2630-48C8-98A2-77C57F6E8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85AD5B-4E99-4EA9-A4CC-598B584FD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F19F36C-271C-4979-A098-27DC34849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BC929F-5C7C-4A97-8CA0-13D9CD6488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B210FE-26B7-4B06-AD74-0A20B48C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751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BC86A-EACD-431E-B851-9BEB9EEA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1FC0C3-95FB-4C76-BF88-4F30598E7B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B6702D0-7BE3-48AE-BC53-1F811FD83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DFE0F0-D30E-4E90-84F6-7EC1CE579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E8E0461-91BB-45C1-9DF9-ECE9F2D2A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FE23D0-659E-46A8-970F-80582F57E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154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9C9A93-BA07-45B8-940E-1C874F6BE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1CFFF1-6C49-4709-A695-73B154C34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4FB5E75-EAB5-49D3-B0E4-927507E66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608A4D-01BB-4EB0-BA08-2D21B254BC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4F97433-257B-4721-A286-1C75957F98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64F5DD9-F86F-4BBD-A9B0-1AED38E5D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0A95252-ADE2-4515-A5DF-6AFBD7F50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8AC6998-3838-4D63-A0BF-72B313562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16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C202B6-360F-4C35-8B0C-EC9513BD1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D65907F-1646-4704-A4C8-36F350FAB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FC8C7B8-C464-47BC-967A-F8A1388B9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B255AD-CB2A-4814-BB80-03595515D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82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B127AA0-CE98-4C22-A8D5-4E9F944B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41BA00A-FE36-4B56-A0F7-99EE0AD9F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2E70DFF-FC50-4D6F-95C8-F1F3CFEAA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7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00F312-E534-4532-A1FF-46D18FF2B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272A05-C481-4EB8-AE86-93898F2F6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9711AD-0255-4079-A8C5-4220CB762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17C112D-286C-45B2-ADD0-A6E015116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649C36-C7B8-43C8-9861-3B1E455A0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30865A-7BCE-41B4-98C6-EDD700E4B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55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CE7251-4655-448A-B7C7-6BE2EB55F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3EA66CD-66D1-49CF-BF04-303AC39080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5FBEE90-8946-4774-876B-934ADDD25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E30F03-08B5-486E-93A6-0785074A0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F696C5-9D0B-46CC-BEDA-51D4C3858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B130FCB-A7CB-4C48-AAEA-6AD35D548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05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26AFE77-0999-4758-9160-7AAA2051A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E3AF906-AF62-4881-B263-89057E5CB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BBC5AD-DF6B-4F7D-B89B-43CC0F2936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D2791-DCC3-46EE-AAD4-7585CDD7B879}" type="datetimeFigureOut">
              <a:rPr lang="cs-CZ" smtClean="0"/>
              <a:t>08.03.2022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C6FB41-F584-4E2B-AD7F-3B650B481B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7DF06CB-A69B-4BF5-944F-62F6A1E19B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A1077-5B72-4B6F-B42C-612FCF4E4D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1856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389582-17D7-4E1B-AA63-D1561240C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Undset</a:t>
            </a:r>
            <a:r>
              <a:rPr lang="cs-CZ" dirty="0"/>
              <a:t>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DAA9C11-A444-481D-BBA2-871155FA98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8. březen 2022</a:t>
            </a:r>
          </a:p>
        </p:txBody>
      </p:sp>
    </p:spTree>
    <p:extLst>
      <p:ext uri="{BB962C8B-B14F-4D97-AF65-F5344CB8AC3E}">
        <p14:creationId xmlns:p14="http://schemas.microsoft.com/office/powerpoint/2010/main" val="171209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F85E32-CFAF-4BE1-8111-75E9D0B39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FD3CFA-2703-4989-887B-FD5B9750C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var </a:t>
            </a:r>
            <a:r>
              <a:rPr lang="cs-CZ" dirty="0" err="1"/>
              <a:t>imponert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de </a:t>
            </a:r>
            <a:r>
              <a:rPr lang="cs-CZ" dirty="0" err="1"/>
              <a:t>engelske</a:t>
            </a:r>
            <a:r>
              <a:rPr lang="cs-CZ" dirty="0"/>
              <a:t> </a:t>
            </a:r>
            <a:r>
              <a:rPr lang="cs-CZ" dirty="0" err="1"/>
              <a:t>suffragettene</a:t>
            </a:r>
            <a:endParaRPr lang="cs-CZ" dirty="0"/>
          </a:p>
          <a:p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kvinnelig</a:t>
            </a:r>
            <a:r>
              <a:rPr lang="cs-CZ" dirty="0"/>
              <a:t> </a:t>
            </a:r>
            <a:r>
              <a:rPr lang="cs-CZ" dirty="0" err="1"/>
              <a:t>stemmerett</a:t>
            </a:r>
            <a:endParaRPr lang="cs-CZ" dirty="0"/>
          </a:p>
          <a:p>
            <a:r>
              <a:rPr lang="cs-CZ" dirty="0"/>
              <a:t>„…</a:t>
            </a:r>
            <a:r>
              <a:rPr lang="cs-CZ" dirty="0" err="1"/>
              <a:t>dypeste</a:t>
            </a:r>
            <a:r>
              <a:rPr lang="cs-CZ" dirty="0"/>
              <a:t>  </a:t>
            </a:r>
            <a:r>
              <a:rPr lang="cs-CZ" dirty="0" err="1"/>
              <a:t>sympati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hver</a:t>
            </a:r>
            <a:r>
              <a:rPr lang="cs-CZ" dirty="0"/>
              <a:t> </a:t>
            </a:r>
            <a:r>
              <a:rPr lang="cs-CZ" dirty="0" err="1"/>
              <a:t>kvinne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kjemper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kvinnesaken</a:t>
            </a:r>
            <a:r>
              <a:rPr lang="cs-CZ" dirty="0"/>
              <a:t>“</a:t>
            </a:r>
          </a:p>
          <a:p>
            <a:r>
              <a:rPr lang="cs-CZ" dirty="0"/>
              <a:t>1912</a:t>
            </a:r>
          </a:p>
        </p:txBody>
      </p:sp>
    </p:spTree>
    <p:extLst>
      <p:ext uri="{BB962C8B-B14F-4D97-AF65-F5344CB8AC3E}">
        <p14:creationId xmlns:p14="http://schemas.microsoft.com/office/powerpoint/2010/main" val="1897535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7C6B78-4C93-48F6-99D9-9916C6525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kvinnebefrielse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A3B81F-6D01-4A0D-A8BB-8192121426F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err="1"/>
              <a:t>Rettingeter</a:t>
            </a:r>
            <a:r>
              <a:rPr lang="cs-CZ" dirty="0"/>
              <a:t> = </a:t>
            </a:r>
          </a:p>
          <a:p>
            <a:endParaRPr lang="cs-CZ" dirty="0"/>
          </a:p>
          <a:p>
            <a:r>
              <a:rPr lang="cs-CZ" dirty="0" err="1"/>
              <a:t>Natur</a:t>
            </a:r>
            <a:r>
              <a:rPr lang="nb-NO" dirty="0"/>
              <a:t>ens lover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bl.a</a:t>
            </a:r>
            <a:r>
              <a:rPr lang="cs-CZ" dirty="0"/>
              <a:t>. </a:t>
            </a:r>
            <a:r>
              <a:rPr lang="cs-CZ" dirty="0" err="1"/>
              <a:t>kvinnens</a:t>
            </a:r>
            <a:r>
              <a:rPr lang="cs-CZ" dirty="0"/>
              <a:t> f</a:t>
            </a:r>
            <a:r>
              <a:rPr lang="nb-NO" dirty="0"/>
              <a:t>ødsel)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D614C98-770E-4804-9DFD-DC117E20B48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= </a:t>
            </a:r>
            <a:r>
              <a:rPr lang="cs-CZ" dirty="0" err="1"/>
              <a:t>plikter</a:t>
            </a:r>
            <a:endParaRPr lang="nb-NO" dirty="0"/>
          </a:p>
          <a:p>
            <a:endParaRPr lang="nb-NO" dirty="0"/>
          </a:p>
          <a:p>
            <a:r>
              <a:rPr lang="nb-NO" dirty="0"/>
              <a:t>X politikk</a:t>
            </a:r>
          </a:p>
          <a:p>
            <a:endParaRPr lang="nb-NO" dirty="0"/>
          </a:p>
          <a:p>
            <a:r>
              <a:rPr lang="nb-NO" dirty="0"/>
              <a:t>Moderskap er ikke en jobb, det er et kall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7399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AC2A82-C3BB-44D8-AD1D-24C523142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Konfrontasjon med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B1E6A-B00F-45CF-A525-684C2C0ED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Katti Anker Møller</a:t>
            </a:r>
          </a:p>
          <a:p>
            <a:r>
              <a:rPr lang="nb-NO" i="1" dirty="0"/>
              <a:t>Kvindernes fødselspolitikk</a:t>
            </a:r>
            <a:endParaRPr lang="cs-CZ" i="1" dirty="0"/>
          </a:p>
          <a:p>
            <a:r>
              <a:rPr lang="cs-CZ" dirty="0" err="1"/>
              <a:t>Castbergske</a:t>
            </a:r>
            <a:r>
              <a:rPr lang="cs-CZ" dirty="0"/>
              <a:t> </a:t>
            </a:r>
            <a:r>
              <a:rPr lang="cs-CZ" dirty="0" err="1"/>
              <a:t>lover</a:t>
            </a:r>
            <a:endParaRPr lang="cs-CZ" dirty="0"/>
          </a:p>
          <a:p>
            <a:endParaRPr lang="cs-CZ" i="1" dirty="0"/>
          </a:p>
          <a:p>
            <a:r>
              <a:rPr lang="cs-CZ" dirty="0" err="1"/>
              <a:t>Knut</a:t>
            </a:r>
            <a:r>
              <a:rPr lang="cs-CZ" dirty="0"/>
              <a:t> </a:t>
            </a:r>
            <a:r>
              <a:rPr lang="cs-CZ" dirty="0" err="1"/>
              <a:t>Hamsun</a:t>
            </a:r>
            <a:r>
              <a:rPr lang="cs-CZ" dirty="0"/>
              <a:t> 1916</a:t>
            </a:r>
          </a:p>
          <a:p>
            <a:r>
              <a:rPr lang="cs-CZ" dirty="0" err="1"/>
              <a:t>Barnemorderske</a:t>
            </a:r>
            <a:endParaRPr lang="cs-CZ" dirty="0"/>
          </a:p>
          <a:p>
            <a:r>
              <a:rPr lang="cs-CZ" i="1" dirty="0" err="1"/>
              <a:t>Markens</a:t>
            </a:r>
            <a:r>
              <a:rPr lang="cs-CZ" i="1" dirty="0"/>
              <a:t> </a:t>
            </a:r>
            <a:r>
              <a:rPr lang="cs-CZ" i="1" dirty="0" err="1"/>
              <a:t>Gr</a:t>
            </a:r>
            <a:r>
              <a:rPr lang="nb-NO" i="1" dirty="0"/>
              <a:t>ø</a:t>
            </a:r>
            <a:r>
              <a:rPr lang="cs-CZ" i="1" dirty="0"/>
              <a:t>de </a:t>
            </a:r>
            <a:r>
              <a:rPr lang="nb-NO" dirty="0"/>
              <a:t>1917</a:t>
            </a: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81494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2EDE76-2CAB-4611-AF36-BE58A0EF0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Et </a:t>
            </a:r>
            <a:r>
              <a:rPr lang="cs-CZ" i="1" dirty="0" err="1"/>
              <a:t>kvindesynspunkt</a:t>
            </a:r>
            <a:r>
              <a:rPr lang="cs-CZ" i="1" dirty="0"/>
              <a:t> </a:t>
            </a:r>
            <a:r>
              <a:rPr lang="cs-CZ" dirty="0"/>
              <a:t>1919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3F2FA5-BBF4-430A-9698-3B1AF3730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Mot </a:t>
            </a:r>
            <a:r>
              <a:rPr lang="cs-CZ" dirty="0" err="1"/>
              <a:t>radikale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progressive</a:t>
            </a:r>
            <a:r>
              <a:rPr lang="cs-CZ" dirty="0"/>
              <a:t> </a:t>
            </a:r>
            <a:r>
              <a:rPr lang="cs-CZ" dirty="0" err="1"/>
              <a:t>ideer</a:t>
            </a:r>
            <a:endParaRPr lang="nb-NO" dirty="0"/>
          </a:p>
          <a:p>
            <a:endParaRPr lang="nb-NO" dirty="0"/>
          </a:p>
          <a:p>
            <a:r>
              <a:rPr lang="cs-CZ" dirty="0"/>
              <a:t>„</a:t>
            </a:r>
            <a:r>
              <a:rPr lang="nb-NO" dirty="0"/>
              <a:t>….</a:t>
            </a:r>
            <a:r>
              <a:rPr lang="cs-CZ" dirty="0"/>
              <a:t>en </a:t>
            </a:r>
            <a:r>
              <a:rPr lang="cs-CZ" dirty="0" err="1"/>
              <a:t>kvinde</a:t>
            </a:r>
            <a:r>
              <a:rPr lang="cs-CZ" dirty="0"/>
              <a:t> kan </a:t>
            </a:r>
            <a:r>
              <a:rPr lang="cs-CZ" dirty="0" err="1"/>
              <a:t>ikke</a:t>
            </a:r>
            <a:r>
              <a:rPr lang="cs-CZ" dirty="0"/>
              <a:t> </a:t>
            </a:r>
            <a:r>
              <a:rPr lang="cs-CZ" dirty="0" err="1"/>
              <a:t>bli</a:t>
            </a:r>
            <a:r>
              <a:rPr lang="cs-CZ" dirty="0"/>
              <a:t> </a:t>
            </a:r>
            <a:r>
              <a:rPr lang="cs-CZ" dirty="0" err="1"/>
              <a:t>noget</a:t>
            </a:r>
            <a:r>
              <a:rPr lang="cs-CZ" dirty="0"/>
              <a:t> </a:t>
            </a:r>
            <a:r>
              <a:rPr lang="cs-CZ" dirty="0" err="1"/>
              <a:t>bedre</a:t>
            </a:r>
            <a:r>
              <a:rPr lang="cs-CZ" dirty="0"/>
              <a:t> end en </a:t>
            </a:r>
            <a:r>
              <a:rPr lang="cs-CZ" dirty="0" err="1"/>
              <a:t>god</a:t>
            </a:r>
            <a:r>
              <a:rPr lang="cs-CZ" dirty="0"/>
              <a:t> mor….“</a:t>
            </a:r>
          </a:p>
        </p:txBody>
      </p:sp>
    </p:spTree>
    <p:extLst>
      <p:ext uri="{BB962C8B-B14F-4D97-AF65-F5344CB8AC3E}">
        <p14:creationId xmlns:p14="http://schemas.microsoft.com/office/powerpoint/2010/main" val="3578266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15CCA-747C-420F-9ABE-0130C21E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SU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850D32-E79D-4E13-86F7-0A4B4F9F5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Nen</a:t>
            </a:r>
            <a:r>
              <a:rPr lang="cs-CZ" dirty="0"/>
              <a:t>í pochyb o tom, že každý průvodčí může být dobrou matkou. Není pochyb o tom, že na světě je velké množství mužských průvodčích, které se nemohou stát ničím více/vyšším.</a:t>
            </a:r>
          </a:p>
          <a:p>
            <a:r>
              <a:rPr lang="cs-CZ" dirty="0"/>
              <a:t>Ale každá žena se může stát dobrou matkou, a to je víc než ministr. Jako matka je na svém místě nenahraditelná. Kdežto většina ministrů by se dala s úspěchem nahradit.</a:t>
            </a:r>
          </a:p>
        </p:txBody>
      </p:sp>
    </p:spTree>
    <p:extLst>
      <p:ext uri="{BB962C8B-B14F-4D97-AF65-F5344CB8AC3E}">
        <p14:creationId xmlns:p14="http://schemas.microsoft.com/office/powerpoint/2010/main" val="1552788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168</Words>
  <Application>Microsoft Office PowerPoint</Application>
  <PresentationFormat>Širokoúhlá obrazovka</PresentationFormat>
  <Paragraphs>32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Undset </vt:lpstr>
      <vt:lpstr>SU</vt:lpstr>
      <vt:lpstr>kvinnebefrielse</vt:lpstr>
      <vt:lpstr>Konfrontasjon med </vt:lpstr>
      <vt:lpstr>Et kvindesynspunkt 1919</vt:lpstr>
      <vt:lpstr>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Undset </dc:title>
  <dc:creator>Miluše Juříčková</dc:creator>
  <cp:lastModifiedBy>Miluše Juříčková</cp:lastModifiedBy>
  <cp:revision>1</cp:revision>
  <dcterms:created xsi:type="dcterms:W3CDTF">2022-03-08T06:16:48Z</dcterms:created>
  <dcterms:modified xsi:type="dcterms:W3CDTF">2022-03-08T06:30:45Z</dcterms:modified>
</cp:coreProperties>
</file>