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6" r:id="rId6"/>
    <p:sldId id="258" r:id="rId7"/>
    <p:sldId id="260" r:id="rId8"/>
    <p:sldId id="262" r:id="rId9"/>
    <p:sldId id="261" r:id="rId10"/>
    <p:sldId id="264" r:id="rId11"/>
    <p:sldId id="263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9756D-C11A-42E7-A59A-CE0738E47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F58E26-AF59-42D8-BA0A-68FF9405B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6486CA-217D-47C2-8739-7886ECAE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8D86AE-8FAD-475A-881A-00175E80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6F89A6-A026-45CA-8635-4A92F35B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20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CD37E-5203-41CA-BB5D-99765CF9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14987E-4C31-4EA5-9466-535935912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3554A7-B52B-4F1D-918E-5EF99260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3DBB3C-B956-40B7-9521-6831811D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FDEA3A-3612-4601-805A-090EF957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73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9971CE4-5095-49B1-B640-0AEBFE2BE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D522AA-EF26-40A9-BC4F-198DD9690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F4C8BC-6857-46ED-A4A6-5920F185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147D1E-6CDC-4E47-8B2E-576E8BEE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100911-A86C-491F-B5E7-9F43B55A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55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37E5B-1C62-4E23-B733-32E7A5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D8893C-1EE1-4E15-BF6C-AD39D9426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15E845-4C67-4694-B109-C0B61D2C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DC4F6B-E2F6-4BF7-8B8F-62015629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C437E8-4CED-4415-8B5F-D4BB159F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49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724DF-A16E-45BD-A3E0-943A5F43B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305199-DC32-462A-AF0A-7E5B6F3E3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3AA6C8-B986-4481-82C2-4EFAA2D3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9040D5-CF4F-4D8B-8F52-339DAA3E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FAB661-8010-4F58-A31C-38FD2CE5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44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5AEE9-5E6F-43BF-8FD9-FFAF3212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B81FE-22D6-4537-B58A-B15280EB0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0376C8-1D1E-4AE6-B4A5-ECA881924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5D186B-EE5D-470B-B9B8-E681B0F1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F50FB6-FF94-46B8-ADE5-CF477CF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758C8A-26E8-4A25-AED6-53340DD5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14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4A64D-D945-410C-95FB-64FF84C5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59112-9A4B-46A1-AE09-C93CD7268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435794-C931-406C-A127-FA01B514B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DB05BC-2BA1-4321-82E2-09EBC2271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AAB272-58FB-4662-B453-5649D0599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188262-FC5E-47DD-8C42-CF28AD84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967BCF0-CB9C-45AC-B3F9-870D52CB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37FE93B-2B98-4FE4-8243-494C16CA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45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D88E3-8A17-4F4A-B855-7D648590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9F8A3A3-C25C-4370-B5AE-72EC2E7C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7C3324-B52B-4350-99DF-91DAF818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FF36F1-29FE-4BED-8EE2-B14CE530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09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65B865B-B499-40A3-A9F9-8E8AB489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82CD72-503B-4D77-8444-32434DAA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C38E46-B493-4F5B-A776-47A085B0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E8F58-2C99-4FE4-B49F-20EEEA8C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92C24-1F22-4E7E-8C81-19F69DC6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13FC6B-A0D2-4A09-A845-FD2709EFC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E4A9F0-D459-45C3-ADCB-3D3A8ABC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C76463-08A3-4436-8D13-45CEF476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316435-B5E5-410F-8440-CE0B9797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54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40891-CCAE-4638-8E0A-561F59C3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1134EF2-054C-4527-82E5-7538AE884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52DDB7-AFD2-4B36-BFAB-BC519AFEF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08E195-63E8-455A-A994-8253BCF23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940E15-0229-40BE-B9CB-220C2EDF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8ECCDA-EAE5-439E-B6D3-0D8FDE77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37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9FEA62-C7FD-4F8F-A079-6C045AE2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8172A9-5F62-4A1C-90BD-13083F116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7975AD-DB3D-4830-9BF1-31FC067AE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2610-10DD-4A09-B96A-3FBE77A2791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433766-877E-43B8-90D7-2F4A7E25B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BD5134-8C81-4A2D-8825-B6F8A48DB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56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ndersen.sdu.dk/vaerk/register/info.html?vid=40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/index.php?title=Filosofick%C3%A9_drobky&amp;action=edit&amp;redlink=1" TargetMode="External"/><Relationship Id="rId13" Type="http://schemas.openxmlformats.org/officeDocument/2006/relationships/hyperlink" Target="https://cs.wikipedia.org/w/index.php?title=N%C3%A1cvik_k%C5%99es%C5%A5anstv%C3%AD&amp;action=edit&amp;redlink=1" TargetMode="External"/><Relationship Id="rId3" Type="http://schemas.openxmlformats.org/officeDocument/2006/relationships/hyperlink" Target="https://cs.wikipedia.org/w/index.php?title=B%C3%A1ze%C5%88_a_chv%C4%9Bn%C3%AD&amp;action=edit&amp;redlink=1" TargetMode="External"/><Relationship Id="rId7" Type="http://schemas.openxmlformats.org/officeDocument/2006/relationships/hyperlink" Target="https://cs.wikipedia.org/w/index.php?title=Stadia_na_cest%C4%9B_%C5%BEivotem&amp;action=edit&amp;redlink=1" TargetMode="External"/><Relationship Id="rId12" Type="http://schemas.openxmlformats.org/officeDocument/2006/relationships/hyperlink" Target="https://cs.wikipedia.org/wiki/Nemoc_k_smrti" TargetMode="External"/><Relationship Id="rId2" Type="http://schemas.openxmlformats.org/officeDocument/2006/relationships/hyperlink" Target="https://cs.wikipedia.org/w/index.php?title=Bu%C4%8F_%E2%80%93_anebo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/index.php?title=P%C5%99edmluvy&amp;action=edit&amp;redlink=1" TargetMode="External"/><Relationship Id="rId11" Type="http://schemas.openxmlformats.org/officeDocument/2006/relationships/hyperlink" Target="https://cs.wikipedia.org/w/index.php?title=Dv%C4%9B_eticko-n%C3%A1bo%C5%BEensk%C3%A1_pojedn%C3%A1n%C3%AD%C4%8Dka&amp;action=edit&amp;redlink=1" TargetMode="External"/><Relationship Id="rId5" Type="http://schemas.openxmlformats.org/officeDocument/2006/relationships/hyperlink" Target="https://cs.wikipedia.org/w/index.php?title=Pojet%C3%AD_%C3%BAzkosti&amp;action=edit&amp;redlink=1" TargetMode="External"/><Relationship Id="rId10" Type="http://schemas.openxmlformats.org/officeDocument/2006/relationships/hyperlink" Target="https://cs.wikipedia.org/w/index.php?title=Obvykl%C3%A1_i_p%C5%99%C3%ADpadn%C3%A1_krize_v_%C5%BEivot%C4%9B_here%C4%8Dky&amp;action=edit&amp;redlink=1" TargetMode="External"/><Relationship Id="rId4" Type="http://schemas.openxmlformats.org/officeDocument/2006/relationships/hyperlink" Target="https://cs.wikipedia.org/w/index.php?title=Opakov%C3%A1n%C3%AD_(Kierkegaard)&amp;action=edit&amp;redlink=1" TargetMode="External"/><Relationship Id="rId9" Type="http://schemas.openxmlformats.org/officeDocument/2006/relationships/hyperlink" Target="https://cs.wikipedia.org/w/index.php?title=Kone%C4%8Dn%C3%BD_nev%C4%9Bdeck%C3%BD_dodatek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0B7B5-B1FF-4E64-81AA-14B398ADD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cs-CZ" dirty="0" err="1"/>
              <a:t>Dansk</a:t>
            </a:r>
            <a:r>
              <a:rPr lang="cs-CZ" dirty="0"/>
              <a:t> </a:t>
            </a:r>
            <a:r>
              <a:rPr lang="nb-NO" dirty="0"/>
              <a:t>kultur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4FDC24-ADE1-44C4-9AA4-625D161C1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19. </a:t>
            </a:r>
            <a:r>
              <a:rPr lang="nb-NO" dirty="0"/>
              <a:t>århundre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79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portant Mercure en marbre, Italie, vers 1880, d'après Bertel Thorvaldsen (1770-1844) , A fine Italian late 19th century marble figure of Mercury about to kill Argus after Bertel Thorvaldsen (1770-1844) marbre blanc veiné de gris">
            <a:extLst>
              <a:ext uri="{FF2B5EF4-FFF2-40B4-BE49-F238E27FC236}">
                <a16:creationId xmlns:a16="http://schemas.microsoft.com/office/drawing/2014/main" id="{AEBDCD67-CA8A-4005-A8D4-97A0D4B7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571500"/>
            <a:ext cx="410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8CFDEAF-857D-4CAE-8D2E-FE9EA2BE2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0"/>
            <a:ext cx="5507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0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alt Lake City, USA - 22. červenec 2016: mramor replika Christus, socha vzkříšeného Ježíše tím Bertel Thorvaldsen (dokončena v roce 1838), v Temple Square — Stock fotografie">
            <a:extLst>
              <a:ext uri="{FF2B5EF4-FFF2-40B4-BE49-F238E27FC236}">
                <a16:creationId xmlns:a16="http://schemas.microsoft.com/office/drawing/2014/main" id="{5FCF107B-A648-4C03-91CE-9B6AF258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9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F36EC9-C206-4DEB-A9C5-AC14D24B40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H.C. Andersen 1805 - 1875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D10267-C937-4090-9CC2-01E841BDC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1835: </a:t>
            </a:r>
            <a:r>
              <a:rPr lang="nb-NO" i="1" dirty="0"/>
              <a:t>Improvisatoren </a:t>
            </a:r>
          </a:p>
          <a:p>
            <a:r>
              <a:rPr lang="nb-NO" dirty="0"/>
              <a:t>1835: første to eventyrsamlinger (Fyrtøyet.....Den grimme Ælling....) </a:t>
            </a:r>
            <a:r>
              <a:rPr lang="nb-NO" dirty="0">
                <a:solidFill>
                  <a:srgbClr val="FF0000"/>
                </a:solidFill>
              </a:rPr>
              <a:t>156</a:t>
            </a:r>
          </a:p>
          <a:p>
            <a:r>
              <a:rPr lang="nb-NO" i="1" dirty="0"/>
              <a:t>Lykke-Per</a:t>
            </a:r>
          </a:p>
          <a:p>
            <a:endParaRPr lang="nb-NO" dirty="0">
              <a:solidFill>
                <a:srgbClr val="FF0000"/>
              </a:solidFill>
            </a:endParaRPr>
          </a:p>
          <a:p>
            <a:r>
              <a:rPr lang="cs-CZ" dirty="0">
                <a:hlinkClick r:id="rId2"/>
              </a:rPr>
              <a:t>https://andersen.sdu.dk/vaerk/register/info.html?vid=406</a:t>
            </a:r>
            <a:endParaRPr lang="nb-NO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40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C45C7-57A3-4BE9-BA26-B123CDBC24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N.F.S. Grundtvig 1783 - 1872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19E291-C382-4912-927D-E0792AF80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 spisovatel je </a:t>
            </a:r>
            <a:r>
              <a:rPr lang="cs-CZ" dirty="0" err="1"/>
              <a:t>Grundtvig</a:t>
            </a:r>
            <a:r>
              <a:rPr lang="cs-CZ" dirty="0"/>
              <a:t> autorem řady článků a polemik, lyrických a dramatických básní, biblických kázání, nábožných písní a žalmů, prací o severské mytologii a teologických, pedagogických i historických spisů. Cenné jsou i jeho překlady středověkých děl. V letech 1818 až 1823 přeložil z latiny dánskou národní kroniku Gesta </a:t>
            </a:r>
            <a:r>
              <a:rPr lang="cs-CZ" dirty="0" err="1"/>
              <a:t>Danorum</a:t>
            </a:r>
            <a:r>
              <a:rPr lang="cs-CZ" dirty="0"/>
              <a:t> </a:t>
            </a:r>
            <a:r>
              <a:rPr lang="cs-CZ" dirty="0" err="1"/>
              <a:t>Saxona</a:t>
            </a:r>
            <a:r>
              <a:rPr lang="cs-CZ" dirty="0"/>
              <a:t> </a:t>
            </a:r>
            <a:r>
              <a:rPr lang="cs-CZ" dirty="0" err="1"/>
              <a:t>Grammatica</a:t>
            </a:r>
            <a:r>
              <a:rPr lang="cs-CZ" dirty="0"/>
              <a:t> a z islandštiny Královské ságy </a:t>
            </a:r>
            <a:r>
              <a:rPr lang="cs-CZ" dirty="0" err="1"/>
              <a:t>Snorriho</a:t>
            </a:r>
            <a:r>
              <a:rPr lang="cs-CZ" dirty="0"/>
              <a:t> </a:t>
            </a:r>
            <a:r>
              <a:rPr lang="cs-CZ" dirty="0" err="1"/>
              <a:t>Sturlusona</a:t>
            </a:r>
            <a:r>
              <a:rPr lang="cs-CZ" dirty="0"/>
              <a:t>. Roku 1820 vydal první úplný dánský překlad staroanglického eposu </a:t>
            </a:r>
            <a:r>
              <a:rPr lang="cs-CZ" dirty="0" err="1"/>
              <a:t>Beowulf</a:t>
            </a:r>
            <a:r>
              <a:rPr lang="cs-CZ" dirty="0"/>
              <a:t> a roku 1840 přeložil anglosaskou báseň Fénix, dílo básníka z tzv. </a:t>
            </a:r>
            <a:r>
              <a:rPr lang="cs-CZ" dirty="0" err="1"/>
              <a:t>Cynewulfovy</a:t>
            </a:r>
            <a:r>
              <a:rPr lang="cs-CZ" dirty="0"/>
              <a:t> školy.[5][6]</a:t>
            </a:r>
          </a:p>
        </p:txBody>
      </p:sp>
    </p:spTree>
    <p:extLst>
      <p:ext uri="{BB962C8B-B14F-4D97-AF65-F5344CB8AC3E}">
        <p14:creationId xmlns:p14="http://schemas.microsoft.com/office/powerpoint/2010/main" val="421485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C14CA-CF22-44AA-8D3A-24A7813AED2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nb-NO" dirty="0"/>
              <a:t>Søren Kierkegaard 1813 - 1855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80A40-8A55-46BD-BD69-259E75301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Jako součást své analýzy „davu“ obvinil Kierkegaard křesťanskou církev z úpadku a rozkladu, a to zejména Dánskou národní církev, ke které se povinně hlásila drtivá většina občanů Dánska. Kierkegaard věřil, že křesťanstvo „pozbylo své cesty“ pro křesťanskou víru. Byl toho názoru, že křesťanstvo v tomto období ignorovalo, pokřivovalo, nebo věnovalo pouhou „letmou pozornost“ původní křesťanské nauce. Kierkegaard cítil, že jeho povinností v této době bylo informovat ostatní o tom, co považoval za povrchnost takzvaného „křesťanského života“. Napsal několik kritických posudků na soudobé křesťanství v dílech, jako jsou Křesťanské řeči, Vzdělavatelné řeči v rozmanitém tónu nebo Skutky lásky.[18]</a:t>
            </a:r>
          </a:p>
          <a:p>
            <a:endParaRPr lang="cs-CZ" dirty="0"/>
          </a:p>
          <a:p>
            <a:r>
              <a:rPr lang="cs-CZ" dirty="0"/>
              <a:t>Nemoc k smrti je jedním z Kierkegaardových nejpopulárnějších děl z tohoto období, a i když někteří současní ateističtí filosofové a psychologové zamítají Kierkegaardovo navrhované řešení vírou v Boha, jeho analýza povahy zoufalství je jedním z nejlepších úsudků na toto téma a byla převzata pozdějšími filosofiemi, jako je </a:t>
            </a:r>
            <a:r>
              <a:rPr lang="cs-CZ" dirty="0" err="1"/>
              <a:t>Heideggerovo</a:t>
            </a:r>
            <a:r>
              <a:rPr lang="cs-CZ" dirty="0"/>
              <a:t> pojetí existenciální viny a </a:t>
            </a:r>
            <a:r>
              <a:rPr lang="cs-CZ" dirty="0" err="1"/>
              <a:t>Sartrova</a:t>
            </a:r>
            <a:r>
              <a:rPr lang="cs-CZ" dirty="0"/>
              <a:t> špatná víra. Kolem roku 1848 odstartoval Kierkegaard literární útok na Dánskou národní církev s knihami jako Nácvik křesťanství, Ke zkoušení sebe samého, a Suďte sami!, které se pokoušely vysvětlit pravou podstatu křesťanství, s Ježíšem jako jeho vzorem.[30]</a:t>
            </a:r>
          </a:p>
        </p:txBody>
      </p:sp>
    </p:spTree>
    <p:extLst>
      <p:ext uri="{BB962C8B-B14F-4D97-AF65-F5344CB8AC3E}">
        <p14:creationId xmlns:p14="http://schemas.microsoft.com/office/powerpoint/2010/main" val="246631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6C747-E5AF-405B-A4F9-E0DB6AE2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Publiserte under pseudonym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C9CC49-18D4-46BE-BA71-A376D171A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Kierkegaardovy nejdůležitější pseudonymy, v chronologickém pořadí, jsou: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Viktor Eremita, redaktor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" tooltip="Buď – anebo (stránka neexistuje)"/>
              </a:rPr>
              <a:t>Buď – anebo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A, autor mnoha článků z 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Buď – anebo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Soudce William, postava, která vyvrací důkazy pseudonymu „A“ v 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Buď – anebo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Johannes de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silentio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autor díla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" tooltip="Bázeň a chvění (stránka neexistuje)"/>
              </a:rPr>
              <a:t>Bázeň a chvění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Constantin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Constantius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autor první poloviny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" tooltip="Opakování (Kierkegaard) (stránka neexistuje)"/>
              </a:rPr>
              <a:t>Opakování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Mladý Muž, autor druhé poloviny 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Opakování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Vigilius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Haufniensis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autor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" tooltip="Pojetí úzkosti (stránka neexistuje)"/>
              </a:rPr>
              <a:t>Pojetí úzkosti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Nicolaus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Notabene, autor díla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" tooltip="Předmluvy (stránka neexistuje)"/>
              </a:rPr>
              <a:t>Předmluvy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Hilarius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Vazač, redaktor díla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" tooltip="Stadia na cestě životem (stránka neexistuje)"/>
              </a:rPr>
              <a:t>Stadia na cestě životem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Johannes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Climacus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autor děl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" tooltip="Filosofické drobky (stránka neexistuje)"/>
              </a:rPr>
              <a:t>Filosofické drobky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9" tooltip="Konečný nevědecký dodatek (stránka neexistuje)"/>
              </a:rPr>
              <a:t>Konečný nevědecký dodatek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Inter et Inter, autor díla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0" tooltip="Obvyklá i případná krize v životě herečky (stránka neexistuje)"/>
              </a:rPr>
              <a:t>Obvyklá i případná krize v životě herečky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H. H., autor díla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1" tooltip="Dvě eticko-náboženská pojednáníčka (stránka neexistuje)"/>
              </a:rPr>
              <a:t>Dvě eticko-náboženská </a:t>
            </a:r>
            <a:r>
              <a:rPr lang="cs-CZ" b="0" i="1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1" tooltip="Dvě eticko-náboženská pojednáníčka (stránka neexistuje)"/>
              </a:rPr>
              <a:t>pojednáníčka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Anti-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Climacus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autor děl </a:t>
            </a:r>
            <a:r>
              <a:rPr lang="cs-CZ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Nemoc k smrti"/>
              </a:rPr>
              <a:t>Nemoc k smrti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3" tooltip="Nácvik křesťanství (stránka neexistuje)"/>
              </a:rPr>
              <a:t>Nácvik křesťanství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71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D3DEC-8580-4825-9450-7088AC021A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Jens Peter Jacobsen 1847 - 1885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705012-17AD-4967-B331-346BAB4E4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/>
              <a:t>Fru Maria Grube </a:t>
            </a:r>
            <a:r>
              <a:rPr lang="nb-NO" dirty="0"/>
              <a:t>1876</a:t>
            </a:r>
          </a:p>
          <a:p>
            <a:r>
              <a:rPr lang="nb-NO" i="1" dirty="0"/>
              <a:t>Niels Lyhne </a:t>
            </a:r>
            <a:r>
              <a:rPr lang="nb-NO" dirty="0"/>
              <a:t>1880</a:t>
            </a:r>
            <a:endParaRPr lang="cs-CZ" dirty="0"/>
          </a:p>
          <a:p>
            <a:endParaRPr lang="cs-CZ" dirty="0"/>
          </a:p>
          <a:p>
            <a:r>
              <a:rPr lang="nb-NO" dirty="0"/>
              <a:t>Epoke av n</a:t>
            </a:r>
            <a:r>
              <a:rPr lang="cs-CZ" dirty="0" err="1"/>
              <a:t>aturalisme</a:t>
            </a:r>
            <a:endParaRPr lang="cs-CZ" dirty="0"/>
          </a:p>
          <a:p>
            <a:r>
              <a:rPr lang="cs-CZ" dirty="0" err="1"/>
              <a:t>Stor</a:t>
            </a:r>
            <a:r>
              <a:rPr lang="cs-CZ" dirty="0"/>
              <a:t> </a:t>
            </a:r>
            <a:r>
              <a:rPr lang="cs-CZ" dirty="0" err="1"/>
              <a:t>stilist</a:t>
            </a:r>
            <a:endParaRPr lang="nb-NO" dirty="0"/>
          </a:p>
          <a:p>
            <a:r>
              <a:rPr lang="nb-NO" dirty="0"/>
              <a:t>Vennskap med Georg Brandes</a:t>
            </a:r>
          </a:p>
          <a:p>
            <a:r>
              <a:rPr lang="cs-CZ" dirty="0"/>
              <a:t>„</a:t>
            </a:r>
            <a:r>
              <a:rPr lang="nb-NO" dirty="0"/>
              <a:t>Det moderne gjennombrudd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650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94642-7238-42AC-BCD5-29A279AE72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Bertel Thorvaldsen 1770 - 1844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F9C260-4832-4CBF-B43E-5295E14FC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Skulpt</a:t>
            </a:r>
            <a:r>
              <a:rPr lang="nb-NO" dirty="0"/>
              <a:t>ør</a:t>
            </a:r>
          </a:p>
          <a:p>
            <a:r>
              <a:rPr lang="nb-NO" dirty="0"/>
              <a:t>Mange år i Rom</a:t>
            </a:r>
          </a:p>
          <a:p>
            <a:r>
              <a:rPr lang="nb-NO" dirty="0"/>
              <a:t>Hans verker er i mange land</a:t>
            </a:r>
            <a:endParaRPr lang="cs-CZ" dirty="0"/>
          </a:p>
          <a:p>
            <a:r>
              <a:rPr lang="cs-CZ" dirty="0"/>
              <a:t>Museum i K</a:t>
            </a:r>
            <a:r>
              <a:rPr lang="nb-NO" dirty="0"/>
              <a:t>øbenhavn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72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A0953C2-28EC-4266-A344-F3B4F6F16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0"/>
            <a:ext cx="355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2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793860-ADE8-4D51-855E-557C37B0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1500"/>
            <a:ext cx="5181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4395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563</Words>
  <Application>Microsoft Office PowerPoint</Application>
  <PresentationFormat>Širokoúhlá obrazovka</PresentationFormat>
  <Paragraphs>42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Dansk kultur</vt:lpstr>
      <vt:lpstr>H.C. Andersen 1805 - 1875</vt:lpstr>
      <vt:lpstr>N.F.S. Grundtvig 1783 - 1872</vt:lpstr>
      <vt:lpstr>Søren Kierkegaard 1813 - 1855</vt:lpstr>
      <vt:lpstr>Publiserte under pseudonym</vt:lpstr>
      <vt:lpstr>Jens Peter Jacobsen 1847 - 1885</vt:lpstr>
      <vt:lpstr>Bertel Thorvaldsen 1770 - 1844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Dansk kultur</dc:title>
  <dc:creator>Miluše Juříčková</dc:creator>
  <cp:lastModifiedBy>Miluše Juříčková</cp:lastModifiedBy>
  <cp:revision>2</cp:revision>
  <dcterms:created xsi:type="dcterms:W3CDTF">2022-03-14T19:32:53Z</dcterms:created>
  <dcterms:modified xsi:type="dcterms:W3CDTF">2022-03-14T20:47:29Z</dcterms:modified>
</cp:coreProperties>
</file>