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99" r:id="rId2"/>
    <p:sldId id="280" r:id="rId3"/>
    <p:sldId id="300" r:id="rId4"/>
    <p:sldId id="302" r:id="rId5"/>
    <p:sldId id="301" r:id="rId6"/>
    <p:sldId id="326" r:id="rId7"/>
    <p:sldId id="325" r:id="rId8"/>
    <p:sldId id="304" r:id="rId9"/>
    <p:sldId id="305" r:id="rId10"/>
    <p:sldId id="306" r:id="rId11"/>
    <p:sldId id="307" r:id="rId12"/>
    <p:sldId id="309" r:id="rId13"/>
    <p:sldId id="310" r:id="rId14"/>
    <p:sldId id="313" r:id="rId15"/>
    <p:sldId id="314" r:id="rId16"/>
    <p:sldId id="315" r:id="rId17"/>
    <p:sldId id="263" r:id="rId18"/>
    <p:sldId id="316" r:id="rId19"/>
    <p:sldId id="327" r:id="rId20"/>
    <p:sldId id="317" r:id="rId21"/>
    <p:sldId id="331" r:id="rId22"/>
    <p:sldId id="329" r:id="rId23"/>
    <p:sldId id="332" r:id="rId24"/>
    <p:sldId id="334" r:id="rId25"/>
    <p:sldId id="333" r:id="rId26"/>
    <p:sldId id="268" r:id="rId27"/>
    <p:sldId id="320" r:id="rId28"/>
    <p:sldId id="270" r:id="rId29"/>
    <p:sldId id="271" r:id="rId30"/>
    <p:sldId id="321" r:id="rId31"/>
    <p:sldId id="322" r:id="rId32"/>
    <p:sldId id="335" r:id="rId33"/>
    <p:sldId id="368" r:id="rId34"/>
    <p:sldId id="323" r:id="rId35"/>
    <p:sldId id="371" r:id="rId36"/>
    <p:sldId id="379" r:id="rId37"/>
    <p:sldId id="372" r:id="rId38"/>
    <p:sldId id="381" r:id="rId39"/>
    <p:sldId id="376" r:id="rId40"/>
    <p:sldId id="377" r:id="rId41"/>
    <p:sldId id="375" r:id="rId42"/>
    <p:sldId id="373" r:id="rId43"/>
    <p:sldId id="374" r:id="rId4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roslava Dosedlová" initials="J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9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0-26T00:40:01.825" idx="1">
    <p:pos x="624" y="1032"/>
    <p:text/>
  </p:cm>
</p:cmLst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4" Type="http://schemas.openxmlformats.org/officeDocument/2006/relationships/image" Target="../media/image2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4" Type="http://schemas.openxmlformats.org/officeDocument/2006/relationships/image" Target="../media/image2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950722-95EE-48F0-A253-2D528D485812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8A17FFE-6A5E-443D-B25A-B9C05416810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000" dirty="0"/>
            <a:t>Stav psychického vyčerpání, jež se projevuje v oblasti poznávacích funkcí, emocí i motivace, ovlivňuje postoje, výkonnost a celé vzorce profesionálního chování</a:t>
          </a:r>
          <a:endParaRPr lang="en-US" sz="2000" dirty="0"/>
        </a:p>
      </dgm:t>
    </dgm:pt>
    <dgm:pt modelId="{711A9B02-A8A9-46A4-8D3A-CA70CE230AC1}" type="parTrans" cxnId="{6C35E4E1-A039-4564-AB75-181FAA52E903}">
      <dgm:prSet/>
      <dgm:spPr/>
      <dgm:t>
        <a:bodyPr/>
        <a:lstStyle/>
        <a:p>
          <a:endParaRPr lang="en-US"/>
        </a:p>
      </dgm:t>
    </dgm:pt>
    <dgm:pt modelId="{F5BC71AA-1B5D-4079-B210-041DC165278A}" type="sibTrans" cxnId="{6C35E4E1-A039-4564-AB75-181FAA52E903}">
      <dgm:prSet/>
      <dgm:spPr/>
      <dgm:t>
        <a:bodyPr/>
        <a:lstStyle/>
        <a:p>
          <a:endParaRPr lang="en-US"/>
        </a:p>
      </dgm:t>
    </dgm:pt>
    <dgm:pt modelId="{FEA526D8-B579-45E9-A709-F1F70F3CEEC6}">
      <dgm:prSet custT="1"/>
      <dgm:spPr/>
      <dgm:t>
        <a:bodyPr/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Pocit, že požadavkům již nelze dostát a investovaná energie je neadekvátní výslednému efektu</a:t>
          </a:r>
          <a:endParaRPr lang="en-US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617BD578-7E4B-43E6-A26F-66E4CEC7ED0A}" type="parTrans" cxnId="{B0AAE7C5-1408-4D7D-81E7-C8A81A214C07}">
      <dgm:prSet/>
      <dgm:spPr/>
      <dgm:t>
        <a:bodyPr/>
        <a:lstStyle/>
        <a:p>
          <a:endParaRPr lang="en-US"/>
        </a:p>
      </dgm:t>
    </dgm:pt>
    <dgm:pt modelId="{514DA738-0402-449E-891C-37B56069BB08}" type="sibTrans" cxnId="{B0AAE7C5-1408-4D7D-81E7-C8A81A214C07}">
      <dgm:prSet/>
      <dgm:spPr/>
      <dgm:t>
        <a:bodyPr/>
        <a:lstStyle/>
        <a:p>
          <a:endParaRPr lang="en-US"/>
        </a:p>
      </dgm:t>
    </dgm:pt>
    <dgm:pt modelId="{367DB639-5135-4DD9-91AF-883742E5DDEC}" type="pres">
      <dgm:prSet presAssocID="{77950722-95EE-48F0-A253-2D528D485812}" presName="root" presStyleCnt="0">
        <dgm:presLayoutVars>
          <dgm:dir/>
          <dgm:resizeHandles val="exact"/>
        </dgm:presLayoutVars>
      </dgm:prSet>
      <dgm:spPr/>
    </dgm:pt>
    <dgm:pt modelId="{819231FD-37A3-47DC-B9E4-4E9FC4028742}" type="pres">
      <dgm:prSet presAssocID="{48A17FFE-6A5E-443D-B25A-B9C054168101}" presName="compNode" presStyleCnt="0"/>
      <dgm:spPr/>
    </dgm:pt>
    <dgm:pt modelId="{C02B2FDA-69DC-4331-8190-906BDC688950}" type="pres">
      <dgm:prSet presAssocID="{48A17FFE-6A5E-443D-B25A-B9C054168101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lesky"/>
        </a:ext>
      </dgm:extLst>
    </dgm:pt>
    <dgm:pt modelId="{585CCD04-C6B1-4880-92A4-28F9F133869E}" type="pres">
      <dgm:prSet presAssocID="{48A17FFE-6A5E-443D-B25A-B9C054168101}" presName="spaceRect" presStyleCnt="0"/>
      <dgm:spPr/>
    </dgm:pt>
    <dgm:pt modelId="{5A30A7C8-8AC3-4C0F-9D86-842695D211FA}" type="pres">
      <dgm:prSet presAssocID="{48A17FFE-6A5E-443D-B25A-B9C054168101}" presName="textRect" presStyleLbl="revTx" presStyleIdx="0" presStyleCnt="2">
        <dgm:presLayoutVars>
          <dgm:chMax val="1"/>
          <dgm:chPref val="1"/>
        </dgm:presLayoutVars>
      </dgm:prSet>
      <dgm:spPr/>
    </dgm:pt>
    <dgm:pt modelId="{FEBE51FA-C4F9-40AC-B0BC-C253CC721A97}" type="pres">
      <dgm:prSet presAssocID="{F5BC71AA-1B5D-4079-B210-041DC165278A}" presName="sibTrans" presStyleCnt="0"/>
      <dgm:spPr/>
    </dgm:pt>
    <dgm:pt modelId="{8150A485-8991-4A07-9AAD-B23DB7AABCA1}" type="pres">
      <dgm:prSet presAssocID="{FEA526D8-B579-45E9-A709-F1F70F3CEEC6}" presName="compNode" presStyleCnt="0"/>
      <dgm:spPr/>
    </dgm:pt>
    <dgm:pt modelId="{A66A778A-9C27-436A-8DD4-3C9AED93AD0E}" type="pres">
      <dgm:prSet presAssocID="{FEA526D8-B579-45E9-A709-F1F70F3CEEC6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utral Face with No Fill"/>
        </a:ext>
      </dgm:extLst>
    </dgm:pt>
    <dgm:pt modelId="{705C0CDE-AE06-4939-9357-63AABB358697}" type="pres">
      <dgm:prSet presAssocID="{FEA526D8-B579-45E9-A709-F1F70F3CEEC6}" presName="spaceRect" presStyleCnt="0"/>
      <dgm:spPr/>
    </dgm:pt>
    <dgm:pt modelId="{4EBBAB15-C699-4DC5-8ADA-61B3B14DE7D0}" type="pres">
      <dgm:prSet presAssocID="{FEA526D8-B579-45E9-A709-F1F70F3CEEC6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689431AC-0CA1-4795-8089-33AE3A3B5D65}" type="presOf" srcId="{FEA526D8-B579-45E9-A709-F1F70F3CEEC6}" destId="{4EBBAB15-C699-4DC5-8ADA-61B3B14DE7D0}" srcOrd="0" destOrd="0" presId="urn:microsoft.com/office/officeart/2018/2/layout/IconLabelList"/>
    <dgm:cxn modelId="{12E022C3-32B2-48DD-9D96-016620020313}" type="presOf" srcId="{48A17FFE-6A5E-443D-B25A-B9C054168101}" destId="{5A30A7C8-8AC3-4C0F-9D86-842695D211FA}" srcOrd="0" destOrd="0" presId="urn:microsoft.com/office/officeart/2018/2/layout/IconLabelList"/>
    <dgm:cxn modelId="{B0AAE7C5-1408-4D7D-81E7-C8A81A214C07}" srcId="{77950722-95EE-48F0-A253-2D528D485812}" destId="{FEA526D8-B579-45E9-A709-F1F70F3CEEC6}" srcOrd="1" destOrd="0" parTransId="{617BD578-7E4B-43E6-A26F-66E4CEC7ED0A}" sibTransId="{514DA738-0402-449E-891C-37B56069BB08}"/>
    <dgm:cxn modelId="{6C35E4E1-A039-4564-AB75-181FAA52E903}" srcId="{77950722-95EE-48F0-A253-2D528D485812}" destId="{48A17FFE-6A5E-443D-B25A-B9C054168101}" srcOrd="0" destOrd="0" parTransId="{711A9B02-A8A9-46A4-8D3A-CA70CE230AC1}" sibTransId="{F5BC71AA-1B5D-4079-B210-041DC165278A}"/>
    <dgm:cxn modelId="{941AFBE2-1F52-4333-AF05-EC68A93E11AF}" type="presOf" srcId="{77950722-95EE-48F0-A253-2D528D485812}" destId="{367DB639-5135-4DD9-91AF-883742E5DDEC}" srcOrd="0" destOrd="0" presId="urn:microsoft.com/office/officeart/2018/2/layout/IconLabelList"/>
    <dgm:cxn modelId="{AC191F1F-185C-4EC1-9DA8-9711DA07DBDB}" type="presParOf" srcId="{367DB639-5135-4DD9-91AF-883742E5DDEC}" destId="{819231FD-37A3-47DC-B9E4-4E9FC4028742}" srcOrd="0" destOrd="0" presId="urn:microsoft.com/office/officeart/2018/2/layout/IconLabelList"/>
    <dgm:cxn modelId="{7EE3C53A-F4AB-4468-8ECA-8F58F2F6AF98}" type="presParOf" srcId="{819231FD-37A3-47DC-B9E4-4E9FC4028742}" destId="{C02B2FDA-69DC-4331-8190-906BDC688950}" srcOrd="0" destOrd="0" presId="urn:microsoft.com/office/officeart/2018/2/layout/IconLabelList"/>
    <dgm:cxn modelId="{AD574379-6619-4935-BC00-F2A1F898865A}" type="presParOf" srcId="{819231FD-37A3-47DC-B9E4-4E9FC4028742}" destId="{585CCD04-C6B1-4880-92A4-28F9F133869E}" srcOrd="1" destOrd="0" presId="urn:microsoft.com/office/officeart/2018/2/layout/IconLabelList"/>
    <dgm:cxn modelId="{674BA386-853C-4660-8DBF-BC31384E73AC}" type="presParOf" srcId="{819231FD-37A3-47DC-B9E4-4E9FC4028742}" destId="{5A30A7C8-8AC3-4C0F-9D86-842695D211FA}" srcOrd="2" destOrd="0" presId="urn:microsoft.com/office/officeart/2018/2/layout/IconLabelList"/>
    <dgm:cxn modelId="{95CA5A20-24F3-4C15-BBE6-0E9B0E6C9954}" type="presParOf" srcId="{367DB639-5135-4DD9-91AF-883742E5DDEC}" destId="{FEBE51FA-C4F9-40AC-B0BC-C253CC721A97}" srcOrd="1" destOrd="0" presId="urn:microsoft.com/office/officeart/2018/2/layout/IconLabelList"/>
    <dgm:cxn modelId="{66E889B7-3053-4913-BA3E-8E9DA57071E6}" type="presParOf" srcId="{367DB639-5135-4DD9-91AF-883742E5DDEC}" destId="{8150A485-8991-4A07-9AAD-B23DB7AABCA1}" srcOrd="2" destOrd="0" presId="urn:microsoft.com/office/officeart/2018/2/layout/IconLabelList"/>
    <dgm:cxn modelId="{45A8F262-3888-4DFD-9473-092445572E74}" type="presParOf" srcId="{8150A485-8991-4A07-9AAD-B23DB7AABCA1}" destId="{A66A778A-9C27-436A-8DD4-3C9AED93AD0E}" srcOrd="0" destOrd="0" presId="urn:microsoft.com/office/officeart/2018/2/layout/IconLabelList"/>
    <dgm:cxn modelId="{C7EE40B8-8F39-402C-AF89-38021EC15619}" type="presParOf" srcId="{8150A485-8991-4A07-9AAD-B23DB7AABCA1}" destId="{705C0CDE-AE06-4939-9357-63AABB358697}" srcOrd="1" destOrd="0" presId="urn:microsoft.com/office/officeart/2018/2/layout/IconLabelList"/>
    <dgm:cxn modelId="{40224080-80C6-41D8-84C8-B9B0D7AFDEAA}" type="presParOf" srcId="{8150A485-8991-4A07-9AAD-B23DB7AABCA1}" destId="{4EBBAB15-C699-4DC5-8ADA-61B3B14DE7D0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BFE600-BE01-4CE9-9089-283B2A0A33FE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FC4E13BD-842F-4956-AFF8-0C9C8CECD5ED}">
      <dgm:prSet/>
      <dgm:spPr/>
      <dgm:t>
        <a:bodyPr/>
        <a:lstStyle/>
        <a:p>
          <a:r>
            <a:rPr lang="cs-CZ"/>
            <a:t>jde především o psychický stav, prožitek vyčerpání</a:t>
          </a:r>
          <a:endParaRPr lang="en-US"/>
        </a:p>
      </dgm:t>
    </dgm:pt>
    <dgm:pt modelId="{8E6A190A-DC79-46DB-A10B-196861F8CB03}" type="parTrans" cxnId="{6985FE96-2329-4ACF-A62A-58B125888450}">
      <dgm:prSet/>
      <dgm:spPr/>
      <dgm:t>
        <a:bodyPr/>
        <a:lstStyle/>
        <a:p>
          <a:endParaRPr lang="en-US"/>
        </a:p>
      </dgm:t>
    </dgm:pt>
    <dgm:pt modelId="{5C26D49D-D053-4517-9658-23CF2F9D0575}" type="sibTrans" cxnId="{6985FE96-2329-4ACF-A62A-58B125888450}">
      <dgm:prSet/>
      <dgm:spPr/>
      <dgm:t>
        <a:bodyPr/>
        <a:lstStyle/>
        <a:p>
          <a:endParaRPr lang="en-US"/>
        </a:p>
      </dgm:t>
    </dgm:pt>
    <dgm:pt modelId="{E659B653-214B-4913-993C-E65AC9283895}">
      <dgm:prSet/>
      <dgm:spPr/>
      <dgm:t>
        <a:bodyPr/>
        <a:lstStyle/>
        <a:p>
          <a:r>
            <a:rPr lang="cs-CZ"/>
            <a:t>vyskytuje se především v profesích s podstatnou náplní „práce s lidmi“</a:t>
          </a:r>
          <a:endParaRPr lang="en-US"/>
        </a:p>
      </dgm:t>
    </dgm:pt>
    <dgm:pt modelId="{76F2DF92-1C4F-430A-BC2F-A3836F896C39}" type="parTrans" cxnId="{A3A77DA2-0DAE-42C9-8C6D-A6A934013BDA}">
      <dgm:prSet/>
      <dgm:spPr/>
      <dgm:t>
        <a:bodyPr/>
        <a:lstStyle/>
        <a:p>
          <a:endParaRPr lang="en-US"/>
        </a:p>
      </dgm:t>
    </dgm:pt>
    <dgm:pt modelId="{8A155AD2-4093-4A70-9081-6F7C5527387A}" type="sibTrans" cxnId="{A3A77DA2-0DAE-42C9-8C6D-A6A934013BDA}">
      <dgm:prSet/>
      <dgm:spPr/>
      <dgm:t>
        <a:bodyPr/>
        <a:lstStyle/>
        <a:p>
          <a:endParaRPr lang="en-US"/>
        </a:p>
      </dgm:t>
    </dgm:pt>
    <dgm:pt modelId="{6653D4FA-3A63-47C8-B341-081013E29628}">
      <dgm:prSet/>
      <dgm:spPr/>
      <dgm:t>
        <a:bodyPr/>
        <a:lstStyle/>
        <a:p>
          <a:r>
            <a:rPr lang="cs-CZ"/>
            <a:t>symptomy jsou hlavně psychické, ale také fyzické a sociální</a:t>
          </a:r>
          <a:endParaRPr lang="en-US"/>
        </a:p>
      </dgm:t>
    </dgm:pt>
    <dgm:pt modelId="{1A0B5AAF-7448-46F7-9F1A-167B291F1AC5}" type="parTrans" cxnId="{C411F1E0-A9AF-4BD8-9910-03E403EFA909}">
      <dgm:prSet/>
      <dgm:spPr/>
      <dgm:t>
        <a:bodyPr/>
        <a:lstStyle/>
        <a:p>
          <a:endParaRPr lang="en-US"/>
        </a:p>
      </dgm:t>
    </dgm:pt>
    <dgm:pt modelId="{C60231BA-FE58-4CD5-9859-262C1BF76BC7}" type="sibTrans" cxnId="{C411F1E0-A9AF-4BD8-9910-03E403EFA909}">
      <dgm:prSet/>
      <dgm:spPr/>
      <dgm:t>
        <a:bodyPr/>
        <a:lstStyle/>
        <a:p>
          <a:endParaRPr lang="en-US"/>
        </a:p>
      </dgm:t>
    </dgm:pt>
    <dgm:pt modelId="{2EAF7954-2B70-40FA-A11B-FFE4C467FA70}">
      <dgm:prSet/>
      <dgm:spPr/>
      <dgm:t>
        <a:bodyPr/>
        <a:lstStyle/>
        <a:p>
          <a:r>
            <a:rPr lang="cs-CZ"/>
            <a:t>klíčová je emoční exhausce, kognitivní vyčerpání a celková únava</a:t>
          </a:r>
          <a:endParaRPr lang="en-US"/>
        </a:p>
      </dgm:t>
    </dgm:pt>
    <dgm:pt modelId="{E91216C4-A481-4ED7-89B3-B21FF7BF088D}" type="parTrans" cxnId="{6BB13158-5CE2-4E4B-8630-12B5F6D07BAF}">
      <dgm:prSet/>
      <dgm:spPr/>
      <dgm:t>
        <a:bodyPr/>
        <a:lstStyle/>
        <a:p>
          <a:endParaRPr lang="en-US"/>
        </a:p>
      </dgm:t>
    </dgm:pt>
    <dgm:pt modelId="{4C7700AF-3CC9-4ADB-81B2-140A2669D234}" type="sibTrans" cxnId="{6BB13158-5CE2-4E4B-8630-12B5F6D07BAF}">
      <dgm:prSet/>
      <dgm:spPr/>
      <dgm:t>
        <a:bodyPr/>
        <a:lstStyle/>
        <a:p>
          <a:endParaRPr lang="en-US"/>
        </a:p>
      </dgm:t>
    </dgm:pt>
    <dgm:pt modelId="{B5E844FC-16B3-4130-8C72-084C5B6FE981}">
      <dgm:prSet/>
      <dgm:spPr/>
      <dgm:t>
        <a:bodyPr/>
        <a:lstStyle/>
        <a:p>
          <a:r>
            <a:rPr lang="cs-CZ"/>
            <a:t>syndrom je výsledkem chronického stresu</a:t>
          </a:r>
          <a:endParaRPr lang="en-US"/>
        </a:p>
      </dgm:t>
    </dgm:pt>
    <dgm:pt modelId="{6BD1B4BC-5212-41B9-93EA-9B50D7B0F003}" type="parTrans" cxnId="{8DEB85BC-F55E-4AA6-A263-C10AFF37EFDB}">
      <dgm:prSet/>
      <dgm:spPr/>
      <dgm:t>
        <a:bodyPr/>
        <a:lstStyle/>
        <a:p>
          <a:endParaRPr lang="en-US"/>
        </a:p>
      </dgm:t>
    </dgm:pt>
    <dgm:pt modelId="{20B5D31B-FCD6-47DA-83BE-55D4D5FC8B02}" type="sibTrans" cxnId="{8DEB85BC-F55E-4AA6-A263-C10AFF37EFDB}">
      <dgm:prSet/>
      <dgm:spPr/>
      <dgm:t>
        <a:bodyPr/>
        <a:lstStyle/>
        <a:p>
          <a:endParaRPr lang="en-US"/>
        </a:p>
      </dgm:t>
    </dgm:pt>
    <dgm:pt modelId="{D5519991-EB8C-46A1-AD9C-1B52EDDF3D7D}">
      <dgm:prSet/>
      <dgm:spPr/>
      <dgm:t>
        <a:bodyPr/>
        <a:lstStyle/>
        <a:p>
          <a:r>
            <a:rPr lang="cs-CZ"/>
            <a:t>často systémová záležitost (vliv firemní kultury)</a:t>
          </a:r>
          <a:endParaRPr lang="en-US"/>
        </a:p>
      </dgm:t>
    </dgm:pt>
    <dgm:pt modelId="{8E432117-5BAA-48F5-9401-CCA3C5041A3C}" type="parTrans" cxnId="{401BCCC9-7049-44AE-9BE0-C03455AA8C72}">
      <dgm:prSet/>
      <dgm:spPr/>
      <dgm:t>
        <a:bodyPr/>
        <a:lstStyle/>
        <a:p>
          <a:endParaRPr lang="en-US"/>
        </a:p>
      </dgm:t>
    </dgm:pt>
    <dgm:pt modelId="{F39BF021-3041-4564-8728-BA1923E86836}" type="sibTrans" cxnId="{401BCCC9-7049-44AE-9BE0-C03455AA8C72}">
      <dgm:prSet/>
      <dgm:spPr/>
      <dgm:t>
        <a:bodyPr/>
        <a:lstStyle/>
        <a:p>
          <a:endParaRPr lang="en-US"/>
        </a:p>
      </dgm:t>
    </dgm:pt>
    <dgm:pt modelId="{7CB18102-8444-4CF2-8A32-8635A3CFB60C}" type="pres">
      <dgm:prSet presAssocID="{13BFE600-BE01-4CE9-9089-283B2A0A33FE}" presName="diagram" presStyleCnt="0">
        <dgm:presLayoutVars>
          <dgm:dir/>
          <dgm:resizeHandles val="exact"/>
        </dgm:presLayoutVars>
      </dgm:prSet>
      <dgm:spPr/>
    </dgm:pt>
    <dgm:pt modelId="{4184843A-0AF8-4FAA-9B32-16C4664E582C}" type="pres">
      <dgm:prSet presAssocID="{FC4E13BD-842F-4956-AFF8-0C9C8CECD5ED}" presName="node" presStyleLbl="node1" presStyleIdx="0" presStyleCnt="6">
        <dgm:presLayoutVars>
          <dgm:bulletEnabled val="1"/>
        </dgm:presLayoutVars>
      </dgm:prSet>
      <dgm:spPr/>
    </dgm:pt>
    <dgm:pt modelId="{F138E9D8-13DB-430E-A373-A61BEA42B231}" type="pres">
      <dgm:prSet presAssocID="{5C26D49D-D053-4517-9658-23CF2F9D0575}" presName="sibTrans" presStyleCnt="0"/>
      <dgm:spPr/>
    </dgm:pt>
    <dgm:pt modelId="{D1C54D79-097B-4DE1-8186-D44B872E7D1C}" type="pres">
      <dgm:prSet presAssocID="{E659B653-214B-4913-993C-E65AC9283895}" presName="node" presStyleLbl="node1" presStyleIdx="1" presStyleCnt="6">
        <dgm:presLayoutVars>
          <dgm:bulletEnabled val="1"/>
        </dgm:presLayoutVars>
      </dgm:prSet>
      <dgm:spPr/>
    </dgm:pt>
    <dgm:pt modelId="{B35FF1A8-B0DB-4A86-A947-B298D44C7635}" type="pres">
      <dgm:prSet presAssocID="{8A155AD2-4093-4A70-9081-6F7C5527387A}" presName="sibTrans" presStyleCnt="0"/>
      <dgm:spPr/>
    </dgm:pt>
    <dgm:pt modelId="{E764243F-BA75-4E9F-A437-2262522F4A53}" type="pres">
      <dgm:prSet presAssocID="{6653D4FA-3A63-47C8-B341-081013E29628}" presName="node" presStyleLbl="node1" presStyleIdx="2" presStyleCnt="6">
        <dgm:presLayoutVars>
          <dgm:bulletEnabled val="1"/>
        </dgm:presLayoutVars>
      </dgm:prSet>
      <dgm:spPr/>
    </dgm:pt>
    <dgm:pt modelId="{8DEFD0E7-6EE1-4B5A-8CFB-8539A5C68284}" type="pres">
      <dgm:prSet presAssocID="{C60231BA-FE58-4CD5-9859-262C1BF76BC7}" presName="sibTrans" presStyleCnt="0"/>
      <dgm:spPr/>
    </dgm:pt>
    <dgm:pt modelId="{5963463E-0291-4A0E-9885-EEDE52D5F6DB}" type="pres">
      <dgm:prSet presAssocID="{2EAF7954-2B70-40FA-A11B-FFE4C467FA70}" presName="node" presStyleLbl="node1" presStyleIdx="3" presStyleCnt="6">
        <dgm:presLayoutVars>
          <dgm:bulletEnabled val="1"/>
        </dgm:presLayoutVars>
      </dgm:prSet>
      <dgm:spPr/>
    </dgm:pt>
    <dgm:pt modelId="{AC791B6E-5BBC-4F1D-BC80-9009B7CCDB6C}" type="pres">
      <dgm:prSet presAssocID="{4C7700AF-3CC9-4ADB-81B2-140A2669D234}" presName="sibTrans" presStyleCnt="0"/>
      <dgm:spPr/>
    </dgm:pt>
    <dgm:pt modelId="{7D9CB77B-B918-4ECB-A4BD-F7FB006DC651}" type="pres">
      <dgm:prSet presAssocID="{B5E844FC-16B3-4130-8C72-084C5B6FE981}" presName="node" presStyleLbl="node1" presStyleIdx="4" presStyleCnt="6">
        <dgm:presLayoutVars>
          <dgm:bulletEnabled val="1"/>
        </dgm:presLayoutVars>
      </dgm:prSet>
      <dgm:spPr/>
    </dgm:pt>
    <dgm:pt modelId="{2823980D-B07E-42BF-B93D-242446E609BD}" type="pres">
      <dgm:prSet presAssocID="{20B5D31B-FCD6-47DA-83BE-55D4D5FC8B02}" presName="sibTrans" presStyleCnt="0"/>
      <dgm:spPr/>
    </dgm:pt>
    <dgm:pt modelId="{F2E05B23-636E-4291-90E2-C19C7D6A7797}" type="pres">
      <dgm:prSet presAssocID="{D5519991-EB8C-46A1-AD9C-1B52EDDF3D7D}" presName="node" presStyleLbl="node1" presStyleIdx="5" presStyleCnt="6">
        <dgm:presLayoutVars>
          <dgm:bulletEnabled val="1"/>
        </dgm:presLayoutVars>
      </dgm:prSet>
      <dgm:spPr/>
    </dgm:pt>
  </dgm:ptLst>
  <dgm:cxnLst>
    <dgm:cxn modelId="{B76E6E00-5D7B-4A43-9D64-AFF57ED8FE48}" type="presOf" srcId="{6653D4FA-3A63-47C8-B341-081013E29628}" destId="{E764243F-BA75-4E9F-A437-2262522F4A53}" srcOrd="0" destOrd="0" presId="urn:microsoft.com/office/officeart/2005/8/layout/default"/>
    <dgm:cxn modelId="{1EECCE35-AB1A-4935-BC81-80749C322767}" type="presOf" srcId="{2EAF7954-2B70-40FA-A11B-FFE4C467FA70}" destId="{5963463E-0291-4A0E-9885-EEDE52D5F6DB}" srcOrd="0" destOrd="0" presId="urn:microsoft.com/office/officeart/2005/8/layout/default"/>
    <dgm:cxn modelId="{93DB1148-43CC-43D5-8BB7-BF2BBACEDEF5}" type="presOf" srcId="{13BFE600-BE01-4CE9-9089-283B2A0A33FE}" destId="{7CB18102-8444-4CF2-8A32-8635A3CFB60C}" srcOrd="0" destOrd="0" presId="urn:microsoft.com/office/officeart/2005/8/layout/default"/>
    <dgm:cxn modelId="{6BB13158-5CE2-4E4B-8630-12B5F6D07BAF}" srcId="{13BFE600-BE01-4CE9-9089-283B2A0A33FE}" destId="{2EAF7954-2B70-40FA-A11B-FFE4C467FA70}" srcOrd="3" destOrd="0" parTransId="{E91216C4-A481-4ED7-89B3-B21FF7BF088D}" sibTransId="{4C7700AF-3CC9-4ADB-81B2-140A2669D234}"/>
    <dgm:cxn modelId="{92C8B493-B603-4B5B-BABC-F2AAEE005CFA}" type="presOf" srcId="{B5E844FC-16B3-4130-8C72-084C5B6FE981}" destId="{7D9CB77B-B918-4ECB-A4BD-F7FB006DC651}" srcOrd="0" destOrd="0" presId="urn:microsoft.com/office/officeart/2005/8/layout/default"/>
    <dgm:cxn modelId="{6985FE96-2329-4ACF-A62A-58B125888450}" srcId="{13BFE600-BE01-4CE9-9089-283B2A0A33FE}" destId="{FC4E13BD-842F-4956-AFF8-0C9C8CECD5ED}" srcOrd="0" destOrd="0" parTransId="{8E6A190A-DC79-46DB-A10B-196861F8CB03}" sibTransId="{5C26D49D-D053-4517-9658-23CF2F9D0575}"/>
    <dgm:cxn modelId="{DCC7579A-EB3C-4D93-AAFB-720E884ADB10}" type="presOf" srcId="{E659B653-214B-4913-993C-E65AC9283895}" destId="{D1C54D79-097B-4DE1-8186-D44B872E7D1C}" srcOrd="0" destOrd="0" presId="urn:microsoft.com/office/officeart/2005/8/layout/default"/>
    <dgm:cxn modelId="{A3A77DA2-0DAE-42C9-8C6D-A6A934013BDA}" srcId="{13BFE600-BE01-4CE9-9089-283B2A0A33FE}" destId="{E659B653-214B-4913-993C-E65AC9283895}" srcOrd="1" destOrd="0" parTransId="{76F2DF92-1C4F-430A-BC2F-A3836F896C39}" sibTransId="{8A155AD2-4093-4A70-9081-6F7C5527387A}"/>
    <dgm:cxn modelId="{8DEB85BC-F55E-4AA6-A263-C10AFF37EFDB}" srcId="{13BFE600-BE01-4CE9-9089-283B2A0A33FE}" destId="{B5E844FC-16B3-4130-8C72-084C5B6FE981}" srcOrd="4" destOrd="0" parTransId="{6BD1B4BC-5212-41B9-93EA-9B50D7B0F003}" sibTransId="{20B5D31B-FCD6-47DA-83BE-55D4D5FC8B02}"/>
    <dgm:cxn modelId="{CB0EE6C2-DFA3-4BB1-8F38-81293194A681}" type="presOf" srcId="{D5519991-EB8C-46A1-AD9C-1B52EDDF3D7D}" destId="{F2E05B23-636E-4291-90E2-C19C7D6A7797}" srcOrd="0" destOrd="0" presId="urn:microsoft.com/office/officeart/2005/8/layout/default"/>
    <dgm:cxn modelId="{B04ADBC3-5A3A-4914-BAB2-4E4B78019310}" type="presOf" srcId="{FC4E13BD-842F-4956-AFF8-0C9C8CECD5ED}" destId="{4184843A-0AF8-4FAA-9B32-16C4664E582C}" srcOrd="0" destOrd="0" presId="urn:microsoft.com/office/officeart/2005/8/layout/default"/>
    <dgm:cxn modelId="{401BCCC9-7049-44AE-9BE0-C03455AA8C72}" srcId="{13BFE600-BE01-4CE9-9089-283B2A0A33FE}" destId="{D5519991-EB8C-46A1-AD9C-1B52EDDF3D7D}" srcOrd="5" destOrd="0" parTransId="{8E432117-5BAA-48F5-9401-CCA3C5041A3C}" sibTransId="{F39BF021-3041-4564-8728-BA1923E86836}"/>
    <dgm:cxn modelId="{C411F1E0-A9AF-4BD8-9910-03E403EFA909}" srcId="{13BFE600-BE01-4CE9-9089-283B2A0A33FE}" destId="{6653D4FA-3A63-47C8-B341-081013E29628}" srcOrd="2" destOrd="0" parTransId="{1A0B5AAF-7448-46F7-9F1A-167B291F1AC5}" sibTransId="{C60231BA-FE58-4CD5-9859-262C1BF76BC7}"/>
    <dgm:cxn modelId="{9EF6362C-5C63-4296-99DF-DD01BAAC0439}" type="presParOf" srcId="{7CB18102-8444-4CF2-8A32-8635A3CFB60C}" destId="{4184843A-0AF8-4FAA-9B32-16C4664E582C}" srcOrd="0" destOrd="0" presId="urn:microsoft.com/office/officeart/2005/8/layout/default"/>
    <dgm:cxn modelId="{49A37F8A-DBF5-40C3-878D-8DE96AEA9064}" type="presParOf" srcId="{7CB18102-8444-4CF2-8A32-8635A3CFB60C}" destId="{F138E9D8-13DB-430E-A373-A61BEA42B231}" srcOrd="1" destOrd="0" presId="urn:microsoft.com/office/officeart/2005/8/layout/default"/>
    <dgm:cxn modelId="{165313F4-F49A-458D-A863-A6E120576C75}" type="presParOf" srcId="{7CB18102-8444-4CF2-8A32-8635A3CFB60C}" destId="{D1C54D79-097B-4DE1-8186-D44B872E7D1C}" srcOrd="2" destOrd="0" presId="urn:microsoft.com/office/officeart/2005/8/layout/default"/>
    <dgm:cxn modelId="{ECF4505B-A6C5-402D-9EDB-B6E279BF9498}" type="presParOf" srcId="{7CB18102-8444-4CF2-8A32-8635A3CFB60C}" destId="{B35FF1A8-B0DB-4A86-A947-B298D44C7635}" srcOrd="3" destOrd="0" presId="urn:microsoft.com/office/officeart/2005/8/layout/default"/>
    <dgm:cxn modelId="{3345C3ED-6B3C-4313-878F-CEA2F3668FE9}" type="presParOf" srcId="{7CB18102-8444-4CF2-8A32-8635A3CFB60C}" destId="{E764243F-BA75-4E9F-A437-2262522F4A53}" srcOrd="4" destOrd="0" presId="urn:microsoft.com/office/officeart/2005/8/layout/default"/>
    <dgm:cxn modelId="{B610CB97-6840-4658-8761-C91509460E2B}" type="presParOf" srcId="{7CB18102-8444-4CF2-8A32-8635A3CFB60C}" destId="{8DEFD0E7-6EE1-4B5A-8CFB-8539A5C68284}" srcOrd="5" destOrd="0" presId="urn:microsoft.com/office/officeart/2005/8/layout/default"/>
    <dgm:cxn modelId="{84AED36A-A5DE-4E3D-9CF4-5C815401DD3A}" type="presParOf" srcId="{7CB18102-8444-4CF2-8A32-8635A3CFB60C}" destId="{5963463E-0291-4A0E-9885-EEDE52D5F6DB}" srcOrd="6" destOrd="0" presId="urn:microsoft.com/office/officeart/2005/8/layout/default"/>
    <dgm:cxn modelId="{CC57EB0B-AC73-4B83-BFF8-174E3CC0511A}" type="presParOf" srcId="{7CB18102-8444-4CF2-8A32-8635A3CFB60C}" destId="{AC791B6E-5BBC-4F1D-BC80-9009B7CCDB6C}" srcOrd="7" destOrd="0" presId="urn:microsoft.com/office/officeart/2005/8/layout/default"/>
    <dgm:cxn modelId="{F4286A1D-8B3E-4BB1-AC43-80F4A2E25C6D}" type="presParOf" srcId="{7CB18102-8444-4CF2-8A32-8635A3CFB60C}" destId="{7D9CB77B-B918-4ECB-A4BD-F7FB006DC651}" srcOrd="8" destOrd="0" presId="urn:microsoft.com/office/officeart/2005/8/layout/default"/>
    <dgm:cxn modelId="{28F52D3F-5905-49FD-8B16-28A2984F5DD1}" type="presParOf" srcId="{7CB18102-8444-4CF2-8A32-8635A3CFB60C}" destId="{2823980D-B07E-42BF-B93D-242446E609BD}" srcOrd="9" destOrd="0" presId="urn:microsoft.com/office/officeart/2005/8/layout/default"/>
    <dgm:cxn modelId="{4197CDF2-B192-48B2-8532-143F7142472C}" type="presParOf" srcId="{7CB18102-8444-4CF2-8A32-8635A3CFB60C}" destId="{F2E05B23-636E-4291-90E2-C19C7D6A7797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E4A3BD-5489-4AD7-9FDD-C2C929FCC488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29FEC08-802B-4200-9EB5-752B5CFA074F}">
      <dgm:prSet/>
      <dgm:spPr/>
      <dgm:t>
        <a:bodyPr/>
        <a:lstStyle/>
        <a:p>
          <a:r>
            <a:rPr lang="cs-CZ"/>
            <a:t>pocit, že namáhavé úsilí trvá již příliš dlouho a nevede k výsledkům</a:t>
          </a:r>
          <a:endParaRPr lang="en-US"/>
        </a:p>
      </dgm:t>
    </dgm:pt>
    <dgm:pt modelId="{E71D9039-1B10-4BAA-BA72-C60FA74C73AB}" type="parTrans" cxnId="{756A1939-E6FB-4A10-B706-7FC80E893FFA}">
      <dgm:prSet/>
      <dgm:spPr/>
      <dgm:t>
        <a:bodyPr/>
        <a:lstStyle/>
        <a:p>
          <a:endParaRPr lang="en-US"/>
        </a:p>
      </dgm:t>
    </dgm:pt>
    <dgm:pt modelId="{81E9AB66-6155-48A5-8A59-181F3BCF37C8}" type="sibTrans" cxnId="{756A1939-E6FB-4A10-B706-7FC80E893FFA}">
      <dgm:prSet/>
      <dgm:spPr/>
      <dgm:t>
        <a:bodyPr/>
        <a:lstStyle/>
        <a:p>
          <a:endParaRPr lang="en-US"/>
        </a:p>
      </dgm:t>
    </dgm:pt>
    <dgm:pt modelId="{EB31ACE2-B15C-4986-88F7-C708C8EF1315}">
      <dgm:prSet/>
      <dgm:spPr/>
      <dgm:t>
        <a:bodyPr/>
        <a:lstStyle/>
        <a:p>
          <a:r>
            <a:rPr lang="cs-CZ"/>
            <a:t>emocionální vyčerpání, ztráta motivace</a:t>
          </a:r>
          <a:endParaRPr lang="en-US"/>
        </a:p>
      </dgm:t>
    </dgm:pt>
    <dgm:pt modelId="{D5D37B86-BE98-4AC7-A596-E935E5525486}" type="parTrans" cxnId="{044F068D-2772-48A2-B5DA-A819BC3C7ED1}">
      <dgm:prSet/>
      <dgm:spPr/>
      <dgm:t>
        <a:bodyPr/>
        <a:lstStyle/>
        <a:p>
          <a:endParaRPr lang="en-US"/>
        </a:p>
      </dgm:t>
    </dgm:pt>
    <dgm:pt modelId="{5EB5D0E6-886B-4D36-80BA-ED81B25D6F39}" type="sibTrans" cxnId="{044F068D-2772-48A2-B5DA-A819BC3C7ED1}">
      <dgm:prSet/>
      <dgm:spPr/>
      <dgm:t>
        <a:bodyPr/>
        <a:lstStyle/>
        <a:p>
          <a:endParaRPr lang="en-US"/>
        </a:p>
      </dgm:t>
    </dgm:pt>
    <dgm:pt modelId="{BFEE2296-C22F-439C-87B1-A8A3F62DE0AD}">
      <dgm:prSet/>
      <dgm:spPr/>
      <dgm:t>
        <a:bodyPr/>
        <a:lstStyle/>
        <a:p>
          <a:r>
            <a:rPr lang="cs-CZ"/>
            <a:t>únava je popisována expresivně (jsem k smrti unaven, jsem na dně)</a:t>
          </a:r>
          <a:endParaRPr lang="en-US"/>
        </a:p>
      </dgm:t>
    </dgm:pt>
    <dgm:pt modelId="{6E26EFE6-4F90-4096-AFD9-D6311937A8C6}" type="parTrans" cxnId="{B40577DF-2886-4A41-88DF-C0B97CAB275E}">
      <dgm:prSet/>
      <dgm:spPr/>
      <dgm:t>
        <a:bodyPr/>
        <a:lstStyle/>
        <a:p>
          <a:endParaRPr lang="en-US"/>
        </a:p>
      </dgm:t>
    </dgm:pt>
    <dgm:pt modelId="{D9CDA720-4B53-43A5-AC73-4FE53190C502}" type="sibTrans" cxnId="{B40577DF-2886-4A41-88DF-C0B97CAB275E}">
      <dgm:prSet/>
      <dgm:spPr/>
      <dgm:t>
        <a:bodyPr/>
        <a:lstStyle/>
        <a:p>
          <a:endParaRPr lang="en-US"/>
        </a:p>
      </dgm:t>
    </dgm:pt>
    <dgm:pt modelId="{AD98F713-058F-48D8-937D-7A52B4781403}">
      <dgm:prSet/>
      <dgm:spPr/>
      <dgm:t>
        <a:bodyPr/>
        <a:lstStyle/>
        <a:p>
          <a:r>
            <a:rPr lang="cs-CZ"/>
            <a:t>utlumení spontaneity, kreativity, iniciativy a invence</a:t>
          </a:r>
          <a:endParaRPr lang="en-US"/>
        </a:p>
      </dgm:t>
    </dgm:pt>
    <dgm:pt modelId="{07CFF225-13C1-4F97-AD30-D8E5106DD5EB}" type="parTrans" cxnId="{58BF7799-BD02-49F2-A25D-660DBAF59D78}">
      <dgm:prSet/>
      <dgm:spPr/>
      <dgm:t>
        <a:bodyPr/>
        <a:lstStyle/>
        <a:p>
          <a:endParaRPr lang="en-US"/>
        </a:p>
      </dgm:t>
    </dgm:pt>
    <dgm:pt modelId="{1D614B41-2AA0-4E49-BCBE-0F2C0CF2FF62}" type="sibTrans" cxnId="{58BF7799-BD02-49F2-A25D-660DBAF59D78}">
      <dgm:prSet/>
      <dgm:spPr/>
      <dgm:t>
        <a:bodyPr/>
        <a:lstStyle/>
        <a:p>
          <a:endParaRPr lang="en-US"/>
        </a:p>
      </dgm:t>
    </dgm:pt>
    <dgm:pt modelId="{2212D692-A602-4158-9431-A835A966DCF8}">
      <dgm:prSet/>
      <dgm:spPr/>
      <dgm:t>
        <a:bodyPr/>
        <a:lstStyle/>
        <a:p>
          <a:r>
            <a:rPr lang="cs-CZ"/>
            <a:t>depresivní ladění, frustrace, bezvýchodnost, beznaděj</a:t>
          </a:r>
          <a:endParaRPr lang="en-US"/>
        </a:p>
      </dgm:t>
    </dgm:pt>
    <dgm:pt modelId="{3AFF0753-E937-444D-9C06-729885ACB78F}" type="parTrans" cxnId="{20F511DC-A7AB-4963-ABF8-C496BA147B28}">
      <dgm:prSet/>
      <dgm:spPr/>
      <dgm:t>
        <a:bodyPr/>
        <a:lstStyle/>
        <a:p>
          <a:endParaRPr lang="en-US"/>
        </a:p>
      </dgm:t>
    </dgm:pt>
    <dgm:pt modelId="{6D9DF55D-0F9F-4F03-9BCA-342DF224F1E9}" type="sibTrans" cxnId="{20F511DC-A7AB-4963-ABF8-C496BA147B28}">
      <dgm:prSet/>
      <dgm:spPr/>
      <dgm:t>
        <a:bodyPr/>
        <a:lstStyle/>
        <a:p>
          <a:endParaRPr lang="en-US"/>
        </a:p>
      </dgm:t>
    </dgm:pt>
    <dgm:pt modelId="{DD6714CE-537B-4321-82C9-7761238CFE98}">
      <dgm:prSet/>
      <dgm:spPr/>
      <dgm:t>
        <a:bodyPr/>
        <a:lstStyle/>
        <a:p>
          <a:r>
            <a:rPr lang="cs-CZ"/>
            <a:t>přesvědčení o vlastní nahraditelnosti a bezcennosti</a:t>
          </a:r>
          <a:endParaRPr lang="en-US"/>
        </a:p>
      </dgm:t>
    </dgm:pt>
    <dgm:pt modelId="{8261316A-CF3A-4831-B60A-4620EB1D43AD}" type="parTrans" cxnId="{39B198D6-0162-45FD-96AF-4736D80D5C88}">
      <dgm:prSet/>
      <dgm:spPr/>
      <dgm:t>
        <a:bodyPr/>
        <a:lstStyle/>
        <a:p>
          <a:endParaRPr lang="en-US"/>
        </a:p>
      </dgm:t>
    </dgm:pt>
    <dgm:pt modelId="{01A9F405-FD51-4FBA-B313-F6C1B48F675B}" type="sibTrans" cxnId="{39B198D6-0162-45FD-96AF-4736D80D5C88}">
      <dgm:prSet/>
      <dgm:spPr/>
      <dgm:t>
        <a:bodyPr/>
        <a:lstStyle/>
        <a:p>
          <a:endParaRPr lang="en-US"/>
        </a:p>
      </dgm:t>
    </dgm:pt>
    <dgm:pt modelId="{C703826B-12C6-4979-9816-8138B7E0AB39}">
      <dgm:prSet/>
      <dgm:spPr/>
      <dgm:t>
        <a:bodyPr/>
        <a:lstStyle/>
        <a:p>
          <a:r>
            <a:rPr lang="cs-CZ"/>
            <a:t>projevy negativismu, hostility, cynismu</a:t>
          </a:r>
          <a:endParaRPr lang="en-US"/>
        </a:p>
      </dgm:t>
    </dgm:pt>
    <dgm:pt modelId="{20749FA5-6DB9-4A01-BD71-734575066A79}" type="parTrans" cxnId="{20F0AC6A-785A-46ED-B35B-AD878BCF6C5C}">
      <dgm:prSet/>
      <dgm:spPr/>
      <dgm:t>
        <a:bodyPr/>
        <a:lstStyle/>
        <a:p>
          <a:endParaRPr lang="en-US"/>
        </a:p>
      </dgm:t>
    </dgm:pt>
    <dgm:pt modelId="{C9671949-DF3D-4398-92C9-FE4771175171}" type="sibTrans" cxnId="{20F0AC6A-785A-46ED-B35B-AD878BCF6C5C}">
      <dgm:prSet/>
      <dgm:spPr/>
      <dgm:t>
        <a:bodyPr/>
        <a:lstStyle/>
        <a:p>
          <a:endParaRPr lang="en-US"/>
        </a:p>
      </dgm:t>
    </dgm:pt>
    <dgm:pt modelId="{BFBE126C-3408-4AE7-A3AA-53213C6C9BEA}">
      <dgm:prSet/>
      <dgm:spPr/>
      <dgm:t>
        <a:bodyPr/>
        <a:lstStyle/>
        <a:p>
          <a:r>
            <a:rPr lang="cs-CZ"/>
            <a:t>ztráta zájmu o profesionální témata</a:t>
          </a:r>
          <a:endParaRPr lang="en-US"/>
        </a:p>
      </dgm:t>
    </dgm:pt>
    <dgm:pt modelId="{7647FC5F-D6CF-4048-B231-F4723085A8AC}" type="parTrans" cxnId="{230DDFDB-1C7A-4390-AFFC-8891A9AF6A1C}">
      <dgm:prSet/>
      <dgm:spPr/>
      <dgm:t>
        <a:bodyPr/>
        <a:lstStyle/>
        <a:p>
          <a:endParaRPr lang="en-US"/>
        </a:p>
      </dgm:t>
    </dgm:pt>
    <dgm:pt modelId="{06CD7C88-E4A0-4456-AE12-F093997514CF}" type="sibTrans" cxnId="{230DDFDB-1C7A-4390-AFFC-8891A9AF6A1C}">
      <dgm:prSet/>
      <dgm:spPr/>
      <dgm:t>
        <a:bodyPr/>
        <a:lstStyle/>
        <a:p>
          <a:endParaRPr lang="en-US"/>
        </a:p>
      </dgm:t>
    </dgm:pt>
    <dgm:pt modelId="{F1BFFE51-8DDA-4755-8DA9-1E023DCE7466}">
      <dgm:prSet/>
      <dgm:spPr/>
      <dgm:t>
        <a:bodyPr/>
        <a:lstStyle/>
        <a:p>
          <a:r>
            <a:rPr lang="cs-CZ"/>
            <a:t>intenzivní prožitek nedostatku uznání, sebelítost</a:t>
          </a:r>
          <a:endParaRPr lang="en-US"/>
        </a:p>
      </dgm:t>
    </dgm:pt>
    <dgm:pt modelId="{DCAC3C3D-8231-40DC-A8FD-8C5256820361}" type="parTrans" cxnId="{964A48C8-163F-4007-8689-549D5939B932}">
      <dgm:prSet/>
      <dgm:spPr/>
      <dgm:t>
        <a:bodyPr/>
        <a:lstStyle/>
        <a:p>
          <a:endParaRPr lang="en-US"/>
        </a:p>
      </dgm:t>
    </dgm:pt>
    <dgm:pt modelId="{D7B0EBB9-4984-46C6-BF89-4B86E3618F2A}" type="sibTrans" cxnId="{964A48C8-163F-4007-8689-549D5939B932}">
      <dgm:prSet/>
      <dgm:spPr/>
      <dgm:t>
        <a:bodyPr/>
        <a:lstStyle/>
        <a:p>
          <a:endParaRPr lang="en-US"/>
        </a:p>
      </dgm:t>
    </dgm:pt>
    <dgm:pt modelId="{88AF02A5-3A53-46A0-A4C8-BAEE7C8FE07E}">
      <dgm:prSet/>
      <dgm:spPr/>
      <dgm:t>
        <a:bodyPr/>
        <a:lstStyle/>
        <a:p>
          <a:r>
            <a:rPr lang="cs-CZ"/>
            <a:t>dráždivost, přecitlivělost</a:t>
          </a:r>
          <a:endParaRPr lang="en-US"/>
        </a:p>
      </dgm:t>
    </dgm:pt>
    <dgm:pt modelId="{0C142201-9C16-43AF-9B9E-61E5588E86B9}" type="parTrans" cxnId="{CD09C5D6-524F-450C-AC6D-828E345FA113}">
      <dgm:prSet/>
      <dgm:spPr/>
      <dgm:t>
        <a:bodyPr/>
        <a:lstStyle/>
        <a:p>
          <a:endParaRPr lang="en-US"/>
        </a:p>
      </dgm:t>
    </dgm:pt>
    <dgm:pt modelId="{82B251AC-A85D-4E31-A94D-8CF116166797}" type="sibTrans" cxnId="{CD09C5D6-524F-450C-AC6D-828E345FA113}">
      <dgm:prSet/>
      <dgm:spPr/>
      <dgm:t>
        <a:bodyPr/>
        <a:lstStyle/>
        <a:p>
          <a:endParaRPr lang="en-US"/>
        </a:p>
      </dgm:t>
    </dgm:pt>
    <dgm:pt modelId="{B1DAAE2A-EEA3-4F09-AD20-5F350BB6F23D}">
      <dgm:prSet/>
      <dgm:spPr/>
      <dgm:t>
        <a:bodyPr/>
        <a:lstStyle/>
        <a:p>
          <a:r>
            <a:rPr lang="cs-CZ"/>
            <a:t>redukce činnosti na rutinní postupy a stereotypy</a:t>
          </a:r>
          <a:endParaRPr lang="en-US"/>
        </a:p>
      </dgm:t>
    </dgm:pt>
    <dgm:pt modelId="{7EB2D1F1-3F16-48D5-9FA7-62E414E80FF1}" type="parTrans" cxnId="{DFAB3F91-B2E0-4F50-A2A9-78DC9CA0B671}">
      <dgm:prSet/>
      <dgm:spPr/>
      <dgm:t>
        <a:bodyPr/>
        <a:lstStyle/>
        <a:p>
          <a:endParaRPr lang="en-US"/>
        </a:p>
      </dgm:t>
    </dgm:pt>
    <dgm:pt modelId="{16622383-C88D-46BC-8BD8-FE7DC02E3CD7}" type="sibTrans" cxnId="{DFAB3F91-B2E0-4F50-A2A9-78DC9CA0B671}">
      <dgm:prSet/>
      <dgm:spPr/>
      <dgm:t>
        <a:bodyPr/>
        <a:lstStyle/>
        <a:p>
          <a:endParaRPr lang="en-US"/>
        </a:p>
      </dgm:t>
    </dgm:pt>
    <dgm:pt modelId="{4F6865B7-9F5B-460C-9307-6E63B591861E}" type="pres">
      <dgm:prSet presAssocID="{7BE4A3BD-5489-4AD7-9FDD-C2C929FCC488}" presName="diagram" presStyleCnt="0">
        <dgm:presLayoutVars>
          <dgm:dir/>
          <dgm:resizeHandles val="exact"/>
        </dgm:presLayoutVars>
      </dgm:prSet>
      <dgm:spPr/>
    </dgm:pt>
    <dgm:pt modelId="{87096549-C39F-40EF-A006-B0E2FE3D035D}" type="pres">
      <dgm:prSet presAssocID="{B29FEC08-802B-4200-9EB5-752B5CFA074F}" presName="node" presStyleLbl="node1" presStyleIdx="0" presStyleCnt="11">
        <dgm:presLayoutVars>
          <dgm:bulletEnabled val="1"/>
        </dgm:presLayoutVars>
      </dgm:prSet>
      <dgm:spPr/>
    </dgm:pt>
    <dgm:pt modelId="{47DD8395-C861-4A19-A2F5-9579BD0330EC}" type="pres">
      <dgm:prSet presAssocID="{81E9AB66-6155-48A5-8A59-181F3BCF37C8}" presName="sibTrans" presStyleCnt="0"/>
      <dgm:spPr/>
    </dgm:pt>
    <dgm:pt modelId="{4A24E1A8-EB0B-4975-A536-4932BEE787BB}" type="pres">
      <dgm:prSet presAssocID="{EB31ACE2-B15C-4986-88F7-C708C8EF1315}" presName="node" presStyleLbl="node1" presStyleIdx="1" presStyleCnt="11">
        <dgm:presLayoutVars>
          <dgm:bulletEnabled val="1"/>
        </dgm:presLayoutVars>
      </dgm:prSet>
      <dgm:spPr/>
    </dgm:pt>
    <dgm:pt modelId="{3426AE25-5DE8-480A-8F38-00AA41374DA5}" type="pres">
      <dgm:prSet presAssocID="{5EB5D0E6-886B-4D36-80BA-ED81B25D6F39}" presName="sibTrans" presStyleCnt="0"/>
      <dgm:spPr/>
    </dgm:pt>
    <dgm:pt modelId="{AAF89113-47A1-45B9-BC74-046EC62338BF}" type="pres">
      <dgm:prSet presAssocID="{BFEE2296-C22F-439C-87B1-A8A3F62DE0AD}" presName="node" presStyleLbl="node1" presStyleIdx="2" presStyleCnt="11">
        <dgm:presLayoutVars>
          <dgm:bulletEnabled val="1"/>
        </dgm:presLayoutVars>
      </dgm:prSet>
      <dgm:spPr/>
    </dgm:pt>
    <dgm:pt modelId="{9E79D9DC-0399-4B2B-BC80-89B1146EB58C}" type="pres">
      <dgm:prSet presAssocID="{D9CDA720-4B53-43A5-AC73-4FE53190C502}" presName="sibTrans" presStyleCnt="0"/>
      <dgm:spPr/>
    </dgm:pt>
    <dgm:pt modelId="{DAF03761-4727-4DB5-8725-A10D3C44C619}" type="pres">
      <dgm:prSet presAssocID="{AD98F713-058F-48D8-937D-7A52B4781403}" presName="node" presStyleLbl="node1" presStyleIdx="3" presStyleCnt="11">
        <dgm:presLayoutVars>
          <dgm:bulletEnabled val="1"/>
        </dgm:presLayoutVars>
      </dgm:prSet>
      <dgm:spPr/>
    </dgm:pt>
    <dgm:pt modelId="{D6AB42FE-674B-40FB-977A-0ACF0C900E75}" type="pres">
      <dgm:prSet presAssocID="{1D614B41-2AA0-4E49-BCBE-0F2C0CF2FF62}" presName="sibTrans" presStyleCnt="0"/>
      <dgm:spPr/>
    </dgm:pt>
    <dgm:pt modelId="{C3C895B4-C384-4D47-A594-A70CDA51B719}" type="pres">
      <dgm:prSet presAssocID="{2212D692-A602-4158-9431-A835A966DCF8}" presName="node" presStyleLbl="node1" presStyleIdx="4" presStyleCnt="11">
        <dgm:presLayoutVars>
          <dgm:bulletEnabled val="1"/>
        </dgm:presLayoutVars>
      </dgm:prSet>
      <dgm:spPr/>
    </dgm:pt>
    <dgm:pt modelId="{D6AF052B-52DF-41B6-923C-A9F8B1C08B46}" type="pres">
      <dgm:prSet presAssocID="{6D9DF55D-0F9F-4F03-9BCA-342DF224F1E9}" presName="sibTrans" presStyleCnt="0"/>
      <dgm:spPr/>
    </dgm:pt>
    <dgm:pt modelId="{5F707430-52A8-4875-941A-33CAA93A9A83}" type="pres">
      <dgm:prSet presAssocID="{DD6714CE-537B-4321-82C9-7761238CFE98}" presName="node" presStyleLbl="node1" presStyleIdx="5" presStyleCnt="11">
        <dgm:presLayoutVars>
          <dgm:bulletEnabled val="1"/>
        </dgm:presLayoutVars>
      </dgm:prSet>
      <dgm:spPr/>
    </dgm:pt>
    <dgm:pt modelId="{4070A45A-C738-4491-A85C-FA625B48773F}" type="pres">
      <dgm:prSet presAssocID="{01A9F405-FD51-4FBA-B313-F6C1B48F675B}" presName="sibTrans" presStyleCnt="0"/>
      <dgm:spPr/>
    </dgm:pt>
    <dgm:pt modelId="{FCC9C127-9ABE-4C73-8929-D5EB08B5D6FB}" type="pres">
      <dgm:prSet presAssocID="{C703826B-12C6-4979-9816-8138B7E0AB39}" presName="node" presStyleLbl="node1" presStyleIdx="6" presStyleCnt="11">
        <dgm:presLayoutVars>
          <dgm:bulletEnabled val="1"/>
        </dgm:presLayoutVars>
      </dgm:prSet>
      <dgm:spPr/>
    </dgm:pt>
    <dgm:pt modelId="{8AD9B981-80D3-4627-A77A-7607F57C62BB}" type="pres">
      <dgm:prSet presAssocID="{C9671949-DF3D-4398-92C9-FE4771175171}" presName="sibTrans" presStyleCnt="0"/>
      <dgm:spPr/>
    </dgm:pt>
    <dgm:pt modelId="{4F693746-2A30-47C3-8F6C-AD868FF405C7}" type="pres">
      <dgm:prSet presAssocID="{BFBE126C-3408-4AE7-A3AA-53213C6C9BEA}" presName="node" presStyleLbl="node1" presStyleIdx="7" presStyleCnt="11">
        <dgm:presLayoutVars>
          <dgm:bulletEnabled val="1"/>
        </dgm:presLayoutVars>
      </dgm:prSet>
      <dgm:spPr/>
    </dgm:pt>
    <dgm:pt modelId="{D9F8D7AB-1ABB-4A9C-9891-F2F4B8BC46F7}" type="pres">
      <dgm:prSet presAssocID="{06CD7C88-E4A0-4456-AE12-F093997514CF}" presName="sibTrans" presStyleCnt="0"/>
      <dgm:spPr/>
    </dgm:pt>
    <dgm:pt modelId="{4F626D5E-F59B-4960-868B-99319538B019}" type="pres">
      <dgm:prSet presAssocID="{F1BFFE51-8DDA-4755-8DA9-1E023DCE7466}" presName="node" presStyleLbl="node1" presStyleIdx="8" presStyleCnt="11">
        <dgm:presLayoutVars>
          <dgm:bulletEnabled val="1"/>
        </dgm:presLayoutVars>
      </dgm:prSet>
      <dgm:spPr/>
    </dgm:pt>
    <dgm:pt modelId="{C7D23457-8D98-4562-B227-11F35FAE855C}" type="pres">
      <dgm:prSet presAssocID="{D7B0EBB9-4984-46C6-BF89-4B86E3618F2A}" presName="sibTrans" presStyleCnt="0"/>
      <dgm:spPr/>
    </dgm:pt>
    <dgm:pt modelId="{B47FF317-FE92-4F82-BC36-BFA787D82D33}" type="pres">
      <dgm:prSet presAssocID="{88AF02A5-3A53-46A0-A4C8-BAEE7C8FE07E}" presName="node" presStyleLbl="node1" presStyleIdx="9" presStyleCnt="11">
        <dgm:presLayoutVars>
          <dgm:bulletEnabled val="1"/>
        </dgm:presLayoutVars>
      </dgm:prSet>
      <dgm:spPr/>
    </dgm:pt>
    <dgm:pt modelId="{D56D0269-DF13-4AD8-959F-65BC129C985C}" type="pres">
      <dgm:prSet presAssocID="{82B251AC-A85D-4E31-A94D-8CF116166797}" presName="sibTrans" presStyleCnt="0"/>
      <dgm:spPr/>
    </dgm:pt>
    <dgm:pt modelId="{783CA1DA-F9CA-417A-9D9F-AE9E3BE04EBB}" type="pres">
      <dgm:prSet presAssocID="{B1DAAE2A-EEA3-4F09-AD20-5F350BB6F23D}" presName="node" presStyleLbl="node1" presStyleIdx="10" presStyleCnt="11">
        <dgm:presLayoutVars>
          <dgm:bulletEnabled val="1"/>
        </dgm:presLayoutVars>
      </dgm:prSet>
      <dgm:spPr/>
    </dgm:pt>
  </dgm:ptLst>
  <dgm:cxnLst>
    <dgm:cxn modelId="{BC5B130D-5041-4CBC-81AE-931BC340863A}" type="presOf" srcId="{BFEE2296-C22F-439C-87B1-A8A3F62DE0AD}" destId="{AAF89113-47A1-45B9-BC74-046EC62338BF}" srcOrd="0" destOrd="0" presId="urn:microsoft.com/office/officeart/2005/8/layout/default"/>
    <dgm:cxn modelId="{756A1939-E6FB-4A10-B706-7FC80E893FFA}" srcId="{7BE4A3BD-5489-4AD7-9FDD-C2C929FCC488}" destId="{B29FEC08-802B-4200-9EB5-752B5CFA074F}" srcOrd="0" destOrd="0" parTransId="{E71D9039-1B10-4BAA-BA72-C60FA74C73AB}" sibTransId="{81E9AB66-6155-48A5-8A59-181F3BCF37C8}"/>
    <dgm:cxn modelId="{0A2B605C-1358-404F-9B15-98E6D5F9214D}" type="presOf" srcId="{B29FEC08-802B-4200-9EB5-752B5CFA074F}" destId="{87096549-C39F-40EF-A006-B0E2FE3D035D}" srcOrd="0" destOrd="0" presId="urn:microsoft.com/office/officeart/2005/8/layout/default"/>
    <dgm:cxn modelId="{0DD7625F-6CC4-45BB-9B0B-015F4B25E32E}" type="presOf" srcId="{DD6714CE-537B-4321-82C9-7761238CFE98}" destId="{5F707430-52A8-4875-941A-33CAA93A9A83}" srcOrd="0" destOrd="0" presId="urn:microsoft.com/office/officeart/2005/8/layout/default"/>
    <dgm:cxn modelId="{472B7F61-29C6-4CE3-A85E-6C4905CA3000}" type="presOf" srcId="{BFBE126C-3408-4AE7-A3AA-53213C6C9BEA}" destId="{4F693746-2A30-47C3-8F6C-AD868FF405C7}" srcOrd="0" destOrd="0" presId="urn:microsoft.com/office/officeart/2005/8/layout/default"/>
    <dgm:cxn modelId="{20F0AC6A-785A-46ED-B35B-AD878BCF6C5C}" srcId="{7BE4A3BD-5489-4AD7-9FDD-C2C929FCC488}" destId="{C703826B-12C6-4979-9816-8138B7E0AB39}" srcOrd="6" destOrd="0" parTransId="{20749FA5-6DB9-4A01-BD71-734575066A79}" sibTransId="{C9671949-DF3D-4398-92C9-FE4771175171}"/>
    <dgm:cxn modelId="{DD326C51-940C-40D4-9D72-EBD60E0B0D40}" type="presOf" srcId="{F1BFFE51-8DDA-4755-8DA9-1E023DCE7466}" destId="{4F626D5E-F59B-4960-868B-99319538B019}" srcOrd="0" destOrd="0" presId="urn:microsoft.com/office/officeart/2005/8/layout/default"/>
    <dgm:cxn modelId="{920DD655-2190-451F-9360-9E6D5D6D71D3}" type="presOf" srcId="{88AF02A5-3A53-46A0-A4C8-BAEE7C8FE07E}" destId="{B47FF317-FE92-4F82-BC36-BFA787D82D33}" srcOrd="0" destOrd="0" presId="urn:microsoft.com/office/officeart/2005/8/layout/default"/>
    <dgm:cxn modelId="{6752CA84-F5DA-4450-846E-E40DE3BAAE24}" type="presOf" srcId="{C703826B-12C6-4979-9816-8138B7E0AB39}" destId="{FCC9C127-9ABE-4C73-8929-D5EB08B5D6FB}" srcOrd="0" destOrd="0" presId="urn:microsoft.com/office/officeart/2005/8/layout/default"/>
    <dgm:cxn modelId="{044F068D-2772-48A2-B5DA-A819BC3C7ED1}" srcId="{7BE4A3BD-5489-4AD7-9FDD-C2C929FCC488}" destId="{EB31ACE2-B15C-4986-88F7-C708C8EF1315}" srcOrd="1" destOrd="0" parTransId="{D5D37B86-BE98-4AC7-A596-E935E5525486}" sibTransId="{5EB5D0E6-886B-4D36-80BA-ED81B25D6F39}"/>
    <dgm:cxn modelId="{DFAB3F91-B2E0-4F50-A2A9-78DC9CA0B671}" srcId="{7BE4A3BD-5489-4AD7-9FDD-C2C929FCC488}" destId="{B1DAAE2A-EEA3-4F09-AD20-5F350BB6F23D}" srcOrd="10" destOrd="0" parTransId="{7EB2D1F1-3F16-48D5-9FA7-62E414E80FF1}" sibTransId="{16622383-C88D-46BC-8BD8-FE7DC02E3CD7}"/>
    <dgm:cxn modelId="{58BF7799-BD02-49F2-A25D-660DBAF59D78}" srcId="{7BE4A3BD-5489-4AD7-9FDD-C2C929FCC488}" destId="{AD98F713-058F-48D8-937D-7A52B4781403}" srcOrd="3" destOrd="0" parTransId="{07CFF225-13C1-4F97-AD30-D8E5106DD5EB}" sibTransId="{1D614B41-2AA0-4E49-BCBE-0F2C0CF2FF62}"/>
    <dgm:cxn modelId="{FACDF5A1-39DA-4ABC-B636-95DD724B1A39}" type="presOf" srcId="{2212D692-A602-4158-9431-A835A966DCF8}" destId="{C3C895B4-C384-4D47-A594-A70CDA51B719}" srcOrd="0" destOrd="0" presId="urn:microsoft.com/office/officeart/2005/8/layout/default"/>
    <dgm:cxn modelId="{AA1E9DA3-CD5C-45A2-AA25-8E576EB0BB2D}" type="presOf" srcId="{7BE4A3BD-5489-4AD7-9FDD-C2C929FCC488}" destId="{4F6865B7-9F5B-460C-9307-6E63B591861E}" srcOrd="0" destOrd="0" presId="urn:microsoft.com/office/officeart/2005/8/layout/default"/>
    <dgm:cxn modelId="{36D1C4A4-B293-4734-92BD-0470AB56E3F8}" type="presOf" srcId="{B1DAAE2A-EEA3-4F09-AD20-5F350BB6F23D}" destId="{783CA1DA-F9CA-417A-9D9F-AE9E3BE04EBB}" srcOrd="0" destOrd="0" presId="urn:microsoft.com/office/officeart/2005/8/layout/default"/>
    <dgm:cxn modelId="{CF92C6A4-8A0D-4D6B-A60E-ABC12C23AAF0}" type="presOf" srcId="{EB31ACE2-B15C-4986-88F7-C708C8EF1315}" destId="{4A24E1A8-EB0B-4975-A536-4932BEE787BB}" srcOrd="0" destOrd="0" presId="urn:microsoft.com/office/officeart/2005/8/layout/default"/>
    <dgm:cxn modelId="{964A48C8-163F-4007-8689-549D5939B932}" srcId="{7BE4A3BD-5489-4AD7-9FDD-C2C929FCC488}" destId="{F1BFFE51-8DDA-4755-8DA9-1E023DCE7466}" srcOrd="8" destOrd="0" parTransId="{DCAC3C3D-8231-40DC-A8FD-8C5256820361}" sibTransId="{D7B0EBB9-4984-46C6-BF89-4B86E3618F2A}"/>
    <dgm:cxn modelId="{39B198D6-0162-45FD-96AF-4736D80D5C88}" srcId="{7BE4A3BD-5489-4AD7-9FDD-C2C929FCC488}" destId="{DD6714CE-537B-4321-82C9-7761238CFE98}" srcOrd="5" destOrd="0" parTransId="{8261316A-CF3A-4831-B60A-4620EB1D43AD}" sibTransId="{01A9F405-FD51-4FBA-B313-F6C1B48F675B}"/>
    <dgm:cxn modelId="{CD09C5D6-524F-450C-AC6D-828E345FA113}" srcId="{7BE4A3BD-5489-4AD7-9FDD-C2C929FCC488}" destId="{88AF02A5-3A53-46A0-A4C8-BAEE7C8FE07E}" srcOrd="9" destOrd="0" parTransId="{0C142201-9C16-43AF-9B9E-61E5588E86B9}" sibTransId="{82B251AC-A85D-4E31-A94D-8CF116166797}"/>
    <dgm:cxn modelId="{5DDFDBDB-192E-491A-90FD-B0425CBDB056}" type="presOf" srcId="{AD98F713-058F-48D8-937D-7A52B4781403}" destId="{DAF03761-4727-4DB5-8725-A10D3C44C619}" srcOrd="0" destOrd="0" presId="urn:microsoft.com/office/officeart/2005/8/layout/default"/>
    <dgm:cxn modelId="{230DDFDB-1C7A-4390-AFFC-8891A9AF6A1C}" srcId="{7BE4A3BD-5489-4AD7-9FDD-C2C929FCC488}" destId="{BFBE126C-3408-4AE7-A3AA-53213C6C9BEA}" srcOrd="7" destOrd="0" parTransId="{7647FC5F-D6CF-4048-B231-F4723085A8AC}" sibTransId="{06CD7C88-E4A0-4456-AE12-F093997514CF}"/>
    <dgm:cxn modelId="{20F511DC-A7AB-4963-ABF8-C496BA147B28}" srcId="{7BE4A3BD-5489-4AD7-9FDD-C2C929FCC488}" destId="{2212D692-A602-4158-9431-A835A966DCF8}" srcOrd="4" destOrd="0" parTransId="{3AFF0753-E937-444D-9C06-729885ACB78F}" sibTransId="{6D9DF55D-0F9F-4F03-9BCA-342DF224F1E9}"/>
    <dgm:cxn modelId="{B40577DF-2886-4A41-88DF-C0B97CAB275E}" srcId="{7BE4A3BD-5489-4AD7-9FDD-C2C929FCC488}" destId="{BFEE2296-C22F-439C-87B1-A8A3F62DE0AD}" srcOrd="2" destOrd="0" parTransId="{6E26EFE6-4F90-4096-AFD9-D6311937A8C6}" sibTransId="{D9CDA720-4B53-43A5-AC73-4FE53190C502}"/>
    <dgm:cxn modelId="{18F29FBE-1E19-477A-BD5D-B5CF898E3E25}" type="presParOf" srcId="{4F6865B7-9F5B-460C-9307-6E63B591861E}" destId="{87096549-C39F-40EF-A006-B0E2FE3D035D}" srcOrd="0" destOrd="0" presId="urn:microsoft.com/office/officeart/2005/8/layout/default"/>
    <dgm:cxn modelId="{DD241B09-6A52-482B-942E-8A849C42C3D1}" type="presParOf" srcId="{4F6865B7-9F5B-460C-9307-6E63B591861E}" destId="{47DD8395-C861-4A19-A2F5-9579BD0330EC}" srcOrd="1" destOrd="0" presId="urn:microsoft.com/office/officeart/2005/8/layout/default"/>
    <dgm:cxn modelId="{EADD366F-D384-4B72-A420-B46CB9FD4015}" type="presParOf" srcId="{4F6865B7-9F5B-460C-9307-6E63B591861E}" destId="{4A24E1A8-EB0B-4975-A536-4932BEE787BB}" srcOrd="2" destOrd="0" presId="urn:microsoft.com/office/officeart/2005/8/layout/default"/>
    <dgm:cxn modelId="{143B0573-8716-4E03-84BE-9D604C5646D1}" type="presParOf" srcId="{4F6865B7-9F5B-460C-9307-6E63B591861E}" destId="{3426AE25-5DE8-480A-8F38-00AA41374DA5}" srcOrd="3" destOrd="0" presId="urn:microsoft.com/office/officeart/2005/8/layout/default"/>
    <dgm:cxn modelId="{E31B46AB-74B5-4FEA-A3B1-8B2B27E718A7}" type="presParOf" srcId="{4F6865B7-9F5B-460C-9307-6E63B591861E}" destId="{AAF89113-47A1-45B9-BC74-046EC62338BF}" srcOrd="4" destOrd="0" presId="urn:microsoft.com/office/officeart/2005/8/layout/default"/>
    <dgm:cxn modelId="{37BD5AC4-C74B-42C6-921A-9347CE1ABC81}" type="presParOf" srcId="{4F6865B7-9F5B-460C-9307-6E63B591861E}" destId="{9E79D9DC-0399-4B2B-BC80-89B1146EB58C}" srcOrd="5" destOrd="0" presId="urn:microsoft.com/office/officeart/2005/8/layout/default"/>
    <dgm:cxn modelId="{E56F70E6-D402-4AE3-AA5D-D35A0B9F4769}" type="presParOf" srcId="{4F6865B7-9F5B-460C-9307-6E63B591861E}" destId="{DAF03761-4727-4DB5-8725-A10D3C44C619}" srcOrd="6" destOrd="0" presId="urn:microsoft.com/office/officeart/2005/8/layout/default"/>
    <dgm:cxn modelId="{5A703FA4-444C-4B22-B9FA-30766BA961DA}" type="presParOf" srcId="{4F6865B7-9F5B-460C-9307-6E63B591861E}" destId="{D6AB42FE-674B-40FB-977A-0ACF0C900E75}" srcOrd="7" destOrd="0" presId="urn:microsoft.com/office/officeart/2005/8/layout/default"/>
    <dgm:cxn modelId="{4542869A-D181-4A28-87B3-ACD00D1A740F}" type="presParOf" srcId="{4F6865B7-9F5B-460C-9307-6E63B591861E}" destId="{C3C895B4-C384-4D47-A594-A70CDA51B719}" srcOrd="8" destOrd="0" presId="urn:microsoft.com/office/officeart/2005/8/layout/default"/>
    <dgm:cxn modelId="{8A707830-0337-4269-98EC-E98FC843860D}" type="presParOf" srcId="{4F6865B7-9F5B-460C-9307-6E63B591861E}" destId="{D6AF052B-52DF-41B6-923C-A9F8B1C08B46}" srcOrd="9" destOrd="0" presId="urn:microsoft.com/office/officeart/2005/8/layout/default"/>
    <dgm:cxn modelId="{C2367A54-565E-47F5-9A2E-A16569755854}" type="presParOf" srcId="{4F6865B7-9F5B-460C-9307-6E63B591861E}" destId="{5F707430-52A8-4875-941A-33CAA93A9A83}" srcOrd="10" destOrd="0" presId="urn:microsoft.com/office/officeart/2005/8/layout/default"/>
    <dgm:cxn modelId="{8B33DEC1-CCFF-4489-82A3-3D0F3223A73D}" type="presParOf" srcId="{4F6865B7-9F5B-460C-9307-6E63B591861E}" destId="{4070A45A-C738-4491-A85C-FA625B48773F}" srcOrd="11" destOrd="0" presId="urn:microsoft.com/office/officeart/2005/8/layout/default"/>
    <dgm:cxn modelId="{9CE4FBE5-430E-4CE7-A4D1-04C8420BEBFD}" type="presParOf" srcId="{4F6865B7-9F5B-460C-9307-6E63B591861E}" destId="{FCC9C127-9ABE-4C73-8929-D5EB08B5D6FB}" srcOrd="12" destOrd="0" presId="urn:microsoft.com/office/officeart/2005/8/layout/default"/>
    <dgm:cxn modelId="{E9283A71-C114-4CE2-9FDD-71F8A1C32054}" type="presParOf" srcId="{4F6865B7-9F5B-460C-9307-6E63B591861E}" destId="{8AD9B981-80D3-4627-A77A-7607F57C62BB}" srcOrd="13" destOrd="0" presId="urn:microsoft.com/office/officeart/2005/8/layout/default"/>
    <dgm:cxn modelId="{6FB00DD0-27FE-44A3-AB82-28B6D892B14F}" type="presParOf" srcId="{4F6865B7-9F5B-460C-9307-6E63B591861E}" destId="{4F693746-2A30-47C3-8F6C-AD868FF405C7}" srcOrd="14" destOrd="0" presId="urn:microsoft.com/office/officeart/2005/8/layout/default"/>
    <dgm:cxn modelId="{C1ABF65D-77CC-4701-A4EF-2BF366BD9D58}" type="presParOf" srcId="{4F6865B7-9F5B-460C-9307-6E63B591861E}" destId="{D9F8D7AB-1ABB-4A9C-9891-F2F4B8BC46F7}" srcOrd="15" destOrd="0" presId="urn:microsoft.com/office/officeart/2005/8/layout/default"/>
    <dgm:cxn modelId="{312CD9C7-70C4-46EA-8975-96F93C9E9BDE}" type="presParOf" srcId="{4F6865B7-9F5B-460C-9307-6E63B591861E}" destId="{4F626D5E-F59B-4960-868B-99319538B019}" srcOrd="16" destOrd="0" presId="urn:microsoft.com/office/officeart/2005/8/layout/default"/>
    <dgm:cxn modelId="{A0E5B089-3E7D-4DF7-8C13-65C89521E47B}" type="presParOf" srcId="{4F6865B7-9F5B-460C-9307-6E63B591861E}" destId="{C7D23457-8D98-4562-B227-11F35FAE855C}" srcOrd="17" destOrd="0" presId="urn:microsoft.com/office/officeart/2005/8/layout/default"/>
    <dgm:cxn modelId="{2DE3B208-4227-4133-ACA8-C2CAA353D2E5}" type="presParOf" srcId="{4F6865B7-9F5B-460C-9307-6E63B591861E}" destId="{B47FF317-FE92-4F82-BC36-BFA787D82D33}" srcOrd="18" destOrd="0" presId="urn:microsoft.com/office/officeart/2005/8/layout/default"/>
    <dgm:cxn modelId="{5D2953EB-FBCC-4B6A-A147-DF43A1691782}" type="presParOf" srcId="{4F6865B7-9F5B-460C-9307-6E63B591861E}" destId="{D56D0269-DF13-4AD8-959F-65BC129C985C}" srcOrd="19" destOrd="0" presId="urn:microsoft.com/office/officeart/2005/8/layout/default"/>
    <dgm:cxn modelId="{16830E40-0562-4E96-A7EC-F2C572B2E869}" type="presParOf" srcId="{4F6865B7-9F5B-460C-9307-6E63B591861E}" destId="{783CA1DA-F9CA-417A-9D9F-AE9E3BE04EBB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F4C2F2-9573-4873-A8E4-2FF1CA38C738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FE1E5EC8-A9A9-4C83-A18F-3AE799252748}">
      <dgm:prSet/>
      <dgm:spPr/>
      <dgm:t>
        <a:bodyPr/>
        <a:lstStyle/>
        <a:p>
          <a:r>
            <a:rPr lang="cs-CZ"/>
            <a:t>únava, apatie, ochablost</a:t>
          </a:r>
          <a:endParaRPr lang="en-US"/>
        </a:p>
      </dgm:t>
    </dgm:pt>
    <dgm:pt modelId="{5A4D01E3-581A-40BE-A5D2-7DA55663F2BA}" type="parTrans" cxnId="{60B1CDE0-3B93-4089-8D5A-DCDBEA345B0B}">
      <dgm:prSet/>
      <dgm:spPr/>
      <dgm:t>
        <a:bodyPr/>
        <a:lstStyle/>
        <a:p>
          <a:endParaRPr lang="en-US"/>
        </a:p>
      </dgm:t>
    </dgm:pt>
    <dgm:pt modelId="{BC50829E-7258-464A-8685-6EAA025F5F39}" type="sibTrans" cxnId="{60B1CDE0-3B93-4089-8D5A-DCDBEA345B0B}">
      <dgm:prSet/>
      <dgm:spPr/>
      <dgm:t>
        <a:bodyPr/>
        <a:lstStyle/>
        <a:p>
          <a:endParaRPr lang="en-US"/>
        </a:p>
      </dgm:t>
    </dgm:pt>
    <dgm:pt modelId="{C960A188-DE54-47BC-8042-35A364E0529F}">
      <dgm:prSet/>
      <dgm:spPr/>
      <dgm:t>
        <a:bodyPr/>
        <a:lstStyle/>
        <a:p>
          <a:r>
            <a:rPr lang="cs-CZ"/>
            <a:t>rychlá unavitelnost</a:t>
          </a:r>
          <a:endParaRPr lang="en-US"/>
        </a:p>
      </dgm:t>
    </dgm:pt>
    <dgm:pt modelId="{2CDB6CB7-952E-45C5-9BAE-532B2F37099F}" type="parTrans" cxnId="{D028EA6F-56CB-4985-B8B6-B4ACF61DCBA9}">
      <dgm:prSet/>
      <dgm:spPr/>
      <dgm:t>
        <a:bodyPr/>
        <a:lstStyle/>
        <a:p>
          <a:endParaRPr lang="en-US"/>
        </a:p>
      </dgm:t>
    </dgm:pt>
    <dgm:pt modelId="{9A003ABC-2EA0-46AD-A949-177D1F9FE658}" type="sibTrans" cxnId="{D028EA6F-56CB-4985-B8B6-B4ACF61DCBA9}">
      <dgm:prSet/>
      <dgm:spPr/>
      <dgm:t>
        <a:bodyPr/>
        <a:lstStyle/>
        <a:p>
          <a:endParaRPr lang="en-US"/>
        </a:p>
      </dgm:t>
    </dgm:pt>
    <dgm:pt modelId="{79F311F0-764F-4AFA-AF43-A3C8F037A34D}">
      <dgm:prSet/>
      <dgm:spPr/>
      <dgm:t>
        <a:bodyPr/>
        <a:lstStyle/>
        <a:p>
          <a:r>
            <a:rPr lang="cs-CZ"/>
            <a:t>vegetativní obtíže</a:t>
          </a:r>
          <a:endParaRPr lang="en-US"/>
        </a:p>
      </dgm:t>
    </dgm:pt>
    <dgm:pt modelId="{4675730A-87A2-47A0-95B4-EF556846C154}" type="parTrans" cxnId="{0CE21C29-8F10-4586-9A90-C56C89976AF9}">
      <dgm:prSet/>
      <dgm:spPr/>
      <dgm:t>
        <a:bodyPr/>
        <a:lstStyle/>
        <a:p>
          <a:endParaRPr lang="en-US"/>
        </a:p>
      </dgm:t>
    </dgm:pt>
    <dgm:pt modelId="{6B8C8187-E320-4F45-A0C6-5653AEB981A1}" type="sibTrans" cxnId="{0CE21C29-8F10-4586-9A90-C56C89976AF9}">
      <dgm:prSet/>
      <dgm:spPr/>
      <dgm:t>
        <a:bodyPr/>
        <a:lstStyle/>
        <a:p>
          <a:endParaRPr lang="en-US"/>
        </a:p>
      </dgm:t>
    </dgm:pt>
    <dgm:pt modelId="{F01C1E73-B78F-4A29-9418-BD0C5C64602B}">
      <dgm:prSet/>
      <dgm:spPr/>
      <dgm:t>
        <a:bodyPr/>
        <a:lstStyle/>
        <a:p>
          <a:r>
            <a:rPr lang="cs-CZ"/>
            <a:t>dýchací obtíže</a:t>
          </a:r>
          <a:endParaRPr lang="en-US"/>
        </a:p>
      </dgm:t>
    </dgm:pt>
    <dgm:pt modelId="{CD24F5B6-DF97-4F36-B728-ABD00D5C626A}" type="parTrans" cxnId="{AD8C20B5-8489-426C-9860-AC28DA25AB00}">
      <dgm:prSet/>
      <dgm:spPr/>
      <dgm:t>
        <a:bodyPr/>
        <a:lstStyle/>
        <a:p>
          <a:endParaRPr lang="en-US"/>
        </a:p>
      </dgm:t>
    </dgm:pt>
    <dgm:pt modelId="{B9986038-9A27-47C3-ACBB-57CCB1389F78}" type="sibTrans" cxnId="{AD8C20B5-8489-426C-9860-AC28DA25AB00}">
      <dgm:prSet/>
      <dgm:spPr/>
      <dgm:t>
        <a:bodyPr/>
        <a:lstStyle/>
        <a:p>
          <a:endParaRPr lang="en-US"/>
        </a:p>
      </dgm:t>
    </dgm:pt>
    <dgm:pt modelId="{DFFD3558-C94C-40B5-9C80-D82E2FE93B6A}">
      <dgm:prSet/>
      <dgm:spPr/>
      <dgm:t>
        <a:bodyPr/>
        <a:lstStyle/>
        <a:p>
          <a:r>
            <a:rPr lang="cs-CZ"/>
            <a:t>bolesti hlavy</a:t>
          </a:r>
          <a:endParaRPr lang="en-US"/>
        </a:p>
      </dgm:t>
    </dgm:pt>
    <dgm:pt modelId="{5DBBCC71-72BF-452C-B44D-6C383955A5C4}" type="parTrans" cxnId="{F552F079-1677-4D43-8C33-04789708B79A}">
      <dgm:prSet/>
      <dgm:spPr/>
      <dgm:t>
        <a:bodyPr/>
        <a:lstStyle/>
        <a:p>
          <a:endParaRPr lang="en-US"/>
        </a:p>
      </dgm:t>
    </dgm:pt>
    <dgm:pt modelId="{6A75274F-A2F4-43C2-9C7F-1DD4B2F33AC0}" type="sibTrans" cxnId="{F552F079-1677-4D43-8C33-04789708B79A}">
      <dgm:prSet/>
      <dgm:spPr/>
      <dgm:t>
        <a:bodyPr/>
        <a:lstStyle/>
        <a:p>
          <a:endParaRPr lang="en-US"/>
        </a:p>
      </dgm:t>
    </dgm:pt>
    <dgm:pt modelId="{98FA033D-1234-4571-93BC-4FC8652F6FD2}">
      <dgm:prSet/>
      <dgm:spPr/>
      <dgm:t>
        <a:bodyPr/>
        <a:lstStyle/>
        <a:p>
          <a:r>
            <a:rPr lang="cs-CZ"/>
            <a:t>poruchy krevního tlaku</a:t>
          </a:r>
          <a:endParaRPr lang="en-US"/>
        </a:p>
      </dgm:t>
    </dgm:pt>
    <dgm:pt modelId="{DD92BFBF-C3D3-49AB-92A0-82C9348F7EA4}" type="parTrans" cxnId="{904E5F32-5A3B-4F8C-B9ED-176E56D0F0DB}">
      <dgm:prSet/>
      <dgm:spPr/>
      <dgm:t>
        <a:bodyPr/>
        <a:lstStyle/>
        <a:p>
          <a:endParaRPr lang="en-US"/>
        </a:p>
      </dgm:t>
    </dgm:pt>
    <dgm:pt modelId="{D00EB39D-D1A3-43F2-84CC-14042AADEAE2}" type="sibTrans" cxnId="{904E5F32-5A3B-4F8C-B9ED-176E56D0F0DB}">
      <dgm:prSet/>
      <dgm:spPr/>
      <dgm:t>
        <a:bodyPr/>
        <a:lstStyle/>
        <a:p>
          <a:endParaRPr lang="en-US"/>
        </a:p>
      </dgm:t>
    </dgm:pt>
    <dgm:pt modelId="{E69AAA69-98C5-4E18-BC7A-F95B5A29A50D}">
      <dgm:prSet/>
      <dgm:spPr/>
      <dgm:t>
        <a:bodyPr/>
        <a:lstStyle/>
        <a:p>
          <a:r>
            <a:rPr lang="cs-CZ"/>
            <a:t>poruchy spánku</a:t>
          </a:r>
          <a:endParaRPr lang="en-US"/>
        </a:p>
      </dgm:t>
    </dgm:pt>
    <dgm:pt modelId="{68212D98-0816-4C69-B0FA-B24C85A0A754}" type="parTrans" cxnId="{E9352076-D8C5-4E4D-9448-AF9B5472B351}">
      <dgm:prSet/>
      <dgm:spPr/>
      <dgm:t>
        <a:bodyPr/>
        <a:lstStyle/>
        <a:p>
          <a:endParaRPr lang="en-US"/>
        </a:p>
      </dgm:t>
    </dgm:pt>
    <dgm:pt modelId="{9B00DE4C-BF34-4D91-97A9-822E229F578A}" type="sibTrans" cxnId="{E9352076-D8C5-4E4D-9448-AF9B5472B351}">
      <dgm:prSet/>
      <dgm:spPr/>
      <dgm:t>
        <a:bodyPr/>
        <a:lstStyle/>
        <a:p>
          <a:endParaRPr lang="en-US"/>
        </a:p>
      </dgm:t>
    </dgm:pt>
    <dgm:pt modelId="{5ABAB61C-6C30-417E-912C-B1FB7EBE4EA2}">
      <dgm:prSet/>
      <dgm:spPr/>
      <dgm:t>
        <a:bodyPr/>
        <a:lstStyle/>
        <a:p>
          <a:r>
            <a:rPr lang="cs-CZ"/>
            <a:t>bolesti ve svalech</a:t>
          </a:r>
          <a:endParaRPr lang="en-US"/>
        </a:p>
      </dgm:t>
    </dgm:pt>
    <dgm:pt modelId="{8274E4A0-8757-481A-A254-A0850AD9360E}" type="parTrans" cxnId="{360A98D1-77DC-431A-B8A1-8DEBD2254ADD}">
      <dgm:prSet/>
      <dgm:spPr/>
      <dgm:t>
        <a:bodyPr/>
        <a:lstStyle/>
        <a:p>
          <a:endParaRPr lang="en-US"/>
        </a:p>
      </dgm:t>
    </dgm:pt>
    <dgm:pt modelId="{E5C908D9-D15B-4AB7-A5E0-9B25D78F1B9C}" type="sibTrans" cxnId="{360A98D1-77DC-431A-B8A1-8DEBD2254ADD}">
      <dgm:prSet/>
      <dgm:spPr/>
      <dgm:t>
        <a:bodyPr/>
        <a:lstStyle/>
        <a:p>
          <a:endParaRPr lang="en-US"/>
        </a:p>
      </dgm:t>
    </dgm:pt>
    <dgm:pt modelId="{E803B145-5414-40ED-BE42-08F197B38FF9}">
      <dgm:prSet/>
      <dgm:spPr/>
      <dgm:t>
        <a:bodyPr/>
        <a:lstStyle/>
        <a:p>
          <a:r>
            <a:rPr lang="cs-CZ"/>
            <a:t>přetrvávající celková tenze</a:t>
          </a:r>
          <a:endParaRPr lang="en-US"/>
        </a:p>
      </dgm:t>
    </dgm:pt>
    <dgm:pt modelId="{2AE8720E-789C-4E63-A79E-9599611B8C81}" type="parTrans" cxnId="{B29B0197-A5C1-4D84-80DD-CD1C2D013904}">
      <dgm:prSet/>
      <dgm:spPr/>
      <dgm:t>
        <a:bodyPr/>
        <a:lstStyle/>
        <a:p>
          <a:endParaRPr lang="en-US"/>
        </a:p>
      </dgm:t>
    </dgm:pt>
    <dgm:pt modelId="{EA73F805-7F3B-49CC-9AFB-06CE7A3FB1A1}" type="sibTrans" cxnId="{B29B0197-A5C1-4D84-80DD-CD1C2D013904}">
      <dgm:prSet/>
      <dgm:spPr/>
      <dgm:t>
        <a:bodyPr/>
        <a:lstStyle/>
        <a:p>
          <a:endParaRPr lang="en-US"/>
        </a:p>
      </dgm:t>
    </dgm:pt>
    <dgm:pt modelId="{5138FDF1-2B5B-4EF1-9C6A-5087D611FAB8}">
      <dgm:prSet/>
      <dgm:spPr/>
      <dgm:t>
        <a:bodyPr/>
        <a:lstStyle/>
        <a:p>
          <a:r>
            <a:rPr lang="cs-CZ"/>
            <a:t>zvýšené riziko závislostí všeho druhu</a:t>
          </a:r>
          <a:endParaRPr lang="en-US"/>
        </a:p>
      </dgm:t>
    </dgm:pt>
    <dgm:pt modelId="{92780BCE-5CE4-490F-BBE8-DB74FBB4A068}" type="parTrans" cxnId="{7750D596-F343-43D4-B0F3-1047EAC396BC}">
      <dgm:prSet/>
      <dgm:spPr/>
      <dgm:t>
        <a:bodyPr/>
        <a:lstStyle/>
        <a:p>
          <a:endParaRPr lang="en-US"/>
        </a:p>
      </dgm:t>
    </dgm:pt>
    <dgm:pt modelId="{677E5727-DA78-4342-8506-2260CA5F83B2}" type="sibTrans" cxnId="{7750D596-F343-43D4-B0F3-1047EAC396BC}">
      <dgm:prSet/>
      <dgm:spPr/>
      <dgm:t>
        <a:bodyPr/>
        <a:lstStyle/>
        <a:p>
          <a:endParaRPr lang="en-US"/>
        </a:p>
      </dgm:t>
    </dgm:pt>
    <dgm:pt modelId="{0DFBDBC4-20FD-4606-81CD-CE37D31BBCAE}" type="pres">
      <dgm:prSet presAssocID="{A2F4C2F2-9573-4873-A8E4-2FF1CA38C738}" presName="diagram" presStyleCnt="0">
        <dgm:presLayoutVars>
          <dgm:dir/>
          <dgm:resizeHandles val="exact"/>
        </dgm:presLayoutVars>
      </dgm:prSet>
      <dgm:spPr/>
    </dgm:pt>
    <dgm:pt modelId="{996E0456-2C98-4E3E-B017-2F2A7221A1ED}" type="pres">
      <dgm:prSet presAssocID="{FE1E5EC8-A9A9-4C83-A18F-3AE799252748}" presName="node" presStyleLbl="node1" presStyleIdx="0" presStyleCnt="10">
        <dgm:presLayoutVars>
          <dgm:bulletEnabled val="1"/>
        </dgm:presLayoutVars>
      </dgm:prSet>
      <dgm:spPr/>
    </dgm:pt>
    <dgm:pt modelId="{5F11B193-4519-4AE9-AACB-6110A1C2589A}" type="pres">
      <dgm:prSet presAssocID="{BC50829E-7258-464A-8685-6EAA025F5F39}" presName="sibTrans" presStyleCnt="0"/>
      <dgm:spPr/>
    </dgm:pt>
    <dgm:pt modelId="{1DD60D2B-2613-4E64-8A36-EAAE35C7BA1D}" type="pres">
      <dgm:prSet presAssocID="{C960A188-DE54-47BC-8042-35A364E0529F}" presName="node" presStyleLbl="node1" presStyleIdx="1" presStyleCnt="10">
        <dgm:presLayoutVars>
          <dgm:bulletEnabled val="1"/>
        </dgm:presLayoutVars>
      </dgm:prSet>
      <dgm:spPr/>
    </dgm:pt>
    <dgm:pt modelId="{03F7EBE7-A47B-4BC6-BBC6-472654DA0BAB}" type="pres">
      <dgm:prSet presAssocID="{9A003ABC-2EA0-46AD-A949-177D1F9FE658}" presName="sibTrans" presStyleCnt="0"/>
      <dgm:spPr/>
    </dgm:pt>
    <dgm:pt modelId="{4650D050-F297-49B2-9257-3326D635FE29}" type="pres">
      <dgm:prSet presAssocID="{79F311F0-764F-4AFA-AF43-A3C8F037A34D}" presName="node" presStyleLbl="node1" presStyleIdx="2" presStyleCnt="10">
        <dgm:presLayoutVars>
          <dgm:bulletEnabled val="1"/>
        </dgm:presLayoutVars>
      </dgm:prSet>
      <dgm:spPr/>
    </dgm:pt>
    <dgm:pt modelId="{4D97BF63-7621-4775-BB22-BA6A40601E0A}" type="pres">
      <dgm:prSet presAssocID="{6B8C8187-E320-4F45-A0C6-5653AEB981A1}" presName="sibTrans" presStyleCnt="0"/>
      <dgm:spPr/>
    </dgm:pt>
    <dgm:pt modelId="{A5B89DB1-3598-4C82-9650-881C5B9A2FD5}" type="pres">
      <dgm:prSet presAssocID="{F01C1E73-B78F-4A29-9418-BD0C5C64602B}" presName="node" presStyleLbl="node1" presStyleIdx="3" presStyleCnt="10">
        <dgm:presLayoutVars>
          <dgm:bulletEnabled val="1"/>
        </dgm:presLayoutVars>
      </dgm:prSet>
      <dgm:spPr/>
    </dgm:pt>
    <dgm:pt modelId="{2FF4D2AC-EFA5-477B-BA3D-E2736E8EEE79}" type="pres">
      <dgm:prSet presAssocID="{B9986038-9A27-47C3-ACBB-57CCB1389F78}" presName="sibTrans" presStyleCnt="0"/>
      <dgm:spPr/>
    </dgm:pt>
    <dgm:pt modelId="{3164E5E2-F5D9-490B-8E8B-1D614C447F3E}" type="pres">
      <dgm:prSet presAssocID="{DFFD3558-C94C-40B5-9C80-D82E2FE93B6A}" presName="node" presStyleLbl="node1" presStyleIdx="4" presStyleCnt="10">
        <dgm:presLayoutVars>
          <dgm:bulletEnabled val="1"/>
        </dgm:presLayoutVars>
      </dgm:prSet>
      <dgm:spPr/>
    </dgm:pt>
    <dgm:pt modelId="{CFF93FBA-1FEF-4ECF-9E80-625FE9148A30}" type="pres">
      <dgm:prSet presAssocID="{6A75274F-A2F4-43C2-9C7F-1DD4B2F33AC0}" presName="sibTrans" presStyleCnt="0"/>
      <dgm:spPr/>
    </dgm:pt>
    <dgm:pt modelId="{6651E2A2-37D5-4997-96D0-529A6485DE51}" type="pres">
      <dgm:prSet presAssocID="{98FA033D-1234-4571-93BC-4FC8652F6FD2}" presName="node" presStyleLbl="node1" presStyleIdx="5" presStyleCnt="10">
        <dgm:presLayoutVars>
          <dgm:bulletEnabled val="1"/>
        </dgm:presLayoutVars>
      </dgm:prSet>
      <dgm:spPr/>
    </dgm:pt>
    <dgm:pt modelId="{796B106A-6135-459E-86F2-1A28A761BE3C}" type="pres">
      <dgm:prSet presAssocID="{D00EB39D-D1A3-43F2-84CC-14042AADEAE2}" presName="sibTrans" presStyleCnt="0"/>
      <dgm:spPr/>
    </dgm:pt>
    <dgm:pt modelId="{5870B6BE-1785-426C-B006-2A6282EBCDF9}" type="pres">
      <dgm:prSet presAssocID="{E69AAA69-98C5-4E18-BC7A-F95B5A29A50D}" presName="node" presStyleLbl="node1" presStyleIdx="6" presStyleCnt="10">
        <dgm:presLayoutVars>
          <dgm:bulletEnabled val="1"/>
        </dgm:presLayoutVars>
      </dgm:prSet>
      <dgm:spPr/>
    </dgm:pt>
    <dgm:pt modelId="{4F9670F1-964D-4340-874B-0408DE51B1D8}" type="pres">
      <dgm:prSet presAssocID="{9B00DE4C-BF34-4D91-97A9-822E229F578A}" presName="sibTrans" presStyleCnt="0"/>
      <dgm:spPr/>
    </dgm:pt>
    <dgm:pt modelId="{2B0A2F2B-8864-4E3C-B6D5-41C1AFE03001}" type="pres">
      <dgm:prSet presAssocID="{5ABAB61C-6C30-417E-912C-B1FB7EBE4EA2}" presName="node" presStyleLbl="node1" presStyleIdx="7" presStyleCnt="10">
        <dgm:presLayoutVars>
          <dgm:bulletEnabled val="1"/>
        </dgm:presLayoutVars>
      </dgm:prSet>
      <dgm:spPr/>
    </dgm:pt>
    <dgm:pt modelId="{E5368779-8CBD-4C96-A551-3D4D42EFE0B6}" type="pres">
      <dgm:prSet presAssocID="{E5C908D9-D15B-4AB7-A5E0-9B25D78F1B9C}" presName="sibTrans" presStyleCnt="0"/>
      <dgm:spPr/>
    </dgm:pt>
    <dgm:pt modelId="{36CBB716-FF3A-44BB-A54D-3B8CD01023E0}" type="pres">
      <dgm:prSet presAssocID="{E803B145-5414-40ED-BE42-08F197B38FF9}" presName="node" presStyleLbl="node1" presStyleIdx="8" presStyleCnt="10">
        <dgm:presLayoutVars>
          <dgm:bulletEnabled val="1"/>
        </dgm:presLayoutVars>
      </dgm:prSet>
      <dgm:spPr/>
    </dgm:pt>
    <dgm:pt modelId="{1AD66DEB-9F81-4FFB-82F7-6502D569FAD1}" type="pres">
      <dgm:prSet presAssocID="{EA73F805-7F3B-49CC-9AFB-06CE7A3FB1A1}" presName="sibTrans" presStyleCnt="0"/>
      <dgm:spPr/>
    </dgm:pt>
    <dgm:pt modelId="{A2BDF6BA-3198-48B7-BA4F-6B7EB7C6645E}" type="pres">
      <dgm:prSet presAssocID="{5138FDF1-2B5B-4EF1-9C6A-5087D611FAB8}" presName="node" presStyleLbl="node1" presStyleIdx="9" presStyleCnt="10">
        <dgm:presLayoutVars>
          <dgm:bulletEnabled val="1"/>
        </dgm:presLayoutVars>
      </dgm:prSet>
      <dgm:spPr/>
    </dgm:pt>
  </dgm:ptLst>
  <dgm:cxnLst>
    <dgm:cxn modelId="{45147D00-4A7F-43CB-BCD0-86D31F14E14C}" type="presOf" srcId="{F01C1E73-B78F-4A29-9418-BD0C5C64602B}" destId="{A5B89DB1-3598-4C82-9650-881C5B9A2FD5}" srcOrd="0" destOrd="0" presId="urn:microsoft.com/office/officeart/2005/8/layout/default"/>
    <dgm:cxn modelId="{8F32F70E-AE54-4135-AAF6-463B636C45E4}" type="presOf" srcId="{98FA033D-1234-4571-93BC-4FC8652F6FD2}" destId="{6651E2A2-37D5-4997-96D0-529A6485DE51}" srcOrd="0" destOrd="0" presId="urn:microsoft.com/office/officeart/2005/8/layout/default"/>
    <dgm:cxn modelId="{0CE21C29-8F10-4586-9A90-C56C89976AF9}" srcId="{A2F4C2F2-9573-4873-A8E4-2FF1CA38C738}" destId="{79F311F0-764F-4AFA-AF43-A3C8F037A34D}" srcOrd="2" destOrd="0" parTransId="{4675730A-87A2-47A0-95B4-EF556846C154}" sibTransId="{6B8C8187-E320-4F45-A0C6-5653AEB981A1}"/>
    <dgm:cxn modelId="{904E5F32-5A3B-4F8C-B9ED-176E56D0F0DB}" srcId="{A2F4C2F2-9573-4873-A8E4-2FF1CA38C738}" destId="{98FA033D-1234-4571-93BC-4FC8652F6FD2}" srcOrd="5" destOrd="0" parTransId="{DD92BFBF-C3D3-49AB-92A0-82C9348F7EA4}" sibTransId="{D00EB39D-D1A3-43F2-84CC-14042AADEAE2}"/>
    <dgm:cxn modelId="{5FF0CE43-95AF-498B-9F01-91C7A6424393}" type="presOf" srcId="{5ABAB61C-6C30-417E-912C-B1FB7EBE4EA2}" destId="{2B0A2F2B-8864-4E3C-B6D5-41C1AFE03001}" srcOrd="0" destOrd="0" presId="urn:microsoft.com/office/officeart/2005/8/layout/default"/>
    <dgm:cxn modelId="{D028EA6F-56CB-4985-B8B6-B4ACF61DCBA9}" srcId="{A2F4C2F2-9573-4873-A8E4-2FF1CA38C738}" destId="{C960A188-DE54-47BC-8042-35A364E0529F}" srcOrd="1" destOrd="0" parTransId="{2CDB6CB7-952E-45C5-9BAE-532B2F37099F}" sibTransId="{9A003ABC-2EA0-46AD-A949-177D1F9FE658}"/>
    <dgm:cxn modelId="{E9352076-D8C5-4E4D-9448-AF9B5472B351}" srcId="{A2F4C2F2-9573-4873-A8E4-2FF1CA38C738}" destId="{E69AAA69-98C5-4E18-BC7A-F95B5A29A50D}" srcOrd="6" destOrd="0" parTransId="{68212D98-0816-4C69-B0FA-B24C85A0A754}" sibTransId="{9B00DE4C-BF34-4D91-97A9-822E229F578A}"/>
    <dgm:cxn modelId="{AC367157-FC4B-492B-9AA8-5E8DF379A46E}" type="presOf" srcId="{DFFD3558-C94C-40B5-9C80-D82E2FE93B6A}" destId="{3164E5E2-F5D9-490B-8E8B-1D614C447F3E}" srcOrd="0" destOrd="0" presId="urn:microsoft.com/office/officeart/2005/8/layout/default"/>
    <dgm:cxn modelId="{F552F079-1677-4D43-8C33-04789708B79A}" srcId="{A2F4C2F2-9573-4873-A8E4-2FF1CA38C738}" destId="{DFFD3558-C94C-40B5-9C80-D82E2FE93B6A}" srcOrd="4" destOrd="0" parTransId="{5DBBCC71-72BF-452C-B44D-6C383955A5C4}" sibTransId="{6A75274F-A2F4-43C2-9C7F-1DD4B2F33AC0}"/>
    <dgm:cxn modelId="{E90F3495-76B1-45B1-B6EB-AD1689C4C591}" type="presOf" srcId="{A2F4C2F2-9573-4873-A8E4-2FF1CA38C738}" destId="{0DFBDBC4-20FD-4606-81CD-CE37D31BBCAE}" srcOrd="0" destOrd="0" presId="urn:microsoft.com/office/officeart/2005/8/layout/default"/>
    <dgm:cxn modelId="{7750D596-F343-43D4-B0F3-1047EAC396BC}" srcId="{A2F4C2F2-9573-4873-A8E4-2FF1CA38C738}" destId="{5138FDF1-2B5B-4EF1-9C6A-5087D611FAB8}" srcOrd="9" destOrd="0" parTransId="{92780BCE-5CE4-490F-BBE8-DB74FBB4A068}" sibTransId="{677E5727-DA78-4342-8506-2260CA5F83B2}"/>
    <dgm:cxn modelId="{B29B0197-A5C1-4D84-80DD-CD1C2D013904}" srcId="{A2F4C2F2-9573-4873-A8E4-2FF1CA38C738}" destId="{E803B145-5414-40ED-BE42-08F197B38FF9}" srcOrd="8" destOrd="0" parTransId="{2AE8720E-789C-4E63-A79E-9599611B8C81}" sibTransId="{EA73F805-7F3B-49CC-9AFB-06CE7A3FB1A1}"/>
    <dgm:cxn modelId="{6F01B899-CE58-42B7-9768-1763F50CE24D}" type="presOf" srcId="{E803B145-5414-40ED-BE42-08F197B38FF9}" destId="{36CBB716-FF3A-44BB-A54D-3B8CD01023E0}" srcOrd="0" destOrd="0" presId="urn:microsoft.com/office/officeart/2005/8/layout/default"/>
    <dgm:cxn modelId="{33EE129E-39ED-4FCD-A0D9-E7DC3E5A0159}" type="presOf" srcId="{E69AAA69-98C5-4E18-BC7A-F95B5A29A50D}" destId="{5870B6BE-1785-426C-B006-2A6282EBCDF9}" srcOrd="0" destOrd="0" presId="urn:microsoft.com/office/officeart/2005/8/layout/default"/>
    <dgm:cxn modelId="{AD8C20B5-8489-426C-9860-AC28DA25AB00}" srcId="{A2F4C2F2-9573-4873-A8E4-2FF1CA38C738}" destId="{F01C1E73-B78F-4A29-9418-BD0C5C64602B}" srcOrd="3" destOrd="0" parTransId="{CD24F5B6-DF97-4F36-B728-ABD00D5C626A}" sibTransId="{B9986038-9A27-47C3-ACBB-57CCB1389F78}"/>
    <dgm:cxn modelId="{0692EFC7-BA58-439C-900D-ED5660F0C52C}" type="presOf" srcId="{C960A188-DE54-47BC-8042-35A364E0529F}" destId="{1DD60D2B-2613-4E64-8A36-EAAE35C7BA1D}" srcOrd="0" destOrd="0" presId="urn:microsoft.com/office/officeart/2005/8/layout/default"/>
    <dgm:cxn modelId="{360A98D1-77DC-431A-B8A1-8DEBD2254ADD}" srcId="{A2F4C2F2-9573-4873-A8E4-2FF1CA38C738}" destId="{5ABAB61C-6C30-417E-912C-B1FB7EBE4EA2}" srcOrd="7" destOrd="0" parTransId="{8274E4A0-8757-481A-A254-A0850AD9360E}" sibTransId="{E5C908D9-D15B-4AB7-A5E0-9B25D78F1B9C}"/>
    <dgm:cxn modelId="{E6EBBDDA-8944-497A-BAF1-E6C2D02051BD}" type="presOf" srcId="{79F311F0-764F-4AFA-AF43-A3C8F037A34D}" destId="{4650D050-F297-49B2-9257-3326D635FE29}" srcOrd="0" destOrd="0" presId="urn:microsoft.com/office/officeart/2005/8/layout/default"/>
    <dgm:cxn modelId="{60B1CDE0-3B93-4089-8D5A-DCDBEA345B0B}" srcId="{A2F4C2F2-9573-4873-A8E4-2FF1CA38C738}" destId="{FE1E5EC8-A9A9-4C83-A18F-3AE799252748}" srcOrd="0" destOrd="0" parTransId="{5A4D01E3-581A-40BE-A5D2-7DA55663F2BA}" sibTransId="{BC50829E-7258-464A-8685-6EAA025F5F39}"/>
    <dgm:cxn modelId="{8D9DF7F2-A2E5-4F9B-B8BD-B035DCA299B8}" type="presOf" srcId="{FE1E5EC8-A9A9-4C83-A18F-3AE799252748}" destId="{996E0456-2C98-4E3E-B017-2F2A7221A1ED}" srcOrd="0" destOrd="0" presId="urn:microsoft.com/office/officeart/2005/8/layout/default"/>
    <dgm:cxn modelId="{F595E2F6-011D-4E9C-8872-079D7AD93D7B}" type="presOf" srcId="{5138FDF1-2B5B-4EF1-9C6A-5087D611FAB8}" destId="{A2BDF6BA-3198-48B7-BA4F-6B7EB7C6645E}" srcOrd="0" destOrd="0" presId="urn:microsoft.com/office/officeart/2005/8/layout/default"/>
    <dgm:cxn modelId="{BBD37FF0-D951-4C63-9F33-4F58C22BC2AB}" type="presParOf" srcId="{0DFBDBC4-20FD-4606-81CD-CE37D31BBCAE}" destId="{996E0456-2C98-4E3E-B017-2F2A7221A1ED}" srcOrd="0" destOrd="0" presId="urn:microsoft.com/office/officeart/2005/8/layout/default"/>
    <dgm:cxn modelId="{8630CCD3-10D0-4298-A79B-1D115BB40666}" type="presParOf" srcId="{0DFBDBC4-20FD-4606-81CD-CE37D31BBCAE}" destId="{5F11B193-4519-4AE9-AACB-6110A1C2589A}" srcOrd="1" destOrd="0" presId="urn:microsoft.com/office/officeart/2005/8/layout/default"/>
    <dgm:cxn modelId="{C1D1D229-DFA7-4B07-94A4-45766CCF7BA5}" type="presParOf" srcId="{0DFBDBC4-20FD-4606-81CD-CE37D31BBCAE}" destId="{1DD60D2B-2613-4E64-8A36-EAAE35C7BA1D}" srcOrd="2" destOrd="0" presId="urn:microsoft.com/office/officeart/2005/8/layout/default"/>
    <dgm:cxn modelId="{A154F6F7-10EF-4B70-BBB0-2FC11AEF96E6}" type="presParOf" srcId="{0DFBDBC4-20FD-4606-81CD-CE37D31BBCAE}" destId="{03F7EBE7-A47B-4BC6-BBC6-472654DA0BAB}" srcOrd="3" destOrd="0" presId="urn:microsoft.com/office/officeart/2005/8/layout/default"/>
    <dgm:cxn modelId="{B616E48E-DBCD-4135-AEBD-BEB3E9AA7217}" type="presParOf" srcId="{0DFBDBC4-20FD-4606-81CD-CE37D31BBCAE}" destId="{4650D050-F297-49B2-9257-3326D635FE29}" srcOrd="4" destOrd="0" presId="urn:microsoft.com/office/officeart/2005/8/layout/default"/>
    <dgm:cxn modelId="{6B1C1299-051F-4FB1-BC6A-EEDE1F7634CB}" type="presParOf" srcId="{0DFBDBC4-20FD-4606-81CD-CE37D31BBCAE}" destId="{4D97BF63-7621-4775-BB22-BA6A40601E0A}" srcOrd="5" destOrd="0" presId="urn:microsoft.com/office/officeart/2005/8/layout/default"/>
    <dgm:cxn modelId="{632BED6F-AD1C-453A-9229-D3A50D6B46AB}" type="presParOf" srcId="{0DFBDBC4-20FD-4606-81CD-CE37D31BBCAE}" destId="{A5B89DB1-3598-4C82-9650-881C5B9A2FD5}" srcOrd="6" destOrd="0" presId="urn:microsoft.com/office/officeart/2005/8/layout/default"/>
    <dgm:cxn modelId="{EC07A8AF-8804-4A78-AD40-D88AA9569842}" type="presParOf" srcId="{0DFBDBC4-20FD-4606-81CD-CE37D31BBCAE}" destId="{2FF4D2AC-EFA5-477B-BA3D-E2736E8EEE79}" srcOrd="7" destOrd="0" presId="urn:microsoft.com/office/officeart/2005/8/layout/default"/>
    <dgm:cxn modelId="{016C12D1-DAC1-4504-9EC0-A5F88FBF4E69}" type="presParOf" srcId="{0DFBDBC4-20FD-4606-81CD-CE37D31BBCAE}" destId="{3164E5E2-F5D9-490B-8E8B-1D614C447F3E}" srcOrd="8" destOrd="0" presId="urn:microsoft.com/office/officeart/2005/8/layout/default"/>
    <dgm:cxn modelId="{441AE835-BA7D-44D0-B9B4-BBD83A7AA448}" type="presParOf" srcId="{0DFBDBC4-20FD-4606-81CD-CE37D31BBCAE}" destId="{CFF93FBA-1FEF-4ECF-9E80-625FE9148A30}" srcOrd="9" destOrd="0" presId="urn:microsoft.com/office/officeart/2005/8/layout/default"/>
    <dgm:cxn modelId="{0AA05419-DC3B-449C-95D7-58304B7DB0DA}" type="presParOf" srcId="{0DFBDBC4-20FD-4606-81CD-CE37D31BBCAE}" destId="{6651E2A2-37D5-4997-96D0-529A6485DE51}" srcOrd="10" destOrd="0" presId="urn:microsoft.com/office/officeart/2005/8/layout/default"/>
    <dgm:cxn modelId="{5CFAC43D-984F-493B-85DB-EEC5F165780F}" type="presParOf" srcId="{0DFBDBC4-20FD-4606-81CD-CE37D31BBCAE}" destId="{796B106A-6135-459E-86F2-1A28A761BE3C}" srcOrd="11" destOrd="0" presId="urn:microsoft.com/office/officeart/2005/8/layout/default"/>
    <dgm:cxn modelId="{AC12746A-315E-49F1-9B6D-28A85565492F}" type="presParOf" srcId="{0DFBDBC4-20FD-4606-81CD-CE37D31BBCAE}" destId="{5870B6BE-1785-426C-B006-2A6282EBCDF9}" srcOrd="12" destOrd="0" presId="urn:microsoft.com/office/officeart/2005/8/layout/default"/>
    <dgm:cxn modelId="{65317569-2C3E-4C2B-B25D-2CC4B761366C}" type="presParOf" srcId="{0DFBDBC4-20FD-4606-81CD-CE37D31BBCAE}" destId="{4F9670F1-964D-4340-874B-0408DE51B1D8}" srcOrd="13" destOrd="0" presId="urn:microsoft.com/office/officeart/2005/8/layout/default"/>
    <dgm:cxn modelId="{98B902E9-A37F-4149-B54B-BC2BAAC7A120}" type="presParOf" srcId="{0DFBDBC4-20FD-4606-81CD-CE37D31BBCAE}" destId="{2B0A2F2B-8864-4E3C-B6D5-41C1AFE03001}" srcOrd="14" destOrd="0" presId="urn:microsoft.com/office/officeart/2005/8/layout/default"/>
    <dgm:cxn modelId="{4DB280DB-1769-461B-A340-C7E79E6CBEE2}" type="presParOf" srcId="{0DFBDBC4-20FD-4606-81CD-CE37D31BBCAE}" destId="{E5368779-8CBD-4C96-A551-3D4D42EFE0B6}" srcOrd="15" destOrd="0" presId="urn:microsoft.com/office/officeart/2005/8/layout/default"/>
    <dgm:cxn modelId="{5EB38F15-987B-4060-801B-96436FE6114C}" type="presParOf" srcId="{0DFBDBC4-20FD-4606-81CD-CE37D31BBCAE}" destId="{36CBB716-FF3A-44BB-A54D-3B8CD01023E0}" srcOrd="16" destOrd="0" presId="urn:microsoft.com/office/officeart/2005/8/layout/default"/>
    <dgm:cxn modelId="{FD5A7D77-704D-49BA-8DD1-D28506F87810}" type="presParOf" srcId="{0DFBDBC4-20FD-4606-81CD-CE37D31BBCAE}" destId="{1AD66DEB-9F81-4FFB-82F7-6502D569FAD1}" srcOrd="17" destOrd="0" presId="urn:microsoft.com/office/officeart/2005/8/layout/default"/>
    <dgm:cxn modelId="{17201ECC-0CA9-48C5-9517-55E245E15721}" type="presParOf" srcId="{0DFBDBC4-20FD-4606-81CD-CE37D31BBCAE}" destId="{A2BDF6BA-3198-48B7-BA4F-6B7EB7C6645E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CD40302-669F-4F6D-BA89-3D209C5E373A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0B93DE2-E7DD-41CC-90EF-44813D1D60FC}">
      <dgm:prSet/>
      <dgm:spPr/>
      <dgm:t>
        <a:bodyPr/>
        <a:lstStyle/>
        <a:p>
          <a:r>
            <a:rPr lang="cs-CZ"/>
            <a:t>útlum sociability</a:t>
          </a:r>
          <a:endParaRPr lang="en-US"/>
        </a:p>
      </dgm:t>
    </dgm:pt>
    <dgm:pt modelId="{1D4B1277-8DA3-4310-91A2-9F576A601235}" type="parTrans" cxnId="{F2D1BFC6-4486-4560-8E52-0731571A037C}">
      <dgm:prSet/>
      <dgm:spPr/>
      <dgm:t>
        <a:bodyPr/>
        <a:lstStyle/>
        <a:p>
          <a:endParaRPr lang="en-US"/>
        </a:p>
      </dgm:t>
    </dgm:pt>
    <dgm:pt modelId="{7494F55E-70C3-49B3-BB3D-F2EC593A2FF5}" type="sibTrans" cxnId="{F2D1BFC6-4486-4560-8E52-0731571A037C}">
      <dgm:prSet/>
      <dgm:spPr/>
      <dgm:t>
        <a:bodyPr/>
        <a:lstStyle/>
        <a:p>
          <a:endParaRPr lang="en-US"/>
        </a:p>
      </dgm:t>
    </dgm:pt>
    <dgm:pt modelId="{90C57063-F6BA-4F06-8967-8A9E1D3E5337}">
      <dgm:prSet/>
      <dgm:spPr/>
      <dgm:t>
        <a:bodyPr/>
        <a:lstStyle/>
        <a:p>
          <a:r>
            <a:rPr lang="cs-CZ"/>
            <a:t>snaha redukovat kontakt se všemi osobami majícími vztah k profesi</a:t>
          </a:r>
          <a:endParaRPr lang="en-US"/>
        </a:p>
      </dgm:t>
    </dgm:pt>
    <dgm:pt modelId="{AEE0A2E7-2D0D-477A-8FBB-0C545741A9D4}" type="parTrans" cxnId="{33B618F1-3DA3-4EB9-B438-09361AC61EC3}">
      <dgm:prSet/>
      <dgm:spPr/>
      <dgm:t>
        <a:bodyPr/>
        <a:lstStyle/>
        <a:p>
          <a:endParaRPr lang="en-US"/>
        </a:p>
      </dgm:t>
    </dgm:pt>
    <dgm:pt modelId="{58519570-2626-4A2F-84EF-1A49212A4433}" type="sibTrans" cxnId="{33B618F1-3DA3-4EB9-B438-09361AC61EC3}">
      <dgm:prSet/>
      <dgm:spPr/>
      <dgm:t>
        <a:bodyPr/>
        <a:lstStyle/>
        <a:p>
          <a:endParaRPr lang="en-US"/>
        </a:p>
      </dgm:t>
    </dgm:pt>
    <dgm:pt modelId="{D6A62580-97DC-47F1-AD2A-0ACA5D40E537}">
      <dgm:prSet/>
      <dgm:spPr/>
      <dgm:t>
        <a:bodyPr/>
        <a:lstStyle/>
        <a:p>
          <a:r>
            <a:rPr lang="cs-CZ"/>
            <a:t>zjevná nechuť k vykonávané profesi a ke všemu, co s ní souvisí</a:t>
          </a:r>
          <a:endParaRPr lang="en-US"/>
        </a:p>
      </dgm:t>
    </dgm:pt>
    <dgm:pt modelId="{420AC4F4-AEF1-4DC7-B333-B0F5C427F25C}" type="parTrans" cxnId="{0AB76A21-B58E-44B7-A04D-CCA524074612}">
      <dgm:prSet/>
      <dgm:spPr/>
      <dgm:t>
        <a:bodyPr/>
        <a:lstStyle/>
        <a:p>
          <a:endParaRPr lang="en-US"/>
        </a:p>
      </dgm:t>
    </dgm:pt>
    <dgm:pt modelId="{B126B188-8EF3-48B1-8894-3B893CC8A6C8}" type="sibTrans" cxnId="{0AB76A21-B58E-44B7-A04D-CCA524074612}">
      <dgm:prSet/>
      <dgm:spPr/>
      <dgm:t>
        <a:bodyPr/>
        <a:lstStyle/>
        <a:p>
          <a:endParaRPr lang="en-US"/>
        </a:p>
      </dgm:t>
    </dgm:pt>
    <dgm:pt modelId="{D118C371-F40E-45C4-9A2E-D198876197FA}">
      <dgm:prSet/>
      <dgm:spPr/>
      <dgm:t>
        <a:bodyPr/>
        <a:lstStyle/>
        <a:p>
          <a:r>
            <a:rPr lang="cs-CZ"/>
            <a:t>dehumanizovaná percepce okolí</a:t>
          </a:r>
          <a:endParaRPr lang="en-US"/>
        </a:p>
      </dgm:t>
    </dgm:pt>
    <dgm:pt modelId="{504AB729-BA35-41A4-BD9C-BEFFCD5C3077}" type="parTrans" cxnId="{7921662A-F908-41C6-B5F9-3DF71872090D}">
      <dgm:prSet/>
      <dgm:spPr/>
      <dgm:t>
        <a:bodyPr/>
        <a:lstStyle/>
        <a:p>
          <a:endParaRPr lang="en-US"/>
        </a:p>
      </dgm:t>
    </dgm:pt>
    <dgm:pt modelId="{EAC3E2B9-DDAE-4F50-B626-D3BFBFDB279B}" type="sibTrans" cxnId="{7921662A-F908-41C6-B5F9-3DF71872090D}">
      <dgm:prSet/>
      <dgm:spPr/>
      <dgm:t>
        <a:bodyPr/>
        <a:lstStyle/>
        <a:p>
          <a:endParaRPr lang="en-US"/>
        </a:p>
      </dgm:t>
    </dgm:pt>
    <dgm:pt modelId="{20BD27F0-1E94-4108-BBF8-A67B0185E36C}">
      <dgm:prSet/>
      <dgm:spPr/>
      <dgm:t>
        <a:bodyPr/>
        <a:lstStyle/>
        <a:p>
          <a:r>
            <a:rPr lang="cs-CZ"/>
            <a:t>nízká empatie (původně byla vysoká)</a:t>
          </a:r>
          <a:endParaRPr lang="en-US"/>
        </a:p>
      </dgm:t>
    </dgm:pt>
    <dgm:pt modelId="{002D5ED6-5DC9-4A0D-A83D-637013718D57}" type="parTrans" cxnId="{EEF10B5B-EC1A-41D8-B442-ABD008C25B41}">
      <dgm:prSet/>
      <dgm:spPr/>
      <dgm:t>
        <a:bodyPr/>
        <a:lstStyle/>
        <a:p>
          <a:endParaRPr lang="en-US"/>
        </a:p>
      </dgm:t>
    </dgm:pt>
    <dgm:pt modelId="{8C604E48-36E4-4637-98E8-87E15CE87B07}" type="sibTrans" cxnId="{EEF10B5B-EC1A-41D8-B442-ABD008C25B41}">
      <dgm:prSet/>
      <dgm:spPr/>
      <dgm:t>
        <a:bodyPr/>
        <a:lstStyle/>
        <a:p>
          <a:endParaRPr lang="en-US"/>
        </a:p>
      </dgm:t>
    </dgm:pt>
    <dgm:pt modelId="{954CF4A8-B77F-4462-96FD-18F13D67C7DE}">
      <dgm:prSet/>
      <dgm:spPr/>
      <dgm:t>
        <a:bodyPr/>
        <a:lstStyle/>
        <a:p>
          <a:r>
            <a:rPr lang="cs-CZ"/>
            <a:t>postupné narůstání konfliktů v důsledku nezájmu a lhostejnosti</a:t>
          </a:r>
          <a:endParaRPr lang="en-US"/>
        </a:p>
      </dgm:t>
    </dgm:pt>
    <dgm:pt modelId="{27BBE5E4-0CE3-4265-83CB-12B2EE9A27B5}" type="parTrans" cxnId="{36D734AD-4914-414B-AA5E-1325DCA4698F}">
      <dgm:prSet/>
      <dgm:spPr/>
      <dgm:t>
        <a:bodyPr/>
        <a:lstStyle/>
        <a:p>
          <a:endParaRPr lang="en-US"/>
        </a:p>
      </dgm:t>
    </dgm:pt>
    <dgm:pt modelId="{9E5F586E-DF67-4D2C-A1D8-059EC7263FAA}" type="sibTrans" cxnId="{36D734AD-4914-414B-AA5E-1325DCA4698F}">
      <dgm:prSet/>
      <dgm:spPr/>
      <dgm:t>
        <a:bodyPr/>
        <a:lstStyle/>
        <a:p>
          <a:endParaRPr lang="en-US"/>
        </a:p>
      </dgm:t>
    </dgm:pt>
    <dgm:pt modelId="{457BB344-F219-49DE-BCC2-886306C08A1B}" type="pres">
      <dgm:prSet presAssocID="{5CD40302-669F-4F6D-BA89-3D209C5E373A}" presName="Name0" presStyleCnt="0">
        <dgm:presLayoutVars>
          <dgm:dir/>
          <dgm:resizeHandles val="exact"/>
        </dgm:presLayoutVars>
      </dgm:prSet>
      <dgm:spPr/>
    </dgm:pt>
    <dgm:pt modelId="{D5E57785-86BC-4FF6-8397-DB9B71DEB83E}" type="pres">
      <dgm:prSet presAssocID="{F0B93DE2-E7DD-41CC-90EF-44813D1D60FC}" presName="node" presStyleLbl="node1" presStyleIdx="0" presStyleCnt="6">
        <dgm:presLayoutVars>
          <dgm:bulletEnabled val="1"/>
        </dgm:presLayoutVars>
      </dgm:prSet>
      <dgm:spPr/>
    </dgm:pt>
    <dgm:pt modelId="{62F0BD48-D25C-422B-80C0-9D100DEEDBDE}" type="pres">
      <dgm:prSet presAssocID="{7494F55E-70C3-49B3-BB3D-F2EC593A2FF5}" presName="sibTrans" presStyleLbl="sibTrans1D1" presStyleIdx="0" presStyleCnt="5"/>
      <dgm:spPr/>
    </dgm:pt>
    <dgm:pt modelId="{F6E67F99-B436-477E-91D3-1D2E8EA6C59F}" type="pres">
      <dgm:prSet presAssocID="{7494F55E-70C3-49B3-BB3D-F2EC593A2FF5}" presName="connectorText" presStyleLbl="sibTrans1D1" presStyleIdx="0" presStyleCnt="5"/>
      <dgm:spPr/>
    </dgm:pt>
    <dgm:pt modelId="{7593FD31-492D-487F-97E3-3AA52B5B6113}" type="pres">
      <dgm:prSet presAssocID="{90C57063-F6BA-4F06-8967-8A9E1D3E5337}" presName="node" presStyleLbl="node1" presStyleIdx="1" presStyleCnt="6">
        <dgm:presLayoutVars>
          <dgm:bulletEnabled val="1"/>
        </dgm:presLayoutVars>
      </dgm:prSet>
      <dgm:spPr/>
    </dgm:pt>
    <dgm:pt modelId="{3A0BDD02-9328-4102-A4E7-3B889088F527}" type="pres">
      <dgm:prSet presAssocID="{58519570-2626-4A2F-84EF-1A49212A4433}" presName="sibTrans" presStyleLbl="sibTrans1D1" presStyleIdx="1" presStyleCnt="5"/>
      <dgm:spPr/>
    </dgm:pt>
    <dgm:pt modelId="{E5792A51-E840-4C62-A4A9-D0A9823D9382}" type="pres">
      <dgm:prSet presAssocID="{58519570-2626-4A2F-84EF-1A49212A4433}" presName="connectorText" presStyleLbl="sibTrans1D1" presStyleIdx="1" presStyleCnt="5"/>
      <dgm:spPr/>
    </dgm:pt>
    <dgm:pt modelId="{DCD9FAA9-B502-4596-A612-733CAF37717E}" type="pres">
      <dgm:prSet presAssocID="{D6A62580-97DC-47F1-AD2A-0ACA5D40E537}" presName="node" presStyleLbl="node1" presStyleIdx="2" presStyleCnt="6">
        <dgm:presLayoutVars>
          <dgm:bulletEnabled val="1"/>
        </dgm:presLayoutVars>
      </dgm:prSet>
      <dgm:spPr/>
    </dgm:pt>
    <dgm:pt modelId="{E84B90E7-FA1E-4BD6-9545-F38CC2DFBC95}" type="pres">
      <dgm:prSet presAssocID="{B126B188-8EF3-48B1-8894-3B893CC8A6C8}" presName="sibTrans" presStyleLbl="sibTrans1D1" presStyleIdx="2" presStyleCnt="5"/>
      <dgm:spPr/>
    </dgm:pt>
    <dgm:pt modelId="{7312BAB5-A405-44F3-992A-90AA78DFD434}" type="pres">
      <dgm:prSet presAssocID="{B126B188-8EF3-48B1-8894-3B893CC8A6C8}" presName="connectorText" presStyleLbl="sibTrans1D1" presStyleIdx="2" presStyleCnt="5"/>
      <dgm:spPr/>
    </dgm:pt>
    <dgm:pt modelId="{E04CCAB7-4498-4C4F-BEC2-356D418F9D3B}" type="pres">
      <dgm:prSet presAssocID="{D118C371-F40E-45C4-9A2E-D198876197FA}" presName="node" presStyleLbl="node1" presStyleIdx="3" presStyleCnt="6">
        <dgm:presLayoutVars>
          <dgm:bulletEnabled val="1"/>
        </dgm:presLayoutVars>
      </dgm:prSet>
      <dgm:spPr/>
    </dgm:pt>
    <dgm:pt modelId="{D6E475ED-81CB-4E84-BFA0-BDDCF2D73982}" type="pres">
      <dgm:prSet presAssocID="{EAC3E2B9-DDAE-4F50-B626-D3BFBFDB279B}" presName="sibTrans" presStyleLbl="sibTrans1D1" presStyleIdx="3" presStyleCnt="5"/>
      <dgm:spPr/>
    </dgm:pt>
    <dgm:pt modelId="{28E55D3E-B25C-4FC8-849C-F72B019F9192}" type="pres">
      <dgm:prSet presAssocID="{EAC3E2B9-DDAE-4F50-B626-D3BFBFDB279B}" presName="connectorText" presStyleLbl="sibTrans1D1" presStyleIdx="3" presStyleCnt="5"/>
      <dgm:spPr/>
    </dgm:pt>
    <dgm:pt modelId="{6617C143-4663-4572-ADA8-4A95612E0DEC}" type="pres">
      <dgm:prSet presAssocID="{20BD27F0-1E94-4108-BBF8-A67B0185E36C}" presName="node" presStyleLbl="node1" presStyleIdx="4" presStyleCnt="6">
        <dgm:presLayoutVars>
          <dgm:bulletEnabled val="1"/>
        </dgm:presLayoutVars>
      </dgm:prSet>
      <dgm:spPr/>
    </dgm:pt>
    <dgm:pt modelId="{884EA836-BC2B-409B-922B-13DE132BDF9F}" type="pres">
      <dgm:prSet presAssocID="{8C604E48-36E4-4637-98E8-87E15CE87B07}" presName="sibTrans" presStyleLbl="sibTrans1D1" presStyleIdx="4" presStyleCnt="5"/>
      <dgm:spPr/>
    </dgm:pt>
    <dgm:pt modelId="{DEB5A7DD-3A2A-4086-B15B-0DFCFF479EE0}" type="pres">
      <dgm:prSet presAssocID="{8C604E48-36E4-4637-98E8-87E15CE87B07}" presName="connectorText" presStyleLbl="sibTrans1D1" presStyleIdx="4" presStyleCnt="5"/>
      <dgm:spPr/>
    </dgm:pt>
    <dgm:pt modelId="{EAE719FC-1EC8-453A-B77C-5478DB8DCC04}" type="pres">
      <dgm:prSet presAssocID="{954CF4A8-B77F-4462-96FD-18F13D67C7DE}" presName="node" presStyleLbl="node1" presStyleIdx="5" presStyleCnt="6">
        <dgm:presLayoutVars>
          <dgm:bulletEnabled val="1"/>
        </dgm:presLayoutVars>
      </dgm:prSet>
      <dgm:spPr/>
    </dgm:pt>
  </dgm:ptLst>
  <dgm:cxnLst>
    <dgm:cxn modelId="{65E78704-6AEE-4551-A740-BD159E1105DD}" type="presOf" srcId="{EAC3E2B9-DDAE-4F50-B626-D3BFBFDB279B}" destId="{28E55D3E-B25C-4FC8-849C-F72B019F9192}" srcOrd="1" destOrd="0" presId="urn:microsoft.com/office/officeart/2016/7/layout/RepeatingBendingProcessNew"/>
    <dgm:cxn modelId="{71D22D12-FB41-4218-95A6-B79732E4AD69}" type="presOf" srcId="{F0B93DE2-E7DD-41CC-90EF-44813D1D60FC}" destId="{D5E57785-86BC-4FF6-8397-DB9B71DEB83E}" srcOrd="0" destOrd="0" presId="urn:microsoft.com/office/officeart/2016/7/layout/RepeatingBendingProcessNew"/>
    <dgm:cxn modelId="{EBFD2616-88D3-45C4-A606-91744AFAFD5A}" type="presOf" srcId="{58519570-2626-4A2F-84EF-1A49212A4433}" destId="{E5792A51-E840-4C62-A4A9-D0A9823D9382}" srcOrd="1" destOrd="0" presId="urn:microsoft.com/office/officeart/2016/7/layout/RepeatingBendingProcessNew"/>
    <dgm:cxn modelId="{0AB76A21-B58E-44B7-A04D-CCA524074612}" srcId="{5CD40302-669F-4F6D-BA89-3D209C5E373A}" destId="{D6A62580-97DC-47F1-AD2A-0ACA5D40E537}" srcOrd="2" destOrd="0" parTransId="{420AC4F4-AEF1-4DC7-B333-B0F5C427F25C}" sibTransId="{B126B188-8EF3-48B1-8894-3B893CC8A6C8}"/>
    <dgm:cxn modelId="{7921662A-F908-41C6-B5F9-3DF71872090D}" srcId="{5CD40302-669F-4F6D-BA89-3D209C5E373A}" destId="{D118C371-F40E-45C4-9A2E-D198876197FA}" srcOrd="3" destOrd="0" parTransId="{504AB729-BA35-41A4-BD9C-BEFFCD5C3077}" sibTransId="{EAC3E2B9-DDAE-4F50-B626-D3BFBFDB279B}"/>
    <dgm:cxn modelId="{17CCEA38-C2FE-4DC8-9A7C-4EB83A2BE36C}" type="presOf" srcId="{7494F55E-70C3-49B3-BB3D-F2EC593A2FF5}" destId="{F6E67F99-B436-477E-91D3-1D2E8EA6C59F}" srcOrd="1" destOrd="0" presId="urn:microsoft.com/office/officeart/2016/7/layout/RepeatingBendingProcessNew"/>
    <dgm:cxn modelId="{EEF10B5B-EC1A-41D8-B442-ABD008C25B41}" srcId="{5CD40302-669F-4F6D-BA89-3D209C5E373A}" destId="{20BD27F0-1E94-4108-BBF8-A67B0185E36C}" srcOrd="4" destOrd="0" parTransId="{002D5ED6-5DC9-4A0D-A83D-637013718D57}" sibTransId="{8C604E48-36E4-4637-98E8-87E15CE87B07}"/>
    <dgm:cxn modelId="{B46AFC5F-430A-4E28-9554-CD0712F092EC}" type="presOf" srcId="{5CD40302-669F-4F6D-BA89-3D209C5E373A}" destId="{457BB344-F219-49DE-BCC2-886306C08A1B}" srcOrd="0" destOrd="0" presId="urn:microsoft.com/office/officeart/2016/7/layout/RepeatingBendingProcessNew"/>
    <dgm:cxn modelId="{A5323467-FC24-4E0C-816D-7DAAA225957B}" type="presOf" srcId="{20BD27F0-1E94-4108-BBF8-A67B0185E36C}" destId="{6617C143-4663-4572-ADA8-4A95612E0DEC}" srcOrd="0" destOrd="0" presId="urn:microsoft.com/office/officeart/2016/7/layout/RepeatingBendingProcessNew"/>
    <dgm:cxn modelId="{0E468653-A3C4-4391-A729-8FCACE3284C5}" type="presOf" srcId="{58519570-2626-4A2F-84EF-1A49212A4433}" destId="{3A0BDD02-9328-4102-A4E7-3B889088F527}" srcOrd="0" destOrd="0" presId="urn:microsoft.com/office/officeart/2016/7/layout/RepeatingBendingProcessNew"/>
    <dgm:cxn modelId="{E18FFB87-CD5E-4EED-88FC-97FE18B057BD}" type="presOf" srcId="{D118C371-F40E-45C4-9A2E-D198876197FA}" destId="{E04CCAB7-4498-4C4F-BEC2-356D418F9D3B}" srcOrd="0" destOrd="0" presId="urn:microsoft.com/office/officeart/2016/7/layout/RepeatingBendingProcessNew"/>
    <dgm:cxn modelId="{5AB91098-42DF-4C77-9ECD-04AFB1897FD4}" type="presOf" srcId="{B126B188-8EF3-48B1-8894-3B893CC8A6C8}" destId="{E84B90E7-FA1E-4BD6-9545-F38CC2DFBC95}" srcOrd="0" destOrd="0" presId="urn:microsoft.com/office/officeart/2016/7/layout/RepeatingBendingProcessNew"/>
    <dgm:cxn modelId="{4134E898-A100-4017-A18D-46A0D8AA2380}" type="presOf" srcId="{B126B188-8EF3-48B1-8894-3B893CC8A6C8}" destId="{7312BAB5-A405-44F3-992A-90AA78DFD434}" srcOrd="1" destOrd="0" presId="urn:microsoft.com/office/officeart/2016/7/layout/RepeatingBendingProcessNew"/>
    <dgm:cxn modelId="{B8B01CA3-4CBC-4278-8A64-7EF4DBE55D06}" type="presOf" srcId="{8C604E48-36E4-4637-98E8-87E15CE87B07}" destId="{884EA836-BC2B-409B-922B-13DE132BDF9F}" srcOrd="0" destOrd="0" presId="urn:microsoft.com/office/officeart/2016/7/layout/RepeatingBendingProcessNew"/>
    <dgm:cxn modelId="{F59974AB-2FB5-40F6-9266-87C95A0F98AF}" type="presOf" srcId="{EAC3E2B9-DDAE-4F50-B626-D3BFBFDB279B}" destId="{D6E475ED-81CB-4E84-BFA0-BDDCF2D73982}" srcOrd="0" destOrd="0" presId="urn:microsoft.com/office/officeart/2016/7/layout/RepeatingBendingProcessNew"/>
    <dgm:cxn modelId="{36D734AD-4914-414B-AA5E-1325DCA4698F}" srcId="{5CD40302-669F-4F6D-BA89-3D209C5E373A}" destId="{954CF4A8-B77F-4462-96FD-18F13D67C7DE}" srcOrd="5" destOrd="0" parTransId="{27BBE5E4-0CE3-4265-83CB-12B2EE9A27B5}" sibTransId="{9E5F586E-DF67-4D2C-A1D8-059EC7263FAA}"/>
    <dgm:cxn modelId="{0643E3B4-1134-4A39-820C-CC40D5F52558}" type="presOf" srcId="{7494F55E-70C3-49B3-BB3D-F2EC593A2FF5}" destId="{62F0BD48-D25C-422B-80C0-9D100DEEDBDE}" srcOrd="0" destOrd="0" presId="urn:microsoft.com/office/officeart/2016/7/layout/RepeatingBendingProcessNew"/>
    <dgm:cxn modelId="{8EFA19B6-5526-4DC5-B003-7E7B1C3ED2E5}" type="presOf" srcId="{8C604E48-36E4-4637-98E8-87E15CE87B07}" destId="{DEB5A7DD-3A2A-4086-B15B-0DFCFF479EE0}" srcOrd="1" destOrd="0" presId="urn:microsoft.com/office/officeart/2016/7/layout/RepeatingBendingProcessNew"/>
    <dgm:cxn modelId="{2326B8B8-BF6B-4253-8D71-B5CF13069BCA}" type="presOf" srcId="{90C57063-F6BA-4F06-8967-8A9E1D3E5337}" destId="{7593FD31-492D-487F-97E3-3AA52B5B6113}" srcOrd="0" destOrd="0" presId="urn:microsoft.com/office/officeart/2016/7/layout/RepeatingBendingProcessNew"/>
    <dgm:cxn modelId="{F2D1BFC6-4486-4560-8E52-0731571A037C}" srcId="{5CD40302-669F-4F6D-BA89-3D209C5E373A}" destId="{F0B93DE2-E7DD-41CC-90EF-44813D1D60FC}" srcOrd="0" destOrd="0" parTransId="{1D4B1277-8DA3-4310-91A2-9F576A601235}" sibTransId="{7494F55E-70C3-49B3-BB3D-F2EC593A2FF5}"/>
    <dgm:cxn modelId="{E3F8A3C7-2BF9-47FC-988B-F35A9EF986A3}" type="presOf" srcId="{954CF4A8-B77F-4462-96FD-18F13D67C7DE}" destId="{EAE719FC-1EC8-453A-B77C-5478DB8DCC04}" srcOrd="0" destOrd="0" presId="urn:microsoft.com/office/officeart/2016/7/layout/RepeatingBendingProcessNew"/>
    <dgm:cxn modelId="{6E69EDD6-5A85-4514-A26C-5FFD5CE8A909}" type="presOf" srcId="{D6A62580-97DC-47F1-AD2A-0ACA5D40E537}" destId="{DCD9FAA9-B502-4596-A612-733CAF37717E}" srcOrd="0" destOrd="0" presId="urn:microsoft.com/office/officeart/2016/7/layout/RepeatingBendingProcessNew"/>
    <dgm:cxn modelId="{33B618F1-3DA3-4EB9-B438-09361AC61EC3}" srcId="{5CD40302-669F-4F6D-BA89-3D209C5E373A}" destId="{90C57063-F6BA-4F06-8967-8A9E1D3E5337}" srcOrd="1" destOrd="0" parTransId="{AEE0A2E7-2D0D-477A-8FBB-0C545741A9D4}" sibTransId="{58519570-2626-4A2F-84EF-1A49212A4433}"/>
    <dgm:cxn modelId="{3D283F35-D838-44C5-A593-D754DC9EB9CA}" type="presParOf" srcId="{457BB344-F219-49DE-BCC2-886306C08A1B}" destId="{D5E57785-86BC-4FF6-8397-DB9B71DEB83E}" srcOrd="0" destOrd="0" presId="urn:microsoft.com/office/officeart/2016/7/layout/RepeatingBendingProcessNew"/>
    <dgm:cxn modelId="{93CBD239-BC4A-4E8F-A223-8192F7123ACC}" type="presParOf" srcId="{457BB344-F219-49DE-BCC2-886306C08A1B}" destId="{62F0BD48-D25C-422B-80C0-9D100DEEDBDE}" srcOrd="1" destOrd="0" presId="urn:microsoft.com/office/officeart/2016/7/layout/RepeatingBendingProcessNew"/>
    <dgm:cxn modelId="{DD64D28B-F953-413D-8AD9-B9BBEE4D0593}" type="presParOf" srcId="{62F0BD48-D25C-422B-80C0-9D100DEEDBDE}" destId="{F6E67F99-B436-477E-91D3-1D2E8EA6C59F}" srcOrd="0" destOrd="0" presId="urn:microsoft.com/office/officeart/2016/7/layout/RepeatingBendingProcessNew"/>
    <dgm:cxn modelId="{6EC571AA-1798-4C8E-A396-5C4CF418FA01}" type="presParOf" srcId="{457BB344-F219-49DE-BCC2-886306C08A1B}" destId="{7593FD31-492D-487F-97E3-3AA52B5B6113}" srcOrd="2" destOrd="0" presId="urn:microsoft.com/office/officeart/2016/7/layout/RepeatingBendingProcessNew"/>
    <dgm:cxn modelId="{B5436685-71C0-44E9-9979-87CC286B487E}" type="presParOf" srcId="{457BB344-F219-49DE-BCC2-886306C08A1B}" destId="{3A0BDD02-9328-4102-A4E7-3B889088F527}" srcOrd="3" destOrd="0" presId="urn:microsoft.com/office/officeart/2016/7/layout/RepeatingBendingProcessNew"/>
    <dgm:cxn modelId="{69F396E2-E097-4A19-A694-4BF919DF77F8}" type="presParOf" srcId="{3A0BDD02-9328-4102-A4E7-3B889088F527}" destId="{E5792A51-E840-4C62-A4A9-D0A9823D9382}" srcOrd="0" destOrd="0" presId="urn:microsoft.com/office/officeart/2016/7/layout/RepeatingBendingProcessNew"/>
    <dgm:cxn modelId="{F650B94A-0A77-4929-85C9-2BFD8D7D04C3}" type="presParOf" srcId="{457BB344-F219-49DE-BCC2-886306C08A1B}" destId="{DCD9FAA9-B502-4596-A612-733CAF37717E}" srcOrd="4" destOrd="0" presId="urn:microsoft.com/office/officeart/2016/7/layout/RepeatingBendingProcessNew"/>
    <dgm:cxn modelId="{A9A8078D-600A-4BB6-B684-C1DF071FC5B0}" type="presParOf" srcId="{457BB344-F219-49DE-BCC2-886306C08A1B}" destId="{E84B90E7-FA1E-4BD6-9545-F38CC2DFBC95}" srcOrd="5" destOrd="0" presId="urn:microsoft.com/office/officeart/2016/7/layout/RepeatingBendingProcessNew"/>
    <dgm:cxn modelId="{F2F11204-C743-4ACB-8C8A-12EC5BCFBC03}" type="presParOf" srcId="{E84B90E7-FA1E-4BD6-9545-F38CC2DFBC95}" destId="{7312BAB5-A405-44F3-992A-90AA78DFD434}" srcOrd="0" destOrd="0" presId="urn:microsoft.com/office/officeart/2016/7/layout/RepeatingBendingProcessNew"/>
    <dgm:cxn modelId="{F9B891DF-5AC2-4258-A904-DB216DD33B54}" type="presParOf" srcId="{457BB344-F219-49DE-BCC2-886306C08A1B}" destId="{E04CCAB7-4498-4C4F-BEC2-356D418F9D3B}" srcOrd="6" destOrd="0" presId="urn:microsoft.com/office/officeart/2016/7/layout/RepeatingBendingProcessNew"/>
    <dgm:cxn modelId="{152A1EDC-8E86-4592-A03A-37253DA27CE7}" type="presParOf" srcId="{457BB344-F219-49DE-BCC2-886306C08A1B}" destId="{D6E475ED-81CB-4E84-BFA0-BDDCF2D73982}" srcOrd="7" destOrd="0" presId="urn:microsoft.com/office/officeart/2016/7/layout/RepeatingBendingProcessNew"/>
    <dgm:cxn modelId="{D7B9476D-0F81-40F9-8C0B-D8F8022A1E0E}" type="presParOf" srcId="{D6E475ED-81CB-4E84-BFA0-BDDCF2D73982}" destId="{28E55D3E-B25C-4FC8-849C-F72B019F9192}" srcOrd="0" destOrd="0" presId="urn:microsoft.com/office/officeart/2016/7/layout/RepeatingBendingProcessNew"/>
    <dgm:cxn modelId="{3DBEFAF8-5771-476F-B204-B3B8D9247B1F}" type="presParOf" srcId="{457BB344-F219-49DE-BCC2-886306C08A1B}" destId="{6617C143-4663-4572-ADA8-4A95612E0DEC}" srcOrd="8" destOrd="0" presId="urn:microsoft.com/office/officeart/2016/7/layout/RepeatingBendingProcessNew"/>
    <dgm:cxn modelId="{7C8C9213-3AF8-496D-BF7A-FAE5D4F34E64}" type="presParOf" srcId="{457BB344-F219-49DE-BCC2-886306C08A1B}" destId="{884EA836-BC2B-409B-922B-13DE132BDF9F}" srcOrd="9" destOrd="0" presId="urn:microsoft.com/office/officeart/2016/7/layout/RepeatingBendingProcessNew"/>
    <dgm:cxn modelId="{2537412B-0B65-4968-A6B7-6BD574BF475B}" type="presParOf" srcId="{884EA836-BC2B-409B-922B-13DE132BDF9F}" destId="{DEB5A7DD-3A2A-4086-B15B-0DFCFF479EE0}" srcOrd="0" destOrd="0" presId="urn:microsoft.com/office/officeart/2016/7/layout/RepeatingBendingProcessNew"/>
    <dgm:cxn modelId="{C9E1338C-0D60-42EF-B8C6-0C4C8D26819D}" type="presParOf" srcId="{457BB344-F219-49DE-BCC2-886306C08A1B}" destId="{EAE719FC-1EC8-453A-B77C-5478DB8DCC04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EF308D5-2046-4C99-A40C-CE3207374DAD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D8DBF4E1-6BF0-466F-AE2C-043D49C8EFA5}">
      <dgm:prSet/>
      <dgm:spPr/>
      <dgm:t>
        <a:bodyPr/>
        <a:lstStyle/>
        <a:p>
          <a:r>
            <a:rPr lang="cs-CZ"/>
            <a:t>Co to je? </a:t>
          </a:r>
          <a:endParaRPr lang="en-US"/>
        </a:p>
      </dgm:t>
    </dgm:pt>
    <dgm:pt modelId="{3AE60BA1-F4DF-49CA-98A5-789C7002C06A}" type="parTrans" cxnId="{9359C87E-9968-4206-91E9-0BBCD0939543}">
      <dgm:prSet/>
      <dgm:spPr/>
      <dgm:t>
        <a:bodyPr/>
        <a:lstStyle/>
        <a:p>
          <a:endParaRPr lang="en-US"/>
        </a:p>
      </dgm:t>
    </dgm:pt>
    <dgm:pt modelId="{8463FCF0-A964-49C2-A50F-BD87ADA85498}" type="sibTrans" cxnId="{9359C87E-9968-4206-91E9-0BBCD0939543}">
      <dgm:prSet/>
      <dgm:spPr/>
      <dgm:t>
        <a:bodyPr/>
        <a:lstStyle/>
        <a:p>
          <a:endParaRPr lang="en-US"/>
        </a:p>
      </dgm:t>
    </dgm:pt>
    <dgm:pt modelId="{C58EADB7-559C-4A5F-9225-1E8ED1C8EE9B}">
      <dgm:prSet/>
      <dgm:spPr/>
      <dgm:t>
        <a:bodyPr/>
        <a:lstStyle/>
        <a:p>
          <a:r>
            <a:rPr lang="cs-CZ"/>
            <a:t>Jaké znáte? </a:t>
          </a:r>
          <a:endParaRPr lang="en-US"/>
        </a:p>
      </dgm:t>
    </dgm:pt>
    <dgm:pt modelId="{C8916BD2-DEE8-4086-A4AE-A608E27E82A2}" type="parTrans" cxnId="{8EAE7DA9-6C6D-4AAF-B362-FD10E3E9E04C}">
      <dgm:prSet/>
      <dgm:spPr/>
      <dgm:t>
        <a:bodyPr/>
        <a:lstStyle/>
        <a:p>
          <a:endParaRPr lang="en-US"/>
        </a:p>
      </dgm:t>
    </dgm:pt>
    <dgm:pt modelId="{816C7EE0-3811-4656-A7D3-5651D9C6B434}" type="sibTrans" cxnId="{8EAE7DA9-6C6D-4AAF-B362-FD10E3E9E04C}">
      <dgm:prSet/>
      <dgm:spPr/>
      <dgm:t>
        <a:bodyPr/>
        <a:lstStyle/>
        <a:p>
          <a:endParaRPr lang="en-US"/>
        </a:p>
      </dgm:t>
    </dgm:pt>
    <dgm:pt modelId="{631D314C-00F9-47AB-845B-629D6B081ADD}">
      <dgm:prSet/>
      <dgm:spPr/>
      <dgm:t>
        <a:bodyPr/>
        <a:lstStyle/>
        <a:p>
          <a:r>
            <a:rPr lang="cs-CZ"/>
            <a:t>Čím jsou prospěšné?</a:t>
          </a:r>
          <a:endParaRPr lang="en-US"/>
        </a:p>
      </dgm:t>
    </dgm:pt>
    <dgm:pt modelId="{504239C7-68F5-4530-A8AF-BB68CDEF6BC3}" type="parTrans" cxnId="{F12FDAC8-F817-4FF7-A63B-2955084FB0CD}">
      <dgm:prSet/>
      <dgm:spPr/>
      <dgm:t>
        <a:bodyPr/>
        <a:lstStyle/>
        <a:p>
          <a:endParaRPr lang="en-US"/>
        </a:p>
      </dgm:t>
    </dgm:pt>
    <dgm:pt modelId="{DAF981CE-921C-47A2-B480-71A39ABFCCEB}" type="sibTrans" cxnId="{F12FDAC8-F817-4FF7-A63B-2955084FB0CD}">
      <dgm:prSet/>
      <dgm:spPr/>
      <dgm:t>
        <a:bodyPr/>
        <a:lstStyle/>
        <a:p>
          <a:endParaRPr lang="en-US"/>
        </a:p>
      </dgm:t>
    </dgm:pt>
    <dgm:pt modelId="{D2B8159C-3B30-492F-AF8E-ACF1546D06DE}">
      <dgm:prSet/>
      <dgm:spPr/>
      <dgm:t>
        <a:bodyPr/>
        <a:lstStyle/>
        <a:p>
          <a:r>
            <a:rPr lang="cs-CZ"/>
            <a:t>Jaký má vliv relaxace na autonomní nervový systém?</a:t>
          </a:r>
          <a:endParaRPr lang="en-US"/>
        </a:p>
      </dgm:t>
    </dgm:pt>
    <dgm:pt modelId="{02901519-4F87-4BFB-BD7A-3C48A0EAD9A9}" type="parTrans" cxnId="{5C28DD7E-0577-4074-BDA2-5F06DD061B42}">
      <dgm:prSet/>
      <dgm:spPr/>
      <dgm:t>
        <a:bodyPr/>
        <a:lstStyle/>
        <a:p>
          <a:endParaRPr lang="en-US"/>
        </a:p>
      </dgm:t>
    </dgm:pt>
    <dgm:pt modelId="{474FB63D-4349-40EC-BF54-0B2C3555D833}" type="sibTrans" cxnId="{5C28DD7E-0577-4074-BDA2-5F06DD061B42}">
      <dgm:prSet/>
      <dgm:spPr/>
      <dgm:t>
        <a:bodyPr/>
        <a:lstStyle/>
        <a:p>
          <a:endParaRPr lang="en-US"/>
        </a:p>
      </dgm:t>
    </dgm:pt>
    <dgm:pt modelId="{0A7BB29C-FF88-411B-BFD9-DA5154D9D349}" type="pres">
      <dgm:prSet presAssocID="{9EF308D5-2046-4C99-A40C-CE3207374DAD}" presName="matrix" presStyleCnt="0">
        <dgm:presLayoutVars>
          <dgm:chMax val="1"/>
          <dgm:dir/>
          <dgm:resizeHandles val="exact"/>
        </dgm:presLayoutVars>
      </dgm:prSet>
      <dgm:spPr/>
    </dgm:pt>
    <dgm:pt modelId="{597B5E85-B794-48D9-B799-67076FE375A2}" type="pres">
      <dgm:prSet presAssocID="{9EF308D5-2046-4C99-A40C-CE3207374DAD}" presName="diamond" presStyleLbl="bgShp" presStyleIdx="0" presStyleCnt="1"/>
      <dgm:spPr/>
    </dgm:pt>
    <dgm:pt modelId="{DCAE0D51-2288-4930-B015-C244B6AE1681}" type="pres">
      <dgm:prSet presAssocID="{9EF308D5-2046-4C99-A40C-CE3207374DAD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38A2FDB-9017-4434-9B7A-E4CB8A77EBBE}" type="pres">
      <dgm:prSet presAssocID="{9EF308D5-2046-4C99-A40C-CE3207374DAD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92C4415-3003-4015-88CD-2B9CB7D3769D}" type="pres">
      <dgm:prSet presAssocID="{9EF308D5-2046-4C99-A40C-CE3207374DAD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A757687-7739-4ED3-B376-506ED09C40B6}" type="pres">
      <dgm:prSet presAssocID="{9EF308D5-2046-4C99-A40C-CE3207374DAD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9359C87E-9968-4206-91E9-0BBCD0939543}" srcId="{9EF308D5-2046-4C99-A40C-CE3207374DAD}" destId="{D8DBF4E1-6BF0-466F-AE2C-043D49C8EFA5}" srcOrd="0" destOrd="0" parTransId="{3AE60BA1-F4DF-49CA-98A5-789C7002C06A}" sibTransId="{8463FCF0-A964-49C2-A50F-BD87ADA85498}"/>
    <dgm:cxn modelId="{5C28DD7E-0577-4074-BDA2-5F06DD061B42}" srcId="{9EF308D5-2046-4C99-A40C-CE3207374DAD}" destId="{D2B8159C-3B30-492F-AF8E-ACF1546D06DE}" srcOrd="3" destOrd="0" parTransId="{02901519-4F87-4BFB-BD7A-3C48A0EAD9A9}" sibTransId="{474FB63D-4349-40EC-BF54-0B2C3555D833}"/>
    <dgm:cxn modelId="{751BEF9D-3DF5-4701-9E3D-46C8BAAB2F41}" type="presOf" srcId="{9EF308D5-2046-4C99-A40C-CE3207374DAD}" destId="{0A7BB29C-FF88-411B-BFD9-DA5154D9D349}" srcOrd="0" destOrd="0" presId="urn:microsoft.com/office/officeart/2005/8/layout/matrix3"/>
    <dgm:cxn modelId="{8EAE7DA9-6C6D-4AAF-B362-FD10E3E9E04C}" srcId="{9EF308D5-2046-4C99-A40C-CE3207374DAD}" destId="{C58EADB7-559C-4A5F-9225-1E8ED1C8EE9B}" srcOrd="1" destOrd="0" parTransId="{C8916BD2-DEE8-4086-A4AE-A608E27E82A2}" sibTransId="{816C7EE0-3811-4656-A7D3-5651D9C6B434}"/>
    <dgm:cxn modelId="{6E697AC3-0373-4185-BDDE-95FF86FD8D3F}" type="presOf" srcId="{C58EADB7-559C-4A5F-9225-1E8ED1C8EE9B}" destId="{238A2FDB-9017-4434-9B7A-E4CB8A77EBBE}" srcOrd="0" destOrd="0" presId="urn:microsoft.com/office/officeart/2005/8/layout/matrix3"/>
    <dgm:cxn modelId="{F12FDAC8-F817-4FF7-A63B-2955084FB0CD}" srcId="{9EF308D5-2046-4C99-A40C-CE3207374DAD}" destId="{631D314C-00F9-47AB-845B-629D6B081ADD}" srcOrd="2" destOrd="0" parTransId="{504239C7-68F5-4530-A8AF-BB68CDEF6BC3}" sibTransId="{DAF981CE-921C-47A2-B480-71A39ABFCCEB}"/>
    <dgm:cxn modelId="{1150F4D4-6CE4-43FF-A8E2-C7E385CF4624}" type="presOf" srcId="{D2B8159C-3B30-492F-AF8E-ACF1546D06DE}" destId="{8A757687-7739-4ED3-B376-506ED09C40B6}" srcOrd="0" destOrd="0" presId="urn:microsoft.com/office/officeart/2005/8/layout/matrix3"/>
    <dgm:cxn modelId="{41E2E2F1-4EA7-48DD-BB4E-D7D1D2613CD3}" type="presOf" srcId="{631D314C-00F9-47AB-845B-629D6B081ADD}" destId="{092C4415-3003-4015-88CD-2B9CB7D3769D}" srcOrd="0" destOrd="0" presId="urn:microsoft.com/office/officeart/2005/8/layout/matrix3"/>
    <dgm:cxn modelId="{9FAA04F3-99AC-4131-8EAD-AF08710E7D9C}" type="presOf" srcId="{D8DBF4E1-6BF0-466F-AE2C-043D49C8EFA5}" destId="{DCAE0D51-2288-4930-B015-C244B6AE1681}" srcOrd="0" destOrd="0" presId="urn:microsoft.com/office/officeart/2005/8/layout/matrix3"/>
    <dgm:cxn modelId="{CC66990A-0C53-48FF-823D-4BA8EA23EE95}" type="presParOf" srcId="{0A7BB29C-FF88-411B-BFD9-DA5154D9D349}" destId="{597B5E85-B794-48D9-B799-67076FE375A2}" srcOrd="0" destOrd="0" presId="urn:microsoft.com/office/officeart/2005/8/layout/matrix3"/>
    <dgm:cxn modelId="{53E8E500-8B2D-4AA1-A7DD-0DD542F6B755}" type="presParOf" srcId="{0A7BB29C-FF88-411B-BFD9-DA5154D9D349}" destId="{DCAE0D51-2288-4930-B015-C244B6AE1681}" srcOrd="1" destOrd="0" presId="urn:microsoft.com/office/officeart/2005/8/layout/matrix3"/>
    <dgm:cxn modelId="{06414667-C8B8-4A0D-9989-93B4221202F4}" type="presParOf" srcId="{0A7BB29C-FF88-411B-BFD9-DA5154D9D349}" destId="{238A2FDB-9017-4434-9B7A-E4CB8A77EBBE}" srcOrd="2" destOrd="0" presId="urn:microsoft.com/office/officeart/2005/8/layout/matrix3"/>
    <dgm:cxn modelId="{74C1F696-8831-4199-8B66-125640D3EB72}" type="presParOf" srcId="{0A7BB29C-FF88-411B-BFD9-DA5154D9D349}" destId="{092C4415-3003-4015-88CD-2B9CB7D3769D}" srcOrd="3" destOrd="0" presId="urn:microsoft.com/office/officeart/2005/8/layout/matrix3"/>
    <dgm:cxn modelId="{FA08534B-EC9D-4C4C-8E23-2FC220303336}" type="presParOf" srcId="{0A7BB29C-FF88-411B-BFD9-DA5154D9D349}" destId="{8A757687-7739-4ED3-B376-506ED09C40B6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2B2FDA-69DC-4331-8190-906BDC688950}">
      <dsp:nvSpPr>
        <dsp:cNvPr id="0" name=""/>
        <dsp:cNvSpPr/>
      </dsp:nvSpPr>
      <dsp:spPr>
        <a:xfrm>
          <a:off x="1747800" y="106143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30A7C8-8AC3-4C0F-9D86-842695D211FA}">
      <dsp:nvSpPr>
        <dsp:cNvPr id="0" name=""/>
        <dsp:cNvSpPr/>
      </dsp:nvSpPr>
      <dsp:spPr>
        <a:xfrm>
          <a:off x="559800" y="2671400"/>
          <a:ext cx="4320000" cy="157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Stav psychického vyčerpání, jež se projevuje v oblasti poznávacích funkcí, emocí i motivace, ovlivňuje postoje, výkonnost a celé vzorce profesionálního chování</a:t>
          </a:r>
          <a:endParaRPr lang="en-US" sz="2000" kern="1200" dirty="0"/>
        </a:p>
      </dsp:txBody>
      <dsp:txXfrm>
        <a:off x="559800" y="2671400"/>
        <a:ext cx="4320000" cy="1575000"/>
      </dsp:txXfrm>
    </dsp:sp>
    <dsp:sp modelId="{A66A778A-9C27-436A-8DD4-3C9AED93AD0E}">
      <dsp:nvSpPr>
        <dsp:cNvPr id="0" name=""/>
        <dsp:cNvSpPr/>
      </dsp:nvSpPr>
      <dsp:spPr>
        <a:xfrm>
          <a:off x="6823800" y="106143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BBAB15-C699-4DC5-8ADA-61B3B14DE7D0}">
      <dsp:nvSpPr>
        <dsp:cNvPr id="0" name=""/>
        <dsp:cNvSpPr/>
      </dsp:nvSpPr>
      <dsp:spPr>
        <a:xfrm>
          <a:off x="5635800" y="2671400"/>
          <a:ext cx="4320000" cy="157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Pocit, že požadavkům již nelze dostát a investovaná energie je neadekvátní výslednému efektu</a:t>
          </a:r>
          <a:endParaRPr lang="en-US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5635800" y="2671400"/>
        <a:ext cx="4320000" cy="1575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84843A-0AF8-4FAA-9B32-16C4664E582C}">
      <dsp:nvSpPr>
        <dsp:cNvPr id="0" name=""/>
        <dsp:cNvSpPr/>
      </dsp:nvSpPr>
      <dsp:spPr>
        <a:xfrm>
          <a:off x="402550" y="1992"/>
          <a:ext cx="3034531" cy="18207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jde především o psychický stav, prožitek vyčerpání</a:t>
          </a:r>
          <a:endParaRPr lang="en-US" sz="2500" kern="1200"/>
        </a:p>
      </dsp:txBody>
      <dsp:txXfrm>
        <a:off x="402550" y="1992"/>
        <a:ext cx="3034531" cy="1820718"/>
      </dsp:txXfrm>
    </dsp:sp>
    <dsp:sp modelId="{D1C54D79-097B-4DE1-8186-D44B872E7D1C}">
      <dsp:nvSpPr>
        <dsp:cNvPr id="0" name=""/>
        <dsp:cNvSpPr/>
      </dsp:nvSpPr>
      <dsp:spPr>
        <a:xfrm>
          <a:off x="3740534" y="1992"/>
          <a:ext cx="3034531" cy="182071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vyskytuje se především v profesích s podstatnou náplní „práce s lidmi“</a:t>
          </a:r>
          <a:endParaRPr lang="en-US" sz="2500" kern="1200"/>
        </a:p>
      </dsp:txBody>
      <dsp:txXfrm>
        <a:off x="3740534" y="1992"/>
        <a:ext cx="3034531" cy="1820718"/>
      </dsp:txXfrm>
    </dsp:sp>
    <dsp:sp modelId="{E764243F-BA75-4E9F-A437-2262522F4A53}">
      <dsp:nvSpPr>
        <dsp:cNvPr id="0" name=""/>
        <dsp:cNvSpPr/>
      </dsp:nvSpPr>
      <dsp:spPr>
        <a:xfrm>
          <a:off x="7078518" y="1992"/>
          <a:ext cx="3034531" cy="182071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symptomy jsou hlavně psychické, ale také fyzické a sociální</a:t>
          </a:r>
          <a:endParaRPr lang="en-US" sz="2500" kern="1200"/>
        </a:p>
      </dsp:txBody>
      <dsp:txXfrm>
        <a:off x="7078518" y="1992"/>
        <a:ext cx="3034531" cy="1820718"/>
      </dsp:txXfrm>
    </dsp:sp>
    <dsp:sp modelId="{5963463E-0291-4A0E-9885-EEDE52D5F6DB}">
      <dsp:nvSpPr>
        <dsp:cNvPr id="0" name=""/>
        <dsp:cNvSpPr/>
      </dsp:nvSpPr>
      <dsp:spPr>
        <a:xfrm>
          <a:off x="402550" y="2126164"/>
          <a:ext cx="3034531" cy="182071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klíčová je emoční exhausce, kognitivní vyčerpání a celková únava</a:t>
          </a:r>
          <a:endParaRPr lang="en-US" sz="2500" kern="1200"/>
        </a:p>
      </dsp:txBody>
      <dsp:txXfrm>
        <a:off x="402550" y="2126164"/>
        <a:ext cx="3034531" cy="1820718"/>
      </dsp:txXfrm>
    </dsp:sp>
    <dsp:sp modelId="{7D9CB77B-B918-4ECB-A4BD-F7FB006DC651}">
      <dsp:nvSpPr>
        <dsp:cNvPr id="0" name=""/>
        <dsp:cNvSpPr/>
      </dsp:nvSpPr>
      <dsp:spPr>
        <a:xfrm>
          <a:off x="3740534" y="2126164"/>
          <a:ext cx="3034531" cy="182071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syndrom je výsledkem chronického stresu</a:t>
          </a:r>
          <a:endParaRPr lang="en-US" sz="2500" kern="1200"/>
        </a:p>
      </dsp:txBody>
      <dsp:txXfrm>
        <a:off x="3740534" y="2126164"/>
        <a:ext cx="3034531" cy="1820718"/>
      </dsp:txXfrm>
    </dsp:sp>
    <dsp:sp modelId="{F2E05B23-636E-4291-90E2-C19C7D6A7797}">
      <dsp:nvSpPr>
        <dsp:cNvPr id="0" name=""/>
        <dsp:cNvSpPr/>
      </dsp:nvSpPr>
      <dsp:spPr>
        <a:xfrm>
          <a:off x="7078518" y="2126164"/>
          <a:ext cx="3034531" cy="18207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často systémová záležitost (vliv firemní kultury)</a:t>
          </a:r>
          <a:endParaRPr lang="en-US" sz="2500" kern="1200"/>
        </a:p>
      </dsp:txBody>
      <dsp:txXfrm>
        <a:off x="7078518" y="2126164"/>
        <a:ext cx="3034531" cy="18207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096549-C39F-40EF-A006-B0E2FE3D035D}">
      <dsp:nvSpPr>
        <dsp:cNvPr id="0" name=""/>
        <dsp:cNvSpPr/>
      </dsp:nvSpPr>
      <dsp:spPr>
        <a:xfrm>
          <a:off x="1013179" y="195"/>
          <a:ext cx="1974242" cy="118454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pocit, že namáhavé úsilí trvá již příliš dlouho a nevede k výsledkům</a:t>
          </a:r>
          <a:endParaRPr lang="en-US" sz="1700" kern="1200"/>
        </a:p>
      </dsp:txBody>
      <dsp:txXfrm>
        <a:off x="1013179" y="195"/>
        <a:ext cx="1974242" cy="1184545"/>
      </dsp:txXfrm>
    </dsp:sp>
    <dsp:sp modelId="{4A24E1A8-EB0B-4975-A536-4932BEE787BB}">
      <dsp:nvSpPr>
        <dsp:cNvPr id="0" name=""/>
        <dsp:cNvSpPr/>
      </dsp:nvSpPr>
      <dsp:spPr>
        <a:xfrm>
          <a:off x="3184845" y="195"/>
          <a:ext cx="1974242" cy="1184545"/>
        </a:xfrm>
        <a:prstGeom prst="rect">
          <a:avLst/>
        </a:prstGeom>
        <a:solidFill>
          <a:schemeClr val="accent2">
            <a:hueOff val="-145536"/>
            <a:satOff val="-8393"/>
            <a:lumOff val="8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emocionální vyčerpání, ztráta motivace</a:t>
          </a:r>
          <a:endParaRPr lang="en-US" sz="1700" kern="1200"/>
        </a:p>
      </dsp:txBody>
      <dsp:txXfrm>
        <a:off x="3184845" y="195"/>
        <a:ext cx="1974242" cy="1184545"/>
      </dsp:txXfrm>
    </dsp:sp>
    <dsp:sp modelId="{AAF89113-47A1-45B9-BC74-046EC62338BF}">
      <dsp:nvSpPr>
        <dsp:cNvPr id="0" name=""/>
        <dsp:cNvSpPr/>
      </dsp:nvSpPr>
      <dsp:spPr>
        <a:xfrm>
          <a:off x="5356512" y="195"/>
          <a:ext cx="1974242" cy="1184545"/>
        </a:xfrm>
        <a:prstGeom prst="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únava je popisována expresivně (jsem k smrti unaven, jsem na dně)</a:t>
          </a:r>
          <a:endParaRPr lang="en-US" sz="1700" kern="1200"/>
        </a:p>
      </dsp:txBody>
      <dsp:txXfrm>
        <a:off x="5356512" y="195"/>
        <a:ext cx="1974242" cy="1184545"/>
      </dsp:txXfrm>
    </dsp:sp>
    <dsp:sp modelId="{DAF03761-4727-4DB5-8725-A10D3C44C619}">
      <dsp:nvSpPr>
        <dsp:cNvPr id="0" name=""/>
        <dsp:cNvSpPr/>
      </dsp:nvSpPr>
      <dsp:spPr>
        <a:xfrm>
          <a:off x="7528178" y="195"/>
          <a:ext cx="1974242" cy="1184545"/>
        </a:xfrm>
        <a:prstGeom prst="rect">
          <a:avLst/>
        </a:prstGeom>
        <a:solidFill>
          <a:schemeClr val="accent2">
            <a:hueOff val="-436609"/>
            <a:satOff val="-25178"/>
            <a:lumOff val="2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utlumení spontaneity, kreativity, iniciativy a invence</a:t>
          </a:r>
          <a:endParaRPr lang="en-US" sz="1700" kern="1200"/>
        </a:p>
      </dsp:txBody>
      <dsp:txXfrm>
        <a:off x="7528178" y="195"/>
        <a:ext cx="1974242" cy="1184545"/>
      </dsp:txXfrm>
    </dsp:sp>
    <dsp:sp modelId="{C3C895B4-C384-4D47-A594-A70CDA51B719}">
      <dsp:nvSpPr>
        <dsp:cNvPr id="0" name=""/>
        <dsp:cNvSpPr/>
      </dsp:nvSpPr>
      <dsp:spPr>
        <a:xfrm>
          <a:off x="1013179" y="1382165"/>
          <a:ext cx="1974242" cy="1184545"/>
        </a:xfrm>
        <a:prstGeom prst="rect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depresivní ladění, frustrace, bezvýchodnost, beznaděj</a:t>
          </a:r>
          <a:endParaRPr lang="en-US" sz="1700" kern="1200"/>
        </a:p>
      </dsp:txBody>
      <dsp:txXfrm>
        <a:off x="1013179" y="1382165"/>
        <a:ext cx="1974242" cy="1184545"/>
      </dsp:txXfrm>
    </dsp:sp>
    <dsp:sp modelId="{5F707430-52A8-4875-941A-33CAA93A9A83}">
      <dsp:nvSpPr>
        <dsp:cNvPr id="0" name=""/>
        <dsp:cNvSpPr/>
      </dsp:nvSpPr>
      <dsp:spPr>
        <a:xfrm>
          <a:off x="3184845" y="1382165"/>
          <a:ext cx="1974242" cy="1184545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přesvědčení o vlastní nahraditelnosti a bezcennosti</a:t>
          </a:r>
          <a:endParaRPr lang="en-US" sz="1700" kern="1200"/>
        </a:p>
      </dsp:txBody>
      <dsp:txXfrm>
        <a:off x="3184845" y="1382165"/>
        <a:ext cx="1974242" cy="1184545"/>
      </dsp:txXfrm>
    </dsp:sp>
    <dsp:sp modelId="{FCC9C127-9ABE-4C73-8929-D5EB08B5D6FB}">
      <dsp:nvSpPr>
        <dsp:cNvPr id="0" name=""/>
        <dsp:cNvSpPr/>
      </dsp:nvSpPr>
      <dsp:spPr>
        <a:xfrm>
          <a:off x="5356512" y="1382165"/>
          <a:ext cx="1974242" cy="1184545"/>
        </a:xfrm>
        <a:prstGeom prst="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projevy negativismu, hostility, cynismu</a:t>
          </a:r>
          <a:endParaRPr lang="en-US" sz="1700" kern="1200"/>
        </a:p>
      </dsp:txBody>
      <dsp:txXfrm>
        <a:off x="5356512" y="1382165"/>
        <a:ext cx="1974242" cy="1184545"/>
      </dsp:txXfrm>
    </dsp:sp>
    <dsp:sp modelId="{4F693746-2A30-47C3-8F6C-AD868FF405C7}">
      <dsp:nvSpPr>
        <dsp:cNvPr id="0" name=""/>
        <dsp:cNvSpPr/>
      </dsp:nvSpPr>
      <dsp:spPr>
        <a:xfrm>
          <a:off x="7528178" y="1382165"/>
          <a:ext cx="1974242" cy="1184545"/>
        </a:xfrm>
        <a:prstGeom prst="rect">
          <a:avLst/>
        </a:prstGeom>
        <a:solidFill>
          <a:schemeClr val="accent2">
            <a:hueOff val="-1018754"/>
            <a:satOff val="-58750"/>
            <a:lumOff val="604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ztráta zájmu o profesionální témata</a:t>
          </a:r>
          <a:endParaRPr lang="en-US" sz="1700" kern="1200"/>
        </a:p>
      </dsp:txBody>
      <dsp:txXfrm>
        <a:off x="7528178" y="1382165"/>
        <a:ext cx="1974242" cy="1184545"/>
      </dsp:txXfrm>
    </dsp:sp>
    <dsp:sp modelId="{4F626D5E-F59B-4960-868B-99319538B019}">
      <dsp:nvSpPr>
        <dsp:cNvPr id="0" name=""/>
        <dsp:cNvSpPr/>
      </dsp:nvSpPr>
      <dsp:spPr>
        <a:xfrm>
          <a:off x="2099012" y="2764134"/>
          <a:ext cx="1974242" cy="1184545"/>
        </a:xfrm>
        <a:prstGeom prst="rect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intenzivní prožitek nedostatku uznání, sebelítost</a:t>
          </a:r>
          <a:endParaRPr lang="en-US" sz="1700" kern="1200"/>
        </a:p>
      </dsp:txBody>
      <dsp:txXfrm>
        <a:off x="2099012" y="2764134"/>
        <a:ext cx="1974242" cy="1184545"/>
      </dsp:txXfrm>
    </dsp:sp>
    <dsp:sp modelId="{B47FF317-FE92-4F82-BC36-BFA787D82D33}">
      <dsp:nvSpPr>
        <dsp:cNvPr id="0" name=""/>
        <dsp:cNvSpPr/>
      </dsp:nvSpPr>
      <dsp:spPr>
        <a:xfrm>
          <a:off x="4270678" y="2764134"/>
          <a:ext cx="1974242" cy="1184545"/>
        </a:xfrm>
        <a:prstGeom prst="rect">
          <a:avLst/>
        </a:prstGeom>
        <a:solidFill>
          <a:schemeClr val="accent2">
            <a:hueOff val="-1309827"/>
            <a:satOff val="-75535"/>
            <a:lumOff val="7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dráždivost, přecitlivělost</a:t>
          </a:r>
          <a:endParaRPr lang="en-US" sz="1700" kern="1200"/>
        </a:p>
      </dsp:txBody>
      <dsp:txXfrm>
        <a:off x="4270678" y="2764134"/>
        <a:ext cx="1974242" cy="1184545"/>
      </dsp:txXfrm>
    </dsp:sp>
    <dsp:sp modelId="{783CA1DA-F9CA-417A-9D9F-AE9E3BE04EBB}">
      <dsp:nvSpPr>
        <dsp:cNvPr id="0" name=""/>
        <dsp:cNvSpPr/>
      </dsp:nvSpPr>
      <dsp:spPr>
        <a:xfrm>
          <a:off x="6442345" y="2764134"/>
          <a:ext cx="1974242" cy="1184545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redukce činnosti na rutinní postupy a stereotypy</a:t>
          </a:r>
          <a:endParaRPr lang="en-US" sz="1700" kern="1200"/>
        </a:p>
      </dsp:txBody>
      <dsp:txXfrm>
        <a:off x="6442345" y="2764134"/>
        <a:ext cx="1974242" cy="11845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6E0456-2C98-4E3E-B017-2F2A7221A1ED}">
      <dsp:nvSpPr>
        <dsp:cNvPr id="0" name=""/>
        <dsp:cNvSpPr/>
      </dsp:nvSpPr>
      <dsp:spPr>
        <a:xfrm>
          <a:off x="0" y="534209"/>
          <a:ext cx="1643062" cy="98583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únava, apatie, ochablost</a:t>
          </a:r>
          <a:endParaRPr lang="en-US" sz="1900" kern="1200"/>
        </a:p>
      </dsp:txBody>
      <dsp:txXfrm>
        <a:off x="0" y="534209"/>
        <a:ext cx="1643062" cy="985837"/>
      </dsp:txXfrm>
    </dsp:sp>
    <dsp:sp modelId="{1DD60D2B-2613-4E64-8A36-EAAE35C7BA1D}">
      <dsp:nvSpPr>
        <dsp:cNvPr id="0" name=""/>
        <dsp:cNvSpPr/>
      </dsp:nvSpPr>
      <dsp:spPr>
        <a:xfrm>
          <a:off x="1807368" y="534209"/>
          <a:ext cx="1643062" cy="98583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rychlá unavitelnost</a:t>
          </a:r>
          <a:endParaRPr lang="en-US" sz="1900" kern="1200"/>
        </a:p>
      </dsp:txBody>
      <dsp:txXfrm>
        <a:off x="1807368" y="534209"/>
        <a:ext cx="1643062" cy="985837"/>
      </dsp:txXfrm>
    </dsp:sp>
    <dsp:sp modelId="{4650D050-F297-49B2-9257-3326D635FE29}">
      <dsp:nvSpPr>
        <dsp:cNvPr id="0" name=""/>
        <dsp:cNvSpPr/>
      </dsp:nvSpPr>
      <dsp:spPr>
        <a:xfrm>
          <a:off x="3614737" y="534209"/>
          <a:ext cx="1643062" cy="98583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vegetativní obtíže</a:t>
          </a:r>
          <a:endParaRPr lang="en-US" sz="1900" kern="1200"/>
        </a:p>
      </dsp:txBody>
      <dsp:txXfrm>
        <a:off x="3614737" y="534209"/>
        <a:ext cx="1643062" cy="985837"/>
      </dsp:txXfrm>
    </dsp:sp>
    <dsp:sp modelId="{A5B89DB1-3598-4C82-9650-881C5B9A2FD5}">
      <dsp:nvSpPr>
        <dsp:cNvPr id="0" name=""/>
        <dsp:cNvSpPr/>
      </dsp:nvSpPr>
      <dsp:spPr>
        <a:xfrm>
          <a:off x="0" y="1684353"/>
          <a:ext cx="1643062" cy="98583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dýchací obtíže</a:t>
          </a:r>
          <a:endParaRPr lang="en-US" sz="1900" kern="1200"/>
        </a:p>
      </dsp:txBody>
      <dsp:txXfrm>
        <a:off x="0" y="1684353"/>
        <a:ext cx="1643062" cy="985837"/>
      </dsp:txXfrm>
    </dsp:sp>
    <dsp:sp modelId="{3164E5E2-F5D9-490B-8E8B-1D614C447F3E}">
      <dsp:nvSpPr>
        <dsp:cNvPr id="0" name=""/>
        <dsp:cNvSpPr/>
      </dsp:nvSpPr>
      <dsp:spPr>
        <a:xfrm>
          <a:off x="1807368" y="1684353"/>
          <a:ext cx="1643062" cy="98583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bolesti hlavy</a:t>
          </a:r>
          <a:endParaRPr lang="en-US" sz="1900" kern="1200"/>
        </a:p>
      </dsp:txBody>
      <dsp:txXfrm>
        <a:off x="1807368" y="1684353"/>
        <a:ext cx="1643062" cy="985837"/>
      </dsp:txXfrm>
    </dsp:sp>
    <dsp:sp modelId="{6651E2A2-37D5-4997-96D0-529A6485DE51}">
      <dsp:nvSpPr>
        <dsp:cNvPr id="0" name=""/>
        <dsp:cNvSpPr/>
      </dsp:nvSpPr>
      <dsp:spPr>
        <a:xfrm>
          <a:off x="3614737" y="1684353"/>
          <a:ext cx="1643062" cy="98583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poruchy krevního tlaku</a:t>
          </a:r>
          <a:endParaRPr lang="en-US" sz="1900" kern="1200"/>
        </a:p>
      </dsp:txBody>
      <dsp:txXfrm>
        <a:off x="3614737" y="1684353"/>
        <a:ext cx="1643062" cy="985837"/>
      </dsp:txXfrm>
    </dsp:sp>
    <dsp:sp modelId="{5870B6BE-1785-426C-B006-2A6282EBCDF9}">
      <dsp:nvSpPr>
        <dsp:cNvPr id="0" name=""/>
        <dsp:cNvSpPr/>
      </dsp:nvSpPr>
      <dsp:spPr>
        <a:xfrm>
          <a:off x="0" y="2834497"/>
          <a:ext cx="1643062" cy="98583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poruchy spánku</a:t>
          </a:r>
          <a:endParaRPr lang="en-US" sz="1900" kern="1200"/>
        </a:p>
      </dsp:txBody>
      <dsp:txXfrm>
        <a:off x="0" y="2834497"/>
        <a:ext cx="1643062" cy="985837"/>
      </dsp:txXfrm>
    </dsp:sp>
    <dsp:sp modelId="{2B0A2F2B-8864-4E3C-B6D5-41C1AFE03001}">
      <dsp:nvSpPr>
        <dsp:cNvPr id="0" name=""/>
        <dsp:cNvSpPr/>
      </dsp:nvSpPr>
      <dsp:spPr>
        <a:xfrm>
          <a:off x="1807368" y="2834497"/>
          <a:ext cx="1643062" cy="98583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bolesti ve svalech</a:t>
          </a:r>
          <a:endParaRPr lang="en-US" sz="1900" kern="1200"/>
        </a:p>
      </dsp:txBody>
      <dsp:txXfrm>
        <a:off x="1807368" y="2834497"/>
        <a:ext cx="1643062" cy="985837"/>
      </dsp:txXfrm>
    </dsp:sp>
    <dsp:sp modelId="{36CBB716-FF3A-44BB-A54D-3B8CD01023E0}">
      <dsp:nvSpPr>
        <dsp:cNvPr id="0" name=""/>
        <dsp:cNvSpPr/>
      </dsp:nvSpPr>
      <dsp:spPr>
        <a:xfrm>
          <a:off x="3614737" y="2834497"/>
          <a:ext cx="1643062" cy="98583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přetrvávající celková tenze</a:t>
          </a:r>
          <a:endParaRPr lang="en-US" sz="1900" kern="1200"/>
        </a:p>
      </dsp:txBody>
      <dsp:txXfrm>
        <a:off x="3614737" y="2834497"/>
        <a:ext cx="1643062" cy="985837"/>
      </dsp:txXfrm>
    </dsp:sp>
    <dsp:sp modelId="{A2BDF6BA-3198-48B7-BA4F-6B7EB7C6645E}">
      <dsp:nvSpPr>
        <dsp:cNvPr id="0" name=""/>
        <dsp:cNvSpPr/>
      </dsp:nvSpPr>
      <dsp:spPr>
        <a:xfrm>
          <a:off x="1807368" y="3984640"/>
          <a:ext cx="1643062" cy="98583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zvýšené riziko závislostí všeho druhu</a:t>
          </a:r>
          <a:endParaRPr lang="en-US" sz="1900" kern="1200"/>
        </a:p>
      </dsp:txBody>
      <dsp:txXfrm>
        <a:off x="1807368" y="3984640"/>
        <a:ext cx="1643062" cy="9858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F0BD48-D25C-422B-80C0-9D100DEEDBDE}">
      <dsp:nvSpPr>
        <dsp:cNvPr id="0" name=""/>
        <dsp:cNvSpPr/>
      </dsp:nvSpPr>
      <dsp:spPr>
        <a:xfrm>
          <a:off x="2614981" y="709129"/>
          <a:ext cx="5469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6965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74024" y="751961"/>
        <a:ext cx="28878" cy="5775"/>
      </dsp:txXfrm>
    </dsp:sp>
    <dsp:sp modelId="{D5E57785-86BC-4FF6-8397-DB9B71DEB83E}">
      <dsp:nvSpPr>
        <dsp:cNvPr id="0" name=""/>
        <dsp:cNvSpPr/>
      </dsp:nvSpPr>
      <dsp:spPr>
        <a:xfrm>
          <a:off x="105624" y="1502"/>
          <a:ext cx="2511156" cy="150669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049" tIns="129161" rIns="123049" bIns="129161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útlum sociability</a:t>
          </a:r>
          <a:endParaRPr lang="en-US" sz="2200" kern="1200"/>
        </a:p>
      </dsp:txBody>
      <dsp:txXfrm>
        <a:off x="105624" y="1502"/>
        <a:ext cx="2511156" cy="1506693"/>
      </dsp:txXfrm>
    </dsp:sp>
    <dsp:sp modelId="{3A0BDD02-9328-4102-A4E7-3B889088F527}">
      <dsp:nvSpPr>
        <dsp:cNvPr id="0" name=""/>
        <dsp:cNvSpPr/>
      </dsp:nvSpPr>
      <dsp:spPr>
        <a:xfrm>
          <a:off x="1361202" y="1506396"/>
          <a:ext cx="3088722" cy="546965"/>
        </a:xfrm>
        <a:custGeom>
          <a:avLst/>
          <a:gdLst/>
          <a:ahLst/>
          <a:cxnLst/>
          <a:rect l="0" t="0" r="0" b="0"/>
          <a:pathLst>
            <a:path>
              <a:moveTo>
                <a:pt x="3088722" y="0"/>
              </a:moveTo>
              <a:lnTo>
                <a:pt x="3088722" y="290582"/>
              </a:lnTo>
              <a:lnTo>
                <a:pt x="0" y="290582"/>
              </a:lnTo>
              <a:lnTo>
                <a:pt x="0" y="546965"/>
              </a:lnTo>
            </a:path>
          </a:pathLst>
        </a:custGeom>
        <a:noFill/>
        <a:ln w="635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27007" y="1776991"/>
        <a:ext cx="157112" cy="5775"/>
      </dsp:txXfrm>
    </dsp:sp>
    <dsp:sp modelId="{7593FD31-492D-487F-97E3-3AA52B5B6113}">
      <dsp:nvSpPr>
        <dsp:cNvPr id="0" name=""/>
        <dsp:cNvSpPr/>
      </dsp:nvSpPr>
      <dsp:spPr>
        <a:xfrm>
          <a:off x="3194346" y="1502"/>
          <a:ext cx="2511156" cy="1506693"/>
        </a:xfrm>
        <a:prstGeom prst="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049" tIns="129161" rIns="123049" bIns="129161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snaha redukovat kontakt se všemi osobami majícími vztah k profesi</a:t>
          </a:r>
          <a:endParaRPr lang="en-US" sz="2200" kern="1200"/>
        </a:p>
      </dsp:txBody>
      <dsp:txXfrm>
        <a:off x="3194346" y="1502"/>
        <a:ext cx="2511156" cy="1506693"/>
      </dsp:txXfrm>
    </dsp:sp>
    <dsp:sp modelId="{E84B90E7-FA1E-4BD6-9545-F38CC2DFBC95}">
      <dsp:nvSpPr>
        <dsp:cNvPr id="0" name=""/>
        <dsp:cNvSpPr/>
      </dsp:nvSpPr>
      <dsp:spPr>
        <a:xfrm>
          <a:off x="2614981" y="2793389"/>
          <a:ext cx="5469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6965" y="45720"/>
              </a:lnTo>
            </a:path>
          </a:pathLst>
        </a:custGeom>
        <a:noFill/>
        <a:ln w="635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74024" y="2836221"/>
        <a:ext cx="28878" cy="5775"/>
      </dsp:txXfrm>
    </dsp:sp>
    <dsp:sp modelId="{DCD9FAA9-B502-4596-A612-733CAF37717E}">
      <dsp:nvSpPr>
        <dsp:cNvPr id="0" name=""/>
        <dsp:cNvSpPr/>
      </dsp:nvSpPr>
      <dsp:spPr>
        <a:xfrm>
          <a:off x="105624" y="2085762"/>
          <a:ext cx="2511156" cy="1506693"/>
        </a:xfrm>
        <a:prstGeom prst="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049" tIns="129161" rIns="123049" bIns="129161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zjevná nechuť k vykonávané profesi a ke všemu, co s ní souvisí</a:t>
          </a:r>
          <a:endParaRPr lang="en-US" sz="2200" kern="1200"/>
        </a:p>
      </dsp:txBody>
      <dsp:txXfrm>
        <a:off x="105624" y="2085762"/>
        <a:ext cx="2511156" cy="1506693"/>
      </dsp:txXfrm>
    </dsp:sp>
    <dsp:sp modelId="{D6E475ED-81CB-4E84-BFA0-BDDCF2D73982}">
      <dsp:nvSpPr>
        <dsp:cNvPr id="0" name=""/>
        <dsp:cNvSpPr/>
      </dsp:nvSpPr>
      <dsp:spPr>
        <a:xfrm>
          <a:off x="1361202" y="3590656"/>
          <a:ext cx="3088722" cy="546965"/>
        </a:xfrm>
        <a:custGeom>
          <a:avLst/>
          <a:gdLst/>
          <a:ahLst/>
          <a:cxnLst/>
          <a:rect l="0" t="0" r="0" b="0"/>
          <a:pathLst>
            <a:path>
              <a:moveTo>
                <a:pt x="3088722" y="0"/>
              </a:moveTo>
              <a:lnTo>
                <a:pt x="3088722" y="290582"/>
              </a:lnTo>
              <a:lnTo>
                <a:pt x="0" y="290582"/>
              </a:lnTo>
              <a:lnTo>
                <a:pt x="0" y="546965"/>
              </a:lnTo>
            </a:path>
          </a:pathLst>
        </a:custGeom>
        <a:noFill/>
        <a:ln w="635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27007" y="3861251"/>
        <a:ext cx="157112" cy="5775"/>
      </dsp:txXfrm>
    </dsp:sp>
    <dsp:sp modelId="{E04CCAB7-4498-4C4F-BEC2-356D418F9D3B}">
      <dsp:nvSpPr>
        <dsp:cNvPr id="0" name=""/>
        <dsp:cNvSpPr/>
      </dsp:nvSpPr>
      <dsp:spPr>
        <a:xfrm>
          <a:off x="3194346" y="2085762"/>
          <a:ext cx="2511156" cy="1506693"/>
        </a:xfrm>
        <a:prstGeom prst="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049" tIns="129161" rIns="123049" bIns="129161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dehumanizovaná percepce okolí</a:t>
          </a:r>
          <a:endParaRPr lang="en-US" sz="2200" kern="1200"/>
        </a:p>
      </dsp:txBody>
      <dsp:txXfrm>
        <a:off x="3194346" y="2085762"/>
        <a:ext cx="2511156" cy="1506693"/>
      </dsp:txXfrm>
    </dsp:sp>
    <dsp:sp modelId="{884EA836-BC2B-409B-922B-13DE132BDF9F}">
      <dsp:nvSpPr>
        <dsp:cNvPr id="0" name=""/>
        <dsp:cNvSpPr/>
      </dsp:nvSpPr>
      <dsp:spPr>
        <a:xfrm>
          <a:off x="2614981" y="4877649"/>
          <a:ext cx="5469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6965" y="45720"/>
              </a:lnTo>
            </a:path>
          </a:pathLst>
        </a:custGeom>
        <a:noFill/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74024" y="4920481"/>
        <a:ext cx="28878" cy="5775"/>
      </dsp:txXfrm>
    </dsp:sp>
    <dsp:sp modelId="{6617C143-4663-4572-ADA8-4A95612E0DEC}">
      <dsp:nvSpPr>
        <dsp:cNvPr id="0" name=""/>
        <dsp:cNvSpPr/>
      </dsp:nvSpPr>
      <dsp:spPr>
        <a:xfrm>
          <a:off x="105624" y="4170022"/>
          <a:ext cx="2511156" cy="1506693"/>
        </a:xfrm>
        <a:prstGeom prst="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049" tIns="129161" rIns="123049" bIns="129161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nízká empatie (původně byla vysoká)</a:t>
          </a:r>
          <a:endParaRPr lang="en-US" sz="2200" kern="1200"/>
        </a:p>
      </dsp:txBody>
      <dsp:txXfrm>
        <a:off x="105624" y="4170022"/>
        <a:ext cx="2511156" cy="1506693"/>
      </dsp:txXfrm>
    </dsp:sp>
    <dsp:sp modelId="{EAE719FC-1EC8-453A-B77C-5478DB8DCC04}">
      <dsp:nvSpPr>
        <dsp:cNvPr id="0" name=""/>
        <dsp:cNvSpPr/>
      </dsp:nvSpPr>
      <dsp:spPr>
        <a:xfrm>
          <a:off x="3194346" y="4170022"/>
          <a:ext cx="2511156" cy="1506693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049" tIns="129161" rIns="123049" bIns="129161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postupné narůstání konfliktů v důsledku nezájmu a lhostejnosti</a:t>
          </a:r>
          <a:endParaRPr lang="en-US" sz="2200" kern="1200"/>
        </a:p>
      </dsp:txBody>
      <dsp:txXfrm>
        <a:off x="3194346" y="4170022"/>
        <a:ext cx="2511156" cy="150669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7B5E85-B794-48D9-B799-67076FE375A2}">
      <dsp:nvSpPr>
        <dsp:cNvPr id="0" name=""/>
        <dsp:cNvSpPr/>
      </dsp:nvSpPr>
      <dsp:spPr>
        <a:xfrm>
          <a:off x="379476" y="0"/>
          <a:ext cx="5504687" cy="5504687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AE0D51-2288-4930-B015-C244B6AE1681}">
      <dsp:nvSpPr>
        <dsp:cNvPr id="0" name=""/>
        <dsp:cNvSpPr/>
      </dsp:nvSpPr>
      <dsp:spPr>
        <a:xfrm>
          <a:off x="902421" y="522945"/>
          <a:ext cx="2146828" cy="214682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Co to je? </a:t>
          </a:r>
          <a:endParaRPr lang="en-US" sz="2500" kern="1200"/>
        </a:p>
      </dsp:txBody>
      <dsp:txXfrm>
        <a:off x="1007221" y="627745"/>
        <a:ext cx="1937228" cy="1937228"/>
      </dsp:txXfrm>
    </dsp:sp>
    <dsp:sp modelId="{238A2FDB-9017-4434-9B7A-E4CB8A77EBBE}">
      <dsp:nvSpPr>
        <dsp:cNvPr id="0" name=""/>
        <dsp:cNvSpPr/>
      </dsp:nvSpPr>
      <dsp:spPr>
        <a:xfrm>
          <a:off x="3214390" y="522945"/>
          <a:ext cx="2146828" cy="214682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Jaké znáte? </a:t>
          </a:r>
          <a:endParaRPr lang="en-US" sz="2500" kern="1200"/>
        </a:p>
      </dsp:txBody>
      <dsp:txXfrm>
        <a:off x="3319190" y="627745"/>
        <a:ext cx="1937228" cy="1937228"/>
      </dsp:txXfrm>
    </dsp:sp>
    <dsp:sp modelId="{092C4415-3003-4015-88CD-2B9CB7D3769D}">
      <dsp:nvSpPr>
        <dsp:cNvPr id="0" name=""/>
        <dsp:cNvSpPr/>
      </dsp:nvSpPr>
      <dsp:spPr>
        <a:xfrm>
          <a:off x="902421" y="2834914"/>
          <a:ext cx="2146828" cy="214682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Čím jsou prospěšné?</a:t>
          </a:r>
          <a:endParaRPr lang="en-US" sz="2500" kern="1200"/>
        </a:p>
      </dsp:txBody>
      <dsp:txXfrm>
        <a:off x="1007221" y="2939714"/>
        <a:ext cx="1937228" cy="1937228"/>
      </dsp:txXfrm>
    </dsp:sp>
    <dsp:sp modelId="{8A757687-7739-4ED3-B376-506ED09C40B6}">
      <dsp:nvSpPr>
        <dsp:cNvPr id="0" name=""/>
        <dsp:cNvSpPr/>
      </dsp:nvSpPr>
      <dsp:spPr>
        <a:xfrm>
          <a:off x="3214390" y="2834914"/>
          <a:ext cx="2146828" cy="214682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Jaký má vliv relaxace na autonomní nervový systém?</a:t>
          </a:r>
          <a:endParaRPr lang="en-US" sz="2500" kern="1200"/>
        </a:p>
      </dsp:txBody>
      <dsp:txXfrm>
        <a:off x="3319190" y="2939714"/>
        <a:ext cx="1937228" cy="19372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803331-D562-4366-A6C6-3571937650C9}" type="datetimeFigureOut">
              <a:rPr lang="cs-CZ" smtClean="0"/>
              <a:t>10.04.2022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7AF3D1-28FA-4788-9A33-A84E5AB2D7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243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https://www.youtube.com/watch?v=CZTc8_FwHGM&amp;feature=emb_title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7AF3D1-28FA-4788-9A33-A84E5AB2D778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3954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https://www.youtube.com/watch?v=KQJZ47QJQ74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7AF3D1-28FA-4788-9A33-A84E5AB2D778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6486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https://www.youtube.com/watch?v=gs3wD0AWwME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7AF3D1-28FA-4788-9A33-A84E5AB2D778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544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https://www.youtube.com/watch?v=hEvwumc-w5s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7AF3D1-28FA-4788-9A33-A84E5AB2D778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4119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https://www.youtube.com/watch?v=493mYfovYw0&amp;t=13s (zatnutí, uvolnění)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7AF3D1-28FA-4788-9A33-A84E5AB2D778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466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https://www.youtube.com/watch?v=_TEaOy6wCeE&amp;t=346s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7AF3D1-28FA-4788-9A33-A84E5AB2D778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5954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E40D83-9AFD-4A72-958D-F671BC52D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CA32392-A36D-48A2-9D4A-32D3D6D44E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7FFEAAF-9B3E-4903-8247-F7DCDEEDB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82A8-3F29-4989-8F66-CE9E970D0791}" type="datetimeFigureOut">
              <a:rPr lang="cs-CZ" smtClean="0"/>
              <a:t>10.04.2022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34C3137-1DF6-4E85-9442-3E92ABE7F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267BD22-C214-4DF1-B843-87ED21998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85079-2C8F-4282-93A6-060224C6CD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0552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8CE3D3-4E03-4B9C-BC22-0DF67F5E0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F42FCE3-6F0A-416D-B48F-0231E32F49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1ACFE79-2356-43B1-A077-BB49DEFA3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82A8-3F29-4989-8F66-CE9E970D0791}" type="datetimeFigureOut">
              <a:rPr lang="cs-CZ" smtClean="0"/>
              <a:t>10.04.2022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94DB007-8978-4E35-976E-04ABA714C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B91BAE4-0811-4F98-B9B3-D4F048DA8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85079-2C8F-4282-93A6-060224C6CD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6958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0D67DA7-EAA7-4864-B75B-A2AD0D1768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FBA87A7-465E-4B1B-B43A-09DB2E6A7B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A88545A-0304-4AEA-8AF0-AECC3D780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82A8-3F29-4989-8F66-CE9E970D0791}" type="datetimeFigureOut">
              <a:rPr lang="cs-CZ" smtClean="0"/>
              <a:t>10.04.2022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F148177-FACB-4D15-B79C-E74A7AC3B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10E4AB4-9A97-442B-96AF-B1875CE03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85079-2C8F-4282-93A6-060224C6CD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5445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9C9D6A-3A9B-4542-921E-2121FCEE1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E49608-50DD-45E9-830D-E5B62B3087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83B3183-0DFA-4816-85F3-AADFCA540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82A8-3F29-4989-8F66-CE9E970D0791}" type="datetimeFigureOut">
              <a:rPr lang="cs-CZ" smtClean="0"/>
              <a:t>10.04.2022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B405B71-E70F-4133-9159-92A1F1159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5A7A56E-4D72-428C-9C49-1C4DEDF94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85079-2C8F-4282-93A6-060224C6CD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4877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15973A-7760-4F17-AF87-FAFA32532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94B27D1-0F0C-45C2-AC97-32E3761B5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58C9706-D13E-494F-A50E-ECC975E55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82A8-3F29-4989-8F66-CE9E970D0791}" type="datetimeFigureOut">
              <a:rPr lang="cs-CZ" smtClean="0"/>
              <a:t>10.04.2022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A71544A-DF78-4471-A32E-32F1BE21F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57DC86E-A31C-4B45-A2E8-722A70DC7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85079-2C8F-4282-93A6-060224C6CD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549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AD1D6A-4162-4C36-BE5E-11A31B4F2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F44348-C900-4719-83DD-B7C5B6013F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0F7478D-296C-4985-9F53-3B4FFC23BD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5162E2C-4CAA-462D-85F6-35E00344A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82A8-3F29-4989-8F66-CE9E970D0791}" type="datetimeFigureOut">
              <a:rPr lang="cs-CZ" smtClean="0"/>
              <a:t>10.04.2022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8022D85-F9B2-4CF6-8F8C-1710D7150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A3681DF-DE27-4C90-864C-CDB4C3A7C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85079-2C8F-4282-93A6-060224C6CD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046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18055E-6D7B-4DAB-B6FC-71150295B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632CEAC-6AC4-4752-97FB-A582588FA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CAFD506-D728-4383-8C3E-2BA35C207B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56D1B46-757D-4BC5-9246-42DCB3A02F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E313D68-4ED8-47B1-AA35-64EC05535D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5BD8690-F0BB-41D9-A2C3-796C86200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82A8-3F29-4989-8F66-CE9E970D0791}" type="datetimeFigureOut">
              <a:rPr lang="cs-CZ" smtClean="0"/>
              <a:t>10.04.2022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11019E0-89D5-4407-9DB5-FC04FCB34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0533359-1C92-49A4-8872-A0B90D636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85079-2C8F-4282-93A6-060224C6CD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6610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F9DEE4-0EE5-4C71-8C7F-546344A9F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FD996BD-A874-4256-999F-1A305E8F1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82A8-3F29-4989-8F66-CE9E970D0791}" type="datetimeFigureOut">
              <a:rPr lang="cs-CZ" smtClean="0"/>
              <a:t>10.04.2022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4779E23-06B1-41C5-9B7C-5F47F567C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E65387B-4989-405E-A4A5-5D3F4F402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85079-2C8F-4282-93A6-060224C6CD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9375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E5EF402-1A0F-46B8-9721-D91F79FA7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82A8-3F29-4989-8F66-CE9E970D0791}" type="datetimeFigureOut">
              <a:rPr lang="cs-CZ" smtClean="0"/>
              <a:t>10.04.2022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3368A2B-16B6-4EBE-B9F8-7E8C0EB70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7093B6D-1CF1-4724-9035-98F699398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85079-2C8F-4282-93A6-060224C6CD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6782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A21A81-4D0E-41FE-9D96-602978F59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735EED-6ACD-4B23-A40C-76FB46E3F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4FBE4EC-0588-41BD-8656-412DFE5238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78E744D-A505-47EE-89C5-CBAEC49B0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82A8-3F29-4989-8F66-CE9E970D0791}" type="datetimeFigureOut">
              <a:rPr lang="cs-CZ" smtClean="0"/>
              <a:t>10.04.2022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48FDC9A-AECE-49AC-93EC-4D9A15F07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A3C848E-50DA-4136-9FFF-95A432934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85079-2C8F-4282-93A6-060224C6CD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9520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85877-C1BA-4892-82BE-EAF0F5DF4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82B2352-401B-47E4-9056-164B190244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69D4836-F843-48B1-A1AE-88B92D23F2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72E89F7-6EED-489A-A004-9211B138A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82A8-3F29-4989-8F66-CE9E970D0791}" type="datetimeFigureOut">
              <a:rPr lang="cs-CZ" smtClean="0"/>
              <a:t>10.04.2022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33ED579-8487-49A3-B43D-9E4F95475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7B557B7-57D2-4B8A-9E67-A563AB335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85079-2C8F-4282-93A6-060224C6CD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3686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75B4C88-9E91-4B1B-8C2B-E1989F539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87A9DF0-6297-495A-B535-E287BDFB9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C28994E-2664-4935-A9D9-6D41757EA2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882A8-3F29-4989-8F66-CE9E970D0791}" type="datetimeFigureOut">
              <a:rPr lang="cs-CZ" smtClean="0"/>
              <a:t>10.04.2022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EB7FCA4-395F-4B0F-96AB-B405E29AAA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2BF6739-4661-42B5-8B3B-1E7B6B30FF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85079-2C8F-4282-93A6-060224C6CD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6411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ZTc8_FwHGM?feature=oembed" TargetMode="Externa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QJZ47QJQ74?feature=oembed" TargetMode="Externa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s3wD0AWwME?feature=oembed" TargetMode="External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-SEEZ-mw6E?feature=oembed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Evwumc-w5s?feature=oembed" TargetMode="External"/><Relationship Id="rId4" Type="http://schemas.openxmlformats.org/officeDocument/2006/relationships/image" Target="../media/image34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_TEaOy6wCeE?start=346&amp;feature=oembed" TargetMode="External"/><Relationship Id="rId4" Type="http://schemas.openxmlformats.org/officeDocument/2006/relationships/image" Target="../media/image4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5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Arc 78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9A96DAD3-C703-442D-A1D5-89CE8726489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038600" y="1939159"/>
            <a:ext cx="7644627" cy="27510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b="1" dirty="0"/>
              <a:t>STRES, JEHO </a:t>
            </a:r>
            <a:r>
              <a:rPr lang="cs-CZ" altLang="cs-CZ" b="1" cap="all" dirty="0"/>
              <a:t>důsledky</a:t>
            </a:r>
            <a:r>
              <a:rPr lang="cs-CZ" altLang="cs-CZ" b="1" dirty="0"/>
              <a:t> a MOŽNOSTI ZVLÁDÁNÍ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901FC0B2-315C-4AB4-AEC8-558A8B8EA4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8663" y="204789"/>
            <a:ext cx="8229600" cy="1139825"/>
          </a:xfrm>
        </p:spPr>
        <p:txBody>
          <a:bodyPr/>
          <a:lstStyle/>
          <a:p>
            <a:pPr algn="ctr" eaLnBrk="1" hangingPunct="1"/>
            <a:r>
              <a:rPr lang="cs-CZ" altLang="cs-CZ" b="1" dirty="0"/>
              <a:t>Fáze stresu</a:t>
            </a:r>
          </a:p>
        </p:txBody>
      </p:sp>
      <p:sp>
        <p:nvSpPr>
          <p:cNvPr id="11267" name="Rectangle 4">
            <a:extLst>
              <a:ext uri="{FF2B5EF4-FFF2-40B4-BE49-F238E27FC236}">
                <a16:creationId xmlns:a16="http://schemas.microsoft.com/office/drawing/2014/main" id="{1FCC2DCF-04C3-4ED5-A23A-D867B144F833}"/>
              </a:ext>
            </a:extLst>
          </p:cNvPr>
          <p:cNvSpPr>
            <a:spLocks noGrp="1" noTextEdit="1"/>
          </p:cNvSpPr>
          <p:nvPr>
            <p:ph type="body" idx="1"/>
          </p:nvPr>
        </p:nvSpPr>
        <p:spPr>
          <a:xfrm>
            <a:off x="4079876" y="2708276"/>
            <a:ext cx="5635625" cy="2081213"/>
          </a:xfrm>
          <a:custGeom>
            <a:avLst/>
            <a:gdLst>
              <a:gd name="T0" fmla="*/ 0 w 6120"/>
              <a:gd name="T1" fmla="*/ 2147483646 h 1290"/>
              <a:gd name="T2" fmla="*/ 2147483646 w 6120"/>
              <a:gd name="T3" fmla="*/ 2147483646 h 1290"/>
              <a:gd name="T4" fmla="*/ 2147483646 w 6120"/>
              <a:gd name="T5" fmla="*/ 2147483646 h 1290"/>
              <a:gd name="T6" fmla="*/ 2147483646 w 6120"/>
              <a:gd name="T7" fmla="*/ 2147483646 h 129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120" h="1290">
                <a:moveTo>
                  <a:pt x="0" y="570"/>
                </a:moveTo>
                <a:cubicBezTo>
                  <a:pt x="300" y="885"/>
                  <a:pt x="600" y="1200"/>
                  <a:pt x="1080" y="1110"/>
                </a:cubicBezTo>
                <a:cubicBezTo>
                  <a:pt x="1560" y="1020"/>
                  <a:pt x="2040" y="0"/>
                  <a:pt x="2880" y="30"/>
                </a:cubicBezTo>
                <a:cubicBezTo>
                  <a:pt x="3720" y="60"/>
                  <a:pt x="5580" y="1080"/>
                  <a:pt x="6120" y="1290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8" name="Line 5">
            <a:extLst>
              <a:ext uri="{FF2B5EF4-FFF2-40B4-BE49-F238E27FC236}">
                <a16:creationId xmlns:a16="http://schemas.microsoft.com/office/drawing/2014/main" id="{6FA322B8-AC80-4200-AC64-14F2E32348F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208213" y="3644900"/>
            <a:ext cx="187325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269" name="Text Box 6">
            <a:extLst>
              <a:ext uri="{FF2B5EF4-FFF2-40B4-BE49-F238E27FC236}">
                <a16:creationId xmlns:a16="http://schemas.microsoft.com/office/drawing/2014/main" id="{7C3518E7-4761-41E8-BB7A-EC032CA46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3644901"/>
            <a:ext cx="23764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/>
              <a:t> odolnost na běžné úrovni</a:t>
            </a:r>
          </a:p>
        </p:txBody>
      </p:sp>
      <p:sp>
        <p:nvSpPr>
          <p:cNvPr id="11270" name="Text Box 7">
            <a:extLst>
              <a:ext uri="{FF2B5EF4-FFF2-40B4-BE49-F238E27FC236}">
                <a16:creationId xmlns:a16="http://schemas.microsoft.com/office/drawing/2014/main" id="{59B8D095-C937-4F5A-8F6A-C99AB62313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2539" y="2901950"/>
            <a:ext cx="2447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/>
              <a:t>varovná</a:t>
            </a:r>
            <a:r>
              <a:rPr lang="cs-CZ" altLang="cs-CZ"/>
              <a:t> </a:t>
            </a:r>
            <a:r>
              <a:rPr lang="cs-CZ" altLang="cs-CZ" sz="2400"/>
              <a:t>fáze</a:t>
            </a:r>
          </a:p>
        </p:txBody>
      </p:sp>
      <p:sp>
        <p:nvSpPr>
          <p:cNvPr id="11271" name="Text Box 8">
            <a:extLst>
              <a:ext uri="{FF2B5EF4-FFF2-40B4-BE49-F238E27FC236}">
                <a16:creationId xmlns:a16="http://schemas.microsoft.com/office/drawing/2014/main" id="{E960A8FC-EFF7-45F8-9F64-5288A74EB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8663" y="2133600"/>
            <a:ext cx="2951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/>
              <a:t>fáze rezistence</a:t>
            </a:r>
          </a:p>
        </p:txBody>
      </p:sp>
      <p:sp>
        <p:nvSpPr>
          <p:cNvPr id="11272" name="Text Box 9">
            <a:extLst>
              <a:ext uri="{FF2B5EF4-FFF2-40B4-BE49-F238E27FC236}">
                <a16:creationId xmlns:a16="http://schemas.microsoft.com/office/drawing/2014/main" id="{4EC62D8E-2B34-4D10-ACF8-7584852DB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7525" y="4240213"/>
            <a:ext cx="2146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/>
              <a:t>fáze</a:t>
            </a:r>
            <a:r>
              <a:rPr lang="cs-CZ" altLang="cs-CZ"/>
              <a:t> </a:t>
            </a:r>
            <a:r>
              <a:rPr lang="cs-CZ" altLang="cs-CZ" sz="2400"/>
              <a:t>vyčerpání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CE7D2816-F9C4-460B-87B9-905C9BC1D9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20466" y="609600"/>
            <a:ext cx="4140014" cy="1330839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b="1" dirty="0"/>
              <a:t>Stresory</a:t>
            </a:r>
          </a:p>
        </p:txBody>
      </p:sp>
      <p:pic>
        <p:nvPicPr>
          <p:cNvPr id="12292" name="Picture 5" descr="http://www.eliyoga.com/wp-content/uploads/2019/10/stresory-1024x544.jpg">
            <a:extLst>
              <a:ext uri="{FF2B5EF4-FFF2-40B4-BE49-F238E27FC236}">
                <a16:creationId xmlns:a16="http://schemas.microsoft.com/office/drawing/2014/main" id="{23C0BDC7-5EBA-4DDA-9FF6-C7CE214616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9" r="26051"/>
          <a:stretch/>
        </p:blipFill>
        <p:spPr bwMode="auto"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>
            <a:extLst>
              <a:ext uri="{FF2B5EF4-FFF2-40B4-BE49-F238E27FC236}">
                <a16:creationId xmlns:a16="http://schemas.microsoft.com/office/drawing/2014/main" id="{ECFBD018-C6F5-4880-B6EB-3C33601463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21701" y="1569412"/>
            <a:ext cx="4919820" cy="4678987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lnSpc>
                <a:spcPct val="150000"/>
              </a:lnSpc>
              <a:buNone/>
              <a:defRPr/>
            </a:pPr>
            <a:endParaRPr lang="cs-CZ" altLang="cs-CZ" sz="2000" dirty="0"/>
          </a:p>
          <a:p>
            <a:pPr lvl="1" eaLnBrk="1" hangingPunct="1">
              <a:lnSpc>
                <a:spcPct val="150000"/>
              </a:lnSpc>
              <a:defRPr/>
            </a:pPr>
            <a:r>
              <a:rPr lang="cs-CZ" altLang="cs-CZ" sz="2000" dirty="0"/>
              <a:t>Fyzikální, chemické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cs-CZ" altLang="cs-CZ" sz="2000" dirty="0"/>
              <a:t>Fyziologické, biologické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cs-CZ" altLang="cs-CZ" sz="2000" dirty="0"/>
              <a:t>Psychologické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cs-CZ" altLang="cs-CZ" sz="2000" dirty="0"/>
              <a:t>Sociální</a:t>
            </a:r>
          </a:p>
          <a:p>
            <a:pPr lvl="1" eaLnBrk="1" hangingPunct="1">
              <a:lnSpc>
                <a:spcPct val="150000"/>
              </a:lnSpc>
              <a:defRPr/>
            </a:pPr>
            <a:endParaRPr lang="cs-CZ" altLang="cs-CZ" sz="2000" dirty="0"/>
          </a:p>
          <a:p>
            <a:pPr marL="344487" lvl="1" indent="0">
              <a:lnSpc>
                <a:spcPct val="150000"/>
              </a:lnSpc>
              <a:buNone/>
              <a:defRPr/>
            </a:pPr>
            <a:r>
              <a:rPr lang="cs-CZ" altLang="cs-CZ" sz="2000" dirty="0"/>
              <a:t>Hodnocení stresorů je subjektivní, rozhodující je emoční reakce, která je provází, </a:t>
            </a:r>
            <a:r>
              <a:rPr lang="cs-CZ" altLang="cs-CZ" sz="2000" b="1" dirty="0"/>
              <a:t>obecná </a:t>
            </a:r>
            <a:r>
              <a:rPr lang="cs-CZ" altLang="cs-CZ" sz="2000" b="1" dirty="0" err="1"/>
              <a:t>resilience</a:t>
            </a:r>
            <a:r>
              <a:rPr lang="cs-CZ" altLang="cs-CZ" sz="2000" b="1" dirty="0"/>
              <a:t> vůči všem stresorům neexistuje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A4026A73-1F7F-49F2-B319-8CA3B3D53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6" name="Right Triangle 75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6BD38803-1EA2-4EFC-AA0A-DCD83ECDE2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6900" y="1188637"/>
            <a:ext cx="3141430" cy="4480726"/>
          </a:xfrm>
        </p:spPr>
        <p:txBody>
          <a:bodyPr>
            <a:normAutofit/>
          </a:bodyPr>
          <a:lstStyle/>
          <a:p>
            <a:pPr algn="r" eaLnBrk="1" hangingPunct="1"/>
            <a:r>
              <a:rPr lang="cs-CZ" altLang="cs-CZ" sz="6600" b="1"/>
              <a:t>Zdroje stresu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39" name="Rectangle 3">
            <a:extLst>
              <a:ext uri="{FF2B5EF4-FFF2-40B4-BE49-F238E27FC236}">
                <a16:creationId xmlns:a16="http://schemas.microsoft.com/office/drawing/2014/main" id="{1D4F1CAD-3CE6-4EAE-94BF-E943111B84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138928" y="1338729"/>
            <a:ext cx="4795584" cy="4180542"/>
          </a:xfrm>
        </p:spPr>
        <p:txBody>
          <a:bodyPr anchor="ctr"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 dirty="0"/>
              <a:t>Objektivní:</a:t>
            </a:r>
            <a:endParaRPr lang="cs-CZ" altLang="cs-CZ" sz="2000" b="1" i="1" dirty="0"/>
          </a:p>
          <a:p>
            <a:pPr eaLnBrk="1" hangingPunct="1"/>
            <a:r>
              <a:rPr lang="cs-CZ" altLang="cs-CZ" sz="2000" b="1" i="1" dirty="0"/>
              <a:t>ve vnějším prostředí: </a:t>
            </a:r>
            <a:r>
              <a:rPr lang="cs-CZ" altLang="cs-CZ" sz="2000" dirty="0"/>
              <a:t>např. nadměrný hluk, nedostatek tepla, světla, nedostatek životního prostoru, život na pokraji chudoby</a:t>
            </a:r>
            <a:endParaRPr lang="cs-CZ" altLang="cs-CZ" sz="2000" b="1" i="1" dirty="0"/>
          </a:p>
          <a:p>
            <a:pPr eaLnBrk="1" hangingPunct="1"/>
            <a:r>
              <a:rPr lang="cs-CZ" altLang="cs-CZ" sz="2000" b="1" i="1" dirty="0"/>
              <a:t>velké životní události</a:t>
            </a:r>
            <a:r>
              <a:rPr lang="cs-CZ" altLang="cs-CZ" sz="2000" b="1" dirty="0"/>
              <a:t>: </a:t>
            </a:r>
            <a:r>
              <a:rPr lang="cs-CZ" altLang="cs-CZ" sz="2000" dirty="0"/>
              <a:t>např. svatba, narození dítěte, úmrtí blízkého člověka, stěhování</a:t>
            </a:r>
            <a:endParaRPr lang="cs-CZ" altLang="cs-CZ" sz="2000" b="1" i="1" dirty="0"/>
          </a:p>
          <a:p>
            <a:pPr eaLnBrk="1" hangingPunct="1"/>
            <a:r>
              <a:rPr lang="cs-CZ" altLang="cs-CZ" sz="2000" b="1" i="1" dirty="0"/>
              <a:t>v mezilidských vztazích: </a:t>
            </a:r>
            <a:r>
              <a:rPr lang="cs-CZ" altLang="cs-CZ" sz="2000" dirty="0"/>
              <a:t>např. konfliktní vztahy se spolupracovníky či rodinnými příslušníky</a:t>
            </a:r>
            <a:endParaRPr lang="cs-CZ" altLang="cs-CZ" sz="2000" b="1" i="1" dirty="0"/>
          </a:p>
          <a:p>
            <a:pPr eaLnBrk="1" hangingPunct="1"/>
            <a:r>
              <a:rPr lang="cs-CZ" altLang="cs-CZ" sz="2000" b="1" i="1" dirty="0"/>
              <a:t>v pracovních podmínkách a v organizaci práce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A4026A73-1F7F-49F2-B319-8CA3B3D53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6" name="Right Triangle 75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15096166-8D9E-4EC8-AE76-B1AAEA0C72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6900" y="1188637"/>
            <a:ext cx="3141430" cy="4480726"/>
          </a:xfrm>
        </p:spPr>
        <p:txBody>
          <a:bodyPr>
            <a:normAutofit/>
          </a:bodyPr>
          <a:lstStyle/>
          <a:p>
            <a:pPr algn="r" eaLnBrk="1" hangingPunct="1"/>
            <a:r>
              <a:rPr lang="cs-CZ" altLang="cs-CZ" sz="6600" b="1"/>
              <a:t>Zdroje stresu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3" name="Rectangle 3">
            <a:extLst>
              <a:ext uri="{FF2B5EF4-FFF2-40B4-BE49-F238E27FC236}">
                <a16:creationId xmlns:a16="http://schemas.microsoft.com/office/drawing/2014/main" id="{C739EA84-BFDD-4ABB-BA9A-4C23351321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138928" y="1338729"/>
            <a:ext cx="4795584" cy="4180542"/>
          </a:xfrm>
        </p:spPr>
        <p:txBody>
          <a:bodyPr anchor="ctr"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 dirty="0"/>
              <a:t>Subjektivní</a:t>
            </a:r>
            <a:endParaRPr lang="cs-CZ" altLang="cs-CZ" sz="2000" b="1" i="1" dirty="0"/>
          </a:p>
          <a:p>
            <a:pPr eaLnBrk="1" hangingPunct="1"/>
            <a:r>
              <a:rPr lang="cs-CZ" altLang="cs-CZ" sz="2000" b="1" i="1" dirty="0"/>
              <a:t>osobní vlastnosti, </a:t>
            </a:r>
            <a:r>
              <a:rPr lang="cs-CZ" altLang="cs-CZ" sz="2000" dirty="0"/>
              <a:t>projevující se určitým stylem chování (hostilita, úzkostnost, prokrastinace)</a:t>
            </a:r>
            <a:endParaRPr lang="cs-CZ" altLang="cs-CZ" sz="2000" b="1" i="1" dirty="0"/>
          </a:p>
          <a:p>
            <a:pPr eaLnBrk="1" hangingPunct="1"/>
            <a:r>
              <a:rPr lang="cs-CZ" altLang="cs-CZ" sz="2000" b="1" i="1" dirty="0"/>
              <a:t>kvalifikace</a:t>
            </a:r>
            <a:r>
              <a:rPr lang="cs-CZ" altLang="cs-CZ" sz="2000" dirty="0"/>
              <a:t> pro danou činnost, tj. vzdělání, praxe, schopnosti, dovednosti, znalosti, zkušenosti</a:t>
            </a:r>
            <a:endParaRPr lang="cs-CZ" altLang="cs-CZ" sz="2000" b="1" i="1" dirty="0"/>
          </a:p>
          <a:p>
            <a:pPr eaLnBrk="1" hangingPunct="1"/>
            <a:r>
              <a:rPr lang="cs-CZ" altLang="cs-CZ" sz="2000" b="1" i="1" dirty="0"/>
              <a:t>zvyky a návyky, </a:t>
            </a:r>
            <a:r>
              <a:rPr lang="cs-CZ" altLang="cs-CZ" sz="2000" dirty="0"/>
              <a:t>zejména ve vztahu k </a:t>
            </a:r>
            <a:r>
              <a:rPr lang="cs-CZ" altLang="cs-CZ" sz="2000" b="1" i="1" dirty="0"/>
              <a:t>zdravotně nevhodnému chování </a:t>
            </a:r>
            <a:r>
              <a:rPr lang="cs-CZ" altLang="cs-CZ" sz="2000" dirty="0"/>
              <a:t>(pití, kouření,...)</a:t>
            </a:r>
            <a:endParaRPr lang="cs-CZ" altLang="cs-CZ" sz="2000" b="1" i="1" dirty="0"/>
          </a:p>
          <a:p>
            <a:pPr eaLnBrk="1" hangingPunct="1"/>
            <a:r>
              <a:rPr lang="cs-CZ" altLang="cs-CZ" sz="2000" b="1" i="1" dirty="0"/>
              <a:t>biologické vlastnosti, </a:t>
            </a:r>
            <a:r>
              <a:rPr lang="cs-CZ" altLang="cs-CZ" sz="2000" dirty="0"/>
              <a:t>tj. genetická výbava, věk, pohlaví, ovlivnění prodělanými chorobami, aktuální zdravotní stav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>
            <a:extLst>
              <a:ext uri="{FF2B5EF4-FFF2-40B4-BE49-F238E27FC236}">
                <a16:creationId xmlns:a16="http://schemas.microsoft.com/office/drawing/2014/main" id="{AC7D6CB0-71AF-4DC8-9580-528614A869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b="1" dirty="0"/>
              <a:t>Jak na sobě poznám, že jsem ve stresu?</a:t>
            </a:r>
          </a:p>
        </p:txBody>
      </p:sp>
      <p:pic>
        <p:nvPicPr>
          <p:cNvPr id="18436" name="Picture 2" descr="Stickman, Panáček, Kreslená Pohádka, Symbol, Akční Hra">
            <a:extLst>
              <a:ext uri="{FF2B5EF4-FFF2-40B4-BE49-F238E27FC236}">
                <a16:creationId xmlns:a16="http://schemas.microsoft.com/office/drawing/2014/main" id="{27122784-025D-473E-B458-5997BC662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756" y="1609725"/>
            <a:ext cx="3608523" cy="464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792D3B24-C54A-4AFB-B8E5-D9327A0D63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pPr eaLnBrk="1" hangingPunct="1"/>
            <a:r>
              <a:rPr lang="cs-CZ" altLang="cs-CZ" b="1" dirty="0"/>
              <a:t>Jak mi o stresu řekne tělo?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2862A669-B820-48A2-B116-17461749C5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883955" y="2051746"/>
            <a:ext cx="6921763" cy="4490953"/>
          </a:xfrm>
        </p:spPr>
        <p:txBody>
          <a:bodyPr>
            <a:normAutofit lnSpcReduction="10000"/>
          </a:bodyPr>
          <a:lstStyle/>
          <a:p>
            <a:pPr marL="571500" indent="-571500">
              <a:buNone/>
            </a:pPr>
            <a:endParaRPr lang="cs-CZ" altLang="cs-CZ" sz="1600" dirty="0"/>
          </a:p>
          <a:p>
            <a:pPr marL="571500" indent="-571500"/>
            <a:r>
              <a:rPr lang="cs-CZ" altLang="cs-CZ" sz="1600" dirty="0"/>
              <a:t>bezděčné nervové reflexy v oblasti hlavy a obličeje: časté dotýkání se vlasů, učí nebo nosu, skřípění zuby, kousání se do rtů, bubnování prsty, shrbené držení těla, podupávání, tahání se za vlasy, apod.</a:t>
            </a:r>
          </a:p>
          <a:p>
            <a:pPr marL="571500" indent="-571500"/>
            <a:r>
              <a:rPr lang="cs-CZ" altLang="cs-CZ" sz="1600" dirty="0"/>
              <a:t>fyzické vyčerpání - únava</a:t>
            </a:r>
          </a:p>
          <a:p>
            <a:pPr marL="571500" indent="-571500"/>
            <a:r>
              <a:rPr lang="cs-CZ" altLang="cs-CZ" sz="1600" dirty="0"/>
              <a:t>častější zdravotní potíže</a:t>
            </a:r>
          </a:p>
          <a:p>
            <a:pPr marL="571500" indent="-571500"/>
            <a:r>
              <a:rPr lang="cs-CZ" altLang="cs-CZ" sz="1600" dirty="0"/>
              <a:t>nespavost</a:t>
            </a:r>
          </a:p>
          <a:p>
            <a:pPr marL="571500" indent="-571500"/>
            <a:r>
              <a:rPr lang="cs-CZ" altLang="cs-CZ" sz="1600" dirty="0"/>
              <a:t>nechutenství nebo ztráta hmotnosti</a:t>
            </a:r>
          </a:p>
          <a:p>
            <a:pPr marL="571500" indent="-571500"/>
            <a:r>
              <a:rPr lang="cs-CZ" altLang="cs-CZ" sz="1600" dirty="0"/>
              <a:t>chronické svalové bolesti</a:t>
            </a:r>
          </a:p>
          <a:p>
            <a:pPr marL="571500" indent="-571500"/>
            <a:r>
              <a:rPr lang="cs-CZ" altLang="cs-CZ" sz="1600" dirty="0"/>
              <a:t>zvýšená srdeční činnost</a:t>
            </a:r>
          </a:p>
          <a:p>
            <a:pPr marL="571500" indent="-571500"/>
            <a:r>
              <a:rPr lang="cs-CZ" altLang="cs-CZ" sz="1600" dirty="0"/>
              <a:t>zvýšená dechová frekvence</a:t>
            </a:r>
          </a:p>
          <a:p>
            <a:pPr marL="571500" indent="-571500"/>
            <a:r>
              <a:rPr lang="cs-CZ" altLang="cs-CZ" sz="1600" dirty="0"/>
              <a:t>bolesti kloubů a svalů</a:t>
            </a:r>
          </a:p>
          <a:p>
            <a:pPr marL="571500" indent="-571500"/>
            <a:r>
              <a:rPr lang="cs-CZ" altLang="cs-CZ" sz="1600" dirty="0"/>
              <a:t>bolesti hlavy</a:t>
            </a:r>
          </a:p>
          <a:p>
            <a:pPr marL="571500" indent="-571500"/>
            <a:r>
              <a:rPr lang="cs-CZ" altLang="cs-CZ" sz="1600" dirty="0"/>
              <a:t>zažívací problémy: pálení žáhy, průjem, zácpa   </a:t>
            </a:r>
          </a:p>
        </p:txBody>
      </p:sp>
      <p:pic>
        <p:nvPicPr>
          <p:cNvPr id="19460" name="Picture 5" descr="Image result for bolest">
            <a:extLst>
              <a:ext uri="{FF2B5EF4-FFF2-40B4-BE49-F238E27FC236}">
                <a16:creationId xmlns:a16="http://schemas.microsoft.com/office/drawing/2014/main" id="{3A5C304A-7320-4677-A73F-4BDADE66DF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0" r="30559" b="-1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C392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10FF2171-B532-42A1-A94B-9626EF8D22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02056" y="629268"/>
            <a:ext cx="6976091" cy="1286160"/>
          </a:xfrm>
        </p:spPr>
        <p:txBody>
          <a:bodyPr anchor="b">
            <a:normAutofit/>
          </a:bodyPr>
          <a:lstStyle/>
          <a:p>
            <a:pPr eaLnBrk="1" hangingPunct="1"/>
            <a:r>
              <a:rPr lang="cs-CZ" altLang="cs-CZ" sz="4100" b="1" dirty="0"/>
              <a:t>Jak mě dá o stresu vědět nálada?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E80C0225-FBBC-4E67-898A-E2718F51F4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65432" y="2079723"/>
            <a:ext cx="6586489" cy="4149009"/>
          </a:xfrm>
        </p:spPr>
        <p:txBody>
          <a:bodyPr>
            <a:normAutofit/>
          </a:bodyPr>
          <a:lstStyle/>
          <a:p>
            <a:pPr marL="571500" indent="-571500">
              <a:buNone/>
            </a:pPr>
            <a:endParaRPr lang="cs-CZ" altLang="cs-CZ" sz="2400" dirty="0"/>
          </a:p>
          <a:p>
            <a:pPr marL="571500" indent="-571500"/>
            <a:r>
              <a:rPr lang="cs-CZ" altLang="cs-CZ" sz="2400" dirty="0"/>
              <a:t>neklid a podrážděnost</a:t>
            </a:r>
          </a:p>
          <a:p>
            <a:pPr marL="571500" indent="-571500"/>
            <a:r>
              <a:rPr lang="cs-CZ" altLang="cs-CZ" sz="2400" dirty="0"/>
              <a:t>úzkost</a:t>
            </a:r>
          </a:p>
          <a:p>
            <a:pPr marL="571500" indent="-571500"/>
            <a:r>
              <a:rPr lang="cs-CZ" altLang="cs-CZ" sz="2400" dirty="0"/>
              <a:t>apatie a nuda</a:t>
            </a:r>
          </a:p>
          <a:p>
            <a:pPr marL="571500" indent="-571500"/>
            <a:r>
              <a:rPr lang="cs-CZ" altLang="cs-CZ" sz="2400" dirty="0"/>
              <a:t>nepřátelství, hněv</a:t>
            </a:r>
          </a:p>
          <a:p>
            <a:pPr marL="571500" indent="-571500"/>
            <a:r>
              <a:rPr lang="cs-CZ" altLang="cs-CZ" sz="2400" dirty="0"/>
              <a:t>smutek, beznaděj</a:t>
            </a:r>
          </a:p>
          <a:p>
            <a:pPr marL="571500" indent="-571500"/>
            <a:r>
              <a:rPr lang="cs-CZ" altLang="cs-CZ" sz="2400" dirty="0"/>
              <a:t>pocity bezmocnosti</a:t>
            </a:r>
          </a:p>
          <a:p>
            <a:pPr marL="571500" indent="-571500"/>
            <a:r>
              <a:rPr lang="cs-CZ" altLang="cs-CZ" sz="2400" dirty="0"/>
              <a:t>zvýšená sebekritika</a:t>
            </a:r>
          </a:p>
          <a:p>
            <a:pPr marL="571500" indent="-571500"/>
            <a:r>
              <a:rPr lang="cs-CZ" altLang="cs-CZ" sz="2400" dirty="0"/>
              <a:t>pocit vyčerpání a únavy     </a:t>
            </a:r>
          </a:p>
        </p:txBody>
      </p:sp>
      <p:pic>
        <p:nvPicPr>
          <p:cNvPr id="20484" name="Picture 7" descr="Image result for nálady">
            <a:extLst>
              <a:ext uri="{FF2B5EF4-FFF2-40B4-BE49-F238E27FC236}">
                <a16:creationId xmlns:a16="http://schemas.microsoft.com/office/drawing/2014/main" id="{B06F2E1B-1DD8-4C11-87D8-DE1C07FDEA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0" r="14487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6AA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C29C59CE-9D5A-4E64-9F64-161998AB2D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F2DD3D4F-DA5C-4134-875D-E9B04655F5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501809" y="365125"/>
            <a:ext cx="4851990" cy="2068086"/>
          </a:xfrm>
        </p:spPr>
        <p:txBody>
          <a:bodyPr anchor="b">
            <a:normAutofit/>
          </a:bodyPr>
          <a:lstStyle/>
          <a:p>
            <a:pPr eaLnBrk="1" hangingPunct="1"/>
            <a:r>
              <a:rPr lang="cs-CZ" altLang="cs-CZ" sz="3600" b="1" dirty="0"/>
              <a:t>Jak to poznám z chování?</a:t>
            </a:r>
          </a:p>
        </p:txBody>
      </p:sp>
      <p:pic>
        <p:nvPicPr>
          <p:cNvPr id="21510" name="Picture 9" descr="Image result for nespavost">
            <a:extLst>
              <a:ext uri="{FF2B5EF4-FFF2-40B4-BE49-F238E27FC236}">
                <a16:creationId xmlns:a16="http://schemas.microsoft.com/office/drawing/2014/main" id="{ABBD2A79-2789-4259-8BDB-0382C65B74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5" r="20217" b="-1"/>
          <a:stretch/>
        </p:blipFill>
        <p:spPr bwMode="auto">
          <a:xfrm>
            <a:off x="2" y="2"/>
            <a:ext cx="2873113" cy="2520153"/>
          </a:xfrm>
          <a:custGeom>
            <a:avLst/>
            <a:gdLst/>
            <a:ahLst/>
            <a:cxnLst/>
            <a:rect l="l" t="t" r="r" b="b"/>
            <a:pathLst>
              <a:path w="2873113" h="2520153">
                <a:moveTo>
                  <a:pt x="0" y="0"/>
                </a:moveTo>
                <a:lnTo>
                  <a:pt x="2863050" y="0"/>
                </a:lnTo>
                <a:lnTo>
                  <a:pt x="2860357" y="23417"/>
                </a:lnTo>
                <a:cubicBezTo>
                  <a:pt x="2854714" y="58297"/>
                  <a:pt x="2848787" y="93209"/>
                  <a:pt x="2846577" y="128562"/>
                </a:cubicBezTo>
                <a:cubicBezTo>
                  <a:pt x="2835325" y="313204"/>
                  <a:pt x="2844701" y="497594"/>
                  <a:pt x="2857292" y="681606"/>
                </a:cubicBezTo>
                <a:cubicBezTo>
                  <a:pt x="2874974" y="930009"/>
                  <a:pt x="2873501" y="1179283"/>
                  <a:pt x="2852872" y="1427485"/>
                </a:cubicBezTo>
                <a:cubicBezTo>
                  <a:pt x="2831655" y="1647555"/>
                  <a:pt x="2835660" y="1869138"/>
                  <a:pt x="2864794" y="2088415"/>
                </a:cubicBezTo>
                <a:cubicBezTo>
                  <a:pt x="2882609" y="2212685"/>
                  <a:pt x="2866535" y="2338091"/>
                  <a:pt x="2864794" y="2462992"/>
                </a:cubicBezTo>
                <a:lnTo>
                  <a:pt x="2863832" y="2503401"/>
                </a:lnTo>
                <a:lnTo>
                  <a:pt x="2759379" y="2506812"/>
                </a:lnTo>
                <a:cubicBezTo>
                  <a:pt x="2718815" y="2505399"/>
                  <a:pt x="2678327" y="2501250"/>
                  <a:pt x="2638141" y="2494371"/>
                </a:cubicBezTo>
                <a:cubicBezTo>
                  <a:pt x="2542898" y="2477013"/>
                  <a:pt x="2447655" y="2484775"/>
                  <a:pt x="2352412" y="2491125"/>
                </a:cubicBezTo>
                <a:cubicBezTo>
                  <a:pt x="2090938" y="2508483"/>
                  <a:pt x="1829464" y="2529652"/>
                  <a:pt x="1567101" y="2515539"/>
                </a:cubicBezTo>
                <a:cubicBezTo>
                  <a:pt x="1511098" y="2512576"/>
                  <a:pt x="1456492" y="2499593"/>
                  <a:pt x="1400871" y="2494229"/>
                </a:cubicBezTo>
                <a:cubicBezTo>
                  <a:pt x="1239211" y="2478564"/>
                  <a:pt x="1078187" y="2496912"/>
                  <a:pt x="916909" y="2504391"/>
                </a:cubicBezTo>
                <a:cubicBezTo>
                  <a:pt x="738423" y="2515144"/>
                  <a:pt x="559493" y="2512971"/>
                  <a:pt x="381262" y="2497899"/>
                </a:cubicBezTo>
                <a:cubicBezTo>
                  <a:pt x="284495" y="2488444"/>
                  <a:pt x="187601" y="2485233"/>
                  <a:pt x="90675" y="2486397"/>
                </a:cubicBezTo>
                <a:lnTo>
                  <a:pt x="0" y="249099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7" descr="Image result for nezdravé návyky">
            <a:extLst>
              <a:ext uri="{FF2B5EF4-FFF2-40B4-BE49-F238E27FC236}">
                <a16:creationId xmlns:a16="http://schemas.microsoft.com/office/drawing/2014/main" id="{0CA60CAB-4263-444D-9ACC-A702B68DFB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1217"/>
          <a:stretch/>
        </p:blipFill>
        <p:spPr bwMode="auto">
          <a:xfrm>
            <a:off x="3060436" y="10"/>
            <a:ext cx="2843573" cy="2524624"/>
          </a:xfrm>
          <a:custGeom>
            <a:avLst/>
            <a:gdLst/>
            <a:ahLst/>
            <a:cxnLst/>
            <a:rect l="l" t="t" r="r" b="b"/>
            <a:pathLst>
              <a:path w="2843573" h="2524634">
                <a:moveTo>
                  <a:pt x="26682" y="0"/>
                </a:moveTo>
                <a:lnTo>
                  <a:pt x="2822452" y="0"/>
                </a:lnTo>
                <a:lnTo>
                  <a:pt x="2820993" y="10824"/>
                </a:lnTo>
                <a:cubicBezTo>
                  <a:pt x="2808235" y="122326"/>
                  <a:pt x="2818697" y="233190"/>
                  <a:pt x="2829285" y="343799"/>
                </a:cubicBezTo>
                <a:cubicBezTo>
                  <a:pt x="2840997" y="479092"/>
                  <a:pt x="2837348" y="615270"/>
                  <a:pt x="2818441" y="749749"/>
                </a:cubicBezTo>
                <a:cubicBezTo>
                  <a:pt x="2807788" y="840800"/>
                  <a:pt x="2808044" y="932796"/>
                  <a:pt x="2819207" y="1023783"/>
                </a:cubicBezTo>
                <a:cubicBezTo>
                  <a:pt x="2837578" y="1193205"/>
                  <a:pt x="2863349" y="1363775"/>
                  <a:pt x="2819207" y="1534090"/>
                </a:cubicBezTo>
                <a:cubicBezTo>
                  <a:pt x="2800453" y="1606554"/>
                  <a:pt x="2806449" y="1682589"/>
                  <a:pt x="2816911" y="1756456"/>
                </a:cubicBezTo>
                <a:cubicBezTo>
                  <a:pt x="2833853" y="1883025"/>
                  <a:pt x="2834796" y="2011227"/>
                  <a:pt x="2819717" y="2138038"/>
                </a:cubicBezTo>
                <a:cubicBezTo>
                  <a:pt x="2811335" y="2205118"/>
                  <a:pt x="2811679" y="2273002"/>
                  <a:pt x="2820738" y="2339992"/>
                </a:cubicBezTo>
                <a:cubicBezTo>
                  <a:pt x="2827117" y="2381582"/>
                  <a:pt x="2826415" y="2423364"/>
                  <a:pt x="2825315" y="2465177"/>
                </a:cubicBezTo>
                <a:lnTo>
                  <a:pt x="2825058" y="2479654"/>
                </a:lnTo>
                <a:lnTo>
                  <a:pt x="2679762" y="2483128"/>
                </a:lnTo>
                <a:cubicBezTo>
                  <a:pt x="2618897" y="2485860"/>
                  <a:pt x="2558084" y="2490067"/>
                  <a:pt x="2497351" y="2496347"/>
                </a:cubicBezTo>
                <a:cubicBezTo>
                  <a:pt x="2332771" y="2513422"/>
                  <a:pt x="2168953" y="2506649"/>
                  <a:pt x="2004501" y="2503544"/>
                </a:cubicBezTo>
                <a:cubicBezTo>
                  <a:pt x="1819728" y="2500017"/>
                  <a:pt x="1634831" y="2501710"/>
                  <a:pt x="1450058" y="2501710"/>
                </a:cubicBezTo>
                <a:cubicBezTo>
                  <a:pt x="1369673" y="2501992"/>
                  <a:pt x="1289796" y="2497193"/>
                  <a:pt x="1209792" y="2489009"/>
                </a:cubicBezTo>
                <a:cubicBezTo>
                  <a:pt x="1093723" y="2477295"/>
                  <a:pt x="978288" y="2491407"/>
                  <a:pt x="863997" y="2510177"/>
                </a:cubicBezTo>
                <a:cubicBezTo>
                  <a:pt x="784361" y="2521298"/>
                  <a:pt x="704102" y="2526010"/>
                  <a:pt x="623857" y="2524289"/>
                </a:cubicBezTo>
                <a:cubicBezTo>
                  <a:pt x="427783" y="2524430"/>
                  <a:pt x="232091" y="2514693"/>
                  <a:pt x="36524" y="2497052"/>
                </a:cubicBezTo>
                <a:lnTo>
                  <a:pt x="13350" y="2496674"/>
                </a:lnTo>
                <a:lnTo>
                  <a:pt x="17533" y="2292198"/>
                </a:lnTo>
                <a:cubicBezTo>
                  <a:pt x="19808" y="2209062"/>
                  <a:pt x="21290" y="2125926"/>
                  <a:pt x="17874" y="2042789"/>
                </a:cubicBezTo>
                <a:cubicBezTo>
                  <a:pt x="8899" y="1823109"/>
                  <a:pt x="-1415" y="1603430"/>
                  <a:pt x="13052" y="1383876"/>
                </a:cubicBezTo>
                <a:cubicBezTo>
                  <a:pt x="22963" y="1233390"/>
                  <a:pt x="35957" y="1082147"/>
                  <a:pt x="31938" y="930905"/>
                </a:cubicBezTo>
                <a:cubicBezTo>
                  <a:pt x="27652" y="775629"/>
                  <a:pt x="13587" y="620983"/>
                  <a:pt x="3274" y="466086"/>
                </a:cubicBezTo>
                <a:cubicBezTo>
                  <a:pt x="-4187" y="352451"/>
                  <a:pt x="1117" y="238378"/>
                  <a:pt x="19079" y="125790"/>
                </a:cubicBezTo>
                <a:cubicBezTo>
                  <a:pt x="25442" y="85647"/>
                  <a:pt x="27250" y="45378"/>
                  <a:pt x="26899" y="509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sketch line">
            <a:extLst>
              <a:ext uri="{FF2B5EF4-FFF2-40B4-BE49-F238E27FC236}">
                <a16:creationId xmlns:a16="http://schemas.microsoft.com/office/drawing/2014/main" id="{2EA3E16E-E32B-4992-ADBC-EA9C33A6F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1809" y="2579272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508" name="Picture 5" descr="alkohol">
            <a:extLst>
              <a:ext uri="{FF2B5EF4-FFF2-40B4-BE49-F238E27FC236}">
                <a16:creationId xmlns:a16="http://schemas.microsoft.com/office/drawing/2014/main" id="{B97A35FB-CCE7-4E30-9E6D-01C36BF18D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" r="3694" b="1"/>
          <a:stretch/>
        </p:blipFill>
        <p:spPr bwMode="auto">
          <a:xfrm>
            <a:off x="1" y="2716074"/>
            <a:ext cx="5909625" cy="4141924"/>
          </a:xfrm>
          <a:custGeom>
            <a:avLst/>
            <a:gdLst/>
            <a:ahLst/>
            <a:cxnLst/>
            <a:rect l="l" t="t" r="r" b="b"/>
            <a:pathLst>
              <a:path w="5909625" h="4141924">
                <a:moveTo>
                  <a:pt x="1823444" y="1329"/>
                </a:moveTo>
                <a:cubicBezTo>
                  <a:pt x="1893960" y="3895"/>
                  <a:pt x="1964367" y="10183"/>
                  <a:pt x="2034428" y="20181"/>
                </a:cubicBezTo>
                <a:cubicBezTo>
                  <a:pt x="2139449" y="36834"/>
                  <a:pt x="2245360" y="26532"/>
                  <a:pt x="2350889" y="19476"/>
                </a:cubicBezTo>
                <a:cubicBezTo>
                  <a:pt x="2478642" y="10867"/>
                  <a:pt x="2606268" y="6210"/>
                  <a:pt x="2734275" y="20323"/>
                </a:cubicBezTo>
                <a:cubicBezTo>
                  <a:pt x="2825326" y="30483"/>
                  <a:pt x="2916886" y="21029"/>
                  <a:pt x="3008193" y="15383"/>
                </a:cubicBezTo>
                <a:cubicBezTo>
                  <a:pt x="3103486" y="8045"/>
                  <a:pt x="3199137" y="8045"/>
                  <a:pt x="3294430" y="15383"/>
                </a:cubicBezTo>
                <a:cubicBezTo>
                  <a:pt x="3381546" y="22750"/>
                  <a:pt x="3469080" y="21000"/>
                  <a:pt x="3555904" y="10161"/>
                </a:cubicBezTo>
                <a:cubicBezTo>
                  <a:pt x="3657497" y="-1693"/>
                  <a:pt x="3759089" y="7480"/>
                  <a:pt x="3860682" y="16089"/>
                </a:cubicBezTo>
                <a:cubicBezTo>
                  <a:pt x="4039485" y="31472"/>
                  <a:pt x="4218161" y="24557"/>
                  <a:pt x="4396583" y="13266"/>
                </a:cubicBezTo>
                <a:cubicBezTo>
                  <a:pt x="4519422" y="6041"/>
                  <a:pt x="4642589" y="10007"/>
                  <a:pt x="4764856" y="25121"/>
                </a:cubicBezTo>
                <a:cubicBezTo>
                  <a:pt x="4813493" y="30483"/>
                  <a:pt x="4862258" y="29496"/>
                  <a:pt x="4911023" y="30483"/>
                </a:cubicBezTo>
                <a:cubicBezTo>
                  <a:pt x="4915721" y="30625"/>
                  <a:pt x="4920801" y="29108"/>
                  <a:pt x="4925690" y="28984"/>
                </a:cubicBezTo>
                <a:lnTo>
                  <a:pt x="4927821" y="30065"/>
                </a:lnTo>
                <a:lnTo>
                  <a:pt x="4960258" y="27641"/>
                </a:lnTo>
                <a:lnTo>
                  <a:pt x="4964870" y="27986"/>
                </a:lnTo>
                <a:lnTo>
                  <a:pt x="4964882" y="27978"/>
                </a:lnTo>
                <a:cubicBezTo>
                  <a:pt x="4969755" y="27908"/>
                  <a:pt x="4974899" y="29284"/>
                  <a:pt x="4979471" y="28790"/>
                </a:cubicBezTo>
                <a:cubicBezTo>
                  <a:pt x="5154578" y="12123"/>
                  <a:pt x="5330536" y="9611"/>
                  <a:pt x="5505974" y="21310"/>
                </a:cubicBezTo>
                <a:cubicBezTo>
                  <a:pt x="5586740" y="25614"/>
                  <a:pt x="5667442" y="25544"/>
                  <a:pt x="5748129" y="23092"/>
                </a:cubicBezTo>
                <a:lnTo>
                  <a:pt x="5892006" y="15658"/>
                </a:lnTo>
                <a:lnTo>
                  <a:pt x="5894187" y="91357"/>
                </a:lnTo>
                <a:cubicBezTo>
                  <a:pt x="5891252" y="119679"/>
                  <a:pt x="5887042" y="148001"/>
                  <a:pt x="5881429" y="176068"/>
                </a:cubicBezTo>
                <a:cubicBezTo>
                  <a:pt x="5868671" y="240494"/>
                  <a:pt x="5878112" y="303645"/>
                  <a:pt x="5888063" y="367433"/>
                </a:cubicBezTo>
                <a:cubicBezTo>
                  <a:pt x="5896291" y="414790"/>
                  <a:pt x="5896291" y="463218"/>
                  <a:pt x="5888063" y="510574"/>
                </a:cubicBezTo>
                <a:cubicBezTo>
                  <a:pt x="5868926" y="612636"/>
                  <a:pt x="5879515" y="714697"/>
                  <a:pt x="5889083" y="815610"/>
                </a:cubicBezTo>
                <a:cubicBezTo>
                  <a:pt x="5901841" y="951224"/>
                  <a:pt x="5908220" y="1085690"/>
                  <a:pt x="5876326" y="1220284"/>
                </a:cubicBezTo>
                <a:cubicBezTo>
                  <a:pt x="5856296" y="1304994"/>
                  <a:pt x="5872754" y="1390981"/>
                  <a:pt x="5883342" y="1475437"/>
                </a:cubicBezTo>
                <a:cubicBezTo>
                  <a:pt x="5891354" y="1538243"/>
                  <a:pt x="5892298" y="1601751"/>
                  <a:pt x="5886149" y="1664761"/>
                </a:cubicBezTo>
                <a:cubicBezTo>
                  <a:pt x="5876836" y="1760329"/>
                  <a:pt x="5880140" y="1856713"/>
                  <a:pt x="5895972" y="1951426"/>
                </a:cubicBezTo>
                <a:cubicBezTo>
                  <a:pt x="5905362" y="2004791"/>
                  <a:pt x="5901727" y="2059623"/>
                  <a:pt x="5885384" y="2111279"/>
                </a:cubicBezTo>
                <a:cubicBezTo>
                  <a:pt x="5861527" y="2185401"/>
                  <a:pt x="5875943" y="2261054"/>
                  <a:pt x="5885384" y="2335942"/>
                </a:cubicBezTo>
                <a:cubicBezTo>
                  <a:pt x="5899545" y="2453440"/>
                  <a:pt x="5916513" y="2570683"/>
                  <a:pt x="5906434" y="2689584"/>
                </a:cubicBezTo>
                <a:cubicBezTo>
                  <a:pt x="5904839" y="2722155"/>
                  <a:pt x="5900310" y="2754521"/>
                  <a:pt x="5892910" y="2786288"/>
                </a:cubicBezTo>
                <a:cubicBezTo>
                  <a:pt x="5859473" y="2908978"/>
                  <a:pt x="5857980" y="3038188"/>
                  <a:pt x="5888573" y="3161618"/>
                </a:cubicBezTo>
                <a:cubicBezTo>
                  <a:pt x="5920978" y="3294426"/>
                  <a:pt x="5914089" y="3426468"/>
                  <a:pt x="5880791" y="3558127"/>
                </a:cubicBezTo>
                <a:cubicBezTo>
                  <a:pt x="5844074" y="3697862"/>
                  <a:pt x="5840847" y="3844294"/>
                  <a:pt x="5871350" y="3985509"/>
                </a:cubicBezTo>
                <a:lnTo>
                  <a:pt x="5884107" y="4141924"/>
                </a:lnTo>
                <a:lnTo>
                  <a:pt x="0" y="4141924"/>
                </a:lnTo>
                <a:lnTo>
                  <a:pt x="0" y="18996"/>
                </a:lnTo>
                <a:lnTo>
                  <a:pt x="114789" y="16636"/>
                </a:lnTo>
                <a:cubicBezTo>
                  <a:pt x="229350" y="12949"/>
                  <a:pt x="343737" y="7904"/>
                  <a:pt x="457838" y="9315"/>
                </a:cubicBezTo>
                <a:cubicBezTo>
                  <a:pt x="553081" y="10444"/>
                  <a:pt x="648070" y="31612"/>
                  <a:pt x="743567" y="27661"/>
                </a:cubicBezTo>
                <a:cubicBezTo>
                  <a:pt x="1032979" y="16089"/>
                  <a:pt x="1322518" y="19899"/>
                  <a:pt x="1611803" y="4799"/>
                </a:cubicBezTo>
                <a:cubicBezTo>
                  <a:pt x="1682301" y="-85"/>
                  <a:pt x="1752927" y="-1238"/>
                  <a:pt x="1823444" y="132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3">
            <a:extLst>
              <a:ext uri="{FF2B5EF4-FFF2-40B4-BE49-F238E27FC236}">
                <a16:creationId xmlns:a16="http://schemas.microsoft.com/office/drawing/2014/main" id="{A6C18CED-D7FB-4BDA-B6E4-7EF399AFDB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17834" y="2597560"/>
            <a:ext cx="5441374" cy="3738299"/>
          </a:xfrm>
        </p:spPr>
        <p:txBody>
          <a:bodyPr>
            <a:normAutofit fontScale="92500" lnSpcReduction="10000"/>
          </a:bodyPr>
          <a:lstStyle/>
          <a:p>
            <a:pPr marL="571500" indent="-571500">
              <a:buNone/>
            </a:pPr>
            <a:endParaRPr lang="cs-CZ" altLang="cs-CZ" sz="1800" dirty="0"/>
          </a:p>
          <a:p>
            <a:pPr marL="571500" indent="-571500"/>
            <a:r>
              <a:rPr lang="cs-CZ" altLang="cs-CZ" sz="1800" dirty="0"/>
              <a:t>odkládání úkolů, snížená schopnost je řešit</a:t>
            </a:r>
          </a:p>
          <a:p>
            <a:pPr marL="571500" indent="-571500"/>
            <a:r>
              <a:rPr lang="cs-CZ" altLang="cs-CZ" sz="1800" dirty="0"/>
              <a:t>současné nepozorné vykonávání několika činností najednou</a:t>
            </a:r>
          </a:p>
          <a:p>
            <a:pPr marL="571500" indent="-571500"/>
            <a:r>
              <a:rPr lang="cs-CZ" altLang="cs-CZ" sz="1800" dirty="0"/>
              <a:t>problémy s vyjadřováním</a:t>
            </a:r>
          </a:p>
          <a:p>
            <a:pPr marL="571500" indent="-571500"/>
            <a:r>
              <a:rPr lang="cs-CZ" altLang="cs-CZ" sz="1800" dirty="0"/>
              <a:t>provokování konfliktů</a:t>
            </a:r>
          </a:p>
          <a:p>
            <a:pPr marL="571500" indent="-571500"/>
            <a:r>
              <a:rPr lang="cs-CZ" altLang="cs-CZ" sz="1800" dirty="0"/>
              <a:t>ztráta výkonnosti</a:t>
            </a:r>
          </a:p>
          <a:p>
            <a:pPr marL="571500" indent="-571500"/>
            <a:r>
              <a:rPr lang="cs-CZ" altLang="cs-CZ" sz="1800" dirty="0"/>
              <a:t>nerozhodnost   </a:t>
            </a:r>
          </a:p>
          <a:p>
            <a:pPr marL="571500" indent="-571500"/>
            <a:r>
              <a:rPr lang="cs-CZ" altLang="cs-CZ" sz="1800" dirty="0"/>
              <a:t>výpadky paměti</a:t>
            </a:r>
          </a:p>
          <a:p>
            <a:pPr marL="571500" indent="-571500"/>
            <a:r>
              <a:rPr lang="cs-CZ" altLang="cs-CZ" sz="1800" dirty="0"/>
              <a:t>neadekvátní reakce: náhlá výpověď ze zaměstnání, ukončení důvěrného vztahu, odchod z domova</a:t>
            </a:r>
          </a:p>
          <a:p>
            <a:pPr marL="571500" indent="-571500"/>
            <a:r>
              <a:rPr lang="cs-CZ" altLang="cs-CZ" sz="1800" dirty="0"/>
              <a:t>nadměrná konzumace alkoholu a drog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>
            <a:extLst>
              <a:ext uri="{FF2B5EF4-FFF2-40B4-BE49-F238E27FC236}">
                <a16:creationId xmlns:a16="http://schemas.microsoft.com/office/drawing/2014/main" id="{DEEBC312-7118-4203-A58A-CBE96C16DC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cs-CZ" altLang="cs-CZ" b="1"/>
              <a:t>Adaptační reakce</a:t>
            </a:r>
          </a:p>
        </p:txBody>
      </p:sp>
      <p:sp>
        <p:nvSpPr>
          <p:cNvPr id="22549" name="Zástupný obsah 2">
            <a:extLst>
              <a:ext uri="{FF2B5EF4-FFF2-40B4-BE49-F238E27FC236}">
                <a16:creationId xmlns:a16="http://schemas.microsoft.com/office/drawing/2014/main" id="{CA7A9CCE-3ABD-47F5-BC56-7094955AD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8" y="1544843"/>
            <a:ext cx="7627325" cy="4368722"/>
          </a:xfrm>
        </p:spPr>
        <p:txBody>
          <a:bodyPr anchor="ctr">
            <a:normAutofit/>
          </a:bodyPr>
          <a:lstStyle/>
          <a:p>
            <a:pPr marL="0" indent="0">
              <a:buNone/>
              <a:defRPr/>
            </a:pPr>
            <a:r>
              <a:rPr lang="cs-CZ" sz="2400" dirty="0"/>
              <a:t>Pokud dokážeme stresorům vzdorovat (zima, horko, tělesná zátěž, málo jídla, některé bakterie a viry, bolest) a máme možnost odpočinku, </a:t>
            </a:r>
            <a:r>
              <a:rPr lang="cs-CZ" sz="2400" b="1" dirty="0"/>
              <a:t>posílíme odolnost </a:t>
            </a:r>
          </a:p>
          <a:p>
            <a:pPr marL="0" indent="0">
              <a:buNone/>
              <a:defRPr/>
            </a:pPr>
            <a:r>
              <a:rPr lang="cs-CZ" sz="2400" dirty="0"/>
              <a:t>	</a:t>
            </a:r>
            <a:r>
              <a:rPr lang="cs-CZ" sz="2400" dirty="0">
                <a:sym typeface="Wingdings" panose="05000000000000000000" pitchFamily="2" charset="2"/>
              </a:rPr>
              <a:t> </a:t>
            </a:r>
            <a:r>
              <a:rPr lang="cs-CZ" sz="2400" dirty="0"/>
              <a:t>vznikne adaptační reakce</a:t>
            </a:r>
          </a:p>
          <a:p>
            <a:pPr marL="0" indent="0">
              <a:buNone/>
              <a:defRPr/>
            </a:pPr>
            <a:endParaRPr lang="cs-CZ" sz="2400" dirty="0"/>
          </a:p>
          <a:p>
            <a:pPr marL="0" indent="0">
              <a:buNone/>
              <a:defRPr/>
            </a:pPr>
            <a:r>
              <a:rPr lang="cs-CZ" sz="2400" dirty="0"/>
              <a:t>Bráníme-li těmto přirozeným stresorům vstupovat do života, </a:t>
            </a:r>
            <a:r>
              <a:rPr lang="cs-CZ" sz="2400" b="1" dirty="0"/>
              <a:t>odolnost</a:t>
            </a:r>
            <a:r>
              <a:rPr lang="cs-CZ" sz="2400" dirty="0"/>
              <a:t> </a:t>
            </a:r>
            <a:r>
              <a:rPr lang="cs-CZ" sz="2400" b="1" dirty="0"/>
              <a:t>ztrácíme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0" name="Graphic 69" descr="Low Temperature">
            <a:extLst>
              <a:ext uri="{FF2B5EF4-FFF2-40B4-BE49-F238E27FC236}">
                <a16:creationId xmlns:a16="http://schemas.microsoft.com/office/drawing/2014/main" id="{22D8010C-B510-78F2-5B4B-105FA9AA61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905BA41-EE6E-4F80-8636-447F22DD7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656217C-A2E4-4644-9492-4851592D8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8465" y="3298722"/>
            <a:ext cx="8495070" cy="17844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Co, </a:t>
            </a:r>
            <a:r>
              <a:rPr lang="en-US" sz="60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když</a:t>
            </a:r>
            <a:r>
              <a:rPr lang="en-US" sz="6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je </a:t>
            </a:r>
            <a:r>
              <a:rPr lang="en-US" sz="60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stres</a:t>
            </a:r>
            <a:r>
              <a:rPr lang="en-US" sz="6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dlouhodobý</a:t>
            </a:r>
            <a:r>
              <a:rPr lang="en-US" sz="6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D7549B2-EE05-4558-8C64-AC46755F2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25914" y="889251"/>
            <a:ext cx="2140172" cy="2140172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Zdraví">
            <a:extLst>
              <a:ext uri="{FF2B5EF4-FFF2-40B4-BE49-F238E27FC236}">
                <a16:creationId xmlns:a16="http://schemas.microsoft.com/office/drawing/2014/main" id="{B2AEE5AF-FB2F-97C3-3EFA-808412CBB1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08264" y="1371601"/>
            <a:ext cx="1175474" cy="117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203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Stres je populární choroba 21. století | Cyklotoulky">
            <a:extLst>
              <a:ext uri="{FF2B5EF4-FFF2-40B4-BE49-F238E27FC236}">
                <a16:creationId xmlns:a16="http://schemas.microsoft.com/office/drawing/2014/main" id="{1669292A-3F7D-439A-BC91-0246BA0F7EF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29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8" name="Nadpis 1">
            <a:extLst>
              <a:ext uri="{FF2B5EF4-FFF2-40B4-BE49-F238E27FC236}">
                <a16:creationId xmlns:a16="http://schemas.microsoft.com/office/drawing/2014/main" id="{47C7B78F-22DF-4BF6-A203-CC5C215205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cs-CZ" sz="3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Proč</a:t>
            </a:r>
            <a:r>
              <a:rPr lang="en-US" altLang="cs-CZ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v </a:t>
            </a:r>
            <a:r>
              <a:rPr lang="en-US" altLang="cs-CZ" sz="3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současné</a:t>
            </a:r>
            <a:r>
              <a:rPr lang="en-US" altLang="cs-CZ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cs-CZ" sz="3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době</a:t>
            </a:r>
            <a:r>
              <a:rPr lang="en-US" altLang="cs-CZ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cs-CZ" sz="3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mluvíme</a:t>
            </a:r>
            <a:r>
              <a:rPr lang="en-US" altLang="cs-CZ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o </a:t>
            </a:r>
            <a:r>
              <a:rPr lang="en-US" altLang="cs-CZ" sz="3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stresu</a:t>
            </a:r>
            <a:r>
              <a:rPr lang="en-US" altLang="cs-CZ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? 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>
            <a:extLst>
              <a:ext uri="{FF2B5EF4-FFF2-40B4-BE49-F238E27FC236}">
                <a16:creationId xmlns:a16="http://schemas.microsoft.com/office/drawing/2014/main" id="{FD5BC98E-16FC-453E-B817-3BB77EC1B1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pPr eaLnBrk="1" hangingPunct="1"/>
            <a:r>
              <a:rPr lang="cs-CZ" altLang="cs-CZ" b="1"/>
              <a:t>Důsledky chronického stresu</a:t>
            </a:r>
          </a:p>
        </p:txBody>
      </p:sp>
      <p:sp>
        <p:nvSpPr>
          <p:cNvPr id="23555" name="Zástupný symbol pro obsah 2">
            <a:extLst>
              <a:ext uri="{FF2B5EF4-FFF2-40B4-BE49-F238E27FC236}">
                <a16:creationId xmlns:a16="http://schemas.microsoft.com/office/drawing/2014/main" id="{C767EEBE-9CC1-45F2-B79D-45176B3BDFA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1700"/>
              <a:t>poruchy trávicího systému (žaludeční vředy)</a:t>
            </a:r>
          </a:p>
          <a:p>
            <a:pPr eaLnBrk="1" hangingPunct="1"/>
            <a:r>
              <a:rPr lang="cs-CZ" altLang="cs-CZ" sz="1700"/>
              <a:t>vysoký krevní tlak, rozvoj ischemické choroby srdeční</a:t>
            </a:r>
          </a:p>
          <a:p>
            <a:pPr eaLnBrk="1" hangingPunct="1"/>
            <a:r>
              <a:rPr lang="cs-CZ" altLang="cs-CZ" sz="1700"/>
              <a:t>astma</a:t>
            </a:r>
          </a:p>
          <a:p>
            <a:pPr eaLnBrk="1" hangingPunct="1"/>
            <a:r>
              <a:rPr lang="cs-CZ" altLang="cs-CZ" sz="1700"/>
              <a:t>migréna</a:t>
            </a:r>
          </a:p>
          <a:p>
            <a:pPr eaLnBrk="1" hangingPunct="1"/>
            <a:r>
              <a:rPr lang="cs-CZ" altLang="cs-CZ" sz="1700"/>
              <a:t>ekzémy</a:t>
            </a:r>
          </a:p>
          <a:p>
            <a:pPr eaLnBrk="1" hangingPunct="1"/>
            <a:r>
              <a:rPr lang="cs-CZ" altLang="cs-CZ" sz="1700"/>
              <a:t>revmatická artritida </a:t>
            </a:r>
          </a:p>
          <a:p>
            <a:pPr eaLnBrk="1" hangingPunct="1"/>
            <a:r>
              <a:rPr lang="cs-CZ" altLang="cs-CZ" sz="1700"/>
              <a:t>snížení imunity</a:t>
            </a:r>
          </a:p>
          <a:p>
            <a:pPr eaLnBrk="1" hangingPunct="1"/>
            <a:r>
              <a:rPr lang="cs-CZ" altLang="cs-CZ" sz="1700"/>
              <a:t>poruchy menstruačního cyklu</a:t>
            </a:r>
          </a:p>
          <a:p>
            <a:pPr eaLnBrk="1" hangingPunct="1"/>
            <a:r>
              <a:rPr lang="cs-CZ" altLang="cs-CZ" sz="1700"/>
              <a:t>deprese</a:t>
            </a:r>
          </a:p>
          <a:p>
            <a:pPr eaLnBrk="1" hangingPunct="1"/>
            <a:r>
              <a:rPr lang="cs-CZ" altLang="cs-CZ" sz="1700"/>
              <a:t>syndrom vyhoření  </a:t>
            </a:r>
          </a:p>
          <a:p>
            <a:pPr eaLnBrk="1" hangingPunct="1"/>
            <a:endParaRPr lang="cs-CZ" altLang="cs-CZ" sz="1700"/>
          </a:p>
        </p:txBody>
      </p:sp>
      <p:pic>
        <p:nvPicPr>
          <p:cNvPr id="23556" name="Picture 7" descr="https://www.zverokruh-shop.cz/~/media/Images/zverokruh/articles/vzdr/duben-2015/stres_a_feromony_211513201.ashx">
            <a:extLst>
              <a:ext uri="{FF2B5EF4-FFF2-40B4-BE49-F238E27FC236}">
                <a16:creationId xmlns:a16="http://schemas.microsoft.com/office/drawing/2014/main" id="{9327A688-033F-4278-AB1C-08FE40E677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3" r="33368" b="-1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3CD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8CA2A1-1016-4EA6-9597-E12D86C1F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Stres – tak tedy ano nebo ne? </a:t>
            </a:r>
          </a:p>
        </p:txBody>
      </p:sp>
      <p:pic>
        <p:nvPicPr>
          <p:cNvPr id="4" name="Online médium 3" title="How Stress Affects Your Body and Mind">
            <a:hlinkClick r:id="" action="ppaction://media"/>
            <a:extLst>
              <a:ext uri="{FF2B5EF4-FFF2-40B4-BE49-F238E27FC236}">
                <a16:creationId xmlns:a16="http://schemas.microsoft.com/office/drawing/2014/main" id="{F86E9B5A-E331-4678-B9FF-B385A757895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418702" y="1853034"/>
            <a:ext cx="6926168" cy="391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32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89BBF9-D6F1-4C49-AE65-5CC5C1CC8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Kyblík pohody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D88FD49-04AE-400E-A797-63D8F788E0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782" y="1614439"/>
            <a:ext cx="4878436" cy="4878436"/>
          </a:xfrm>
        </p:spPr>
      </p:pic>
    </p:spTree>
    <p:extLst>
      <p:ext uri="{BB962C8B-B14F-4D97-AF65-F5344CB8AC3E}">
        <p14:creationId xmlns:p14="http://schemas.microsoft.com/office/powerpoint/2010/main" val="38980229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édium 3" title="Syndrom vyhoření: Příběh Simony (Syndrom vyhoření &amp; Home office)">
            <a:hlinkClick r:id="" action="ppaction://media"/>
            <a:extLst>
              <a:ext uri="{FF2B5EF4-FFF2-40B4-BE49-F238E27FC236}">
                <a16:creationId xmlns:a16="http://schemas.microsoft.com/office/drawing/2014/main" id="{DC195CFB-06D2-4252-BB03-FF427807278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8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29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114B9D-E624-498F-B6F8-0FF1F758C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nline médium 3" title="Vyhoření: jak se projevuje a jak mu předcházet? (Syndrom vyhoření &amp; Home office)">
            <a:hlinkClick r:id="" action="ppaction://media"/>
            <a:extLst>
              <a:ext uri="{FF2B5EF4-FFF2-40B4-BE49-F238E27FC236}">
                <a16:creationId xmlns:a16="http://schemas.microsoft.com/office/drawing/2014/main" id="{3A4F8546-287C-439F-9F26-87E8408D538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8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57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8A95209C-5275-4E15-8EA7-7F42980AB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Grilled marshmallows na Stick">
            <a:extLst>
              <a:ext uri="{FF2B5EF4-FFF2-40B4-BE49-F238E27FC236}">
                <a16:creationId xmlns:a16="http://schemas.microsoft.com/office/drawing/2014/main" id="{A0F5208A-D177-CE4C-14A3-6A600869CE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3015" r="-1" b="2694"/>
          <a:stretch/>
        </p:blipFill>
        <p:spPr>
          <a:xfrm>
            <a:off x="20" y="10"/>
            <a:ext cx="12188931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ED76B2E-7A86-4E6A-879E-5109EA464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048" y="1124712"/>
            <a:ext cx="9144000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b="1">
                <a:solidFill>
                  <a:srgbClr val="FFFFFF"/>
                </a:solidFill>
              </a:rPr>
              <a:t>Syndrom vyhoření:</a:t>
            </a:r>
            <a:br>
              <a:rPr lang="en-US" sz="6600" b="1">
                <a:solidFill>
                  <a:srgbClr val="FFFFFF"/>
                </a:solidFill>
              </a:rPr>
            </a:br>
            <a:r>
              <a:rPr lang="en-US" sz="6600" b="1">
                <a:solidFill>
                  <a:srgbClr val="FFFFFF"/>
                </a:solidFill>
              </a:rPr>
              <a:t>„jak hořet, ale nevyhořet“</a:t>
            </a:r>
          </a:p>
        </p:txBody>
      </p:sp>
      <p:sp>
        <p:nvSpPr>
          <p:cNvPr id="35" name="sketchy line">
            <a:extLst>
              <a:ext uri="{FF2B5EF4-FFF2-40B4-BE49-F238E27FC236}">
                <a16:creationId xmlns:a16="http://schemas.microsoft.com/office/drawing/2014/main" id="{DEF0EFD6-A3C2-4C94-A80A-BA9709D99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ketchy box">
            <a:extLst>
              <a:ext uri="{FF2B5EF4-FFF2-40B4-BE49-F238E27FC236}">
                <a16:creationId xmlns:a16="http://schemas.microsoft.com/office/drawing/2014/main" id="{4F2ED431-E304-4FF0-9F4E-032783C9D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6738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75" name="Nadpis 1">
            <a:extLst>
              <a:ext uri="{FF2B5EF4-FFF2-40B4-BE49-F238E27FC236}">
                <a16:creationId xmlns:a16="http://schemas.microsoft.com/office/drawing/2014/main" id="{B4CF5570-63DB-470A-8A3C-01368B9445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585394"/>
            <a:ext cx="10515600" cy="1133499"/>
          </a:xfrm>
        </p:spPr>
        <p:txBody>
          <a:bodyPr>
            <a:normAutofit/>
          </a:bodyPr>
          <a:lstStyle/>
          <a:p>
            <a:pPr algn="ctr" eaLnBrk="1" hangingPunct="1"/>
            <a:r>
              <a:rPr lang="cs-CZ" altLang="cs-CZ" sz="5200" b="1"/>
              <a:t>Syndrom vyhoření           </a:t>
            </a:r>
            <a:endParaRPr lang="cs-CZ" altLang="cs-CZ" sz="5200" b="1" dirty="0"/>
          </a:p>
        </p:txBody>
      </p:sp>
      <p:graphicFrame>
        <p:nvGraphicFramePr>
          <p:cNvPr id="28685" name="Zástupný symbol pro obsah 2">
            <a:extLst>
              <a:ext uri="{FF2B5EF4-FFF2-40B4-BE49-F238E27FC236}">
                <a16:creationId xmlns:a16="http://schemas.microsoft.com/office/drawing/2014/main" id="{8AD61653-2ACD-2BA1-CBDE-D52973ECB1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1605970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38103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9701" name="Zástupný symbol pro obsah 2">
            <a:extLst>
              <a:ext uri="{FF2B5EF4-FFF2-40B4-BE49-F238E27FC236}">
                <a16:creationId xmlns:a16="http://schemas.microsoft.com/office/drawing/2014/main" id="{6F82AD8F-4091-9F9F-96C9-065DF18EC6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5151949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38431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37" name="Rectangle 72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22" name="Nadpis 1">
            <a:extLst>
              <a:ext uri="{FF2B5EF4-FFF2-40B4-BE49-F238E27FC236}">
                <a16:creationId xmlns:a16="http://schemas.microsoft.com/office/drawing/2014/main" id="{050B2BDC-A764-4323-8D66-CC947B4C35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cs-CZ" altLang="cs-CZ" sz="5400" b="1" dirty="0"/>
              <a:t>Psychické příznaky</a:t>
            </a:r>
          </a:p>
        </p:txBody>
      </p:sp>
      <p:sp>
        <p:nvSpPr>
          <p:cNvPr id="30738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0739" name="Zástupný symbol pro obsah 2">
            <a:extLst>
              <a:ext uri="{FF2B5EF4-FFF2-40B4-BE49-F238E27FC236}">
                <a16:creationId xmlns:a16="http://schemas.microsoft.com/office/drawing/2014/main" id="{A796073C-5165-EA02-5FC6-60B295D9BA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4584995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26085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751" name="Rectangle 137">
            <a:extLst>
              <a:ext uri="{FF2B5EF4-FFF2-40B4-BE49-F238E27FC236}">
                <a16:creationId xmlns:a16="http://schemas.microsoft.com/office/drawing/2014/main" id="{5628E5CB-913B-4378-97CE-18C9F6410C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46" name="Nadpis 1">
            <a:extLst>
              <a:ext uri="{FF2B5EF4-FFF2-40B4-BE49-F238E27FC236}">
                <a16:creationId xmlns:a16="http://schemas.microsoft.com/office/drawing/2014/main" id="{5E720F77-6611-4EF2-8D85-87B3FEC90D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557188"/>
            <a:ext cx="4862848" cy="5569291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5200" b="1" dirty="0"/>
              <a:t>Symptomy </a:t>
            </a:r>
            <a:br>
              <a:rPr lang="cs-CZ" altLang="cs-CZ" sz="5200" b="1" dirty="0"/>
            </a:br>
            <a:r>
              <a:rPr lang="cs-CZ" altLang="cs-CZ" sz="5200" b="1" dirty="0"/>
              <a:t>na fyzické úrovni</a:t>
            </a:r>
          </a:p>
        </p:txBody>
      </p:sp>
      <p:graphicFrame>
        <p:nvGraphicFramePr>
          <p:cNvPr id="31749" name="Zástupný symbol pro obsah 2">
            <a:extLst>
              <a:ext uri="{FF2B5EF4-FFF2-40B4-BE49-F238E27FC236}">
                <a16:creationId xmlns:a16="http://schemas.microsoft.com/office/drawing/2014/main" id="{69437CE1-99C1-4D53-800B-CE18916C79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6093812"/>
              </p:ext>
            </p:extLst>
          </p:nvPr>
        </p:nvGraphicFramePr>
        <p:xfrm>
          <a:off x="6099048" y="621792"/>
          <a:ext cx="525780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8663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6113EC7C-368D-469A-9B5C-F3555B088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7" name="Picture 8" descr="Hádky mezi partnery jsou přirozené. Ale pravdu při nich nemá ani jeden -  Flowee">
            <a:extLst>
              <a:ext uri="{FF2B5EF4-FFF2-40B4-BE49-F238E27FC236}">
                <a16:creationId xmlns:a16="http://schemas.microsoft.com/office/drawing/2014/main" id="{A1968E06-C016-4A9C-816B-FBB6B471F7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73" r="8523"/>
          <a:stretch/>
        </p:blipFill>
        <p:spPr bwMode="auto">
          <a:xfrm>
            <a:off x="-3" y="2257425"/>
            <a:ext cx="4196274" cy="4600575"/>
          </a:xfrm>
          <a:custGeom>
            <a:avLst/>
            <a:gdLst/>
            <a:ahLst/>
            <a:cxnLst/>
            <a:rect l="l" t="t" r="r" b="b"/>
            <a:pathLst>
              <a:path w="4196274" h="4600575">
                <a:moveTo>
                  <a:pt x="698533" y="23"/>
                </a:moveTo>
                <a:cubicBezTo>
                  <a:pt x="1054085" y="-1460"/>
                  <a:pt x="2609539" y="68645"/>
                  <a:pt x="3265768" y="1088109"/>
                </a:cubicBezTo>
                <a:cubicBezTo>
                  <a:pt x="3279190" y="1093398"/>
                  <a:pt x="3294289" y="1107275"/>
                  <a:pt x="3298987" y="1120493"/>
                </a:cubicBezTo>
                <a:cubicBezTo>
                  <a:pt x="3321470" y="1182283"/>
                  <a:pt x="3376502" y="1209047"/>
                  <a:pt x="3426164" y="1242419"/>
                </a:cubicBezTo>
                <a:cubicBezTo>
                  <a:pt x="3469788" y="1271828"/>
                  <a:pt x="3516097" y="1302557"/>
                  <a:pt x="3534217" y="1352122"/>
                </a:cubicBezTo>
                <a:cubicBezTo>
                  <a:pt x="3558041" y="1418206"/>
                  <a:pt x="3490259" y="1364016"/>
                  <a:pt x="3477841" y="1389129"/>
                </a:cubicBezTo>
                <a:cubicBezTo>
                  <a:pt x="3503679" y="1423492"/>
                  <a:pt x="3543613" y="1454883"/>
                  <a:pt x="3554015" y="1493873"/>
                </a:cubicBezTo>
                <a:cubicBezTo>
                  <a:pt x="3591931" y="1634635"/>
                  <a:pt x="3673808" y="1737067"/>
                  <a:pt x="3796288" y="1816698"/>
                </a:cubicBezTo>
                <a:cubicBezTo>
                  <a:pt x="3831522" y="1839498"/>
                  <a:pt x="3854674" y="1881132"/>
                  <a:pt x="3902658" y="1887738"/>
                </a:cubicBezTo>
                <a:cubicBezTo>
                  <a:pt x="4009367" y="1902279"/>
                  <a:pt x="3975811" y="2015945"/>
                  <a:pt x="4032186" y="2066499"/>
                </a:cubicBezTo>
                <a:cubicBezTo>
                  <a:pt x="4042924" y="2076084"/>
                  <a:pt x="4052655" y="2094915"/>
                  <a:pt x="4050642" y="2107801"/>
                </a:cubicBezTo>
                <a:cubicBezTo>
                  <a:pt x="4047624" y="2126309"/>
                  <a:pt x="4034870" y="2143820"/>
                  <a:pt x="4024133" y="2160342"/>
                </a:cubicBezTo>
                <a:cubicBezTo>
                  <a:pt x="4013059" y="2176862"/>
                  <a:pt x="3996282" y="2191402"/>
                  <a:pt x="4004335" y="2213209"/>
                </a:cubicBezTo>
                <a:cubicBezTo>
                  <a:pt x="4007687" y="2222130"/>
                  <a:pt x="4005342" y="2253190"/>
                  <a:pt x="4030173" y="2228740"/>
                </a:cubicBezTo>
                <a:cubicBezTo>
                  <a:pt x="4098290" y="2161662"/>
                  <a:pt x="4137888" y="2225102"/>
                  <a:pt x="4196274" y="2255503"/>
                </a:cubicBezTo>
                <a:cubicBezTo>
                  <a:pt x="4149296" y="2286895"/>
                  <a:pt x="4107016" y="2309031"/>
                  <a:pt x="4099968" y="2355951"/>
                </a:cubicBezTo>
                <a:cubicBezTo>
                  <a:pt x="4085540" y="2452767"/>
                  <a:pt x="4023800" y="2497043"/>
                  <a:pt x="3930177" y="2505635"/>
                </a:cubicBezTo>
                <a:cubicBezTo>
                  <a:pt x="3964739" y="2599144"/>
                  <a:pt x="3964739" y="2599144"/>
                  <a:pt x="3852997" y="2612033"/>
                </a:cubicBezTo>
                <a:cubicBezTo>
                  <a:pt x="3895949" y="2671508"/>
                  <a:pt x="3895949" y="2686707"/>
                  <a:pt x="3843936" y="2707194"/>
                </a:cubicBezTo>
                <a:cubicBezTo>
                  <a:pt x="3793938" y="2726690"/>
                  <a:pt x="3738572" y="2733299"/>
                  <a:pt x="3692263" y="2763365"/>
                </a:cubicBezTo>
                <a:cubicBezTo>
                  <a:pt x="3734880" y="2839364"/>
                  <a:pt x="3746960" y="2927586"/>
                  <a:pt x="3834876" y="2964596"/>
                </a:cubicBezTo>
                <a:cubicBezTo>
                  <a:pt x="3848634" y="2970213"/>
                  <a:pt x="3858030" y="2993012"/>
                  <a:pt x="3849307" y="3006229"/>
                </a:cubicBezTo>
                <a:cubicBezTo>
                  <a:pt x="3817428" y="3054139"/>
                  <a:pt x="3863064" y="3145008"/>
                  <a:pt x="3763740" y="3155250"/>
                </a:cubicBezTo>
                <a:cubicBezTo>
                  <a:pt x="3751322" y="3156241"/>
                  <a:pt x="3739912" y="3166155"/>
                  <a:pt x="3749644" y="3179042"/>
                </a:cubicBezTo>
                <a:cubicBezTo>
                  <a:pt x="3783202" y="3223978"/>
                  <a:pt x="3742598" y="3221006"/>
                  <a:pt x="3718104" y="3226623"/>
                </a:cubicBezTo>
                <a:cubicBezTo>
                  <a:pt x="3688572" y="3233560"/>
                  <a:pt x="3655017" y="3213736"/>
                  <a:pt x="3627501" y="3238187"/>
                </a:cubicBezTo>
                <a:cubicBezTo>
                  <a:pt x="3633878" y="3263961"/>
                  <a:pt x="3657701" y="3263631"/>
                  <a:pt x="3674479" y="3271890"/>
                </a:cubicBezTo>
                <a:cubicBezTo>
                  <a:pt x="3723470" y="3295682"/>
                  <a:pt x="3763404" y="3324097"/>
                  <a:pt x="3765753" y="3385888"/>
                </a:cubicBezTo>
                <a:cubicBezTo>
                  <a:pt x="3767428" y="3435782"/>
                  <a:pt x="3772798" y="3479727"/>
                  <a:pt x="3705014" y="3494928"/>
                </a:cubicBezTo>
                <a:cubicBezTo>
                  <a:pt x="3676828" y="3501208"/>
                  <a:pt x="3684884" y="3537222"/>
                  <a:pt x="3700990" y="3555066"/>
                </a:cubicBezTo>
                <a:cubicBezTo>
                  <a:pt x="3729848" y="3586786"/>
                  <a:pt x="3753670" y="3629080"/>
                  <a:pt x="3803335" y="3632054"/>
                </a:cubicBezTo>
                <a:cubicBezTo>
                  <a:pt x="3833535" y="3634035"/>
                  <a:pt x="3856689" y="3647255"/>
                  <a:pt x="3880513" y="3662453"/>
                </a:cubicBezTo>
                <a:cubicBezTo>
                  <a:pt x="3897626" y="3673360"/>
                  <a:pt x="3918095" y="3682610"/>
                  <a:pt x="3916083" y="3706069"/>
                </a:cubicBezTo>
                <a:cubicBezTo>
                  <a:pt x="3914069" y="3728539"/>
                  <a:pt x="3894273" y="3737791"/>
                  <a:pt x="3874137" y="3742416"/>
                </a:cubicBezTo>
                <a:cubicBezTo>
                  <a:pt x="3807024" y="3757285"/>
                  <a:pt x="3743942" y="3779093"/>
                  <a:pt x="3687901" y="3828987"/>
                </a:cubicBezTo>
                <a:cubicBezTo>
                  <a:pt x="3725150" y="3855422"/>
                  <a:pt x="3760718" y="3874586"/>
                  <a:pt x="3788234" y="3901352"/>
                </a:cubicBezTo>
                <a:cubicBezTo>
                  <a:pt x="3854674" y="3966112"/>
                  <a:pt x="3291941" y="4169986"/>
                  <a:pt x="3263755" y="4242681"/>
                </a:cubicBezTo>
                <a:cubicBezTo>
                  <a:pt x="3255030" y="4265149"/>
                  <a:pt x="3225166" y="4288278"/>
                  <a:pt x="3200332" y="4294887"/>
                </a:cubicBezTo>
                <a:cubicBezTo>
                  <a:pt x="3083895" y="4325948"/>
                  <a:pt x="2982893" y="4395668"/>
                  <a:pt x="2863768" y="4421442"/>
                </a:cubicBezTo>
                <a:cubicBezTo>
                  <a:pt x="2751355" y="4445892"/>
                  <a:pt x="2640621" y="4478605"/>
                  <a:pt x="2517472" y="4510985"/>
                </a:cubicBezTo>
                <a:cubicBezTo>
                  <a:pt x="2555222" y="4551627"/>
                  <a:pt x="2607569" y="4569553"/>
                  <a:pt x="2654380" y="4591980"/>
                </a:cubicBezTo>
                <a:lnTo>
                  <a:pt x="2667892" y="4600575"/>
                </a:lnTo>
                <a:lnTo>
                  <a:pt x="0" y="4600575"/>
                </a:lnTo>
                <a:lnTo>
                  <a:pt x="0" y="144733"/>
                </a:lnTo>
                <a:lnTo>
                  <a:pt x="121106" y="102309"/>
                </a:lnTo>
                <a:cubicBezTo>
                  <a:pt x="290510" y="47726"/>
                  <a:pt x="463596" y="8200"/>
                  <a:pt x="644044" y="1014"/>
                </a:cubicBezTo>
                <a:cubicBezTo>
                  <a:pt x="656459" y="538"/>
                  <a:pt x="674830" y="121"/>
                  <a:pt x="698533" y="2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velbloud, zvířat, poušť, voda, žízeň, pouštní zvířata | Pikist">
            <a:extLst>
              <a:ext uri="{FF2B5EF4-FFF2-40B4-BE49-F238E27FC236}">
                <a16:creationId xmlns:a16="http://schemas.microsoft.com/office/drawing/2014/main" id="{B74B4B8E-F715-4B90-9754-7626E1B01E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8" r="24753" b="2"/>
          <a:stretch/>
        </p:blipFill>
        <p:spPr bwMode="auto">
          <a:xfrm>
            <a:off x="5314851" y="464685"/>
            <a:ext cx="3241499" cy="3354472"/>
          </a:xfrm>
          <a:custGeom>
            <a:avLst/>
            <a:gdLst/>
            <a:ahLst/>
            <a:cxnLst/>
            <a:rect l="l" t="t" r="r" b="b"/>
            <a:pathLst>
              <a:path w="3359190" h="3476265">
                <a:moveTo>
                  <a:pt x="450539" y="15"/>
                </a:moveTo>
                <a:cubicBezTo>
                  <a:pt x="458434" y="271"/>
                  <a:pt x="466600" y="3856"/>
                  <a:pt x="473999" y="4995"/>
                </a:cubicBezTo>
                <a:cubicBezTo>
                  <a:pt x="637327" y="30493"/>
                  <a:pt x="800653" y="58040"/>
                  <a:pt x="964158" y="82398"/>
                </a:cubicBezTo>
                <a:cubicBezTo>
                  <a:pt x="1117018" y="105163"/>
                  <a:pt x="1270959" y="110398"/>
                  <a:pt x="1424540" y="122237"/>
                </a:cubicBezTo>
                <a:cubicBezTo>
                  <a:pt x="1610425" y="136579"/>
                  <a:pt x="1795950" y="156841"/>
                  <a:pt x="1980752" y="188711"/>
                </a:cubicBezTo>
                <a:cubicBezTo>
                  <a:pt x="2109067" y="211022"/>
                  <a:pt x="2238645" y="226502"/>
                  <a:pt x="2368766" y="208745"/>
                </a:cubicBezTo>
                <a:cubicBezTo>
                  <a:pt x="2375261" y="207834"/>
                  <a:pt x="2382661" y="204876"/>
                  <a:pt x="2388075" y="207834"/>
                </a:cubicBezTo>
                <a:cubicBezTo>
                  <a:pt x="2451242" y="241073"/>
                  <a:pt x="2520180" y="217168"/>
                  <a:pt x="2585691" y="238113"/>
                </a:cubicBezTo>
                <a:cubicBezTo>
                  <a:pt x="2568908" y="318930"/>
                  <a:pt x="2496899" y="312327"/>
                  <a:pt x="2456294" y="368331"/>
                </a:cubicBezTo>
                <a:cubicBezTo>
                  <a:pt x="2522527" y="390639"/>
                  <a:pt x="2582081" y="413178"/>
                  <a:pt x="2642540" y="430023"/>
                </a:cubicBezTo>
                <a:cubicBezTo>
                  <a:pt x="2706608" y="447780"/>
                  <a:pt x="2760929" y="495816"/>
                  <a:pt x="2823551" y="517215"/>
                </a:cubicBezTo>
                <a:cubicBezTo>
                  <a:pt x="2836907" y="521769"/>
                  <a:pt x="2852969" y="537704"/>
                  <a:pt x="2857661" y="553184"/>
                </a:cubicBezTo>
                <a:cubicBezTo>
                  <a:pt x="2872820" y="603269"/>
                  <a:pt x="3175470" y="743732"/>
                  <a:pt x="3139737" y="788350"/>
                </a:cubicBezTo>
                <a:cubicBezTo>
                  <a:pt x="3124939" y="806790"/>
                  <a:pt x="3105809" y="819994"/>
                  <a:pt x="3085776" y="838207"/>
                </a:cubicBezTo>
                <a:cubicBezTo>
                  <a:pt x="3115916" y="872582"/>
                  <a:pt x="3149843" y="887608"/>
                  <a:pt x="3185938" y="897851"/>
                </a:cubicBezTo>
                <a:cubicBezTo>
                  <a:pt x="3196767" y="901039"/>
                  <a:pt x="3207414" y="907413"/>
                  <a:pt x="3208497" y="922894"/>
                </a:cubicBezTo>
                <a:cubicBezTo>
                  <a:pt x="3209580" y="939056"/>
                  <a:pt x="3198571" y="945429"/>
                  <a:pt x="3189367" y="952944"/>
                </a:cubicBezTo>
                <a:cubicBezTo>
                  <a:pt x="3176554" y="963415"/>
                  <a:pt x="3164101" y="972523"/>
                  <a:pt x="3147859" y="973888"/>
                </a:cubicBezTo>
                <a:cubicBezTo>
                  <a:pt x="3121148" y="975937"/>
                  <a:pt x="3108336" y="1005076"/>
                  <a:pt x="3092816" y="1026930"/>
                </a:cubicBezTo>
                <a:cubicBezTo>
                  <a:pt x="3084153" y="1039224"/>
                  <a:pt x="3079821" y="1064037"/>
                  <a:pt x="3094980" y="1068363"/>
                </a:cubicBezTo>
                <a:cubicBezTo>
                  <a:pt x="3131436" y="1078836"/>
                  <a:pt x="3128548" y="1109114"/>
                  <a:pt x="3127647" y="1143489"/>
                </a:cubicBezTo>
                <a:cubicBezTo>
                  <a:pt x="3126383" y="1186061"/>
                  <a:pt x="3104906" y="1205638"/>
                  <a:pt x="3078557" y="1222030"/>
                </a:cubicBezTo>
                <a:cubicBezTo>
                  <a:pt x="3069534" y="1227720"/>
                  <a:pt x="3056721" y="1227493"/>
                  <a:pt x="3053292" y="1245250"/>
                </a:cubicBezTo>
                <a:cubicBezTo>
                  <a:pt x="3068090" y="1262097"/>
                  <a:pt x="3086137" y="1248439"/>
                  <a:pt x="3102020" y="1253218"/>
                </a:cubicBezTo>
                <a:cubicBezTo>
                  <a:pt x="3115193" y="1257088"/>
                  <a:pt x="3137031" y="1255040"/>
                  <a:pt x="3118983" y="1286000"/>
                </a:cubicBezTo>
                <a:cubicBezTo>
                  <a:pt x="3113749" y="1294878"/>
                  <a:pt x="3119885" y="1301709"/>
                  <a:pt x="3126564" y="1302392"/>
                </a:cubicBezTo>
                <a:cubicBezTo>
                  <a:pt x="3179982" y="1309448"/>
                  <a:pt x="3155438" y="1372054"/>
                  <a:pt x="3172584" y="1405063"/>
                </a:cubicBezTo>
                <a:cubicBezTo>
                  <a:pt x="3177275" y="1414169"/>
                  <a:pt x="3172222" y="1429877"/>
                  <a:pt x="3164822" y="1433747"/>
                </a:cubicBezTo>
                <a:cubicBezTo>
                  <a:pt x="3117539" y="1459245"/>
                  <a:pt x="3111043" y="1520028"/>
                  <a:pt x="3088122" y="1572389"/>
                </a:cubicBezTo>
                <a:cubicBezTo>
                  <a:pt x="3113028" y="1593104"/>
                  <a:pt x="3142805" y="1597657"/>
                  <a:pt x="3169695" y="1611089"/>
                </a:cubicBezTo>
                <a:cubicBezTo>
                  <a:pt x="3197669" y="1625204"/>
                  <a:pt x="3197669" y="1635676"/>
                  <a:pt x="3174569" y="1676653"/>
                </a:cubicBezTo>
                <a:cubicBezTo>
                  <a:pt x="3234665" y="1685532"/>
                  <a:pt x="3234665" y="1685532"/>
                  <a:pt x="3216077" y="1749957"/>
                </a:cubicBezTo>
                <a:cubicBezTo>
                  <a:pt x="3266430" y="1755877"/>
                  <a:pt x="3299635" y="1786382"/>
                  <a:pt x="3307395" y="1853085"/>
                </a:cubicBezTo>
                <a:cubicBezTo>
                  <a:pt x="3311185" y="1885411"/>
                  <a:pt x="3333924" y="1900663"/>
                  <a:pt x="3359190" y="1922291"/>
                </a:cubicBezTo>
                <a:cubicBezTo>
                  <a:pt x="3327789" y="1943236"/>
                  <a:pt x="3306492" y="1986945"/>
                  <a:pt x="3269857" y="1940730"/>
                </a:cubicBezTo>
                <a:cubicBezTo>
                  <a:pt x="3256503" y="1923885"/>
                  <a:pt x="3257764" y="1945284"/>
                  <a:pt x="3255961" y="1951430"/>
                </a:cubicBezTo>
                <a:cubicBezTo>
                  <a:pt x="3251630" y="1966455"/>
                  <a:pt x="3260653" y="1976472"/>
                  <a:pt x="3266609" y="1987854"/>
                </a:cubicBezTo>
                <a:cubicBezTo>
                  <a:pt x="3272384" y="1999237"/>
                  <a:pt x="3279243" y="2011302"/>
                  <a:pt x="3280866" y="2024054"/>
                </a:cubicBezTo>
                <a:cubicBezTo>
                  <a:pt x="3281948" y="2032931"/>
                  <a:pt x="3276715" y="2045905"/>
                  <a:pt x="3270940" y="2052509"/>
                </a:cubicBezTo>
                <a:cubicBezTo>
                  <a:pt x="3240620" y="2087340"/>
                  <a:pt x="3258667" y="2165652"/>
                  <a:pt x="3201277" y="2175670"/>
                </a:cubicBezTo>
                <a:cubicBezTo>
                  <a:pt x="3175470" y="2180221"/>
                  <a:pt x="3163018" y="2208906"/>
                  <a:pt x="3144069" y="2224614"/>
                </a:cubicBezTo>
                <a:cubicBezTo>
                  <a:pt x="3078197" y="2279478"/>
                  <a:pt x="3034161" y="2350051"/>
                  <a:pt x="3013769" y="2447031"/>
                </a:cubicBezTo>
                <a:cubicBezTo>
                  <a:pt x="3008175" y="2473894"/>
                  <a:pt x="2986698" y="2495522"/>
                  <a:pt x="2972802" y="2519197"/>
                </a:cubicBezTo>
                <a:cubicBezTo>
                  <a:pt x="2979480" y="2536499"/>
                  <a:pt x="3015935" y="2499164"/>
                  <a:pt x="3003121" y="2544694"/>
                </a:cubicBezTo>
                <a:cubicBezTo>
                  <a:pt x="2993376" y="2578843"/>
                  <a:pt x="2968470" y="2600014"/>
                  <a:pt x="2945008" y="2620276"/>
                </a:cubicBezTo>
                <a:cubicBezTo>
                  <a:pt x="2918299" y="2643268"/>
                  <a:pt x="2888702" y="2661708"/>
                  <a:pt x="2876610" y="2704279"/>
                </a:cubicBezTo>
                <a:cubicBezTo>
                  <a:pt x="2874083" y="2713386"/>
                  <a:pt x="2865963" y="2722947"/>
                  <a:pt x="2858744" y="2726591"/>
                </a:cubicBezTo>
                <a:cubicBezTo>
                  <a:pt x="2482281" y="3475797"/>
                  <a:pt x="1555563" y="3480805"/>
                  <a:pt x="1448724" y="3475568"/>
                </a:cubicBezTo>
                <a:cubicBezTo>
                  <a:pt x="1319326" y="3468966"/>
                  <a:pt x="1196966" y="3422753"/>
                  <a:pt x="1076954" y="3365156"/>
                </a:cubicBezTo>
                <a:cubicBezTo>
                  <a:pt x="1026241" y="3340797"/>
                  <a:pt x="979138" y="3306195"/>
                  <a:pt x="929868" y="3279332"/>
                </a:cubicBezTo>
                <a:cubicBezTo>
                  <a:pt x="861832" y="3242223"/>
                  <a:pt x="809315" y="3171424"/>
                  <a:pt x="741457" y="3141601"/>
                </a:cubicBezTo>
                <a:cubicBezTo>
                  <a:pt x="671616" y="3110867"/>
                  <a:pt x="611879" y="3054638"/>
                  <a:pt x="540052" y="3030734"/>
                </a:cubicBezTo>
                <a:cubicBezTo>
                  <a:pt x="502153" y="3017985"/>
                  <a:pt x="465517" y="2994993"/>
                  <a:pt x="471471" y="2929200"/>
                </a:cubicBezTo>
                <a:cubicBezTo>
                  <a:pt x="473096" y="2910532"/>
                  <a:pt x="463171" y="2895282"/>
                  <a:pt x="447469" y="2900745"/>
                </a:cubicBezTo>
                <a:cubicBezTo>
                  <a:pt x="417513" y="2910989"/>
                  <a:pt x="403977" y="2883898"/>
                  <a:pt x="387373" y="2863636"/>
                </a:cubicBezTo>
                <a:cubicBezTo>
                  <a:pt x="357776" y="2827667"/>
                  <a:pt x="329623" y="2789422"/>
                  <a:pt x="282519" y="2783503"/>
                </a:cubicBezTo>
                <a:cubicBezTo>
                  <a:pt x="291543" y="2755272"/>
                  <a:pt x="306883" y="2759371"/>
                  <a:pt x="320959" y="2765290"/>
                </a:cubicBezTo>
                <a:cubicBezTo>
                  <a:pt x="357956" y="2780772"/>
                  <a:pt x="394592" y="2798300"/>
                  <a:pt x="431588" y="2813781"/>
                </a:cubicBezTo>
                <a:cubicBezTo>
                  <a:pt x="455771" y="2823799"/>
                  <a:pt x="479775" y="2837912"/>
                  <a:pt x="512079" y="2826755"/>
                </a:cubicBezTo>
                <a:cubicBezTo>
                  <a:pt x="484286" y="2769843"/>
                  <a:pt x="437003" y="2759598"/>
                  <a:pt x="398743" y="2742071"/>
                </a:cubicBezTo>
                <a:cubicBezTo>
                  <a:pt x="350919" y="2719988"/>
                  <a:pt x="322765" y="2678326"/>
                  <a:pt x="289016" y="2631885"/>
                </a:cubicBezTo>
                <a:cubicBezTo>
                  <a:pt x="324209" y="2620730"/>
                  <a:pt x="346045" y="2654879"/>
                  <a:pt x="373657" y="2653056"/>
                </a:cubicBezTo>
                <a:cubicBezTo>
                  <a:pt x="375101" y="2647140"/>
                  <a:pt x="377627" y="2638488"/>
                  <a:pt x="377267" y="2638259"/>
                </a:cubicBezTo>
                <a:cubicBezTo>
                  <a:pt x="332149" y="2612763"/>
                  <a:pt x="311034" y="2564956"/>
                  <a:pt x="303995" y="2507131"/>
                </a:cubicBezTo>
                <a:cubicBezTo>
                  <a:pt x="300386" y="2477310"/>
                  <a:pt x="283963" y="2467976"/>
                  <a:pt x="267720" y="2454316"/>
                </a:cubicBezTo>
                <a:cubicBezTo>
                  <a:pt x="211053" y="2405826"/>
                  <a:pt x="151137" y="2361890"/>
                  <a:pt x="104574" y="2295188"/>
                </a:cubicBezTo>
                <a:cubicBezTo>
                  <a:pt x="158355" y="2304066"/>
                  <a:pt x="201487" y="2347547"/>
                  <a:pt x="259420" y="2366215"/>
                </a:cubicBezTo>
                <a:cubicBezTo>
                  <a:pt x="213400" y="2292910"/>
                  <a:pt x="153843" y="2255803"/>
                  <a:pt x="99521" y="2211409"/>
                </a:cubicBezTo>
                <a:cubicBezTo>
                  <a:pt x="74797" y="2191149"/>
                  <a:pt x="51878" y="2165197"/>
                  <a:pt x="21920" y="2154269"/>
                </a:cubicBezTo>
                <a:cubicBezTo>
                  <a:pt x="11271" y="2150400"/>
                  <a:pt x="-6235" y="2142204"/>
                  <a:pt x="2248" y="2120577"/>
                </a:cubicBezTo>
                <a:cubicBezTo>
                  <a:pt x="9466" y="2102593"/>
                  <a:pt x="23723" y="2108055"/>
                  <a:pt x="36718" y="2113292"/>
                </a:cubicBezTo>
                <a:cubicBezTo>
                  <a:pt x="67939" y="2126269"/>
                  <a:pt x="100244" y="2126495"/>
                  <a:pt x="142474" y="2126269"/>
                </a:cubicBezTo>
                <a:cubicBezTo>
                  <a:pt x="107102" y="2066851"/>
                  <a:pt x="42311" y="2084608"/>
                  <a:pt x="11993" y="2022231"/>
                </a:cubicBezTo>
                <a:cubicBezTo>
                  <a:pt x="49892" y="2011302"/>
                  <a:pt x="79128" y="2033841"/>
                  <a:pt x="109809" y="2038166"/>
                </a:cubicBezTo>
                <a:cubicBezTo>
                  <a:pt x="137600" y="2042036"/>
                  <a:pt x="144459" y="2031565"/>
                  <a:pt x="137962" y="1997188"/>
                </a:cubicBezTo>
                <a:cubicBezTo>
                  <a:pt x="127856" y="1943690"/>
                  <a:pt x="143015" y="1916371"/>
                  <a:pt x="183441" y="1930941"/>
                </a:cubicBezTo>
                <a:cubicBezTo>
                  <a:pt x="220978" y="1944601"/>
                  <a:pt x="224948" y="1924568"/>
                  <a:pt x="214842" y="1894062"/>
                </a:cubicBezTo>
                <a:cubicBezTo>
                  <a:pt x="200405" y="1849671"/>
                  <a:pt x="216827" y="1815295"/>
                  <a:pt x="228017" y="1777960"/>
                </a:cubicBezTo>
                <a:cubicBezTo>
                  <a:pt x="245162" y="1721045"/>
                  <a:pt x="237944" y="1693272"/>
                  <a:pt x="200946" y="1650929"/>
                </a:cubicBezTo>
                <a:cubicBezTo>
                  <a:pt x="180193" y="1627251"/>
                  <a:pt x="157815" y="1607219"/>
                  <a:pt x="127675" y="1586731"/>
                </a:cubicBezTo>
                <a:cubicBezTo>
                  <a:pt x="197157" y="1575576"/>
                  <a:pt x="124246" y="1538013"/>
                  <a:pt x="148791" y="1514564"/>
                </a:cubicBezTo>
                <a:cubicBezTo>
                  <a:pt x="197878" y="1505003"/>
                  <a:pt x="237944" y="1579673"/>
                  <a:pt x="304718" y="1558274"/>
                </a:cubicBezTo>
                <a:cubicBezTo>
                  <a:pt x="222243" y="1493618"/>
                  <a:pt x="131104" y="1472448"/>
                  <a:pt x="71369" y="1386396"/>
                </a:cubicBezTo>
                <a:cubicBezTo>
                  <a:pt x="85084" y="1366817"/>
                  <a:pt x="98799" y="1385029"/>
                  <a:pt x="110530" y="1377745"/>
                </a:cubicBezTo>
                <a:cubicBezTo>
                  <a:pt x="110169" y="1373192"/>
                  <a:pt x="111073" y="1366361"/>
                  <a:pt x="108906" y="1364313"/>
                </a:cubicBezTo>
                <a:cubicBezTo>
                  <a:pt x="64330" y="1317416"/>
                  <a:pt x="63607" y="1316279"/>
                  <a:pt x="111433" y="1281675"/>
                </a:cubicBezTo>
                <a:cubicBezTo>
                  <a:pt x="128217" y="1269609"/>
                  <a:pt x="126772" y="1258909"/>
                  <a:pt x="117930" y="1243657"/>
                </a:cubicBezTo>
                <a:cubicBezTo>
                  <a:pt x="111612" y="1232957"/>
                  <a:pt x="104033" y="1223395"/>
                  <a:pt x="107643" y="1199947"/>
                </a:cubicBezTo>
                <a:cubicBezTo>
                  <a:pt x="133810" y="1229998"/>
                  <a:pt x="260321" y="1220208"/>
                  <a:pt x="282700" y="1217021"/>
                </a:cubicBezTo>
                <a:cubicBezTo>
                  <a:pt x="307786" y="1213607"/>
                  <a:pt x="332510" y="1199037"/>
                  <a:pt x="358858" y="1207003"/>
                </a:cubicBezTo>
                <a:cubicBezTo>
                  <a:pt x="379973" y="1213381"/>
                  <a:pt x="477788" y="1275073"/>
                  <a:pt x="491685" y="1204273"/>
                </a:cubicBezTo>
                <a:cubicBezTo>
                  <a:pt x="492408" y="1200857"/>
                  <a:pt x="531930" y="1208826"/>
                  <a:pt x="553226" y="1212696"/>
                </a:cubicBezTo>
                <a:cubicBezTo>
                  <a:pt x="571995" y="1215883"/>
                  <a:pt x="593110" y="1229998"/>
                  <a:pt x="605743" y="1201769"/>
                </a:cubicBezTo>
                <a:cubicBezTo>
                  <a:pt x="613143" y="1185150"/>
                  <a:pt x="582643" y="1153051"/>
                  <a:pt x="555391" y="1150320"/>
                </a:cubicBezTo>
                <a:cubicBezTo>
                  <a:pt x="531749" y="1147814"/>
                  <a:pt x="507025" y="1144172"/>
                  <a:pt x="484466" y="1151001"/>
                </a:cubicBezTo>
                <a:cubicBezTo>
                  <a:pt x="456674" y="1159198"/>
                  <a:pt x="441696" y="1145994"/>
                  <a:pt x="433934" y="1117538"/>
                </a:cubicBezTo>
                <a:cubicBezTo>
                  <a:pt x="425273" y="1086122"/>
                  <a:pt x="408668" y="1071550"/>
                  <a:pt x="385749" y="1056980"/>
                </a:cubicBezTo>
                <a:cubicBezTo>
                  <a:pt x="330163" y="1021696"/>
                  <a:pt x="276744" y="980946"/>
                  <a:pt x="215745" y="960456"/>
                </a:cubicBezTo>
                <a:cubicBezTo>
                  <a:pt x="203653" y="956358"/>
                  <a:pt x="190298" y="950894"/>
                  <a:pt x="184704" y="923805"/>
                </a:cubicBezTo>
                <a:cubicBezTo>
                  <a:pt x="349836" y="964326"/>
                  <a:pt x="500349" y="1069958"/>
                  <a:pt x="670713" y="1063811"/>
                </a:cubicBezTo>
                <a:cubicBezTo>
                  <a:pt x="624151" y="1030346"/>
                  <a:pt x="570192" y="1028524"/>
                  <a:pt x="520561" y="1005076"/>
                </a:cubicBezTo>
                <a:cubicBezTo>
                  <a:pt x="555753" y="987546"/>
                  <a:pt x="588779" y="1005759"/>
                  <a:pt x="622167" y="1015777"/>
                </a:cubicBezTo>
                <a:cubicBezTo>
                  <a:pt x="650140" y="1023970"/>
                  <a:pt x="675405" y="1025337"/>
                  <a:pt x="678473" y="976393"/>
                </a:cubicBezTo>
                <a:cubicBezTo>
                  <a:pt x="677389" y="973205"/>
                  <a:pt x="677570" y="969107"/>
                  <a:pt x="677751" y="965238"/>
                </a:cubicBezTo>
                <a:cubicBezTo>
                  <a:pt x="668365" y="944976"/>
                  <a:pt x="653749" y="934504"/>
                  <a:pt x="636423" y="928584"/>
                </a:cubicBezTo>
                <a:cubicBezTo>
                  <a:pt x="625955" y="924942"/>
                  <a:pt x="612060" y="919478"/>
                  <a:pt x="612239" y="904909"/>
                </a:cubicBezTo>
                <a:cubicBezTo>
                  <a:pt x="612781" y="850955"/>
                  <a:pt x="579394" y="835246"/>
                  <a:pt x="546007" y="819539"/>
                </a:cubicBezTo>
                <a:cubicBezTo>
                  <a:pt x="564596" y="792676"/>
                  <a:pt x="579213" y="812481"/>
                  <a:pt x="593290" y="810433"/>
                </a:cubicBezTo>
                <a:cubicBezTo>
                  <a:pt x="602495" y="809067"/>
                  <a:pt x="610796" y="806563"/>
                  <a:pt x="610796" y="792676"/>
                </a:cubicBezTo>
                <a:cubicBezTo>
                  <a:pt x="610977" y="781065"/>
                  <a:pt x="606645" y="767861"/>
                  <a:pt x="597622" y="767635"/>
                </a:cubicBezTo>
                <a:cubicBezTo>
                  <a:pt x="541135" y="765585"/>
                  <a:pt x="509913" y="690914"/>
                  <a:pt x="451260" y="690687"/>
                </a:cubicBezTo>
                <a:cubicBezTo>
                  <a:pt x="416248" y="690687"/>
                  <a:pt x="469488" y="648571"/>
                  <a:pt x="439891" y="631042"/>
                </a:cubicBezTo>
                <a:cubicBezTo>
                  <a:pt x="433393" y="627171"/>
                  <a:pt x="456855" y="621254"/>
                  <a:pt x="467323" y="622164"/>
                </a:cubicBezTo>
                <a:cubicBezTo>
                  <a:pt x="477609" y="623074"/>
                  <a:pt x="486813" y="634229"/>
                  <a:pt x="499265" y="626261"/>
                </a:cubicBezTo>
                <a:cubicBezTo>
                  <a:pt x="506123" y="597806"/>
                  <a:pt x="488438" y="587332"/>
                  <a:pt x="473818" y="579365"/>
                </a:cubicBezTo>
                <a:cubicBezTo>
                  <a:pt x="440070" y="560925"/>
                  <a:pt x="407224" y="538615"/>
                  <a:pt x="370228" y="532013"/>
                </a:cubicBezTo>
                <a:cubicBezTo>
                  <a:pt x="357055" y="529737"/>
                  <a:pt x="389177" y="499231"/>
                  <a:pt x="395494" y="488532"/>
                </a:cubicBezTo>
                <a:cubicBezTo>
                  <a:pt x="376883" y="474474"/>
                  <a:pt x="357801" y="462263"/>
                  <a:pt x="338331" y="451478"/>
                </a:cubicBezTo>
                <a:lnTo>
                  <a:pt x="331729" y="448316"/>
                </a:lnTo>
                <a:lnTo>
                  <a:pt x="333477" y="428106"/>
                </a:lnTo>
                <a:cubicBezTo>
                  <a:pt x="333477" y="428106"/>
                  <a:pt x="322127" y="376930"/>
                  <a:pt x="314427" y="351906"/>
                </a:cubicBezTo>
                <a:lnTo>
                  <a:pt x="296726" y="307655"/>
                </a:lnTo>
                <a:lnTo>
                  <a:pt x="312139" y="309596"/>
                </a:lnTo>
                <a:cubicBezTo>
                  <a:pt x="327682" y="313807"/>
                  <a:pt x="343879" y="321889"/>
                  <a:pt x="357956" y="329174"/>
                </a:cubicBezTo>
                <a:cubicBezTo>
                  <a:pt x="381237" y="341238"/>
                  <a:pt x="403435" y="344425"/>
                  <a:pt x="434297" y="329174"/>
                </a:cubicBezTo>
                <a:cubicBezTo>
                  <a:pt x="406324" y="319841"/>
                  <a:pt x="384846" y="311645"/>
                  <a:pt x="362829" y="305953"/>
                </a:cubicBezTo>
                <a:cubicBezTo>
                  <a:pt x="345323" y="301400"/>
                  <a:pt x="387012" y="282960"/>
                  <a:pt x="408307" y="285237"/>
                </a:cubicBezTo>
                <a:cubicBezTo>
                  <a:pt x="438085" y="288423"/>
                  <a:pt x="421302" y="276586"/>
                  <a:pt x="416248" y="260195"/>
                </a:cubicBezTo>
                <a:cubicBezTo>
                  <a:pt x="410835" y="242665"/>
                  <a:pt x="426897" y="237203"/>
                  <a:pt x="437003" y="240844"/>
                </a:cubicBezTo>
                <a:cubicBezTo>
                  <a:pt x="475803" y="255187"/>
                  <a:pt x="514425" y="229917"/>
                  <a:pt x="554491" y="250407"/>
                </a:cubicBezTo>
                <a:cubicBezTo>
                  <a:pt x="544384" y="199867"/>
                  <a:pt x="522546" y="177784"/>
                  <a:pt x="476887" y="170726"/>
                </a:cubicBezTo>
                <a:cubicBezTo>
                  <a:pt x="459741" y="167996"/>
                  <a:pt x="441876" y="172093"/>
                  <a:pt x="427076" y="157522"/>
                </a:cubicBezTo>
                <a:cubicBezTo>
                  <a:pt x="418594" y="149101"/>
                  <a:pt x="409030" y="139084"/>
                  <a:pt x="415707" y="123603"/>
                </a:cubicBezTo>
                <a:cubicBezTo>
                  <a:pt x="420400" y="112674"/>
                  <a:pt x="430506" y="112674"/>
                  <a:pt x="438808" y="116318"/>
                </a:cubicBezTo>
                <a:cubicBezTo>
                  <a:pt x="475984" y="132483"/>
                  <a:pt x="514786" y="138400"/>
                  <a:pt x="553586" y="144320"/>
                </a:cubicBezTo>
                <a:cubicBezTo>
                  <a:pt x="559543" y="145230"/>
                  <a:pt x="566220" y="148191"/>
                  <a:pt x="572898" y="133164"/>
                </a:cubicBezTo>
                <a:cubicBezTo>
                  <a:pt x="500349" y="108805"/>
                  <a:pt x="431408" y="74202"/>
                  <a:pt x="356874" y="60770"/>
                </a:cubicBezTo>
                <a:cubicBezTo>
                  <a:pt x="357956" y="54397"/>
                  <a:pt x="359038" y="48022"/>
                  <a:pt x="360122" y="41649"/>
                </a:cubicBezTo>
                <a:cubicBezTo>
                  <a:pt x="418413" y="50753"/>
                  <a:pt x="476707" y="59859"/>
                  <a:pt x="550338" y="71243"/>
                </a:cubicBezTo>
                <a:cubicBezTo>
                  <a:pt x="505041" y="35045"/>
                  <a:pt x="462269" y="47111"/>
                  <a:pt x="428701" y="15013"/>
                </a:cubicBezTo>
                <a:cubicBezTo>
                  <a:pt x="435018" y="2833"/>
                  <a:pt x="442643" y="-241"/>
                  <a:pt x="450539" y="1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Nadpis 1">
            <a:extLst>
              <a:ext uri="{FF2B5EF4-FFF2-40B4-BE49-F238E27FC236}">
                <a16:creationId xmlns:a16="http://schemas.microsoft.com/office/drawing/2014/main" id="{A6944130-9070-4FEB-9A90-0F663F93AD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34070" y="3986252"/>
            <a:ext cx="6864412" cy="2164443"/>
          </a:xfrm>
        </p:spPr>
        <p:txBody>
          <a:bodyPr anchor="b"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cs-CZ" altLang="cs-CZ" b="1" dirty="0"/>
              <a:t>Co je to stres?</a:t>
            </a:r>
            <a:br>
              <a:rPr lang="cs-CZ" altLang="cs-CZ" b="1" dirty="0"/>
            </a:br>
            <a:r>
              <a:rPr lang="cs-CZ" altLang="cs-CZ" b="1" dirty="0"/>
              <a:t>Jaké jsou 3 možné reakce na něj?</a:t>
            </a:r>
            <a:br>
              <a:rPr lang="cs-CZ" altLang="cs-CZ" b="1" dirty="0"/>
            </a:br>
            <a:r>
              <a:rPr lang="cs-CZ" altLang="cs-CZ" b="1" dirty="0"/>
              <a:t>Co je eustres/distres?</a:t>
            </a:r>
          </a:p>
        </p:txBody>
      </p:sp>
      <p:pic>
        <p:nvPicPr>
          <p:cNvPr id="5125" name="Picture 4" descr="S otužováním mohou začít i dvouleté děti, radí Jakub Chomát - iDNES.cz">
            <a:extLst>
              <a:ext uri="{FF2B5EF4-FFF2-40B4-BE49-F238E27FC236}">
                <a16:creationId xmlns:a16="http://schemas.microsoft.com/office/drawing/2014/main" id="{1C5D8C08-0E5F-47A4-970A-B0F848A23E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2" r="-2" b="18157"/>
          <a:stretch/>
        </p:blipFill>
        <p:spPr bwMode="auto">
          <a:xfrm>
            <a:off x="480177" y="3"/>
            <a:ext cx="4980517" cy="2440831"/>
          </a:xfrm>
          <a:custGeom>
            <a:avLst/>
            <a:gdLst/>
            <a:ahLst/>
            <a:cxnLst/>
            <a:rect l="l" t="t" r="r" b="b"/>
            <a:pathLst>
              <a:path w="4980517" h="2440831">
                <a:moveTo>
                  <a:pt x="287929" y="0"/>
                </a:moveTo>
                <a:lnTo>
                  <a:pt x="4817890" y="0"/>
                </a:lnTo>
                <a:lnTo>
                  <a:pt x="4816841" y="3177"/>
                </a:lnTo>
                <a:cubicBezTo>
                  <a:pt x="4816707" y="6109"/>
                  <a:pt x="4816908" y="9403"/>
                  <a:pt x="4816641" y="12038"/>
                </a:cubicBezTo>
                <a:cubicBezTo>
                  <a:pt x="4834033" y="20468"/>
                  <a:pt x="4854369" y="-611"/>
                  <a:pt x="4874703" y="22050"/>
                </a:cubicBezTo>
                <a:cubicBezTo>
                  <a:pt x="4786137" y="121645"/>
                  <a:pt x="4651010" y="146147"/>
                  <a:pt x="4528727" y="220979"/>
                </a:cubicBezTo>
                <a:cubicBezTo>
                  <a:pt x="4627731" y="245745"/>
                  <a:pt x="4687133" y="159323"/>
                  <a:pt x="4759914" y="170389"/>
                </a:cubicBezTo>
                <a:cubicBezTo>
                  <a:pt x="4796305" y="197528"/>
                  <a:pt x="4688204" y="241003"/>
                  <a:pt x="4791221" y="253914"/>
                </a:cubicBezTo>
                <a:cubicBezTo>
                  <a:pt x="4746534" y="277627"/>
                  <a:pt x="4713355" y="300811"/>
                  <a:pt x="4682585" y="328215"/>
                </a:cubicBezTo>
                <a:cubicBezTo>
                  <a:pt x="4627731" y="377223"/>
                  <a:pt x="4617028" y="409367"/>
                  <a:pt x="4642449" y="475239"/>
                </a:cubicBezTo>
                <a:cubicBezTo>
                  <a:pt x="4659039" y="518450"/>
                  <a:pt x="4683387" y="558237"/>
                  <a:pt x="4661983" y="609614"/>
                </a:cubicBezTo>
                <a:cubicBezTo>
                  <a:pt x="4646998" y="644922"/>
                  <a:pt x="4652885" y="668107"/>
                  <a:pt x="4708539" y="652298"/>
                </a:cubicBezTo>
                <a:cubicBezTo>
                  <a:pt x="4768476" y="635435"/>
                  <a:pt x="4790952" y="667053"/>
                  <a:pt x="4775969" y="728971"/>
                </a:cubicBezTo>
                <a:cubicBezTo>
                  <a:pt x="4766336" y="768758"/>
                  <a:pt x="4776506" y="780877"/>
                  <a:pt x="4817710" y="776398"/>
                </a:cubicBezTo>
                <a:cubicBezTo>
                  <a:pt x="4863199" y="771392"/>
                  <a:pt x="4906546" y="745306"/>
                  <a:pt x="4962737" y="757955"/>
                </a:cubicBezTo>
                <a:cubicBezTo>
                  <a:pt x="4917786" y="830149"/>
                  <a:pt x="4821724" y="809597"/>
                  <a:pt x="4769279" y="878367"/>
                </a:cubicBezTo>
                <a:cubicBezTo>
                  <a:pt x="4831892" y="878629"/>
                  <a:pt x="4879788" y="878367"/>
                  <a:pt x="4926079" y="863347"/>
                </a:cubicBezTo>
                <a:cubicBezTo>
                  <a:pt x="4945346" y="857286"/>
                  <a:pt x="4966484" y="850965"/>
                  <a:pt x="4977186" y="871779"/>
                </a:cubicBezTo>
                <a:cubicBezTo>
                  <a:pt x="4989762" y="896809"/>
                  <a:pt x="4963808" y="906295"/>
                  <a:pt x="4948019" y="910774"/>
                </a:cubicBezTo>
                <a:cubicBezTo>
                  <a:pt x="4903602" y="923421"/>
                  <a:pt x="4869621" y="953458"/>
                  <a:pt x="4832963" y="976907"/>
                </a:cubicBezTo>
                <a:cubicBezTo>
                  <a:pt x="4752423" y="1028288"/>
                  <a:pt x="4664121" y="1071235"/>
                  <a:pt x="4595889" y="1156077"/>
                </a:cubicBezTo>
                <a:cubicBezTo>
                  <a:pt x="4681783" y="1134471"/>
                  <a:pt x="4745733" y="1084147"/>
                  <a:pt x="4825471" y="1073871"/>
                </a:cubicBezTo>
                <a:cubicBezTo>
                  <a:pt x="4756436" y="1151071"/>
                  <a:pt x="4667600" y="1201922"/>
                  <a:pt x="4583583" y="1258044"/>
                </a:cubicBezTo>
                <a:cubicBezTo>
                  <a:pt x="4559500" y="1273853"/>
                  <a:pt x="4535151" y="1284656"/>
                  <a:pt x="4529799" y="1319171"/>
                </a:cubicBezTo>
                <a:cubicBezTo>
                  <a:pt x="4519362" y="1386097"/>
                  <a:pt x="4488056" y="1441427"/>
                  <a:pt x="4421163" y="1470936"/>
                </a:cubicBezTo>
                <a:cubicBezTo>
                  <a:pt x="4420628" y="1471202"/>
                  <a:pt x="4424373" y="1481215"/>
                  <a:pt x="4426515" y="1488062"/>
                </a:cubicBezTo>
                <a:cubicBezTo>
                  <a:pt x="4467453" y="1490172"/>
                  <a:pt x="4499829" y="1450649"/>
                  <a:pt x="4552008" y="1463559"/>
                </a:cubicBezTo>
                <a:cubicBezTo>
                  <a:pt x="4501970" y="1517309"/>
                  <a:pt x="4460227" y="1565528"/>
                  <a:pt x="4389321" y="1591086"/>
                </a:cubicBezTo>
                <a:cubicBezTo>
                  <a:pt x="4332594" y="1611373"/>
                  <a:pt x="4262490" y="1623230"/>
                  <a:pt x="4221282" y="1689099"/>
                </a:cubicBezTo>
                <a:cubicBezTo>
                  <a:pt x="4269178" y="1702012"/>
                  <a:pt x="4304768" y="1685677"/>
                  <a:pt x="4340623" y="1674082"/>
                </a:cubicBezTo>
                <a:cubicBezTo>
                  <a:pt x="4395475" y="1656165"/>
                  <a:pt x="4449794" y="1635878"/>
                  <a:pt x="4504647" y="1617960"/>
                </a:cubicBezTo>
                <a:cubicBezTo>
                  <a:pt x="4525518" y="1611110"/>
                  <a:pt x="4548262" y="1606365"/>
                  <a:pt x="4561640" y="1639039"/>
                </a:cubicBezTo>
                <a:cubicBezTo>
                  <a:pt x="4491801" y="1645890"/>
                  <a:pt x="4450060" y="1690154"/>
                  <a:pt x="4406179" y="1731784"/>
                </a:cubicBezTo>
                <a:cubicBezTo>
                  <a:pt x="4381561" y="1755234"/>
                  <a:pt x="4361492" y="1786589"/>
                  <a:pt x="4317076" y="1774733"/>
                </a:cubicBezTo>
                <a:cubicBezTo>
                  <a:pt x="4293796" y="1768410"/>
                  <a:pt x="4279080" y="1786061"/>
                  <a:pt x="4281490" y="1807667"/>
                </a:cubicBezTo>
                <a:cubicBezTo>
                  <a:pt x="4290317" y="1883815"/>
                  <a:pt x="4236000" y="1910425"/>
                  <a:pt x="4179809" y="1925180"/>
                </a:cubicBezTo>
                <a:cubicBezTo>
                  <a:pt x="4073313" y="1952846"/>
                  <a:pt x="3984744" y="2017925"/>
                  <a:pt x="3881194" y="2053496"/>
                </a:cubicBezTo>
                <a:cubicBezTo>
                  <a:pt x="3780584" y="2088012"/>
                  <a:pt x="3702720" y="2169955"/>
                  <a:pt x="3601845" y="2212904"/>
                </a:cubicBezTo>
                <a:cubicBezTo>
                  <a:pt x="3528795" y="2243995"/>
                  <a:pt x="3458958" y="2284043"/>
                  <a:pt x="3383767" y="2312235"/>
                </a:cubicBezTo>
                <a:cubicBezTo>
                  <a:pt x="3205831" y="2378897"/>
                  <a:pt x="3024414" y="2432384"/>
                  <a:pt x="2832561" y="2440024"/>
                </a:cubicBezTo>
                <a:cubicBezTo>
                  <a:pt x="2674156" y="2446085"/>
                  <a:pt x="1300154" y="2440289"/>
                  <a:pt x="741989" y="1573170"/>
                </a:cubicBezTo>
                <a:cubicBezTo>
                  <a:pt x="731286" y="1568953"/>
                  <a:pt x="719246" y="1557887"/>
                  <a:pt x="715500" y="1547347"/>
                </a:cubicBezTo>
                <a:cubicBezTo>
                  <a:pt x="697572" y="1498075"/>
                  <a:pt x="653689" y="1476733"/>
                  <a:pt x="614088" y="1450123"/>
                </a:cubicBezTo>
                <a:cubicBezTo>
                  <a:pt x="579303" y="1426672"/>
                  <a:pt x="542376" y="1402169"/>
                  <a:pt x="527927" y="1362645"/>
                </a:cubicBezTo>
                <a:cubicBezTo>
                  <a:pt x="508929" y="1309949"/>
                  <a:pt x="562979" y="1353160"/>
                  <a:pt x="572881" y="1333136"/>
                </a:cubicBezTo>
                <a:cubicBezTo>
                  <a:pt x="552277" y="1305735"/>
                  <a:pt x="520434" y="1280703"/>
                  <a:pt x="512140" y="1249612"/>
                </a:cubicBezTo>
                <a:cubicBezTo>
                  <a:pt x="481905" y="1137368"/>
                  <a:pt x="416616" y="1055689"/>
                  <a:pt x="318951" y="992190"/>
                </a:cubicBezTo>
                <a:cubicBezTo>
                  <a:pt x="290855" y="974010"/>
                  <a:pt x="272393" y="940811"/>
                  <a:pt x="234131" y="935543"/>
                </a:cubicBezTo>
                <a:cubicBezTo>
                  <a:pt x="149040" y="923949"/>
                  <a:pt x="175798" y="833311"/>
                  <a:pt x="130844" y="792998"/>
                </a:cubicBezTo>
                <a:cubicBezTo>
                  <a:pt x="122282" y="785355"/>
                  <a:pt x="114523" y="770339"/>
                  <a:pt x="116127" y="760064"/>
                </a:cubicBezTo>
                <a:cubicBezTo>
                  <a:pt x="118534" y="745306"/>
                  <a:pt x="128704" y="731343"/>
                  <a:pt x="137266" y="718168"/>
                </a:cubicBezTo>
                <a:cubicBezTo>
                  <a:pt x="146097" y="704995"/>
                  <a:pt x="159474" y="693400"/>
                  <a:pt x="153053" y="676011"/>
                </a:cubicBezTo>
                <a:cubicBezTo>
                  <a:pt x="150380" y="668898"/>
                  <a:pt x="152250" y="644130"/>
                  <a:pt x="132450" y="663627"/>
                </a:cubicBezTo>
                <a:cubicBezTo>
                  <a:pt x="78133" y="717115"/>
                  <a:pt x="46557" y="666528"/>
                  <a:pt x="0" y="642286"/>
                </a:cubicBezTo>
                <a:cubicBezTo>
                  <a:pt x="37460" y="617254"/>
                  <a:pt x="71175" y="599602"/>
                  <a:pt x="76795" y="562188"/>
                </a:cubicBezTo>
                <a:cubicBezTo>
                  <a:pt x="88300" y="484987"/>
                  <a:pt x="137532" y="449681"/>
                  <a:pt x="212187" y="442830"/>
                </a:cubicBezTo>
                <a:cubicBezTo>
                  <a:pt x="184627" y="368265"/>
                  <a:pt x="184627" y="368265"/>
                  <a:pt x="273730" y="357988"/>
                </a:cubicBezTo>
                <a:cubicBezTo>
                  <a:pt x="239480" y="310562"/>
                  <a:pt x="239480" y="298442"/>
                  <a:pt x="280956" y="282106"/>
                </a:cubicBezTo>
                <a:cubicBezTo>
                  <a:pt x="320824" y="266560"/>
                  <a:pt x="364973" y="261290"/>
                  <a:pt x="401900" y="237315"/>
                </a:cubicBezTo>
                <a:cubicBezTo>
                  <a:pt x="367917" y="176713"/>
                  <a:pt x="358285" y="106364"/>
                  <a:pt x="288180" y="76852"/>
                </a:cubicBezTo>
                <a:cubicBezTo>
                  <a:pt x="277209" y="72374"/>
                  <a:pt x="269717" y="54193"/>
                  <a:pt x="276673" y="43654"/>
                </a:cubicBezTo>
                <a:cubicBezTo>
                  <a:pt x="283028" y="34103"/>
                  <a:pt x="285520" y="22412"/>
                  <a:pt x="286921" y="1011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2" descr="Co je stres? - Alfabet">
            <a:extLst>
              <a:ext uri="{FF2B5EF4-FFF2-40B4-BE49-F238E27FC236}">
                <a16:creationId xmlns:a16="http://schemas.microsoft.com/office/drawing/2014/main" id="{5D58C23E-CD4C-4225-A6C7-BB8D03B9C9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2" r="9517"/>
          <a:stretch/>
        </p:blipFill>
        <p:spPr bwMode="auto">
          <a:xfrm>
            <a:off x="8556350" y="10"/>
            <a:ext cx="3635653" cy="3660317"/>
          </a:xfrm>
          <a:custGeom>
            <a:avLst/>
            <a:gdLst/>
            <a:ahLst/>
            <a:cxnLst/>
            <a:rect l="l" t="t" r="r" b="b"/>
            <a:pathLst>
              <a:path w="3635653" h="3660327">
                <a:moveTo>
                  <a:pt x="402121" y="0"/>
                </a:moveTo>
                <a:lnTo>
                  <a:pt x="3635653" y="0"/>
                </a:lnTo>
                <a:lnTo>
                  <a:pt x="3635653" y="3605403"/>
                </a:lnTo>
                <a:lnTo>
                  <a:pt x="3616543" y="3610878"/>
                </a:lnTo>
                <a:cubicBezTo>
                  <a:pt x="3510165" y="3637200"/>
                  <a:pt x="3401766" y="3654952"/>
                  <a:pt x="3290337" y="3659389"/>
                </a:cubicBezTo>
                <a:cubicBezTo>
                  <a:pt x="3106332" y="3666430"/>
                  <a:pt x="1510274" y="3659697"/>
                  <a:pt x="861903" y="2652440"/>
                </a:cubicBezTo>
                <a:cubicBezTo>
                  <a:pt x="849470" y="2647542"/>
                  <a:pt x="835485" y="2634687"/>
                  <a:pt x="831133" y="2622444"/>
                </a:cubicBezTo>
                <a:cubicBezTo>
                  <a:pt x="810307" y="2565210"/>
                  <a:pt x="759333" y="2540419"/>
                  <a:pt x="713332" y="2509507"/>
                </a:cubicBezTo>
                <a:cubicBezTo>
                  <a:pt x="672925" y="2482267"/>
                  <a:pt x="630030" y="2453803"/>
                  <a:pt x="613246" y="2407892"/>
                </a:cubicBezTo>
                <a:cubicBezTo>
                  <a:pt x="591178" y="2346680"/>
                  <a:pt x="653963" y="2396875"/>
                  <a:pt x="665465" y="2373614"/>
                </a:cubicBezTo>
                <a:cubicBezTo>
                  <a:pt x="641532" y="2341785"/>
                  <a:pt x="604543" y="2312707"/>
                  <a:pt x="594908" y="2276592"/>
                </a:cubicBezTo>
                <a:cubicBezTo>
                  <a:pt x="559787" y="2146208"/>
                  <a:pt x="483946" y="2051328"/>
                  <a:pt x="370497" y="1977567"/>
                </a:cubicBezTo>
                <a:cubicBezTo>
                  <a:pt x="337860" y="1956449"/>
                  <a:pt x="316415" y="1917884"/>
                  <a:pt x="271969" y="1911765"/>
                </a:cubicBezTo>
                <a:cubicBezTo>
                  <a:pt x="173127" y="1898297"/>
                  <a:pt x="204209" y="1793011"/>
                  <a:pt x="151990" y="1746183"/>
                </a:cubicBezTo>
                <a:cubicBezTo>
                  <a:pt x="142044" y="1737306"/>
                  <a:pt x="133031" y="1719862"/>
                  <a:pt x="134895" y="1707927"/>
                </a:cubicBezTo>
                <a:cubicBezTo>
                  <a:pt x="137691" y="1690784"/>
                  <a:pt x="149504" y="1674564"/>
                  <a:pt x="159450" y="1659260"/>
                </a:cubicBezTo>
                <a:cubicBezTo>
                  <a:pt x="169707" y="1643958"/>
                  <a:pt x="185247" y="1630489"/>
                  <a:pt x="177788" y="1610290"/>
                </a:cubicBezTo>
                <a:cubicBezTo>
                  <a:pt x="174683" y="1602027"/>
                  <a:pt x="176855" y="1573257"/>
                  <a:pt x="153855" y="1595904"/>
                </a:cubicBezTo>
                <a:cubicBezTo>
                  <a:pt x="90759" y="1658037"/>
                  <a:pt x="54081" y="1599274"/>
                  <a:pt x="0" y="1571114"/>
                </a:cubicBezTo>
                <a:cubicBezTo>
                  <a:pt x="43514" y="1542037"/>
                  <a:pt x="82677" y="1521532"/>
                  <a:pt x="89205" y="1478072"/>
                </a:cubicBezTo>
                <a:cubicBezTo>
                  <a:pt x="102570" y="1388394"/>
                  <a:pt x="159758" y="1347382"/>
                  <a:pt x="246479" y="1339424"/>
                </a:cubicBezTo>
                <a:cubicBezTo>
                  <a:pt x="214465" y="1252808"/>
                  <a:pt x="214465" y="1252808"/>
                  <a:pt x="317968" y="1240870"/>
                </a:cubicBezTo>
                <a:cubicBezTo>
                  <a:pt x="278183" y="1185780"/>
                  <a:pt x="278183" y="1171701"/>
                  <a:pt x="326361" y="1152725"/>
                </a:cubicBezTo>
                <a:cubicBezTo>
                  <a:pt x="372673" y="1134666"/>
                  <a:pt x="423957" y="1128545"/>
                  <a:pt x="466852" y="1100695"/>
                </a:cubicBezTo>
                <a:cubicBezTo>
                  <a:pt x="427377" y="1030299"/>
                  <a:pt x="416187" y="948581"/>
                  <a:pt x="334753" y="914300"/>
                </a:cubicBezTo>
                <a:cubicBezTo>
                  <a:pt x="322010" y="909097"/>
                  <a:pt x="313307" y="887979"/>
                  <a:pt x="321386" y="875737"/>
                </a:cubicBezTo>
                <a:cubicBezTo>
                  <a:pt x="350915" y="831359"/>
                  <a:pt x="308644" y="747189"/>
                  <a:pt x="400645" y="737702"/>
                </a:cubicBezTo>
                <a:cubicBezTo>
                  <a:pt x="412147" y="736784"/>
                  <a:pt x="422716" y="727601"/>
                  <a:pt x="413701" y="715664"/>
                </a:cubicBezTo>
                <a:cubicBezTo>
                  <a:pt x="382618" y="674041"/>
                  <a:pt x="420228" y="676794"/>
                  <a:pt x="442916" y="671592"/>
                </a:cubicBezTo>
                <a:cubicBezTo>
                  <a:pt x="470270" y="665166"/>
                  <a:pt x="501352" y="683528"/>
                  <a:pt x="526840" y="660880"/>
                </a:cubicBezTo>
                <a:cubicBezTo>
                  <a:pt x="520932" y="637006"/>
                  <a:pt x="498866" y="637312"/>
                  <a:pt x="483325" y="629661"/>
                </a:cubicBezTo>
                <a:cubicBezTo>
                  <a:pt x="437945" y="607624"/>
                  <a:pt x="400956" y="581304"/>
                  <a:pt x="398780" y="524068"/>
                </a:cubicBezTo>
                <a:cubicBezTo>
                  <a:pt x="397228" y="477853"/>
                  <a:pt x="392254" y="437148"/>
                  <a:pt x="455041" y="423067"/>
                </a:cubicBezTo>
                <a:cubicBezTo>
                  <a:pt x="481149" y="417251"/>
                  <a:pt x="473687" y="383892"/>
                  <a:pt x="458768" y="367363"/>
                </a:cubicBezTo>
                <a:cubicBezTo>
                  <a:pt x="432038" y="337982"/>
                  <a:pt x="409972" y="298806"/>
                  <a:pt x="363968" y="296052"/>
                </a:cubicBezTo>
                <a:cubicBezTo>
                  <a:pt x="335995" y="294216"/>
                  <a:pt x="314548" y="281971"/>
                  <a:pt x="292481" y="267894"/>
                </a:cubicBezTo>
                <a:cubicBezTo>
                  <a:pt x="276630" y="257791"/>
                  <a:pt x="257670" y="249223"/>
                  <a:pt x="259533" y="227493"/>
                </a:cubicBezTo>
                <a:cubicBezTo>
                  <a:pt x="261399" y="206680"/>
                  <a:pt x="279736" y="198111"/>
                  <a:pt x="298387" y="193826"/>
                </a:cubicBezTo>
                <a:cubicBezTo>
                  <a:pt x="360552" y="180054"/>
                  <a:pt x="418983" y="159853"/>
                  <a:pt x="470893" y="113638"/>
                </a:cubicBezTo>
                <a:cubicBezTo>
                  <a:pt x="436390" y="89152"/>
                  <a:pt x="403444" y="71400"/>
                  <a:pt x="377957" y="46608"/>
                </a:cubicBezTo>
                <a:cubicBezTo>
                  <a:pt x="370264" y="39110"/>
                  <a:pt x="371678" y="29598"/>
                  <a:pt x="380092" y="1856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DB5B423A-57CC-4C58-AA26-8E2E862B0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217023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770" name="Nadpis 1">
            <a:extLst>
              <a:ext uri="{FF2B5EF4-FFF2-40B4-BE49-F238E27FC236}">
                <a16:creationId xmlns:a16="http://schemas.microsoft.com/office/drawing/2014/main" id="{473F33F7-FB86-46DC-B521-E421D2416D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673770"/>
            <a:ext cx="3220329" cy="2027227"/>
          </a:xfrm>
        </p:spPr>
        <p:txBody>
          <a:bodyPr anchor="t">
            <a:normAutofit/>
          </a:bodyPr>
          <a:lstStyle/>
          <a:p>
            <a:pPr eaLnBrk="1" hangingPunct="1"/>
            <a:r>
              <a:rPr lang="cs-CZ" altLang="cs-CZ" b="1" dirty="0">
                <a:solidFill>
                  <a:srgbClr val="FFFFFF"/>
                </a:solidFill>
              </a:rPr>
              <a:t>Co se děje </a:t>
            </a:r>
            <a:br>
              <a:rPr lang="cs-CZ" altLang="cs-CZ" b="1" dirty="0">
                <a:solidFill>
                  <a:srgbClr val="FFFFFF"/>
                </a:solidFill>
              </a:rPr>
            </a:br>
            <a:r>
              <a:rPr lang="cs-CZ" altLang="cs-CZ" b="1" dirty="0">
                <a:solidFill>
                  <a:srgbClr val="FFFFFF"/>
                </a:solidFill>
              </a:rPr>
              <a:t>ve vztazích? </a:t>
            </a:r>
          </a:p>
        </p:txBody>
      </p:sp>
      <p:graphicFrame>
        <p:nvGraphicFramePr>
          <p:cNvPr id="32773" name="Zástupný symbol pro obsah 2">
            <a:extLst>
              <a:ext uri="{FF2B5EF4-FFF2-40B4-BE49-F238E27FC236}">
                <a16:creationId xmlns:a16="http://schemas.microsoft.com/office/drawing/2014/main" id="{245F5492-0D20-3349-E845-7655D692D3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3250481"/>
              </p:ext>
            </p:extLst>
          </p:nvPr>
        </p:nvGraphicFramePr>
        <p:xfrm>
          <a:off x="5542672" y="541606"/>
          <a:ext cx="5811128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67471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90">
            <a:extLst>
              <a:ext uri="{FF2B5EF4-FFF2-40B4-BE49-F238E27FC236}">
                <a16:creationId xmlns:a16="http://schemas.microsoft.com/office/drawing/2014/main" id="{7905BA41-EE6E-4F80-8636-447F22DD7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812" name="TextovéPole 4">
            <a:extLst>
              <a:ext uri="{FF2B5EF4-FFF2-40B4-BE49-F238E27FC236}">
                <a16:creationId xmlns:a16="http://schemas.microsoft.com/office/drawing/2014/main" id="{0C480B68-DF22-4F74-9890-CB7244CCF0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8465" y="3298722"/>
            <a:ext cx="8495070" cy="178440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cs-CZ" sz="32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Osoby</a:t>
            </a:r>
            <a:r>
              <a:rPr lang="en-US" altLang="cs-CZ" sz="3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cs-CZ" sz="32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náchylné</a:t>
            </a:r>
            <a:r>
              <a:rPr lang="en-US" altLang="cs-CZ" sz="3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k </a:t>
            </a:r>
            <a:r>
              <a:rPr lang="en-US" altLang="cs-CZ" sz="32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vyhoření</a:t>
            </a:r>
            <a:endParaRPr lang="en-US" altLang="cs-CZ" sz="32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cs-CZ" sz="32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cs-CZ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	</a:t>
            </a:r>
            <a:r>
              <a:rPr lang="en-US" altLang="cs-CZ" sz="3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empatické</a:t>
            </a:r>
            <a:r>
              <a:rPr lang="en-US" altLang="cs-CZ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altLang="cs-CZ" sz="3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obětavé</a:t>
            </a:r>
            <a:r>
              <a:rPr lang="en-US" altLang="cs-CZ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altLang="cs-CZ" sz="3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idealistické</a:t>
            </a:r>
            <a:r>
              <a:rPr lang="en-US" altLang="cs-CZ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altLang="cs-CZ" sz="3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perfekcionistické</a:t>
            </a:r>
            <a:r>
              <a:rPr lang="en-US" altLang="cs-CZ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altLang="cs-CZ" sz="3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zaměřené</a:t>
            </a:r>
            <a:r>
              <a:rPr lang="en-US" altLang="cs-CZ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cs-CZ" sz="3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na</a:t>
            </a:r>
            <a:r>
              <a:rPr lang="en-US" altLang="cs-CZ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cs-CZ" sz="3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druhé</a:t>
            </a:r>
            <a:r>
              <a:rPr lang="en-US" altLang="cs-CZ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altLang="cs-CZ" sz="3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úzkostné</a:t>
            </a:r>
            <a:endParaRPr lang="en-US" altLang="cs-CZ" sz="3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CD7549B2-EE05-4558-8C64-AC46755F2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25914" y="889251"/>
            <a:ext cx="2140172" cy="2140172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8" name="Graphic 87" descr="Oheň">
            <a:extLst>
              <a:ext uri="{FF2B5EF4-FFF2-40B4-BE49-F238E27FC236}">
                <a16:creationId xmlns:a16="http://schemas.microsoft.com/office/drawing/2014/main" id="{83BCD5C6-1878-294A-F15E-B82BFC16B0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08264" y="1371601"/>
            <a:ext cx="1175474" cy="117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92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6D84C4-930D-4AB4-86E4-5BA154121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Pár slov od psychologa</a:t>
            </a:r>
          </a:p>
        </p:txBody>
      </p:sp>
      <p:pic>
        <p:nvPicPr>
          <p:cNvPr id="4" name="Online médium 3" title="SYNDROM VYHOŘENÍ - PŘÍČINY a JAK mu ZABRÁNIT ▶ 18 .díl ( POCITY S MISTOU )">
            <a:hlinkClick r:id="" action="ppaction://media"/>
            <a:extLst>
              <a:ext uri="{FF2B5EF4-FFF2-40B4-BE49-F238E27FC236}">
                <a16:creationId xmlns:a16="http://schemas.microsoft.com/office/drawing/2014/main" id="{60A38B59-D8B2-409E-8B83-58F9866247F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83763" y="1590234"/>
            <a:ext cx="770096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972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>
            <a:extLst>
              <a:ext uri="{FF2B5EF4-FFF2-40B4-BE49-F238E27FC236}">
                <a16:creationId xmlns:a16="http://schemas.microsoft.com/office/drawing/2014/main" id="{5FB946D7-1CA4-446E-8795-007CACFDE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192416F2-BC84-4D7C-80C6-6296C10C3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95338" y="981075"/>
            <a:ext cx="10601325" cy="4552949"/>
          </a:xfrm>
          <a:prstGeom prst="rect">
            <a:avLst/>
          </a:prstGeom>
          <a:solidFill>
            <a:schemeClr val="bg1"/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6A46218-C336-47EB-8672-2E4A06B90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7097" y="1428750"/>
            <a:ext cx="9117807" cy="210502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 </a:t>
            </a:r>
            <a:r>
              <a:rPr lang="cs-CZ" sz="6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wor</a:t>
            </a:r>
            <a:r>
              <a:rPr lang="cs-CZ" sz="6000" b="1" dirty="0" err="1"/>
              <a:t>k-life</a:t>
            </a:r>
            <a:r>
              <a:rPr lang="cs-CZ" sz="6000" b="1" dirty="0"/>
              <a:t> balance</a:t>
            </a:r>
            <a:r>
              <a:rPr lang="en-US" sz="6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330623A-AB89-4E04-AC9A-2BAFBF85AE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52800" y="3771366"/>
            <a:ext cx="5486400" cy="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295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DEC42E7D-652E-4EC9-840A-E6EE5D596C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pPr eaLnBrk="1" hangingPunct="1"/>
            <a:r>
              <a:rPr lang="cs-CZ" altLang="cs-CZ" b="1"/>
              <a:t>Co můžeme dělat?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8C39BD3E-F0E3-41D5-BF10-543DECAED0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1600"/>
              <a:t>aktivně čelit situaci, neúspěchy hodnotit z hlediska snahy</a:t>
            </a:r>
          </a:p>
          <a:p>
            <a:pPr eaLnBrk="1" hangingPunct="1">
              <a:defRPr/>
            </a:pPr>
            <a:r>
              <a:rPr lang="cs-CZ" altLang="cs-CZ" sz="1600"/>
              <a:t>oddělovat pracovní život od osobního</a:t>
            </a:r>
          </a:p>
          <a:p>
            <a:pPr eaLnBrk="1" hangingPunct="1">
              <a:defRPr/>
            </a:pPr>
            <a:r>
              <a:rPr lang="cs-CZ" altLang="cs-CZ" sz="1600"/>
              <a:t>profesionální práce s lidmi – vytvořit si jistý odstup od klientů</a:t>
            </a:r>
          </a:p>
          <a:p>
            <a:pPr eaLnBrk="1" hangingPunct="1">
              <a:defRPr/>
            </a:pPr>
            <a:r>
              <a:rPr lang="cs-CZ" altLang="cs-CZ" sz="1600"/>
              <a:t>pečovat o své vztahy s lidmi (sociální opora)</a:t>
            </a:r>
          </a:p>
          <a:p>
            <a:pPr eaLnBrk="1" hangingPunct="1">
              <a:defRPr/>
            </a:pPr>
            <a:r>
              <a:rPr lang="cs-CZ" altLang="cs-CZ" sz="1600"/>
              <a:t>osvojit si zdravý životní styl</a:t>
            </a:r>
          </a:p>
          <a:p>
            <a:pPr eaLnBrk="1" hangingPunct="1">
              <a:defRPr/>
            </a:pPr>
            <a:r>
              <a:rPr lang="cs-CZ" altLang="cs-CZ" sz="1600"/>
              <a:t>usilovat o srozumitelnost, smysluplnost, zvládnutelnost</a:t>
            </a:r>
          </a:p>
          <a:p>
            <a:pPr marL="0" indent="0" eaLnBrk="1" hangingPunct="1">
              <a:buNone/>
              <a:defRPr/>
            </a:pPr>
            <a:endParaRPr lang="cs-CZ" altLang="cs-CZ" sz="1600"/>
          </a:p>
          <a:p>
            <a:pPr marL="0" indent="0">
              <a:buNone/>
              <a:defRPr/>
            </a:pPr>
            <a:r>
              <a:rPr lang="cs-CZ" altLang="cs-CZ" sz="1600" b="1"/>
              <a:t>Intervence na straně organizace</a:t>
            </a:r>
          </a:p>
          <a:p>
            <a:pPr eaLnBrk="1" hangingPunct="1">
              <a:defRPr/>
            </a:pPr>
            <a:r>
              <a:rPr lang="cs-CZ" altLang="cs-CZ" sz="1600"/>
              <a:t>zvýšení participace pracovníků na rozhodování</a:t>
            </a:r>
          </a:p>
          <a:p>
            <a:pPr eaLnBrk="1" hangingPunct="1">
              <a:defRPr/>
            </a:pPr>
            <a:r>
              <a:rPr lang="cs-CZ" altLang="cs-CZ" sz="1600"/>
              <a:t>vytvoření sociálně citlivého prostředí</a:t>
            </a:r>
          </a:p>
          <a:p>
            <a:pPr eaLnBrk="1" hangingPunct="1">
              <a:defRPr/>
            </a:pPr>
            <a:r>
              <a:rPr lang="cs-CZ" altLang="cs-CZ" sz="1600"/>
              <a:t>jasný kariérní řád </a:t>
            </a:r>
          </a:p>
        </p:txBody>
      </p:sp>
      <p:pic>
        <p:nvPicPr>
          <p:cNvPr id="34820" name="Picture 4" descr="deštník">
            <a:extLst>
              <a:ext uri="{FF2B5EF4-FFF2-40B4-BE49-F238E27FC236}">
                <a16:creationId xmlns:a16="http://schemas.microsoft.com/office/drawing/2014/main" id="{93507E9B-6D25-472D-9C55-BB6992F7B7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64" r="27114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391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17587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8CA08F-5668-4FE1-8869-40B6E8A91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Tipy od Nevypusť duši</a:t>
            </a:r>
          </a:p>
        </p:txBody>
      </p:sp>
      <p:pic>
        <p:nvPicPr>
          <p:cNvPr id="4" name="Online médium 3" title="7 tipů pro naše duševní zdraví (Psychohygiena &amp; zvyšování psychické odolnosti)">
            <a:hlinkClick r:id="" action="ppaction://media"/>
            <a:extLst>
              <a:ext uri="{FF2B5EF4-FFF2-40B4-BE49-F238E27FC236}">
                <a16:creationId xmlns:a16="http://schemas.microsoft.com/office/drawing/2014/main" id="{D9D2F3C6-6DDB-401F-9596-53FD1DB2B39C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46313" y="1825625"/>
            <a:ext cx="770096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48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Popcorns ve dřevěném nudlí nad nativní tabulkovou tkaninou">
            <a:extLst>
              <a:ext uri="{FF2B5EF4-FFF2-40B4-BE49-F238E27FC236}">
                <a16:creationId xmlns:a16="http://schemas.microsoft.com/office/drawing/2014/main" id="{93DAF1FC-2E55-63D3-A193-D25CDBCEA5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5" name="Rectangle 7">
            <a:extLst>
              <a:ext uri="{FF2B5EF4-FFF2-40B4-BE49-F238E27FC236}">
                <a16:creationId xmlns:a16="http://schemas.microsoft.com/office/drawing/2014/main" id="{B4916930-E76E-4100-9DCF-4981566A3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57375" y="1885950"/>
            <a:ext cx="8505825" cy="3152775"/>
          </a:xfrm>
          <a:prstGeom prst="rect">
            <a:avLst/>
          </a:prstGeom>
          <a:solidFill>
            <a:schemeClr val="bg1">
              <a:alpha val="75000"/>
            </a:schemeClr>
          </a:solidFill>
          <a:ln w="635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5AB8A58-E18C-45EE-A2D8-D9C5E8122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6475" y="2247900"/>
            <a:ext cx="7581900" cy="2514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b="1">
                <a:solidFill>
                  <a:schemeClr val="tx1">
                    <a:lumMod val="75000"/>
                    <a:lumOff val="25000"/>
                  </a:schemeClr>
                </a:solidFill>
              </a:rPr>
              <a:t>Relaxační techniky</a:t>
            </a:r>
            <a:endParaRPr lang="en-US" sz="66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0359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0F01FE7-917D-49E7-B778-0DA05C68E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cs-CZ" sz="6000" b="1">
                <a:solidFill>
                  <a:schemeClr val="bg1"/>
                </a:solidFill>
              </a:rPr>
              <a:t>Relaxační techniky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4B1C28FA-57B4-BE4B-0C93-2C50B2F86C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2377146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94951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E56482-A125-49B6-8BFA-15C190408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314DAB1-FEE9-4AA7-8FED-4E8FE163D5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589" y="-102638"/>
            <a:ext cx="4596986" cy="6892115"/>
          </a:xfrm>
        </p:spPr>
      </p:pic>
    </p:spTree>
    <p:extLst>
      <p:ext uri="{BB962C8B-B14F-4D97-AF65-F5344CB8AC3E}">
        <p14:creationId xmlns:p14="http://schemas.microsoft.com/office/powerpoint/2010/main" val="3702554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ADF3D0-7A5E-4EF9-987C-6DE8E0CB0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Dýchání do čtverce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CA963715-9A73-446B-AF47-79D6823647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892" y="1352939"/>
            <a:ext cx="7124069" cy="4749379"/>
          </a:xfrm>
        </p:spPr>
      </p:pic>
    </p:spTree>
    <p:extLst>
      <p:ext uri="{BB962C8B-B14F-4D97-AF65-F5344CB8AC3E}">
        <p14:creationId xmlns:p14="http://schemas.microsoft.com/office/powerpoint/2010/main" val="2414883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3" name="Rectangle 71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Obrázek 2" descr="Obsah obrázku text, klipart, vektorová grafika&#10;&#10;Popis byl vytvořen automaticky">
            <a:extLst>
              <a:ext uri="{FF2B5EF4-FFF2-40B4-BE49-F238E27FC236}">
                <a16:creationId xmlns:a16="http://schemas.microsoft.com/office/drawing/2014/main" id="{5516F10E-2E14-4312-AE19-536EBBA270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053" y="1999008"/>
            <a:ext cx="4777381" cy="2687276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76" name="Arc 75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A932E5CA-29EF-4508-8A45-296F72689A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1" y="479493"/>
            <a:ext cx="52578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b="1"/>
              <a:t>Co je to stres?</a:t>
            </a:r>
            <a:endParaRPr lang="cs-CZ" altLang="cs-CZ" b="1" dirty="0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0E3CAEA-1BCD-4FD3-B08B-4C1AACF931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1" y="1984443"/>
            <a:ext cx="5257800" cy="419252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cs-CZ" altLang="cs-CZ" i="1" dirty="0"/>
              <a:t>„Stres je reakcí organismu na interní a externí procesy, které dosahují takových hodnot, že přetěžují fyziologické kapacity organismu.“  </a:t>
            </a:r>
          </a:p>
          <a:p>
            <a:pPr marL="0" indent="0" algn="r" eaLnBrk="1" hangingPunct="1">
              <a:buNone/>
            </a:pPr>
            <a:r>
              <a:rPr lang="cs-CZ" altLang="cs-CZ" sz="2000" dirty="0"/>
              <a:t>(H. </a:t>
            </a:r>
            <a:r>
              <a:rPr lang="cs-CZ" altLang="cs-CZ" sz="2000" dirty="0" err="1"/>
              <a:t>Basowitz</a:t>
            </a:r>
            <a:r>
              <a:rPr lang="cs-CZ" altLang="cs-CZ" sz="2000" dirty="0"/>
              <a:t>)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b="1" dirty="0"/>
              <a:t>distres </a:t>
            </a:r>
            <a:r>
              <a:rPr lang="cs-CZ" altLang="cs-CZ" b="1" dirty="0">
                <a:sym typeface="Wingdings" panose="05000000000000000000" pitchFamily="2" charset="2"/>
              </a:rPr>
              <a:t> </a:t>
            </a:r>
            <a:endParaRPr lang="cs-CZ" altLang="cs-CZ" b="1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b="1" dirty="0"/>
              <a:t>eustres </a:t>
            </a:r>
            <a:r>
              <a:rPr lang="cs-CZ" altLang="cs-CZ" b="1" dirty="0">
                <a:sym typeface="Wingdings" panose="05000000000000000000" pitchFamily="2" charset="2"/>
              </a:rPr>
              <a:t> </a:t>
            </a:r>
            <a:endParaRPr lang="cs-CZ" altLang="cs-CZ" b="1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interiér, ležící, kočka, postel&#10;&#10;Popis byl vytvořen automaticky">
            <a:extLst>
              <a:ext uri="{FF2B5EF4-FFF2-40B4-BE49-F238E27FC236}">
                <a16:creationId xmlns:a16="http://schemas.microsoft.com/office/drawing/2014/main" id="{FDCB99EE-4123-44B5-A492-440D83351E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12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20BFB61-E7D3-4290-B8DE-99732DB83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>
                <a:solidFill>
                  <a:schemeClr val="tx1">
                    <a:lumMod val="85000"/>
                    <a:lumOff val="15000"/>
                  </a:schemeClr>
                </a:solidFill>
              </a:rPr>
              <a:t>Technika na usínání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15984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19C921-249F-4AB7-8481-D84B5C7DA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Body scan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9B048D5-B450-4498-869D-D1FD1812F4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200" y="1863801"/>
            <a:ext cx="7623598" cy="444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0021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osoba, ruka, zavřít&#10;&#10;Popis byl vytvořen automaticky">
            <a:extLst>
              <a:ext uri="{FF2B5EF4-FFF2-40B4-BE49-F238E27FC236}">
                <a16:creationId xmlns:a16="http://schemas.microsoft.com/office/drawing/2014/main" id="{D1130D5D-98AF-4410-AD70-545946E2A5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E2B4144-9599-43CA-B17A-0FFB8CC4E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>
                <a:solidFill>
                  <a:schemeClr val="tx1">
                    <a:lumMod val="85000"/>
                    <a:lumOff val="15000"/>
                  </a:schemeClr>
                </a:solidFill>
              </a:rPr>
              <a:t>Jacobsonova progresivní svalová relaxace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5754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B165F3-CD9B-4FB5-AEFF-D48412681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Autogenní trénink</a:t>
            </a:r>
          </a:p>
        </p:txBody>
      </p:sp>
      <p:pic>
        <p:nvPicPr>
          <p:cNvPr id="4" name="Online médium 3" title="Autogenní trénink - řízená relaxace">
            <a:hlinkClick r:id="" action="ppaction://media"/>
            <a:extLst>
              <a:ext uri="{FF2B5EF4-FFF2-40B4-BE49-F238E27FC236}">
                <a16:creationId xmlns:a16="http://schemas.microsoft.com/office/drawing/2014/main" id="{578D5EC2-7709-4F86-9779-0B36C44522B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680329" y="1455298"/>
            <a:ext cx="6237334" cy="467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13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" name="Nadpis 1">
            <a:extLst>
              <a:ext uri="{FF2B5EF4-FFF2-40B4-BE49-F238E27FC236}">
                <a16:creationId xmlns:a16="http://schemas.microsoft.com/office/drawing/2014/main" id="{AA30A758-D093-41F4-AE0E-8132A22B4A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cs-CZ" altLang="cs-CZ" b="1"/>
              <a:t>Homeostatická reakce</a:t>
            </a:r>
            <a:endParaRPr lang="cs-CZ" alt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1FC433-39C8-4463-823A-1CA190C3D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503" y="2172430"/>
            <a:ext cx="5257800" cy="384366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cs-CZ" sz="2000"/>
              <a:t>Spouští se při vychýlení organismu </a:t>
            </a:r>
            <a:br>
              <a:rPr lang="cs-CZ" sz="2000"/>
            </a:br>
            <a:r>
              <a:rPr lang="cs-CZ" sz="2000"/>
              <a:t>z rovnováhy (např. termoregulace)</a:t>
            </a:r>
          </a:p>
          <a:p>
            <a:pPr marL="0" indent="0">
              <a:lnSpc>
                <a:spcPct val="150000"/>
              </a:lnSpc>
              <a:buNone/>
              <a:defRPr/>
            </a:pPr>
            <a:endParaRPr lang="cs-CZ" sz="1000"/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cs-CZ" sz="2000"/>
              <a:t>Pokud je podnět významnější, zapojuje se i reakce stresová </a:t>
            </a:r>
            <a:br>
              <a:rPr lang="cs-CZ" sz="2000"/>
            </a:br>
            <a:r>
              <a:rPr lang="cs-CZ" sz="2000"/>
              <a:t>(Hans Selye - GAS všeobecný adaptační syndrom)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cs-CZ" sz="2000"/>
              <a:t>	</a:t>
            </a:r>
            <a:endParaRPr lang="cs-CZ" sz="2000" dirty="0"/>
          </a:p>
        </p:txBody>
      </p:sp>
      <p:pic>
        <p:nvPicPr>
          <p:cNvPr id="6148" name="Picture 2" descr="Hans Selye y sus ratas estresadas | Medicina Universitaria">
            <a:extLst>
              <a:ext uri="{FF2B5EF4-FFF2-40B4-BE49-F238E27FC236}">
                <a16:creationId xmlns:a16="http://schemas.microsoft.com/office/drawing/2014/main" id="{C699CF88-8500-4D63-9526-7479A7F79D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950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8" descr="Hádky mezi partnery jsou přirozené. Ale pravdu při nich nemá ani jeden -  Flowee">
            <a:extLst>
              <a:ext uri="{FF2B5EF4-FFF2-40B4-BE49-F238E27FC236}">
                <a16:creationId xmlns:a16="http://schemas.microsoft.com/office/drawing/2014/main" id="{A1968E06-C016-4A9C-816B-FBB6B471F7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73" r="8523"/>
          <a:stretch/>
        </p:blipFill>
        <p:spPr bwMode="auto">
          <a:xfrm>
            <a:off x="-3" y="2257425"/>
            <a:ext cx="4196274" cy="4600575"/>
          </a:xfrm>
          <a:custGeom>
            <a:avLst/>
            <a:gdLst/>
            <a:ahLst/>
            <a:cxnLst/>
            <a:rect l="l" t="t" r="r" b="b"/>
            <a:pathLst>
              <a:path w="4196274" h="4600575">
                <a:moveTo>
                  <a:pt x="698533" y="23"/>
                </a:moveTo>
                <a:cubicBezTo>
                  <a:pt x="1054085" y="-1460"/>
                  <a:pt x="2609539" y="68645"/>
                  <a:pt x="3265768" y="1088109"/>
                </a:cubicBezTo>
                <a:cubicBezTo>
                  <a:pt x="3279190" y="1093398"/>
                  <a:pt x="3294289" y="1107275"/>
                  <a:pt x="3298987" y="1120493"/>
                </a:cubicBezTo>
                <a:cubicBezTo>
                  <a:pt x="3321470" y="1182283"/>
                  <a:pt x="3376502" y="1209047"/>
                  <a:pt x="3426164" y="1242419"/>
                </a:cubicBezTo>
                <a:cubicBezTo>
                  <a:pt x="3469788" y="1271828"/>
                  <a:pt x="3516097" y="1302557"/>
                  <a:pt x="3534217" y="1352122"/>
                </a:cubicBezTo>
                <a:cubicBezTo>
                  <a:pt x="3558041" y="1418206"/>
                  <a:pt x="3490259" y="1364016"/>
                  <a:pt x="3477841" y="1389129"/>
                </a:cubicBezTo>
                <a:cubicBezTo>
                  <a:pt x="3503679" y="1423492"/>
                  <a:pt x="3543613" y="1454883"/>
                  <a:pt x="3554015" y="1493873"/>
                </a:cubicBezTo>
                <a:cubicBezTo>
                  <a:pt x="3591931" y="1634635"/>
                  <a:pt x="3673808" y="1737067"/>
                  <a:pt x="3796288" y="1816698"/>
                </a:cubicBezTo>
                <a:cubicBezTo>
                  <a:pt x="3831522" y="1839498"/>
                  <a:pt x="3854674" y="1881132"/>
                  <a:pt x="3902658" y="1887738"/>
                </a:cubicBezTo>
                <a:cubicBezTo>
                  <a:pt x="4009367" y="1902279"/>
                  <a:pt x="3975811" y="2015945"/>
                  <a:pt x="4032186" y="2066499"/>
                </a:cubicBezTo>
                <a:cubicBezTo>
                  <a:pt x="4042924" y="2076084"/>
                  <a:pt x="4052655" y="2094915"/>
                  <a:pt x="4050642" y="2107801"/>
                </a:cubicBezTo>
                <a:cubicBezTo>
                  <a:pt x="4047624" y="2126309"/>
                  <a:pt x="4034870" y="2143820"/>
                  <a:pt x="4024133" y="2160342"/>
                </a:cubicBezTo>
                <a:cubicBezTo>
                  <a:pt x="4013059" y="2176862"/>
                  <a:pt x="3996282" y="2191402"/>
                  <a:pt x="4004335" y="2213209"/>
                </a:cubicBezTo>
                <a:cubicBezTo>
                  <a:pt x="4007687" y="2222130"/>
                  <a:pt x="4005342" y="2253190"/>
                  <a:pt x="4030173" y="2228740"/>
                </a:cubicBezTo>
                <a:cubicBezTo>
                  <a:pt x="4098290" y="2161662"/>
                  <a:pt x="4137888" y="2225102"/>
                  <a:pt x="4196274" y="2255503"/>
                </a:cubicBezTo>
                <a:cubicBezTo>
                  <a:pt x="4149296" y="2286895"/>
                  <a:pt x="4107016" y="2309031"/>
                  <a:pt x="4099968" y="2355951"/>
                </a:cubicBezTo>
                <a:cubicBezTo>
                  <a:pt x="4085540" y="2452767"/>
                  <a:pt x="4023800" y="2497043"/>
                  <a:pt x="3930177" y="2505635"/>
                </a:cubicBezTo>
                <a:cubicBezTo>
                  <a:pt x="3964739" y="2599144"/>
                  <a:pt x="3964739" y="2599144"/>
                  <a:pt x="3852997" y="2612033"/>
                </a:cubicBezTo>
                <a:cubicBezTo>
                  <a:pt x="3895949" y="2671508"/>
                  <a:pt x="3895949" y="2686707"/>
                  <a:pt x="3843936" y="2707194"/>
                </a:cubicBezTo>
                <a:cubicBezTo>
                  <a:pt x="3793938" y="2726690"/>
                  <a:pt x="3738572" y="2733299"/>
                  <a:pt x="3692263" y="2763365"/>
                </a:cubicBezTo>
                <a:cubicBezTo>
                  <a:pt x="3734880" y="2839364"/>
                  <a:pt x="3746960" y="2927586"/>
                  <a:pt x="3834876" y="2964596"/>
                </a:cubicBezTo>
                <a:cubicBezTo>
                  <a:pt x="3848634" y="2970213"/>
                  <a:pt x="3858030" y="2993012"/>
                  <a:pt x="3849307" y="3006229"/>
                </a:cubicBezTo>
                <a:cubicBezTo>
                  <a:pt x="3817428" y="3054139"/>
                  <a:pt x="3863064" y="3145008"/>
                  <a:pt x="3763740" y="3155250"/>
                </a:cubicBezTo>
                <a:cubicBezTo>
                  <a:pt x="3751322" y="3156241"/>
                  <a:pt x="3739912" y="3166155"/>
                  <a:pt x="3749644" y="3179042"/>
                </a:cubicBezTo>
                <a:cubicBezTo>
                  <a:pt x="3783202" y="3223978"/>
                  <a:pt x="3742598" y="3221006"/>
                  <a:pt x="3718104" y="3226623"/>
                </a:cubicBezTo>
                <a:cubicBezTo>
                  <a:pt x="3688572" y="3233560"/>
                  <a:pt x="3655017" y="3213736"/>
                  <a:pt x="3627501" y="3238187"/>
                </a:cubicBezTo>
                <a:cubicBezTo>
                  <a:pt x="3633878" y="3263961"/>
                  <a:pt x="3657701" y="3263631"/>
                  <a:pt x="3674479" y="3271890"/>
                </a:cubicBezTo>
                <a:cubicBezTo>
                  <a:pt x="3723470" y="3295682"/>
                  <a:pt x="3763404" y="3324097"/>
                  <a:pt x="3765753" y="3385888"/>
                </a:cubicBezTo>
                <a:cubicBezTo>
                  <a:pt x="3767428" y="3435782"/>
                  <a:pt x="3772798" y="3479727"/>
                  <a:pt x="3705014" y="3494928"/>
                </a:cubicBezTo>
                <a:cubicBezTo>
                  <a:pt x="3676828" y="3501208"/>
                  <a:pt x="3684884" y="3537222"/>
                  <a:pt x="3700990" y="3555066"/>
                </a:cubicBezTo>
                <a:cubicBezTo>
                  <a:pt x="3729848" y="3586786"/>
                  <a:pt x="3753670" y="3629080"/>
                  <a:pt x="3803335" y="3632054"/>
                </a:cubicBezTo>
                <a:cubicBezTo>
                  <a:pt x="3833535" y="3634035"/>
                  <a:pt x="3856689" y="3647255"/>
                  <a:pt x="3880513" y="3662453"/>
                </a:cubicBezTo>
                <a:cubicBezTo>
                  <a:pt x="3897626" y="3673360"/>
                  <a:pt x="3918095" y="3682610"/>
                  <a:pt x="3916083" y="3706069"/>
                </a:cubicBezTo>
                <a:cubicBezTo>
                  <a:pt x="3914069" y="3728539"/>
                  <a:pt x="3894273" y="3737791"/>
                  <a:pt x="3874137" y="3742416"/>
                </a:cubicBezTo>
                <a:cubicBezTo>
                  <a:pt x="3807024" y="3757285"/>
                  <a:pt x="3743942" y="3779093"/>
                  <a:pt x="3687901" y="3828987"/>
                </a:cubicBezTo>
                <a:cubicBezTo>
                  <a:pt x="3725150" y="3855422"/>
                  <a:pt x="3760718" y="3874586"/>
                  <a:pt x="3788234" y="3901352"/>
                </a:cubicBezTo>
                <a:cubicBezTo>
                  <a:pt x="3854674" y="3966112"/>
                  <a:pt x="3291941" y="4169986"/>
                  <a:pt x="3263755" y="4242681"/>
                </a:cubicBezTo>
                <a:cubicBezTo>
                  <a:pt x="3255030" y="4265149"/>
                  <a:pt x="3225166" y="4288278"/>
                  <a:pt x="3200332" y="4294887"/>
                </a:cubicBezTo>
                <a:cubicBezTo>
                  <a:pt x="3083895" y="4325948"/>
                  <a:pt x="2982893" y="4395668"/>
                  <a:pt x="2863768" y="4421442"/>
                </a:cubicBezTo>
                <a:cubicBezTo>
                  <a:pt x="2751355" y="4445892"/>
                  <a:pt x="2640621" y="4478605"/>
                  <a:pt x="2517472" y="4510985"/>
                </a:cubicBezTo>
                <a:cubicBezTo>
                  <a:pt x="2555222" y="4551627"/>
                  <a:pt x="2607569" y="4569553"/>
                  <a:pt x="2654380" y="4591980"/>
                </a:cubicBezTo>
                <a:lnTo>
                  <a:pt x="2667892" y="4600575"/>
                </a:lnTo>
                <a:lnTo>
                  <a:pt x="0" y="4600575"/>
                </a:lnTo>
                <a:lnTo>
                  <a:pt x="0" y="144733"/>
                </a:lnTo>
                <a:lnTo>
                  <a:pt x="121106" y="102309"/>
                </a:lnTo>
                <a:cubicBezTo>
                  <a:pt x="290510" y="47726"/>
                  <a:pt x="463596" y="8200"/>
                  <a:pt x="644044" y="1014"/>
                </a:cubicBezTo>
                <a:cubicBezTo>
                  <a:pt x="656459" y="538"/>
                  <a:pt x="674830" y="121"/>
                  <a:pt x="698533" y="2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velbloud, zvířat, poušť, voda, žízeň, pouštní zvířata | Pikist">
            <a:extLst>
              <a:ext uri="{FF2B5EF4-FFF2-40B4-BE49-F238E27FC236}">
                <a16:creationId xmlns:a16="http://schemas.microsoft.com/office/drawing/2014/main" id="{B74B4B8E-F715-4B90-9754-7626E1B01E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8" r="24753" b="2"/>
          <a:stretch/>
        </p:blipFill>
        <p:spPr bwMode="auto">
          <a:xfrm>
            <a:off x="5314851" y="464685"/>
            <a:ext cx="3241499" cy="3354472"/>
          </a:xfrm>
          <a:custGeom>
            <a:avLst/>
            <a:gdLst/>
            <a:ahLst/>
            <a:cxnLst/>
            <a:rect l="l" t="t" r="r" b="b"/>
            <a:pathLst>
              <a:path w="3359190" h="3476265">
                <a:moveTo>
                  <a:pt x="450539" y="15"/>
                </a:moveTo>
                <a:cubicBezTo>
                  <a:pt x="458434" y="271"/>
                  <a:pt x="466600" y="3856"/>
                  <a:pt x="473999" y="4995"/>
                </a:cubicBezTo>
                <a:cubicBezTo>
                  <a:pt x="637327" y="30493"/>
                  <a:pt x="800653" y="58040"/>
                  <a:pt x="964158" y="82398"/>
                </a:cubicBezTo>
                <a:cubicBezTo>
                  <a:pt x="1117018" y="105163"/>
                  <a:pt x="1270959" y="110398"/>
                  <a:pt x="1424540" y="122237"/>
                </a:cubicBezTo>
                <a:cubicBezTo>
                  <a:pt x="1610425" y="136579"/>
                  <a:pt x="1795950" y="156841"/>
                  <a:pt x="1980752" y="188711"/>
                </a:cubicBezTo>
                <a:cubicBezTo>
                  <a:pt x="2109067" y="211022"/>
                  <a:pt x="2238645" y="226502"/>
                  <a:pt x="2368766" y="208745"/>
                </a:cubicBezTo>
                <a:cubicBezTo>
                  <a:pt x="2375261" y="207834"/>
                  <a:pt x="2382661" y="204876"/>
                  <a:pt x="2388075" y="207834"/>
                </a:cubicBezTo>
                <a:cubicBezTo>
                  <a:pt x="2451242" y="241073"/>
                  <a:pt x="2520180" y="217168"/>
                  <a:pt x="2585691" y="238113"/>
                </a:cubicBezTo>
                <a:cubicBezTo>
                  <a:pt x="2568908" y="318930"/>
                  <a:pt x="2496899" y="312327"/>
                  <a:pt x="2456294" y="368331"/>
                </a:cubicBezTo>
                <a:cubicBezTo>
                  <a:pt x="2522527" y="390639"/>
                  <a:pt x="2582081" y="413178"/>
                  <a:pt x="2642540" y="430023"/>
                </a:cubicBezTo>
                <a:cubicBezTo>
                  <a:pt x="2706608" y="447780"/>
                  <a:pt x="2760929" y="495816"/>
                  <a:pt x="2823551" y="517215"/>
                </a:cubicBezTo>
                <a:cubicBezTo>
                  <a:pt x="2836907" y="521769"/>
                  <a:pt x="2852969" y="537704"/>
                  <a:pt x="2857661" y="553184"/>
                </a:cubicBezTo>
                <a:cubicBezTo>
                  <a:pt x="2872820" y="603269"/>
                  <a:pt x="3175470" y="743732"/>
                  <a:pt x="3139737" y="788350"/>
                </a:cubicBezTo>
                <a:cubicBezTo>
                  <a:pt x="3124939" y="806790"/>
                  <a:pt x="3105809" y="819994"/>
                  <a:pt x="3085776" y="838207"/>
                </a:cubicBezTo>
                <a:cubicBezTo>
                  <a:pt x="3115916" y="872582"/>
                  <a:pt x="3149843" y="887608"/>
                  <a:pt x="3185938" y="897851"/>
                </a:cubicBezTo>
                <a:cubicBezTo>
                  <a:pt x="3196767" y="901039"/>
                  <a:pt x="3207414" y="907413"/>
                  <a:pt x="3208497" y="922894"/>
                </a:cubicBezTo>
                <a:cubicBezTo>
                  <a:pt x="3209580" y="939056"/>
                  <a:pt x="3198571" y="945429"/>
                  <a:pt x="3189367" y="952944"/>
                </a:cubicBezTo>
                <a:cubicBezTo>
                  <a:pt x="3176554" y="963415"/>
                  <a:pt x="3164101" y="972523"/>
                  <a:pt x="3147859" y="973888"/>
                </a:cubicBezTo>
                <a:cubicBezTo>
                  <a:pt x="3121148" y="975937"/>
                  <a:pt x="3108336" y="1005076"/>
                  <a:pt x="3092816" y="1026930"/>
                </a:cubicBezTo>
                <a:cubicBezTo>
                  <a:pt x="3084153" y="1039224"/>
                  <a:pt x="3079821" y="1064037"/>
                  <a:pt x="3094980" y="1068363"/>
                </a:cubicBezTo>
                <a:cubicBezTo>
                  <a:pt x="3131436" y="1078836"/>
                  <a:pt x="3128548" y="1109114"/>
                  <a:pt x="3127647" y="1143489"/>
                </a:cubicBezTo>
                <a:cubicBezTo>
                  <a:pt x="3126383" y="1186061"/>
                  <a:pt x="3104906" y="1205638"/>
                  <a:pt x="3078557" y="1222030"/>
                </a:cubicBezTo>
                <a:cubicBezTo>
                  <a:pt x="3069534" y="1227720"/>
                  <a:pt x="3056721" y="1227493"/>
                  <a:pt x="3053292" y="1245250"/>
                </a:cubicBezTo>
                <a:cubicBezTo>
                  <a:pt x="3068090" y="1262097"/>
                  <a:pt x="3086137" y="1248439"/>
                  <a:pt x="3102020" y="1253218"/>
                </a:cubicBezTo>
                <a:cubicBezTo>
                  <a:pt x="3115193" y="1257088"/>
                  <a:pt x="3137031" y="1255040"/>
                  <a:pt x="3118983" y="1286000"/>
                </a:cubicBezTo>
                <a:cubicBezTo>
                  <a:pt x="3113749" y="1294878"/>
                  <a:pt x="3119885" y="1301709"/>
                  <a:pt x="3126564" y="1302392"/>
                </a:cubicBezTo>
                <a:cubicBezTo>
                  <a:pt x="3179982" y="1309448"/>
                  <a:pt x="3155438" y="1372054"/>
                  <a:pt x="3172584" y="1405063"/>
                </a:cubicBezTo>
                <a:cubicBezTo>
                  <a:pt x="3177275" y="1414169"/>
                  <a:pt x="3172222" y="1429877"/>
                  <a:pt x="3164822" y="1433747"/>
                </a:cubicBezTo>
                <a:cubicBezTo>
                  <a:pt x="3117539" y="1459245"/>
                  <a:pt x="3111043" y="1520028"/>
                  <a:pt x="3088122" y="1572389"/>
                </a:cubicBezTo>
                <a:cubicBezTo>
                  <a:pt x="3113028" y="1593104"/>
                  <a:pt x="3142805" y="1597657"/>
                  <a:pt x="3169695" y="1611089"/>
                </a:cubicBezTo>
                <a:cubicBezTo>
                  <a:pt x="3197669" y="1625204"/>
                  <a:pt x="3197669" y="1635676"/>
                  <a:pt x="3174569" y="1676653"/>
                </a:cubicBezTo>
                <a:cubicBezTo>
                  <a:pt x="3234665" y="1685532"/>
                  <a:pt x="3234665" y="1685532"/>
                  <a:pt x="3216077" y="1749957"/>
                </a:cubicBezTo>
                <a:cubicBezTo>
                  <a:pt x="3266430" y="1755877"/>
                  <a:pt x="3299635" y="1786382"/>
                  <a:pt x="3307395" y="1853085"/>
                </a:cubicBezTo>
                <a:cubicBezTo>
                  <a:pt x="3311185" y="1885411"/>
                  <a:pt x="3333924" y="1900663"/>
                  <a:pt x="3359190" y="1922291"/>
                </a:cubicBezTo>
                <a:cubicBezTo>
                  <a:pt x="3327789" y="1943236"/>
                  <a:pt x="3306492" y="1986945"/>
                  <a:pt x="3269857" y="1940730"/>
                </a:cubicBezTo>
                <a:cubicBezTo>
                  <a:pt x="3256503" y="1923885"/>
                  <a:pt x="3257764" y="1945284"/>
                  <a:pt x="3255961" y="1951430"/>
                </a:cubicBezTo>
                <a:cubicBezTo>
                  <a:pt x="3251630" y="1966455"/>
                  <a:pt x="3260653" y="1976472"/>
                  <a:pt x="3266609" y="1987854"/>
                </a:cubicBezTo>
                <a:cubicBezTo>
                  <a:pt x="3272384" y="1999237"/>
                  <a:pt x="3279243" y="2011302"/>
                  <a:pt x="3280866" y="2024054"/>
                </a:cubicBezTo>
                <a:cubicBezTo>
                  <a:pt x="3281948" y="2032931"/>
                  <a:pt x="3276715" y="2045905"/>
                  <a:pt x="3270940" y="2052509"/>
                </a:cubicBezTo>
                <a:cubicBezTo>
                  <a:pt x="3240620" y="2087340"/>
                  <a:pt x="3258667" y="2165652"/>
                  <a:pt x="3201277" y="2175670"/>
                </a:cubicBezTo>
                <a:cubicBezTo>
                  <a:pt x="3175470" y="2180221"/>
                  <a:pt x="3163018" y="2208906"/>
                  <a:pt x="3144069" y="2224614"/>
                </a:cubicBezTo>
                <a:cubicBezTo>
                  <a:pt x="3078197" y="2279478"/>
                  <a:pt x="3034161" y="2350051"/>
                  <a:pt x="3013769" y="2447031"/>
                </a:cubicBezTo>
                <a:cubicBezTo>
                  <a:pt x="3008175" y="2473894"/>
                  <a:pt x="2986698" y="2495522"/>
                  <a:pt x="2972802" y="2519197"/>
                </a:cubicBezTo>
                <a:cubicBezTo>
                  <a:pt x="2979480" y="2536499"/>
                  <a:pt x="3015935" y="2499164"/>
                  <a:pt x="3003121" y="2544694"/>
                </a:cubicBezTo>
                <a:cubicBezTo>
                  <a:pt x="2993376" y="2578843"/>
                  <a:pt x="2968470" y="2600014"/>
                  <a:pt x="2945008" y="2620276"/>
                </a:cubicBezTo>
                <a:cubicBezTo>
                  <a:pt x="2918299" y="2643268"/>
                  <a:pt x="2888702" y="2661708"/>
                  <a:pt x="2876610" y="2704279"/>
                </a:cubicBezTo>
                <a:cubicBezTo>
                  <a:pt x="2874083" y="2713386"/>
                  <a:pt x="2865963" y="2722947"/>
                  <a:pt x="2858744" y="2726591"/>
                </a:cubicBezTo>
                <a:cubicBezTo>
                  <a:pt x="2482281" y="3475797"/>
                  <a:pt x="1555563" y="3480805"/>
                  <a:pt x="1448724" y="3475568"/>
                </a:cubicBezTo>
                <a:cubicBezTo>
                  <a:pt x="1319326" y="3468966"/>
                  <a:pt x="1196966" y="3422753"/>
                  <a:pt x="1076954" y="3365156"/>
                </a:cubicBezTo>
                <a:cubicBezTo>
                  <a:pt x="1026241" y="3340797"/>
                  <a:pt x="979138" y="3306195"/>
                  <a:pt x="929868" y="3279332"/>
                </a:cubicBezTo>
                <a:cubicBezTo>
                  <a:pt x="861832" y="3242223"/>
                  <a:pt x="809315" y="3171424"/>
                  <a:pt x="741457" y="3141601"/>
                </a:cubicBezTo>
                <a:cubicBezTo>
                  <a:pt x="671616" y="3110867"/>
                  <a:pt x="611879" y="3054638"/>
                  <a:pt x="540052" y="3030734"/>
                </a:cubicBezTo>
                <a:cubicBezTo>
                  <a:pt x="502153" y="3017985"/>
                  <a:pt x="465517" y="2994993"/>
                  <a:pt x="471471" y="2929200"/>
                </a:cubicBezTo>
                <a:cubicBezTo>
                  <a:pt x="473096" y="2910532"/>
                  <a:pt x="463171" y="2895282"/>
                  <a:pt x="447469" y="2900745"/>
                </a:cubicBezTo>
                <a:cubicBezTo>
                  <a:pt x="417513" y="2910989"/>
                  <a:pt x="403977" y="2883898"/>
                  <a:pt x="387373" y="2863636"/>
                </a:cubicBezTo>
                <a:cubicBezTo>
                  <a:pt x="357776" y="2827667"/>
                  <a:pt x="329623" y="2789422"/>
                  <a:pt x="282519" y="2783503"/>
                </a:cubicBezTo>
                <a:cubicBezTo>
                  <a:pt x="291543" y="2755272"/>
                  <a:pt x="306883" y="2759371"/>
                  <a:pt x="320959" y="2765290"/>
                </a:cubicBezTo>
                <a:cubicBezTo>
                  <a:pt x="357956" y="2780772"/>
                  <a:pt x="394592" y="2798300"/>
                  <a:pt x="431588" y="2813781"/>
                </a:cubicBezTo>
                <a:cubicBezTo>
                  <a:pt x="455771" y="2823799"/>
                  <a:pt x="479775" y="2837912"/>
                  <a:pt x="512079" y="2826755"/>
                </a:cubicBezTo>
                <a:cubicBezTo>
                  <a:pt x="484286" y="2769843"/>
                  <a:pt x="437003" y="2759598"/>
                  <a:pt x="398743" y="2742071"/>
                </a:cubicBezTo>
                <a:cubicBezTo>
                  <a:pt x="350919" y="2719988"/>
                  <a:pt x="322765" y="2678326"/>
                  <a:pt x="289016" y="2631885"/>
                </a:cubicBezTo>
                <a:cubicBezTo>
                  <a:pt x="324209" y="2620730"/>
                  <a:pt x="346045" y="2654879"/>
                  <a:pt x="373657" y="2653056"/>
                </a:cubicBezTo>
                <a:cubicBezTo>
                  <a:pt x="375101" y="2647140"/>
                  <a:pt x="377627" y="2638488"/>
                  <a:pt x="377267" y="2638259"/>
                </a:cubicBezTo>
                <a:cubicBezTo>
                  <a:pt x="332149" y="2612763"/>
                  <a:pt x="311034" y="2564956"/>
                  <a:pt x="303995" y="2507131"/>
                </a:cubicBezTo>
                <a:cubicBezTo>
                  <a:pt x="300386" y="2477310"/>
                  <a:pt x="283963" y="2467976"/>
                  <a:pt x="267720" y="2454316"/>
                </a:cubicBezTo>
                <a:cubicBezTo>
                  <a:pt x="211053" y="2405826"/>
                  <a:pt x="151137" y="2361890"/>
                  <a:pt x="104574" y="2295188"/>
                </a:cubicBezTo>
                <a:cubicBezTo>
                  <a:pt x="158355" y="2304066"/>
                  <a:pt x="201487" y="2347547"/>
                  <a:pt x="259420" y="2366215"/>
                </a:cubicBezTo>
                <a:cubicBezTo>
                  <a:pt x="213400" y="2292910"/>
                  <a:pt x="153843" y="2255803"/>
                  <a:pt x="99521" y="2211409"/>
                </a:cubicBezTo>
                <a:cubicBezTo>
                  <a:pt x="74797" y="2191149"/>
                  <a:pt x="51878" y="2165197"/>
                  <a:pt x="21920" y="2154269"/>
                </a:cubicBezTo>
                <a:cubicBezTo>
                  <a:pt x="11271" y="2150400"/>
                  <a:pt x="-6235" y="2142204"/>
                  <a:pt x="2248" y="2120577"/>
                </a:cubicBezTo>
                <a:cubicBezTo>
                  <a:pt x="9466" y="2102593"/>
                  <a:pt x="23723" y="2108055"/>
                  <a:pt x="36718" y="2113292"/>
                </a:cubicBezTo>
                <a:cubicBezTo>
                  <a:pt x="67939" y="2126269"/>
                  <a:pt x="100244" y="2126495"/>
                  <a:pt x="142474" y="2126269"/>
                </a:cubicBezTo>
                <a:cubicBezTo>
                  <a:pt x="107102" y="2066851"/>
                  <a:pt x="42311" y="2084608"/>
                  <a:pt x="11993" y="2022231"/>
                </a:cubicBezTo>
                <a:cubicBezTo>
                  <a:pt x="49892" y="2011302"/>
                  <a:pt x="79128" y="2033841"/>
                  <a:pt x="109809" y="2038166"/>
                </a:cubicBezTo>
                <a:cubicBezTo>
                  <a:pt x="137600" y="2042036"/>
                  <a:pt x="144459" y="2031565"/>
                  <a:pt x="137962" y="1997188"/>
                </a:cubicBezTo>
                <a:cubicBezTo>
                  <a:pt x="127856" y="1943690"/>
                  <a:pt x="143015" y="1916371"/>
                  <a:pt x="183441" y="1930941"/>
                </a:cubicBezTo>
                <a:cubicBezTo>
                  <a:pt x="220978" y="1944601"/>
                  <a:pt x="224948" y="1924568"/>
                  <a:pt x="214842" y="1894062"/>
                </a:cubicBezTo>
                <a:cubicBezTo>
                  <a:pt x="200405" y="1849671"/>
                  <a:pt x="216827" y="1815295"/>
                  <a:pt x="228017" y="1777960"/>
                </a:cubicBezTo>
                <a:cubicBezTo>
                  <a:pt x="245162" y="1721045"/>
                  <a:pt x="237944" y="1693272"/>
                  <a:pt x="200946" y="1650929"/>
                </a:cubicBezTo>
                <a:cubicBezTo>
                  <a:pt x="180193" y="1627251"/>
                  <a:pt x="157815" y="1607219"/>
                  <a:pt x="127675" y="1586731"/>
                </a:cubicBezTo>
                <a:cubicBezTo>
                  <a:pt x="197157" y="1575576"/>
                  <a:pt x="124246" y="1538013"/>
                  <a:pt x="148791" y="1514564"/>
                </a:cubicBezTo>
                <a:cubicBezTo>
                  <a:pt x="197878" y="1505003"/>
                  <a:pt x="237944" y="1579673"/>
                  <a:pt x="304718" y="1558274"/>
                </a:cubicBezTo>
                <a:cubicBezTo>
                  <a:pt x="222243" y="1493618"/>
                  <a:pt x="131104" y="1472448"/>
                  <a:pt x="71369" y="1386396"/>
                </a:cubicBezTo>
                <a:cubicBezTo>
                  <a:pt x="85084" y="1366817"/>
                  <a:pt x="98799" y="1385029"/>
                  <a:pt x="110530" y="1377745"/>
                </a:cubicBezTo>
                <a:cubicBezTo>
                  <a:pt x="110169" y="1373192"/>
                  <a:pt x="111073" y="1366361"/>
                  <a:pt x="108906" y="1364313"/>
                </a:cubicBezTo>
                <a:cubicBezTo>
                  <a:pt x="64330" y="1317416"/>
                  <a:pt x="63607" y="1316279"/>
                  <a:pt x="111433" y="1281675"/>
                </a:cubicBezTo>
                <a:cubicBezTo>
                  <a:pt x="128217" y="1269609"/>
                  <a:pt x="126772" y="1258909"/>
                  <a:pt x="117930" y="1243657"/>
                </a:cubicBezTo>
                <a:cubicBezTo>
                  <a:pt x="111612" y="1232957"/>
                  <a:pt x="104033" y="1223395"/>
                  <a:pt x="107643" y="1199947"/>
                </a:cubicBezTo>
                <a:cubicBezTo>
                  <a:pt x="133810" y="1229998"/>
                  <a:pt x="260321" y="1220208"/>
                  <a:pt x="282700" y="1217021"/>
                </a:cubicBezTo>
                <a:cubicBezTo>
                  <a:pt x="307786" y="1213607"/>
                  <a:pt x="332510" y="1199037"/>
                  <a:pt x="358858" y="1207003"/>
                </a:cubicBezTo>
                <a:cubicBezTo>
                  <a:pt x="379973" y="1213381"/>
                  <a:pt x="477788" y="1275073"/>
                  <a:pt x="491685" y="1204273"/>
                </a:cubicBezTo>
                <a:cubicBezTo>
                  <a:pt x="492408" y="1200857"/>
                  <a:pt x="531930" y="1208826"/>
                  <a:pt x="553226" y="1212696"/>
                </a:cubicBezTo>
                <a:cubicBezTo>
                  <a:pt x="571995" y="1215883"/>
                  <a:pt x="593110" y="1229998"/>
                  <a:pt x="605743" y="1201769"/>
                </a:cubicBezTo>
                <a:cubicBezTo>
                  <a:pt x="613143" y="1185150"/>
                  <a:pt x="582643" y="1153051"/>
                  <a:pt x="555391" y="1150320"/>
                </a:cubicBezTo>
                <a:cubicBezTo>
                  <a:pt x="531749" y="1147814"/>
                  <a:pt x="507025" y="1144172"/>
                  <a:pt x="484466" y="1151001"/>
                </a:cubicBezTo>
                <a:cubicBezTo>
                  <a:pt x="456674" y="1159198"/>
                  <a:pt x="441696" y="1145994"/>
                  <a:pt x="433934" y="1117538"/>
                </a:cubicBezTo>
                <a:cubicBezTo>
                  <a:pt x="425273" y="1086122"/>
                  <a:pt x="408668" y="1071550"/>
                  <a:pt x="385749" y="1056980"/>
                </a:cubicBezTo>
                <a:cubicBezTo>
                  <a:pt x="330163" y="1021696"/>
                  <a:pt x="276744" y="980946"/>
                  <a:pt x="215745" y="960456"/>
                </a:cubicBezTo>
                <a:cubicBezTo>
                  <a:pt x="203653" y="956358"/>
                  <a:pt x="190298" y="950894"/>
                  <a:pt x="184704" y="923805"/>
                </a:cubicBezTo>
                <a:cubicBezTo>
                  <a:pt x="349836" y="964326"/>
                  <a:pt x="500349" y="1069958"/>
                  <a:pt x="670713" y="1063811"/>
                </a:cubicBezTo>
                <a:cubicBezTo>
                  <a:pt x="624151" y="1030346"/>
                  <a:pt x="570192" y="1028524"/>
                  <a:pt x="520561" y="1005076"/>
                </a:cubicBezTo>
                <a:cubicBezTo>
                  <a:pt x="555753" y="987546"/>
                  <a:pt x="588779" y="1005759"/>
                  <a:pt x="622167" y="1015777"/>
                </a:cubicBezTo>
                <a:cubicBezTo>
                  <a:pt x="650140" y="1023970"/>
                  <a:pt x="675405" y="1025337"/>
                  <a:pt x="678473" y="976393"/>
                </a:cubicBezTo>
                <a:cubicBezTo>
                  <a:pt x="677389" y="973205"/>
                  <a:pt x="677570" y="969107"/>
                  <a:pt x="677751" y="965238"/>
                </a:cubicBezTo>
                <a:cubicBezTo>
                  <a:pt x="668365" y="944976"/>
                  <a:pt x="653749" y="934504"/>
                  <a:pt x="636423" y="928584"/>
                </a:cubicBezTo>
                <a:cubicBezTo>
                  <a:pt x="625955" y="924942"/>
                  <a:pt x="612060" y="919478"/>
                  <a:pt x="612239" y="904909"/>
                </a:cubicBezTo>
                <a:cubicBezTo>
                  <a:pt x="612781" y="850955"/>
                  <a:pt x="579394" y="835246"/>
                  <a:pt x="546007" y="819539"/>
                </a:cubicBezTo>
                <a:cubicBezTo>
                  <a:pt x="564596" y="792676"/>
                  <a:pt x="579213" y="812481"/>
                  <a:pt x="593290" y="810433"/>
                </a:cubicBezTo>
                <a:cubicBezTo>
                  <a:pt x="602495" y="809067"/>
                  <a:pt x="610796" y="806563"/>
                  <a:pt x="610796" y="792676"/>
                </a:cubicBezTo>
                <a:cubicBezTo>
                  <a:pt x="610977" y="781065"/>
                  <a:pt x="606645" y="767861"/>
                  <a:pt x="597622" y="767635"/>
                </a:cubicBezTo>
                <a:cubicBezTo>
                  <a:pt x="541135" y="765585"/>
                  <a:pt x="509913" y="690914"/>
                  <a:pt x="451260" y="690687"/>
                </a:cubicBezTo>
                <a:cubicBezTo>
                  <a:pt x="416248" y="690687"/>
                  <a:pt x="469488" y="648571"/>
                  <a:pt x="439891" y="631042"/>
                </a:cubicBezTo>
                <a:cubicBezTo>
                  <a:pt x="433393" y="627171"/>
                  <a:pt x="456855" y="621254"/>
                  <a:pt x="467323" y="622164"/>
                </a:cubicBezTo>
                <a:cubicBezTo>
                  <a:pt x="477609" y="623074"/>
                  <a:pt x="486813" y="634229"/>
                  <a:pt x="499265" y="626261"/>
                </a:cubicBezTo>
                <a:cubicBezTo>
                  <a:pt x="506123" y="597806"/>
                  <a:pt x="488438" y="587332"/>
                  <a:pt x="473818" y="579365"/>
                </a:cubicBezTo>
                <a:cubicBezTo>
                  <a:pt x="440070" y="560925"/>
                  <a:pt x="407224" y="538615"/>
                  <a:pt x="370228" y="532013"/>
                </a:cubicBezTo>
                <a:cubicBezTo>
                  <a:pt x="357055" y="529737"/>
                  <a:pt x="389177" y="499231"/>
                  <a:pt x="395494" y="488532"/>
                </a:cubicBezTo>
                <a:cubicBezTo>
                  <a:pt x="376883" y="474474"/>
                  <a:pt x="357801" y="462263"/>
                  <a:pt x="338331" y="451478"/>
                </a:cubicBezTo>
                <a:lnTo>
                  <a:pt x="331729" y="448316"/>
                </a:lnTo>
                <a:lnTo>
                  <a:pt x="333477" y="428106"/>
                </a:lnTo>
                <a:cubicBezTo>
                  <a:pt x="333477" y="428106"/>
                  <a:pt x="322127" y="376930"/>
                  <a:pt x="314427" y="351906"/>
                </a:cubicBezTo>
                <a:lnTo>
                  <a:pt x="296726" y="307655"/>
                </a:lnTo>
                <a:lnTo>
                  <a:pt x="312139" y="309596"/>
                </a:lnTo>
                <a:cubicBezTo>
                  <a:pt x="327682" y="313807"/>
                  <a:pt x="343879" y="321889"/>
                  <a:pt x="357956" y="329174"/>
                </a:cubicBezTo>
                <a:cubicBezTo>
                  <a:pt x="381237" y="341238"/>
                  <a:pt x="403435" y="344425"/>
                  <a:pt x="434297" y="329174"/>
                </a:cubicBezTo>
                <a:cubicBezTo>
                  <a:pt x="406324" y="319841"/>
                  <a:pt x="384846" y="311645"/>
                  <a:pt x="362829" y="305953"/>
                </a:cubicBezTo>
                <a:cubicBezTo>
                  <a:pt x="345323" y="301400"/>
                  <a:pt x="387012" y="282960"/>
                  <a:pt x="408307" y="285237"/>
                </a:cubicBezTo>
                <a:cubicBezTo>
                  <a:pt x="438085" y="288423"/>
                  <a:pt x="421302" y="276586"/>
                  <a:pt x="416248" y="260195"/>
                </a:cubicBezTo>
                <a:cubicBezTo>
                  <a:pt x="410835" y="242665"/>
                  <a:pt x="426897" y="237203"/>
                  <a:pt x="437003" y="240844"/>
                </a:cubicBezTo>
                <a:cubicBezTo>
                  <a:pt x="475803" y="255187"/>
                  <a:pt x="514425" y="229917"/>
                  <a:pt x="554491" y="250407"/>
                </a:cubicBezTo>
                <a:cubicBezTo>
                  <a:pt x="544384" y="199867"/>
                  <a:pt x="522546" y="177784"/>
                  <a:pt x="476887" y="170726"/>
                </a:cubicBezTo>
                <a:cubicBezTo>
                  <a:pt x="459741" y="167996"/>
                  <a:pt x="441876" y="172093"/>
                  <a:pt x="427076" y="157522"/>
                </a:cubicBezTo>
                <a:cubicBezTo>
                  <a:pt x="418594" y="149101"/>
                  <a:pt x="409030" y="139084"/>
                  <a:pt x="415707" y="123603"/>
                </a:cubicBezTo>
                <a:cubicBezTo>
                  <a:pt x="420400" y="112674"/>
                  <a:pt x="430506" y="112674"/>
                  <a:pt x="438808" y="116318"/>
                </a:cubicBezTo>
                <a:cubicBezTo>
                  <a:pt x="475984" y="132483"/>
                  <a:pt x="514786" y="138400"/>
                  <a:pt x="553586" y="144320"/>
                </a:cubicBezTo>
                <a:cubicBezTo>
                  <a:pt x="559543" y="145230"/>
                  <a:pt x="566220" y="148191"/>
                  <a:pt x="572898" y="133164"/>
                </a:cubicBezTo>
                <a:cubicBezTo>
                  <a:pt x="500349" y="108805"/>
                  <a:pt x="431408" y="74202"/>
                  <a:pt x="356874" y="60770"/>
                </a:cubicBezTo>
                <a:cubicBezTo>
                  <a:pt x="357956" y="54397"/>
                  <a:pt x="359038" y="48022"/>
                  <a:pt x="360122" y="41649"/>
                </a:cubicBezTo>
                <a:cubicBezTo>
                  <a:pt x="418413" y="50753"/>
                  <a:pt x="476707" y="59859"/>
                  <a:pt x="550338" y="71243"/>
                </a:cubicBezTo>
                <a:cubicBezTo>
                  <a:pt x="505041" y="35045"/>
                  <a:pt x="462269" y="47111"/>
                  <a:pt x="428701" y="15013"/>
                </a:cubicBezTo>
                <a:cubicBezTo>
                  <a:pt x="435018" y="2833"/>
                  <a:pt x="442643" y="-241"/>
                  <a:pt x="450539" y="1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Nadpis 1">
            <a:extLst>
              <a:ext uri="{FF2B5EF4-FFF2-40B4-BE49-F238E27FC236}">
                <a16:creationId xmlns:a16="http://schemas.microsoft.com/office/drawing/2014/main" id="{A6944130-9070-4FEB-9A90-0F663F93AD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97444" y="4557712"/>
            <a:ext cx="6864412" cy="1153182"/>
          </a:xfrm>
        </p:spPr>
        <p:txBody>
          <a:bodyPr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cs-CZ" altLang="cs-CZ" b="1" dirty="0"/>
              <a:t>Jak stres ovlivňuje naše tělo? </a:t>
            </a:r>
          </a:p>
        </p:txBody>
      </p:sp>
      <p:pic>
        <p:nvPicPr>
          <p:cNvPr id="5125" name="Picture 4" descr="S otužováním mohou začít i dvouleté děti, radí Jakub Chomát - iDNES.cz">
            <a:extLst>
              <a:ext uri="{FF2B5EF4-FFF2-40B4-BE49-F238E27FC236}">
                <a16:creationId xmlns:a16="http://schemas.microsoft.com/office/drawing/2014/main" id="{1C5D8C08-0E5F-47A4-970A-B0F848A23E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2" r="-2" b="18157"/>
          <a:stretch/>
        </p:blipFill>
        <p:spPr bwMode="auto">
          <a:xfrm>
            <a:off x="480177" y="3"/>
            <a:ext cx="4980517" cy="2440831"/>
          </a:xfrm>
          <a:custGeom>
            <a:avLst/>
            <a:gdLst/>
            <a:ahLst/>
            <a:cxnLst/>
            <a:rect l="l" t="t" r="r" b="b"/>
            <a:pathLst>
              <a:path w="4980517" h="2440831">
                <a:moveTo>
                  <a:pt x="287929" y="0"/>
                </a:moveTo>
                <a:lnTo>
                  <a:pt x="4817890" y="0"/>
                </a:lnTo>
                <a:lnTo>
                  <a:pt x="4816841" y="3177"/>
                </a:lnTo>
                <a:cubicBezTo>
                  <a:pt x="4816707" y="6109"/>
                  <a:pt x="4816908" y="9403"/>
                  <a:pt x="4816641" y="12038"/>
                </a:cubicBezTo>
                <a:cubicBezTo>
                  <a:pt x="4834033" y="20468"/>
                  <a:pt x="4854369" y="-611"/>
                  <a:pt x="4874703" y="22050"/>
                </a:cubicBezTo>
                <a:cubicBezTo>
                  <a:pt x="4786137" y="121645"/>
                  <a:pt x="4651010" y="146147"/>
                  <a:pt x="4528727" y="220979"/>
                </a:cubicBezTo>
                <a:cubicBezTo>
                  <a:pt x="4627731" y="245745"/>
                  <a:pt x="4687133" y="159323"/>
                  <a:pt x="4759914" y="170389"/>
                </a:cubicBezTo>
                <a:cubicBezTo>
                  <a:pt x="4796305" y="197528"/>
                  <a:pt x="4688204" y="241003"/>
                  <a:pt x="4791221" y="253914"/>
                </a:cubicBezTo>
                <a:cubicBezTo>
                  <a:pt x="4746534" y="277627"/>
                  <a:pt x="4713355" y="300811"/>
                  <a:pt x="4682585" y="328215"/>
                </a:cubicBezTo>
                <a:cubicBezTo>
                  <a:pt x="4627731" y="377223"/>
                  <a:pt x="4617028" y="409367"/>
                  <a:pt x="4642449" y="475239"/>
                </a:cubicBezTo>
                <a:cubicBezTo>
                  <a:pt x="4659039" y="518450"/>
                  <a:pt x="4683387" y="558237"/>
                  <a:pt x="4661983" y="609614"/>
                </a:cubicBezTo>
                <a:cubicBezTo>
                  <a:pt x="4646998" y="644922"/>
                  <a:pt x="4652885" y="668107"/>
                  <a:pt x="4708539" y="652298"/>
                </a:cubicBezTo>
                <a:cubicBezTo>
                  <a:pt x="4768476" y="635435"/>
                  <a:pt x="4790952" y="667053"/>
                  <a:pt x="4775969" y="728971"/>
                </a:cubicBezTo>
                <a:cubicBezTo>
                  <a:pt x="4766336" y="768758"/>
                  <a:pt x="4776506" y="780877"/>
                  <a:pt x="4817710" y="776398"/>
                </a:cubicBezTo>
                <a:cubicBezTo>
                  <a:pt x="4863199" y="771392"/>
                  <a:pt x="4906546" y="745306"/>
                  <a:pt x="4962737" y="757955"/>
                </a:cubicBezTo>
                <a:cubicBezTo>
                  <a:pt x="4917786" y="830149"/>
                  <a:pt x="4821724" y="809597"/>
                  <a:pt x="4769279" y="878367"/>
                </a:cubicBezTo>
                <a:cubicBezTo>
                  <a:pt x="4831892" y="878629"/>
                  <a:pt x="4879788" y="878367"/>
                  <a:pt x="4926079" y="863347"/>
                </a:cubicBezTo>
                <a:cubicBezTo>
                  <a:pt x="4945346" y="857286"/>
                  <a:pt x="4966484" y="850965"/>
                  <a:pt x="4977186" y="871779"/>
                </a:cubicBezTo>
                <a:cubicBezTo>
                  <a:pt x="4989762" y="896809"/>
                  <a:pt x="4963808" y="906295"/>
                  <a:pt x="4948019" y="910774"/>
                </a:cubicBezTo>
                <a:cubicBezTo>
                  <a:pt x="4903602" y="923421"/>
                  <a:pt x="4869621" y="953458"/>
                  <a:pt x="4832963" y="976907"/>
                </a:cubicBezTo>
                <a:cubicBezTo>
                  <a:pt x="4752423" y="1028288"/>
                  <a:pt x="4664121" y="1071235"/>
                  <a:pt x="4595889" y="1156077"/>
                </a:cubicBezTo>
                <a:cubicBezTo>
                  <a:pt x="4681783" y="1134471"/>
                  <a:pt x="4745733" y="1084147"/>
                  <a:pt x="4825471" y="1073871"/>
                </a:cubicBezTo>
                <a:cubicBezTo>
                  <a:pt x="4756436" y="1151071"/>
                  <a:pt x="4667600" y="1201922"/>
                  <a:pt x="4583583" y="1258044"/>
                </a:cubicBezTo>
                <a:cubicBezTo>
                  <a:pt x="4559500" y="1273853"/>
                  <a:pt x="4535151" y="1284656"/>
                  <a:pt x="4529799" y="1319171"/>
                </a:cubicBezTo>
                <a:cubicBezTo>
                  <a:pt x="4519362" y="1386097"/>
                  <a:pt x="4488056" y="1441427"/>
                  <a:pt x="4421163" y="1470936"/>
                </a:cubicBezTo>
                <a:cubicBezTo>
                  <a:pt x="4420628" y="1471202"/>
                  <a:pt x="4424373" y="1481215"/>
                  <a:pt x="4426515" y="1488062"/>
                </a:cubicBezTo>
                <a:cubicBezTo>
                  <a:pt x="4467453" y="1490172"/>
                  <a:pt x="4499829" y="1450649"/>
                  <a:pt x="4552008" y="1463559"/>
                </a:cubicBezTo>
                <a:cubicBezTo>
                  <a:pt x="4501970" y="1517309"/>
                  <a:pt x="4460227" y="1565528"/>
                  <a:pt x="4389321" y="1591086"/>
                </a:cubicBezTo>
                <a:cubicBezTo>
                  <a:pt x="4332594" y="1611373"/>
                  <a:pt x="4262490" y="1623230"/>
                  <a:pt x="4221282" y="1689099"/>
                </a:cubicBezTo>
                <a:cubicBezTo>
                  <a:pt x="4269178" y="1702012"/>
                  <a:pt x="4304768" y="1685677"/>
                  <a:pt x="4340623" y="1674082"/>
                </a:cubicBezTo>
                <a:cubicBezTo>
                  <a:pt x="4395475" y="1656165"/>
                  <a:pt x="4449794" y="1635878"/>
                  <a:pt x="4504647" y="1617960"/>
                </a:cubicBezTo>
                <a:cubicBezTo>
                  <a:pt x="4525518" y="1611110"/>
                  <a:pt x="4548262" y="1606365"/>
                  <a:pt x="4561640" y="1639039"/>
                </a:cubicBezTo>
                <a:cubicBezTo>
                  <a:pt x="4491801" y="1645890"/>
                  <a:pt x="4450060" y="1690154"/>
                  <a:pt x="4406179" y="1731784"/>
                </a:cubicBezTo>
                <a:cubicBezTo>
                  <a:pt x="4381561" y="1755234"/>
                  <a:pt x="4361492" y="1786589"/>
                  <a:pt x="4317076" y="1774733"/>
                </a:cubicBezTo>
                <a:cubicBezTo>
                  <a:pt x="4293796" y="1768410"/>
                  <a:pt x="4279080" y="1786061"/>
                  <a:pt x="4281490" y="1807667"/>
                </a:cubicBezTo>
                <a:cubicBezTo>
                  <a:pt x="4290317" y="1883815"/>
                  <a:pt x="4236000" y="1910425"/>
                  <a:pt x="4179809" y="1925180"/>
                </a:cubicBezTo>
                <a:cubicBezTo>
                  <a:pt x="4073313" y="1952846"/>
                  <a:pt x="3984744" y="2017925"/>
                  <a:pt x="3881194" y="2053496"/>
                </a:cubicBezTo>
                <a:cubicBezTo>
                  <a:pt x="3780584" y="2088012"/>
                  <a:pt x="3702720" y="2169955"/>
                  <a:pt x="3601845" y="2212904"/>
                </a:cubicBezTo>
                <a:cubicBezTo>
                  <a:pt x="3528795" y="2243995"/>
                  <a:pt x="3458958" y="2284043"/>
                  <a:pt x="3383767" y="2312235"/>
                </a:cubicBezTo>
                <a:cubicBezTo>
                  <a:pt x="3205831" y="2378897"/>
                  <a:pt x="3024414" y="2432384"/>
                  <a:pt x="2832561" y="2440024"/>
                </a:cubicBezTo>
                <a:cubicBezTo>
                  <a:pt x="2674156" y="2446085"/>
                  <a:pt x="1300154" y="2440289"/>
                  <a:pt x="741989" y="1573170"/>
                </a:cubicBezTo>
                <a:cubicBezTo>
                  <a:pt x="731286" y="1568953"/>
                  <a:pt x="719246" y="1557887"/>
                  <a:pt x="715500" y="1547347"/>
                </a:cubicBezTo>
                <a:cubicBezTo>
                  <a:pt x="697572" y="1498075"/>
                  <a:pt x="653689" y="1476733"/>
                  <a:pt x="614088" y="1450123"/>
                </a:cubicBezTo>
                <a:cubicBezTo>
                  <a:pt x="579303" y="1426672"/>
                  <a:pt x="542376" y="1402169"/>
                  <a:pt x="527927" y="1362645"/>
                </a:cubicBezTo>
                <a:cubicBezTo>
                  <a:pt x="508929" y="1309949"/>
                  <a:pt x="562979" y="1353160"/>
                  <a:pt x="572881" y="1333136"/>
                </a:cubicBezTo>
                <a:cubicBezTo>
                  <a:pt x="552277" y="1305735"/>
                  <a:pt x="520434" y="1280703"/>
                  <a:pt x="512140" y="1249612"/>
                </a:cubicBezTo>
                <a:cubicBezTo>
                  <a:pt x="481905" y="1137368"/>
                  <a:pt x="416616" y="1055689"/>
                  <a:pt x="318951" y="992190"/>
                </a:cubicBezTo>
                <a:cubicBezTo>
                  <a:pt x="290855" y="974010"/>
                  <a:pt x="272393" y="940811"/>
                  <a:pt x="234131" y="935543"/>
                </a:cubicBezTo>
                <a:cubicBezTo>
                  <a:pt x="149040" y="923949"/>
                  <a:pt x="175798" y="833311"/>
                  <a:pt x="130844" y="792998"/>
                </a:cubicBezTo>
                <a:cubicBezTo>
                  <a:pt x="122282" y="785355"/>
                  <a:pt x="114523" y="770339"/>
                  <a:pt x="116127" y="760064"/>
                </a:cubicBezTo>
                <a:cubicBezTo>
                  <a:pt x="118534" y="745306"/>
                  <a:pt x="128704" y="731343"/>
                  <a:pt x="137266" y="718168"/>
                </a:cubicBezTo>
                <a:cubicBezTo>
                  <a:pt x="146097" y="704995"/>
                  <a:pt x="159474" y="693400"/>
                  <a:pt x="153053" y="676011"/>
                </a:cubicBezTo>
                <a:cubicBezTo>
                  <a:pt x="150380" y="668898"/>
                  <a:pt x="152250" y="644130"/>
                  <a:pt x="132450" y="663627"/>
                </a:cubicBezTo>
                <a:cubicBezTo>
                  <a:pt x="78133" y="717115"/>
                  <a:pt x="46557" y="666528"/>
                  <a:pt x="0" y="642286"/>
                </a:cubicBezTo>
                <a:cubicBezTo>
                  <a:pt x="37460" y="617254"/>
                  <a:pt x="71175" y="599602"/>
                  <a:pt x="76795" y="562188"/>
                </a:cubicBezTo>
                <a:cubicBezTo>
                  <a:pt x="88300" y="484987"/>
                  <a:pt x="137532" y="449681"/>
                  <a:pt x="212187" y="442830"/>
                </a:cubicBezTo>
                <a:cubicBezTo>
                  <a:pt x="184627" y="368265"/>
                  <a:pt x="184627" y="368265"/>
                  <a:pt x="273730" y="357988"/>
                </a:cubicBezTo>
                <a:cubicBezTo>
                  <a:pt x="239480" y="310562"/>
                  <a:pt x="239480" y="298442"/>
                  <a:pt x="280956" y="282106"/>
                </a:cubicBezTo>
                <a:cubicBezTo>
                  <a:pt x="320824" y="266560"/>
                  <a:pt x="364973" y="261290"/>
                  <a:pt x="401900" y="237315"/>
                </a:cubicBezTo>
                <a:cubicBezTo>
                  <a:pt x="367917" y="176713"/>
                  <a:pt x="358285" y="106364"/>
                  <a:pt x="288180" y="76852"/>
                </a:cubicBezTo>
                <a:cubicBezTo>
                  <a:pt x="277209" y="72374"/>
                  <a:pt x="269717" y="54193"/>
                  <a:pt x="276673" y="43654"/>
                </a:cubicBezTo>
                <a:cubicBezTo>
                  <a:pt x="283028" y="34103"/>
                  <a:pt x="285520" y="22412"/>
                  <a:pt x="286921" y="1011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2" descr="Co je stres? - Alfabet">
            <a:extLst>
              <a:ext uri="{FF2B5EF4-FFF2-40B4-BE49-F238E27FC236}">
                <a16:creationId xmlns:a16="http://schemas.microsoft.com/office/drawing/2014/main" id="{5D58C23E-CD4C-4225-A6C7-BB8D03B9C9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2" r="9517"/>
          <a:stretch/>
        </p:blipFill>
        <p:spPr bwMode="auto">
          <a:xfrm>
            <a:off x="8556350" y="10"/>
            <a:ext cx="3635653" cy="3660317"/>
          </a:xfrm>
          <a:custGeom>
            <a:avLst/>
            <a:gdLst/>
            <a:ahLst/>
            <a:cxnLst/>
            <a:rect l="l" t="t" r="r" b="b"/>
            <a:pathLst>
              <a:path w="3635653" h="3660327">
                <a:moveTo>
                  <a:pt x="402121" y="0"/>
                </a:moveTo>
                <a:lnTo>
                  <a:pt x="3635653" y="0"/>
                </a:lnTo>
                <a:lnTo>
                  <a:pt x="3635653" y="3605403"/>
                </a:lnTo>
                <a:lnTo>
                  <a:pt x="3616543" y="3610878"/>
                </a:lnTo>
                <a:cubicBezTo>
                  <a:pt x="3510165" y="3637200"/>
                  <a:pt x="3401766" y="3654952"/>
                  <a:pt x="3290337" y="3659389"/>
                </a:cubicBezTo>
                <a:cubicBezTo>
                  <a:pt x="3106332" y="3666430"/>
                  <a:pt x="1510274" y="3659697"/>
                  <a:pt x="861903" y="2652440"/>
                </a:cubicBezTo>
                <a:cubicBezTo>
                  <a:pt x="849470" y="2647542"/>
                  <a:pt x="835485" y="2634687"/>
                  <a:pt x="831133" y="2622444"/>
                </a:cubicBezTo>
                <a:cubicBezTo>
                  <a:pt x="810307" y="2565210"/>
                  <a:pt x="759333" y="2540419"/>
                  <a:pt x="713332" y="2509507"/>
                </a:cubicBezTo>
                <a:cubicBezTo>
                  <a:pt x="672925" y="2482267"/>
                  <a:pt x="630030" y="2453803"/>
                  <a:pt x="613246" y="2407892"/>
                </a:cubicBezTo>
                <a:cubicBezTo>
                  <a:pt x="591178" y="2346680"/>
                  <a:pt x="653963" y="2396875"/>
                  <a:pt x="665465" y="2373614"/>
                </a:cubicBezTo>
                <a:cubicBezTo>
                  <a:pt x="641532" y="2341785"/>
                  <a:pt x="604543" y="2312707"/>
                  <a:pt x="594908" y="2276592"/>
                </a:cubicBezTo>
                <a:cubicBezTo>
                  <a:pt x="559787" y="2146208"/>
                  <a:pt x="483946" y="2051328"/>
                  <a:pt x="370497" y="1977567"/>
                </a:cubicBezTo>
                <a:cubicBezTo>
                  <a:pt x="337860" y="1956449"/>
                  <a:pt x="316415" y="1917884"/>
                  <a:pt x="271969" y="1911765"/>
                </a:cubicBezTo>
                <a:cubicBezTo>
                  <a:pt x="173127" y="1898297"/>
                  <a:pt x="204209" y="1793011"/>
                  <a:pt x="151990" y="1746183"/>
                </a:cubicBezTo>
                <a:cubicBezTo>
                  <a:pt x="142044" y="1737306"/>
                  <a:pt x="133031" y="1719862"/>
                  <a:pt x="134895" y="1707927"/>
                </a:cubicBezTo>
                <a:cubicBezTo>
                  <a:pt x="137691" y="1690784"/>
                  <a:pt x="149504" y="1674564"/>
                  <a:pt x="159450" y="1659260"/>
                </a:cubicBezTo>
                <a:cubicBezTo>
                  <a:pt x="169707" y="1643958"/>
                  <a:pt x="185247" y="1630489"/>
                  <a:pt x="177788" y="1610290"/>
                </a:cubicBezTo>
                <a:cubicBezTo>
                  <a:pt x="174683" y="1602027"/>
                  <a:pt x="176855" y="1573257"/>
                  <a:pt x="153855" y="1595904"/>
                </a:cubicBezTo>
                <a:cubicBezTo>
                  <a:pt x="90759" y="1658037"/>
                  <a:pt x="54081" y="1599274"/>
                  <a:pt x="0" y="1571114"/>
                </a:cubicBezTo>
                <a:cubicBezTo>
                  <a:pt x="43514" y="1542037"/>
                  <a:pt x="82677" y="1521532"/>
                  <a:pt x="89205" y="1478072"/>
                </a:cubicBezTo>
                <a:cubicBezTo>
                  <a:pt x="102570" y="1388394"/>
                  <a:pt x="159758" y="1347382"/>
                  <a:pt x="246479" y="1339424"/>
                </a:cubicBezTo>
                <a:cubicBezTo>
                  <a:pt x="214465" y="1252808"/>
                  <a:pt x="214465" y="1252808"/>
                  <a:pt x="317968" y="1240870"/>
                </a:cubicBezTo>
                <a:cubicBezTo>
                  <a:pt x="278183" y="1185780"/>
                  <a:pt x="278183" y="1171701"/>
                  <a:pt x="326361" y="1152725"/>
                </a:cubicBezTo>
                <a:cubicBezTo>
                  <a:pt x="372673" y="1134666"/>
                  <a:pt x="423957" y="1128545"/>
                  <a:pt x="466852" y="1100695"/>
                </a:cubicBezTo>
                <a:cubicBezTo>
                  <a:pt x="427377" y="1030299"/>
                  <a:pt x="416187" y="948581"/>
                  <a:pt x="334753" y="914300"/>
                </a:cubicBezTo>
                <a:cubicBezTo>
                  <a:pt x="322010" y="909097"/>
                  <a:pt x="313307" y="887979"/>
                  <a:pt x="321386" y="875737"/>
                </a:cubicBezTo>
                <a:cubicBezTo>
                  <a:pt x="350915" y="831359"/>
                  <a:pt x="308644" y="747189"/>
                  <a:pt x="400645" y="737702"/>
                </a:cubicBezTo>
                <a:cubicBezTo>
                  <a:pt x="412147" y="736784"/>
                  <a:pt x="422716" y="727601"/>
                  <a:pt x="413701" y="715664"/>
                </a:cubicBezTo>
                <a:cubicBezTo>
                  <a:pt x="382618" y="674041"/>
                  <a:pt x="420228" y="676794"/>
                  <a:pt x="442916" y="671592"/>
                </a:cubicBezTo>
                <a:cubicBezTo>
                  <a:pt x="470270" y="665166"/>
                  <a:pt x="501352" y="683528"/>
                  <a:pt x="526840" y="660880"/>
                </a:cubicBezTo>
                <a:cubicBezTo>
                  <a:pt x="520932" y="637006"/>
                  <a:pt x="498866" y="637312"/>
                  <a:pt x="483325" y="629661"/>
                </a:cubicBezTo>
                <a:cubicBezTo>
                  <a:pt x="437945" y="607624"/>
                  <a:pt x="400956" y="581304"/>
                  <a:pt x="398780" y="524068"/>
                </a:cubicBezTo>
                <a:cubicBezTo>
                  <a:pt x="397228" y="477853"/>
                  <a:pt x="392254" y="437148"/>
                  <a:pt x="455041" y="423067"/>
                </a:cubicBezTo>
                <a:cubicBezTo>
                  <a:pt x="481149" y="417251"/>
                  <a:pt x="473687" y="383892"/>
                  <a:pt x="458768" y="367363"/>
                </a:cubicBezTo>
                <a:cubicBezTo>
                  <a:pt x="432038" y="337982"/>
                  <a:pt x="409972" y="298806"/>
                  <a:pt x="363968" y="296052"/>
                </a:cubicBezTo>
                <a:cubicBezTo>
                  <a:pt x="335995" y="294216"/>
                  <a:pt x="314548" y="281971"/>
                  <a:pt x="292481" y="267894"/>
                </a:cubicBezTo>
                <a:cubicBezTo>
                  <a:pt x="276630" y="257791"/>
                  <a:pt x="257670" y="249223"/>
                  <a:pt x="259533" y="227493"/>
                </a:cubicBezTo>
                <a:cubicBezTo>
                  <a:pt x="261399" y="206680"/>
                  <a:pt x="279736" y="198111"/>
                  <a:pt x="298387" y="193826"/>
                </a:cubicBezTo>
                <a:cubicBezTo>
                  <a:pt x="360552" y="180054"/>
                  <a:pt x="418983" y="159853"/>
                  <a:pt x="470893" y="113638"/>
                </a:cubicBezTo>
                <a:cubicBezTo>
                  <a:pt x="436390" y="89152"/>
                  <a:pt x="403444" y="71400"/>
                  <a:pt x="377957" y="46608"/>
                </a:cubicBezTo>
                <a:cubicBezTo>
                  <a:pt x="370264" y="39110"/>
                  <a:pt x="371678" y="29598"/>
                  <a:pt x="380092" y="1856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2830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A9DD3388-0570-44DD-9A08-5C63682504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125" y="190139"/>
            <a:ext cx="5250940" cy="666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99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33" name="Rectangle 71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ight Triangle 73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8" name="Nadpis 1">
            <a:extLst>
              <a:ext uri="{FF2B5EF4-FFF2-40B4-BE49-F238E27FC236}">
                <a16:creationId xmlns:a16="http://schemas.microsoft.com/office/drawing/2014/main" id="{2AD0422A-9DE2-4AAE-8FA6-8E8E25E221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6352" y="699019"/>
            <a:ext cx="9883503" cy="1618489"/>
          </a:xfrm>
        </p:spPr>
        <p:txBody>
          <a:bodyPr anchor="ctr">
            <a:normAutofit/>
          </a:bodyPr>
          <a:lstStyle/>
          <a:p>
            <a:r>
              <a:rPr lang="cs-CZ" altLang="cs-CZ" b="1" dirty="0"/>
              <a:t>Osa SAM </a:t>
            </a:r>
            <a:r>
              <a:rPr lang="cs-CZ" altLang="cs-CZ" sz="3200" b="1" dirty="0"/>
              <a:t>(</a:t>
            </a:r>
            <a:r>
              <a:rPr lang="cs-CZ" altLang="cs-CZ" sz="3200" b="1" dirty="0" err="1"/>
              <a:t>sympato</a:t>
            </a:r>
            <a:r>
              <a:rPr lang="cs-CZ" altLang="cs-CZ" sz="3200" b="1" dirty="0"/>
              <a:t>-</a:t>
            </a:r>
            <a:r>
              <a:rPr lang="cs-CZ" altLang="cs-CZ" sz="3200" b="1" dirty="0" err="1"/>
              <a:t>adreno</a:t>
            </a:r>
            <a:r>
              <a:rPr lang="cs-CZ" altLang="cs-CZ" sz="3200" b="1" dirty="0"/>
              <a:t>-medulární) </a:t>
            </a:r>
          </a:p>
        </p:txBody>
      </p:sp>
      <p:sp>
        <p:nvSpPr>
          <p:cNvPr id="9219" name="Zástupný obsah 2">
            <a:extLst>
              <a:ext uri="{FF2B5EF4-FFF2-40B4-BE49-F238E27FC236}">
                <a16:creationId xmlns:a16="http://schemas.microsoft.com/office/drawing/2014/main" id="{50B0F93A-47A6-4825-BF3E-10909F0BB6C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96353" y="2044577"/>
            <a:ext cx="10599295" cy="3672298"/>
          </a:xfrm>
        </p:spPr>
        <p:txBody>
          <a:bodyPr anchor="t">
            <a:normAutofit lnSpcReduction="10000"/>
          </a:bodyPr>
          <a:lstStyle/>
          <a:p>
            <a:r>
              <a:rPr lang="cs-CZ" altLang="cs-CZ" sz="2000" b="1" dirty="0"/>
              <a:t>Sympatikus „braň se nebo uteč“ </a:t>
            </a:r>
            <a:br>
              <a:rPr lang="cs-CZ" altLang="cs-CZ" sz="2000" b="1" dirty="0"/>
            </a:br>
            <a:r>
              <a:rPr lang="cs-CZ" altLang="cs-CZ" sz="2000" b="1" dirty="0"/>
              <a:t>	</a:t>
            </a:r>
            <a:r>
              <a:rPr lang="cs-CZ" altLang="cs-CZ" sz="2000" b="1" dirty="0">
                <a:sym typeface="Wingdings" panose="05000000000000000000" pitchFamily="2" charset="2"/>
              </a:rPr>
              <a:t> </a:t>
            </a:r>
            <a:r>
              <a:rPr lang="cs-CZ" altLang="cs-CZ" sz="2000" dirty="0"/>
              <a:t>rozšíření zornic, sucho v ústech, omezení </a:t>
            </a:r>
            <a:r>
              <a:rPr lang="cs-CZ" altLang="cs-CZ" sz="2000" dirty="0" err="1"/>
              <a:t>peristalitiky</a:t>
            </a:r>
            <a:r>
              <a:rPr lang="cs-CZ" altLang="cs-CZ" sz="2000" dirty="0"/>
              <a:t>, rozšíření cév v příčně pruhovaných	 svalech, zvyšuje se srdeční frekvence, zvyšuje se práh bolesti a snižuje funkce sexuální		 aktivity)</a:t>
            </a:r>
          </a:p>
          <a:p>
            <a:r>
              <a:rPr lang="cs-CZ" altLang="cs-CZ" sz="2000" dirty="0"/>
              <a:t>Vyplavují se </a:t>
            </a:r>
            <a:r>
              <a:rPr lang="cs-CZ" altLang="cs-CZ" sz="2000" b="1" dirty="0"/>
              <a:t>katecholaminy (adrenalin a noradrenalin) z dřeně nadledvinek </a:t>
            </a:r>
            <a:r>
              <a:rPr lang="cs-CZ" altLang="cs-CZ" sz="2000" dirty="0"/>
              <a:t>a další stresové hormony:</a:t>
            </a:r>
          </a:p>
          <a:p>
            <a:pPr lvl="1"/>
            <a:r>
              <a:rPr lang="cs-CZ" altLang="cs-CZ" sz="2000" b="1" dirty="0"/>
              <a:t>Adrenalin</a:t>
            </a:r>
            <a:r>
              <a:rPr lang="cs-CZ" altLang="cs-CZ" sz="2000" dirty="0"/>
              <a:t>: zajištění energie (štěpení glykogenu v játrech, okysličení krve, prokrvení svalů, zrychlení frekvence dýchání, zvýšení tepové frekvence)</a:t>
            </a:r>
          </a:p>
          <a:p>
            <a:pPr lvl="1"/>
            <a:r>
              <a:rPr lang="cs-CZ" altLang="cs-CZ" sz="2000" b="1" dirty="0"/>
              <a:t>Noradrenalin</a:t>
            </a:r>
            <a:r>
              <a:rPr lang="cs-CZ" altLang="cs-CZ" sz="2000" dirty="0"/>
              <a:t>: zúžení cév na periferii a v zažívacím traktu, zvýšení krevního tlaku</a:t>
            </a:r>
          </a:p>
          <a:p>
            <a:pPr lvl="1"/>
            <a:r>
              <a:rPr lang="cs-CZ" altLang="cs-CZ" sz="2000" b="1" dirty="0"/>
              <a:t>Antidiuretický hormon</a:t>
            </a:r>
            <a:r>
              <a:rPr lang="cs-CZ" altLang="cs-CZ" sz="2000" dirty="0"/>
              <a:t>: zadržení tekutin v ledvinách</a:t>
            </a:r>
          </a:p>
          <a:p>
            <a:pPr lvl="1"/>
            <a:r>
              <a:rPr lang="cs-CZ" altLang="cs-CZ" sz="2000" b="1" dirty="0"/>
              <a:t>Oxytocin</a:t>
            </a:r>
            <a:r>
              <a:rPr lang="cs-CZ" altLang="cs-CZ" sz="2000" dirty="0"/>
              <a:t>: funkce není prozkoumána, pravděpodobný homeostatický význam při psychogenním stresu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ight Triangle 73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2FEAEE9A-74B5-46F6-8637-D90A3400BC50}"/>
              </a:ext>
            </a:extLst>
          </p:cNvPr>
          <p:cNvSpPr txBox="1">
            <a:spLocks noChangeArrowheads="1"/>
          </p:cNvSpPr>
          <p:nvPr/>
        </p:nvSpPr>
        <p:spPr>
          <a:xfrm>
            <a:off x="796353" y="2044577"/>
            <a:ext cx="10599295" cy="36722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cs-CZ" altLang="cs-CZ" sz="2000" b="1" dirty="0"/>
              <a:t>ACTH z hypofýzy </a:t>
            </a:r>
            <a:r>
              <a:rPr lang="cs-CZ" altLang="cs-CZ" sz="2000" dirty="0"/>
              <a:t>– produkce </a:t>
            </a:r>
            <a:r>
              <a:rPr lang="cs-CZ" altLang="cs-CZ" sz="2000" b="1" dirty="0"/>
              <a:t>glukokortikoidů (kortizol) a mineralokortikoidů (aldosteron) </a:t>
            </a:r>
            <a:br>
              <a:rPr lang="cs-CZ" altLang="cs-CZ" sz="2000" b="1" dirty="0"/>
            </a:br>
            <a:r>
              <a:rPr lang="cs-CZ" altLang="cs-CZ" sz="2000" b="1" dirty="0"/>
              <a:t>z kůry nadledvinek</a:t>
            </a:r>
            <a:r>
              <a:rPr lang="cs-CZ" altLang="cs-CZ" sz="2000" dirty="0"/>
              <a:t>: „zamrzni nebo se schovej“</a:t>
            </a:r>
          </a:p>
          <a:p>
            <a:pPr>
              <a:lnSpc>
                <a:spcPct val="150000"/>
              </a:lnSpc>
            </a:pPr>
            <a:r>
              <a:rPr lang="cs-CZ" altLang="cs-CZ" sz="2000" b="1" dirty="0"/>
              <a:t>Kortizol</a:t>
            </a:r>
            <a:r>
              <a:rPr lang="cs-CZ" altLang="cs-CZ" sz="2000" dirty="0"/>
              <a:t> (pozdní stresový hormon) – stimulace tvorby cukru zablokováním tvorby bílkovin a změnou metabolismu tuků, tlumení zánětu, dlouhodobě tlumí imunitu, inhibice rozmnožovací funkce</a:t>
            </a:r>
          </a:p>
          <a:p>
            <a:pPr>
              <a:lnSpc>
                <a:spcPct val="150000"/>
              </a:lnSpc>
            </a:pPr>
            <a:r>
              <a:rPr lang="cs-CZ" altLang="cs-CZ" sz="2000" dirty="0"/>
              <a:t>Vyplavení dalších 30 stresových hormonů</a:t>
            </a:r>
          </a:p>
          <a:p>
            <a:endParaRPr lang="cs-CZ" altLang="cs-CZ" sz="2000" dirty="0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1754E3F1-1D45-4495-86F9-1B3B7B65BE42}"/>
              </a:ext>
            </a:extLst>
          </p:cNvPr>
          <p:cNvSpPr txBox="1">
            <a:spLocks noChangeArrowheads="1"/>
          </p:cNvSpPr>
          <p:nvPr/>
        </p:nvSpPr>
        <p:spPr>
          <a:xfrm>
            <a:off x="796352" y="699019"/>
            <a:ext cx="9883503" cy="1618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b="1" dirty="0"/>
              <a:t>Osa HPA </a:t>
            </a:r>
            <a:r>
              <a:rPr lang="cs-CZ" altLang="cs-CZ" sz="3200" b="1" dirty="0"/>
              <a:t>(hypotalamus – hypofýza – nadledvinky)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TM03457444[[fn=Základ]]</Template>
  <TotalTime>490</TotalTime>
  <Words>1261</Words>
  <Application>Microsoft Office PowerPoint</Application>
  <PresentationFormat>Širokoúhlá obrazovka</PresentationFormat>
  <Paragraphs>186</Paragraphs>
  <Slides>43</Slides>
  <Notes>6</Notes>
  <HiddenSlides>0</HiddenSlides>
  <MMClips>6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48" baseType="lpstr">
      <vt:lpstr>Arial</vt:lpstr>
      <vt:lpstr>Calibri</vt:lpstr>
      <vt:lpstr>Calibri Light</vt:lpstr>
      <vt:lpstr>Wingdings</vt:lpstr>
      <vt:lpstr>Motiv Office</vt:lpstr>
      <vt:lpstr>STRES, JEHO důsledky a MOŽNOSTI ZVLÁDÁNÍ</vt:lpstr>
      <vt:lpstr>Proč v současné době mluvíme o stresu? </vt:lpstr>
      <vt:lpstr>Co je to stres? Jaké jsou 3 možné reakce na něj? Co je eustres/distres?</vt:lpstr>
      <vt:lpstr>Co je to stres?</vt:lpstr>
      <vt:lpstr>Homeostatická reakce</vt:lpstr>
      <vt:lpstr>Jak stres ovlivňuje naše tělo? </vt:lpstr>
      <vt:lpstr>Prezentace aplikace PowerPoint</vt:lpstr>
      <vt:lpstr>Osa SAM (sympato-adreno-medulární) </vt:lpstr>
      <vt:lpstr>Prezentace aplikace PowerPoint</vt:lpstr>
      <vt:lpstr>Fáze stresu</vt:lpstr>
      <vt:lpstr>Stresory</vt:lpstr>
      <vt:lpstr>Zdroje stresu</vt:lpstr>
      <vt:lpstr>Zdroje stresu</vt:lpstr>
      <vt:lpstr>Jak na sobě poznám, že jsem ve stresu?</vt:lpstr>
      <vt:lpstr>Jak mi o stresu řekne tělo?</vt:lpstr>
      <vt:lpstr>Jak mě dá o stresu vědět nálada?</vt:lpstr>
      <vt:lpstr>Jak to poznám z chování?</vt:lpstr>
      <vt:lpstr>Adaptační reakce</vt:lpstr>
      <vt:lpstr>Co, když je stres dlouhodobý?</vt:lpstr>
      <vt:lpstr>Důsledky chronického stresu</vt:lpstr>
      <vt:lpstr>Stres – tak tedy ano nebo ne? </vt:lpstr>
      <vt:lpstr>Kyblík pohody</vt:lpstr>
      <vt:lpstr>Prezentace aplikace PowerPoint</vt:lpstr>
      <vt:lpstr>Prezentace aplikace PowerPoint</vt:lpstr>
      <vt:lpstr>Syndrom vyhoření: „jak hořet, ale nevyhořet“</vt:lpstr>
      <vt:lpstr>Syndrom vyhoření           </vt:lpstr>
      <vt:lpstr>Prezentace aplikace PowerPoint</vt:lpstr>
      <vt:lpstr>Psychické příznaky</vt:lpstr>
      <vt:lpstr>Symptomy  na fyzické úrovni</vt:lpstr>
      <vt:lpstr>Co se děje  ve vztazích? </vt:lpstr>
      <vt:lpstr>Prezentace aplikace PowerPoint</vt:lpstr>
      <vt:lpstr>Pár slov od psychologa</vt:lpstr>
      <vt:lpstr>Co work-life balance?</vt:lpstr>
      <vt:lpstr>Co můžeme dělat?</vt:lpstr>
      <vt:lpstr>Tipy od Nevypusť duši</vt:lpstr>
      <vt:lpstr>Relaxační techniky</vt:lpstr>
      <vt:lpstr>Relaxační techniky</vt:lpstr>
      <vt:lpstr>Prezentace aplikace PowerPoint</vt:lpstr>
      <vt:lpstr>Dýchání do čtverce</vt:lpstr>
      <vt:lpstr>Technika na usínání</vt:lpstr>
      <vt:lpstr>Body scan</vt:lpstr>
      <vt:lpstr>Jacobsonova progresivní svalová relaxace</vt:lpstr>
      <vt:lpstr>Autogenní trénink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Psychologie zdraví a psychohygiena  pro sociální pedagogy</dc:title>
  <dc:creator>Martina Fabianova</dc:creator>
  <cp:lastModifiedBy>Jaroslava Dosedlová</cp:lastModifiedBy>
  <cp:revision>175</cp:revision>
  <dcterms:created xsi:type="dcterms:W3CDTF">2022-03-30T06:21:20Z</dcterms:created>
  <dcterms:modified xsi:type="dcterms:W3CDTF">2022-04-10T10:30:29Z</dcterms:modified>
</cp:coreProperties>
</file>