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36" r:id="rId1"/>
  </p:sldMasterIdLst>
  <p:notesMasterIdLst>
    <p:notesMasterId r:id="rId44"/>
  </p:notesMasterIdLst>
  <p:sldIdLst>
    <p:sldId id="256" r:id="rId2"/>
    <p:sldId id="257" r:id="rId3"/>
    <p:sldId id="315" r:id="rId4"/>
    <p:sldId id="316" r:id="rId5"/>
    <p:sldId id="258" r:id="rId6"/>
    <p:sldId id="259" r:id="rId7"/>
    <p:sldId id="260" r:id="rId8"/>
    <p:sldId id="261" r:id="rId9"/>
    <p:sldId id="262" r:id="rId10"/>
    <p:sldId id="263" r:id="rId11"/>
    <p:sldId id="265" r:id="rId12"/>
    <p:sldId id="266" r:id="rId13"/>
    <p:sldId id="264" r:id="rId14"/>
    <p:sldId id="302" r:id="rId15"/>
    <p:sldId id="301" r:id="rId16"/>
    <p:sldId id="269" r:id="rId17"/>
    <p:sldId id="270" r:id="rId18"/>
    <p:sldId id="271" r:id="rId19"/>
    <p:sldId id="272" r:id="rId20"/>
    <p:sldId id="273" r:id="rId21"/>
    <p:sldId id="276" r:id="rId22"/>
    <p:sldId id="277" r:id="rId23"/>
    <p:sldId id="278" r:id="rId24"/>
    <p:sldId id="279" r:id="rId25"/>
    <p:sldId id="303" r:id="rId26"/>
    <p:sldId id="305" r:id="rId27"/>
    <p:sldId id="306" r:id="rId28"/>
    <p:sldId id="307" r:id="rId29"/>
    <p:sldId id="308" r:id="rId30"/>
    <p:sldId id="274" r:id="rId31"/>
    <p:sldId id="275" r:id="rId32"/>
    <p:sldId id="286" r:id="rId33"/>
    <p:sldId id="309" r:id="rId34"/>
    <p:sldId id="287" r:id="rId35"/>
    <p:sldId id="310" r:id="rId36"/>
    <p:sldId id="288" r:id="rId37"/>
    <p:sldId id="311" r:id="rId38"/>
    <p:sldId id="312" r:id="rId39"/>
    <p:sldId id="313" r:id="rId40"/>
    <p:sldId id="314" r:id="rId41"/>
    <p:sldId id="318" r:id="rId42"/>
    <p:sldId id="317" r:id="rId43"/>
  </p:sldIdLst>
  <p:sldSz cx="9906000" cy="6858000" type="A4"/>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57">
          <p15:clr>
            <a:srgbClr val="A4A3A4"/>
          </p15:clr>
        </p15:guide>
        <p15:guide id="2" pos="311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ACF4677E-8BD2-47ae-8A1F-98590045965D">
      <hp:hncThemeShow xmlns="" xmlns:c="http://schemas.openxmlformats.org/drawingml/2006/chart" xmlns:dgm="http://schemas.openxmlformats.org/drawingml/2006/diagram" xmlns:dsp="http://schemas.microsoft.com/office/drawing/2008/diagram" xmlns:hp="http://schemas.haansoft.com/office/presentation/8.0" themeShowType="1" themeSkinType="1" themeTransitionType="1" useThemeTransition="1" byMouseClick="1" attrType="1" dur="2000"/>
    </p:ext>
  </p:extLst>
</p:presentationPr>
</file>

<file path=ppt/tableStyles.xml><?xml version="1.0" encoding="utf-8"?>
<a:tblStyleLst xmlns:a="http://schemas.openxmlformats.org/drawingml/2006/main" def="{5C22544A-7EE6-4342-B048-85BDC9FD1C3A}">
  <a:tblStyle styleId="{5C22544A-7EE6-4342-B048-85BDC9FD1C3A}" styleName="보통 스타일 2 - 강조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TxStyle/>
      <a:tcStyle>
        <a:tcBdr/>
        <a:fill>
          <a:solidFill>
            <a:schemeClr val="accent1">
              <a:tint val="40000"/>
            </a:schemeClr>
          </a:solidFill>
        </a:fill>
      </a:tcStyle>
    </a:band1H>
    <a:band2H>
      <a:tcTxStyle/>
      <a:tcStyle>
        <a:tcBdr/>
      </a:tcStyle>
    </a:band2H>
    <a:band1V>
      <a:tcTxStyle/>
      <a:tcStyle>
        <a:tcBdr/>
        <a:fill>
          <a:solidFill>
            <a:schemeClr val="accent1">
              <a:tint val="40000"/>
            </a:schemeClr>
          </a:solidFill>
        </a:fill>
      </a:tcStyle>
    </a:band1V>
    <a:band2V>
      <a:tcTxStyle/>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스타일 없음, 표 눈금">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503" autoAdjust="0"/>
    <p:restoredTop sz="84509" autoAdjust="0"/>
  </p:normalViewPr>
  <p:slideViewPr>
    <p:cSldViewPr snapToGrid="0">
      <p:cViewPr varScale="1">
        <p:scale>
          <a:sx n="69" d="100"/>
          <a:sy n="69" d="100"/>
        </p:scale>
        <p:origin x="1608" y="77"/>
      </p:cViewPr>
      <p:guideLst>
        <p:guide orient="horz" pos="2157"/>
        <p:guide pos="3117"/>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머리글 개체 틀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ko-KR" altLang="en-US"/>
          </a:p>
        </p:txBody>
      </p:sp>
      <p:sp>
        <p:nvSpPr>
          <p:cNvPr id="3" name="날짜 개체 틀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FAB1B99-6A10-4437-A0FC-5F4BC2908A2F}" type="datetimeFigureOut">
              <a:rPr lang="ko-KR" altLang="en-US" smtClean="0"/>
              <a:t>2022-03-09</a:t>
            </a:fld>
            <a:endParaRPr lang="ko-KR" altLang="en-US"/>
          </a:p>
        </p:txBody>
      </p:sp>
      <p:sp>
        <p:nvSpPr>
          <p:cNvPr id="4" name="슬라이드 이미지 개체 틀 3"/>
          <p:cNvSpPr>
            <a:spLocks noGrp="1" noRot="1" noChangeAspect="1"/>
          </p:cNvSpPr>
          <p:nvPr>
            <p:ph type="sldImg" idx="2"/>
          </p:nvPr>
        </p:nvSpPr>
        <p:spPr>
          <a:xfrm>
            <a:off x="1200150" y="1143000"/>
            <a:ext cx="4457700" cy="30861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슬라이드 노트 개체 틀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p>
        </p:txBody>
      </p:sp>
      <p:sp>
        <p:nvSpPr>
          <p:cNvPr id="6" name="바닥글 개체 틀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ko-KR" altLang="en-US"/>
          </a:p>
        </p:txBody>
      </p:sp>
      <p:sp>
        <p:nvSpPr>
          <p:cNvPr id="7" name="슬라이드 번호 개체 틀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FC079-F923-42F6-A196-3F0B1E48CF91}" type="slidenum">
              <a:rPr lang="ko-KR" altLang="en-US" smtClean="0"/>
              <a:t>‹#›</a:t>
            </a:fld>
            <a:endParaRPr lang="ko-KR" altLang="en-US"/>
          </a:p>
        </p:txBody>
      </p:sp>
    </p:spTree>
    <p:extLst>
      <p:ext uri="{BB962C8B-B14F-4D97-AF65-F5344CB8AC3E}">
        <p14:creationId xmlns:p14="http://schemas.microsoft.com/office/powerpoint/2010/main" val="479889734"/>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ko-KR" altLang="en-US" dirty="0"/>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3</a:t>
            </a:fld>
            <a:endParaRPr lang="ko-KR" altLang="en-US"/>
          </a:p>
        </p:txBody>
      </p:sp>
    </p:spTree>
    <p:extLst>
      <p:ext uri="{BB962C8B-B14F-4D97-AF65-F5344CB8AC3E}">
        <p14:creationId xmlns:p14="http://schemas.microsoft.com/office/powerpoint/2010/main" val="7340666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endParaRPr lang="en-US" altLang="ko-KR" dirty="0"/>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41</a:t>
            </a:fld>
            <a:endParaRPr lang="ko-KR" altLang="en-US"/>
          </a:p>
        </p:txBody>
      </p:sp>
    </p:spTree>
    <p:extLst>
      <p:ext uri="{BB962C8B-B14F-4D97-AF65-F5344CB8AC3E}">
        <p14:creationId xmlns:p14="http://schemas.microsoft.com/office/powerpoint/2010/main" val="23290979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Similar to Czech republics delivery food for example uber eats, </a:t>
            </a:r>
            <a:r>
              <a:rPr lang="en-US" altLang="ko-KR" dirty="0" err="1"/>
              <a:t>wolt</a:t>
            </a:r>
            <a:r>
              <a:rPr lang="en-US" altLang="ko-KR" dirty="0"/>
              <a:t> and </a:t>
            </a:r>
            <a:r>
              <a:rPr lang="en-US" altLang="ko-KR" dirty="0" err="1"/>
              <a:t>etc</a:t>
            </a:r>
            <a:r>
              <a:rPr lang="en-US" altLang="ko-KR" dirty="0"/>
              <a:t> Korea has its own delivery service.  The three most famous is </a:t>
            </a:r>
            <a:r>
              <a:rPr lang="ko-KR" altLang="en-US" dirty="0"/>
              <a:t>배달의 민족</a:t>
            </a:r>
            <a:r>
              <a:rPr lang="en-US" altLang="ko-KR" dirty="0"/>
              <a:t>, </a:t>
            </a:r>
            <a:r>
              <a:rPr lang="ko-KR" altLang="en-US" dirty="0"/>
              <a:t>요기요</a:t>
            </a:r>
            <a:r>
              <a:rPr lang="en-US" altLang="ko-KR" dirty="0"/>
              <a:t>, </a:t>
            </a:r>
            <a:r>
              <a:rPr lang="ko-KR" altLang="en-US" dirty="0" err="1"/>
              <a:t>쿠팡</a:t>
            </a:r>
            <a:r>
              <a:rPr lang="ko-KR" altLang="en-US" dirty="0"/>
              <a:t> </a:t>
            </a:r>
            <a:r>
              <a:rPr lang="ko-KR" altLang="en-US" dirty="0" err="1"/>
              <a:t>잇츠</a:t>
            </a:r>
            <a:endParaRPr lang="en-US" altLang="ko-KR" dirty="0"/>
          </a:p>
          <a:p>
            <a:endParaRPr lang="en-US" altLang="ko-KR" dirty="0"/>
          </a:p>
          <a:p>
            <a:r>
              <a:rPr lang="en-US" altLang="ko-KR" dirty="0"/>
              <a:t>The most basic way for them to deliver is by a motorcycle. Which in </a:t>
            </a:r>
            <a:r>
              <a:rPr lang="en-US" altLang="ko-KR" dirty="0" err="1"/>
              <a:t>cezch</a:t>
            </a:r>
            <a:r>
              <a:rPr lang="en-US" altLang="ko-KR" dirty="0"/>
              <a:t>, a lot of delivery is made by bikes. </a:t>
            </a:r>
            <a:endParaRPr lang="ko-KR" altLang="en-US" dirty="0"/>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33</a:t>
            </a:fld>
            <a:endParaRPr lang="ko-KR" altLang="en-US"/>
          </a:p>
        </p:txBody>
      </p:sp>
    </p:spTree>
    <p:extLst>
      <p:ext uri="{BB962C8B-B14F-4D97-AF65-F5344CB8AC3E}">
        <p14:creationId xmlns:p14="http://schemas.microsoft.com/office/powerpoint/2010/main" val="31516193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We can check how the delivery sites differ in Korea and </a:t>
            </a:r>
            <a:r>
              <a:rPr lang="en-US" altLang="ko-KR" dirty="0" err="1"/>
              <a:t>czech.</a:t>
            </a:r>
            <a:r>
              <a:rPr lang="en-US" altLang="ko-KR" dirty="0"/>
              <a:t> </a:t>
            </a:r>
          </a:p>
          <a:p>
            <a:r>
              <a:rPr lang="en-US" altLang="ko-KR" dirty="0"/>
              <a:t>In the </a:t>
            </a:r>
            <a:r>
              <a:rPr lang="en-US" altLang="ko-KR" dirty="0" err="1"/>
              <a:t>wolt</a:t>
            </a:r>
            <a:r>
              <a:rPr lang="en-US" altLang="ko-KR" dirty="0"/>
              <a:t> app we can check the rates and see if the restaurant is good or bad. But In Korea, the reviews of previous orders are one of the most important things we look at before ordering some food. </a:t>
            </a:r>
          </a:p>
          <a:p>
            <a:r>
              <a:rPr lang="en-US" altLang="ko-KR" dirty="0"/>
              <a:t>So, if a restaurant has a lot of reviews you can tell that the place is popular. to get more reviews and to get a nicer review, the restaurant owners often puts on a review event. The review event is something that the restaurant gives out for free, something like a side dish such as fries or cheese sticks </a:t>
            </a:r>
            <a:r>
              <a:rPr lang="en-US" altLang="ko-KR" dirty="0" err="1"/>
              <a:t>etc</a:t>
            </a:r>
            <a:r>
              <a:rPr lang="en-US" altLang="ko-KR" dirty="0"/>
              <a:t> if the customers promises to write a review. But, sometimes few people lie about the participation and take the advantage of it without keeping the promise. But those are only few people and most of the </a:t>
            </a:r>
            <a:r>
              <a:rPr lang="en-US" altLang="ko-KR" dirty="0" err="1"/>
              <a:t>participaters</a:t>
            </a:r>
            <a:r>
              <a:rPr lang="en-US" altLang="ko-KR" dirty="0"/>
              <a:t> take nice photos of the food and posts it so other people can take a look at the actual image of the food and make </a:t>
            </a:r>
            <a:r>
              <a:rPr lang="en-US" altLang="ko-KR" dirty="0" err="1"/>
              <a:t>dicisions</a:t>
            </a:r>
            <a:r>
              <a:rPr lang="en-US" altLang="ko-KR" dirty="0"/>
              <a:t>. </a:t>
            </a:r>
            <a:endParaRPr lang="ko-KR" altLang="en-US" dirty="0"/>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34</a:t>
            </a:fld>
            <a:endParaRPr lang="ko-KR" altLang="en-US"/>
          </a:p>
        </p:txBody>
      </p:sp>
    </p:spTree>
    <p:extLst>
      <p:ext uri="{BB962C8B-B14F-4D97-AF65-F5344CB8AC3E}">
        <p14:creationId xmlns:p14="http://schemas.microsoft.com/office/powerpoint/2010/main" val="4901941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is how covid influenced </a:t>
            </a:r>
            <a:r>
              <a:rPr lang="en-US" altLang="ko-KR" dirty="0" err="1"/>
              <a:t>koreas</a:t>
            </a:r>
            <a:r>
              <a:rPr lang="en-US" altLang="ko-KR" dirty="0"/>
              <a:t> food delivery service. </a:t>
            </a:r>
          </a:p>
          <a:p>
            <a:r>
              <a:rPr lang="en-US" altLang="ko-KR" dirty="0"/>
              <a:t>Because of covid-19, to reduce the contact with random people a lot of us asks for the </a:t>
            </a:r>
            <a:r>
              <a:rPr lang="en-US" altLang="ko-KR" dirty="0" err="1"/>
              <a:t>untact</a:t>
            </a:r>
            <a:r>
              <a:rPr lang="en-US" altLang="ko-KR" dirty="0"/>
              <a:t> delivery service. </a:t>
            </a:r>
          </a:p>
          <a:p>
            <a:r>
              <a:rPr lang="en-US" altLang="ko-KR" dirty="0"/>
              <a:t>When we order, we can choose the way we want it to be delivered. If you can see on the screen there is a little drawing of a character with a mask and it </a:t>
            </a:r>
            <a:r>
              <a:rPr lang="en-US" altLang="ko-KR" dirty="0" err="1"/>
              <a:t>saids</a:t>
            </a:r>
            <a:r>
              <a:rPr lang="en-US" altLang="ko-KR" dirty="0"/>
              <a:t> to ‘ leave it in front of the door and ring a bell’. We can check the delivery time and check when the food is about to come, so we don’t have to get worried about the food getting cold if it is left outside.</a:t>
            </a:r>
          </a:p>
          <a:p>
            <a:endParaRPr lang="en-US" altLang="ko-KR" dirty="0"/>
          </a:p>
          <a:p>
            <a:r>
              <a:rPr lang="en-US" altLang="ko-KR" dirty="0"/>
              <a:t>And this is a photo of how the food is left in front of the door. </a:t>
            </a:r>
            <a:endParaRPr lang="ko-KR" altLang="en-US" dirty="0"/>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35</a:t>
            </a:fld>
            <a:endParaRPr lang="ko-KR" altLang="en-US"/>
          </a:p>
        </p:txBody>
      </p:sp>
    </p:spTree>
    <p:extLst>
      <p:ext uri="{BB962C8B-B14F-4D97-AF65-F5344CB8AC3E}">
        <p14:creationId xmlns:p14="http://schemas.microsoft.com/office/powerpoint/2010/main" val="31940571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Next, I will be introducing the most popular delivery food. In </a:t>
            </a:r>
            <a:r>
              <a:rPr lang="en-US" altLang="ko-KR" dirty="0" err="1"/>
              <a:t>korea</a:t>
            </a:r>
            <a:r>
              <a:rPr lang="en-US" altLang="ko-KR" dirty="0"/>
              <a:t>. It is an official ranking made by the Korea </a:t>
            </a:r>
            <a:r>
              <a:rPr lang="en-US" altLang="ko-KR" dirty="0" err="1"/>
              <a:t>agro</a:t>
            </a:r>
            <a:r>
              <a:rPr lang="en-US" altLang="ko-KR" dirty="0"/>
              <a:t>-fisheries &amp; food trade corporation. And I will be introducing the top 5 food. That Koreans deliver the most</a:t>
            </a:r>
          </a:p>
          <a:p>
            <a:r>
              <a:rPr lang="en-US" altLang="ko-KR" dirty="0"/>
              <a:t>The first food, which is ranked 5 is </a:t>
            </a:r>
            <a:r>
              <a:rPr lang="ko-KR" altLang="en-US" dirty="0"/>
              <a:t>떡볶이</a:t>
            </a:r>
            <a:r>
              <a:rPr lang="en-US" altLang="ko-KR" dirty="0"/>
              <a:t>. If you are familiar with Korean food you might have heard about </a:t>
            </a:r>
            <a:r>
              <a:rPr lang="ko-KR" altLang="en-US" dirty="0"/>
              <a:t>떡볶이</a:t>
            </a:r>
            <a:r>
              <a:rPr lang="en-US" altLang="ko-KR" dirty="0"/>
              <a:t>. It is a spicy food made with pepper paste. It is a food made with the rice cake which is a chewy ingredient. </a:t>
            </a:r>
          </a:p>
          <a:p>
            <a:r>
              <a:rPr lang="en-US" altLang="ko-KR" dirty="0"/>
              <a:t>We often match it with some other foods, for example ‘</a:t>
            </a:r>
            <a:r>
              <a:rPr lang="ko-KR" altLang="en-US" dirty="0"/>
              <a:t>튀김</a:t>
            </a:r>
            <a:r>
              <a:rPr lang="en-US" altLang="ko-KR" dirty="0"/>
              <a:t>’. It is a assorted type of deep fried food such as sweet </a:t>
            </a:r>
            <a:r>
              <a:rPr lang="en-US" altLang="ko-KR" dirty="0" err="1"/>
              <a:t>potatos</a:t>
            </a:r>
            <a:r>
              <a:rPr lang="en-US" altLang="ko-KR" dirty="0"/>
              <a:t>, </a:t>
            </a:r>
            <a:r>
              <a:rPr lang="en-US" altLang="ko-KR" dirty="0" err="1"/>
              <a:t>shirmps</a:t>
            </a:r>
            <a:r>
              <a:rPr lang="en-US" altLang="ko-KR" dirty="0"/>
              <a:t> and more. It goes well with the </a:t>
            </a:r>
            <a:r>
              <a:rPr lang="ko-KR" altLang="en-US" dirty="0"/>
              <a:t>떡볶이 </a:t>
            </a:r>
            <a:r>
              <a:rPr lang="en-US" altLang="ko-KR" dirty="0"/>
              <a:t>because, it goes so well together when you dip the </a:t>
            </a:r>
            <a:r>
              <a:rPr lang="ko-KR" altLang="en-US" dirty="0"/>
              <a:t>튀김 </a:t>
            </a:r>
            <a:r>
              <a:rPr lang="en-US" altLang="ko-KR" dirty="0"/>
              <a:t>in the </a:t>
            </a:r>
            <a:r>
              <a:rPr lang="ko-KR" altLang="en-US" dirty="0"/>
              <a:t>떡볶이 </a:t>
            </a:r>
            <a:r>
              <a:rPr lang="en-US" altLang="ko-KR" dirty="0"/>
              <a:t>sauce. </a:t>
            </a:r>
          </a:p>
          <a:p>
            <a:r>
              <a:rPr lang="en-US" altLang="ko-KR" dirty="0"/>
              <a:t> The other match is </a:t>
            </a:r>
            <a:r>
              <a:rPr lang="ko-KR" altLang="en-US" dirty="0"/>
              <a:t>어묵 </a:t>
            </a:r>
            <a:r>
              <a:rPr lang="en-US" altLang="ko-KR" dirty="0"/>
              <a:t>which is a fish cake and soup. Fish</a:t>
            </a:r>
            <a:r>
              <a:rPr lang="ko-KR" altLang="en-US" dirty="0"/>
              <a:t> </a:t>
            </a:r>
            <a:r>
              <a:rPr lang="en-US" altLang="ko-KR" dirty="0"/>
              <a:t>cake</a:t>
            </a:r>
            <a:r>
              <a:rPr lang="ko-KR" altLang="en-US" dirty="0"/>
              <a:t> </a:t>
            </a:r>
            <a:r>
              <a:rPr lang="en-US" altLang="ko-KR" dirty="0"/>
              <a:t>is</a:t>
            </a:r>
            <a:r>
              <a:rPr lang="ko-KR" altLang="en-US" dirty="0"/>
              <a:t> </a:t>
            </a:r>
            <a:r>
              <a:rPr lang="en-US" altLang="ko-KR" dirty="0"/>
              <a:t>a</a:t>
            </a:r>
            <a:r>
              <a:rPr lang="ko-KR" altLang="en-US" dirty="0"/>
              <a:t> </a:t>
            </a:r>
            <a:r>
              <a:rPr lang="en-US" altLang="ko-KR" dirty="0"/>
              <a:t>food</a:t>
            </a:r>
            <a:r>
              <a:rPr lang="ko-KR" altLang="en-US" dirty="0"/>
              <a:t> </a:t>
            </a:r>
            <a:r>
              <a:rPr lang="en-US" altLang="ko-KR" dirty="0"/>
              <a:t>which</a:t>
            </a:r>
            <a:r>
              <a:rPr lang="ko-KR" altLang="en-US" dirty="0"/>
              <a:t> </a:t>
            </a:r>
            <a:r>
              <a:rPr lang="en-US" altLang="ko-KR" dirty="0"/>
              <a:t>we make by battering the fish with some wheat and make it shape what we can see on the screen. We enjoy eating it together with the </a:t>
            </a:r>
            <a:r>
              <a:rPr lang="ko-KR" altLang="en-US" dirty="0"/>
              <a:t>떡볶이 </a:t>
            </a:r>
            <a:r>
              <a:rPr lang="en-US" altLang="ko-KR" dirty="0"/>
              <a:t>because it eases the spiciness. </a:t>
            </a:r>
          </a:p>
          <a:p>
            <a:endParaRPr lang="en-US" altLang="ko-KR" dirty="0"/>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36</a:t>
            </a:fld>
            <a:endParaRPr lang="ko-KR" altLang="en-US"/>
          </a:p>
        </p:txBody>
      </p:sp>
    </p:spTree>
    <p:extLst>
      <p:ext uri="{BB962C8B-B14F-4D97-AF65-F5344CB8AC3E}">
        <p14:creationId xmlns:p14="http://schemas.microsoft.com/office/powerpoint/2010/main" val="13787278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a:t>
            </a:r>
            <a:r>
              <a:rPr lang="ko-KR" altLang="en-US" dirty="0"/>
              <a:t> </a:t>
            </a:r>
            <a:r>
              <a:rPr lang="en-US" altLang="ko-KR" dirty="0"/>
              <a:t>fourth</a:t>
            </a:r>
            <a:r>
              <a:rPr lang="ko-KR" altLang="en-US" dirty="0"/>
              <a:t> </a:t>
            </a:r>
            <a:r>
              <a:rPr lang="en-US" altLang="ko-KR" dirty="0"/>
              <a:t>ranking</a:t>
            </a:r>
            <a:r>
              <a:rPr lang="ko-KR" altLang="en-US" dirty="0"/>
              <a:t> </a:t>
            </a:r>
            <a:r>
              <a:rPr lang="en-US" altLang="ko-KR" dirty="0"/>
              <a:t>delivery</a:t>
            </a:r>
            <a:r>
              <a:rPr lang="ko-KR" altLang="en-US" dirty="0"/>
              <a:t> </a:t>
            </a:r>
            <a:r>
              <a:rPr lang="en-US" altLang="ko-KR" dirty="0"/>
              <a:t>food are typical Korean foods. The best ordered two food of all is called </a:t>
            </a:r>
            <a:r>
              <a:rPr lang="ko-KR" altLang="en-US" dirty="0"/>
              <a:t>볶음밥 </a:t>
            </a:r>
            <a:r>
              <a:rPr lang="en-US" altLang="ko-KR" dirty="0"/>
              <a:t>and </a:t>
            </a:r>
            <a:r>
              <a:rPr lang="ko-KR" altLang="en-US" dirty="0"/>
              <a:t>김치찌개</a:t>
            </a:r>
            <a:r>
              <a:rPr lang="en-US" altLang="ko-KR" dirty="0"/>
              <a:t>. </a:t>
            </a:r>
            <a:r>
              <a:rPr lang="ko-KR" altLang="en-US" dirty="0"/>
              <a:t>볶음밥 </a:t>
            </a:r>
            <a:r>
              <a:rPr lang="en-US" altLang="ko-KR" dirty="0"/>
              <a:t>means fried rice in </a:t>
            </a:r>
            <a:r>
              <a:rPr lang="en-US" altLang="ko-KR" dirty="0" err="1"/>
              <a:t>korea</a:t>
            </a:r>
            <a:r>
              <a:rPr lang="en-US" altLang="ko-KR" dirty="0"/>
              <a:t> and the most basic kind is the kimchi </a:t>
            </a:r>
            <a:r>
              <a:rPr lang="ko-KR" altLang="en-US" dirty="0"/>
              <a:t>볶음밥</a:t>
            </a:r>
            <a:r>
              <a:rPr lang="en-US" altLang="ko-KR" dirty="0"/>
              <a:t>. We fry rice with </a:t>
            </a:r>
            <a:r>
              <a:rPr lang="ko-KR" altLang="en-US" dirty="0"/>
              <a:t>김치 </a:t>
            </a:r>
            <a:r>
              <a:rPr lang="en-US" altLang="ko-KR" dirty="0"/>
              <a:t>and ham and more ingredients. And if you want to make it a bit fancier you can put fried eggs on top and enjoy it. </a:t>
            </a:r>
          </a:p>
          <a:p>
            <a:r>
              <a:rPr lang="en-US" altLang="ko-KR" dirty="0"/>
              <a:t>The other food is called </a:t>
            </a:r>
            <a:r>
              <a:rPr lang="ko-KR" altLang="en-US" dirty="0"/>
              <a:t>김치찌개</a:t>
            </a:r>
            <a:r>
              <a:rPr lang="en-US" altLang="ko-KR" dirty="0"/>
              <a:t>. This is also made out of </a:t>
            </a:r>
            <a:r>
              <a:rPr lang="ko-KR" altLang="en-US" dirty="0"/>
              <a:t>김치</a:t>
            </a:r>
            <a:r>
              <a:rPr lang="en-US" altLang="ko-KR" dirty="0"/>
              <a:t>. And it is a stew type of dish. You boil the </a:t>
            </a:r>
            <a:r>
              <a:rPr lang="ko-KR" altLang="en-US" dirty="0"/>
              <a:t>김치 </a:t>
            </a:r>
            <a:r>
              <a:rPr lang="en-US" altLang="ko-KR" dirty="0"/>
              <a:t>with other ingredients like pork meat, tofu and more and mostly eat it with rice.  </a:t>
            </a:r>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37</a:t>
            </a:fld>
            <a:endParaRPr lang="ko-KR" altLang="en-US"/>
          </a:p>
        </p:txBody>
      </p:sp>
    </p:spTree>
    <p:extLst>
      <p:ext uri="{BB962C8B-B14F-4D97-AF65-F5344CB8AC3E}">
        <p14:creationId xmlns:p14="http://schemas.microsoft.com/office/powerpoint/2010/main" val="37472859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third ranking food is the pizza. Since pizza is an international food, I would like to introduce one type of Korean styled pizza. And it is called the </a:t>
            </a:r>
            <a:r>
              <a:rPr lang="ko-KR" altLang="en-US" dirty="0"/>
              <a:t>불고기 피자</a:t>
            </a:r>
            <a:r>
              <a:rPr lang="en-US" altLang="ko-KR" dirty="0"/>
              <a:t>. </a:t>
            </a:r>
            <a:r>
              <a:rPr lang="ko-KR" altLang="en-US" dirty="0"/>
              <a:t>불고기 </a:t>
            </a:r>
            <a:r>
              <a:rPr lang="en-US" altLang="ko-KR" dirty="0"/>
              <a:t>is a beef barbecue marinated with </a:t>
            </a:r>
            <a:r>
              <a:rPr lang="en-US" altLang="ko-KR" dirty="0" err="1"/>
              <a:t>soysauce</a:t>
            </a:r>
            <a:r>
              <a:rPr lang="en-US" altLang="ko-KR" dirty="0"/>
              <a:t> and other few ingredient. It is a sweet and flavorful food. (And in </a:t>
            </a:r>
            <a:r>
              <a:rPr lang="en-US" altLang="ko-KR" dirty="0" err="1"/>
              <a:t>korea</a:t>
            </a:r>
            <a:r>
              <a:rPr lang="en-US" altLang="ko-KR" dirty="0"/>
              <a:t>, we like pizza with a lot of toppings.)</a:t>
            </a:r>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38</a:t>
            </a:fld>
            <a:endParaRPr lang="ko-KR" altLang="en-US"/>
          </a:p>
        </p:txBody>
      </p:sp>
    </p:spTree>
    <p:extLst>
      <p:ext uri="{BB962C8B-B14F-4D97-AF65-F5344CB8AC3E}">
        <p14:creationId xmlns:p14="http://schemas.microsoft.com/office/powerpoint/2010/main" val="3883789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second ranking delivery food is the Chinese food. It is not a typical Chinese food but a  Korean styled Chinese food. </a:t>
            </a:r>
          </a:p>
          <a:p>
            <a:r>
              <a:rPr lang="en-US" altLang="ko-KR" dirty="0"/>
              <a:t>The</a:t>
            </a:r>
            <a:r>
              <a:rPr lang="ko-KR" altLang="en-US" dirty="0"/>
              <a:t> </a:t>
            </a:r>
            <a:r>
              <a:rPr lang="en-US" altLang="ko-KR" dirty="0"/>
              <a:t>most</a:t>
            </a:r>
            <a:r>
              <a:rPr lang="ko-KR" altLang="en-US" dirty="0"/>
              <a:t> </a:t>
            </a:r>
            <a:r>
              <a:rPr lang="en-US" altLang="ko-KR" dirty="0"/>
              <a:t>popular</a:t>
            </a:r>
            <a:r>
              <a:rPr lang="ko-KR" altLang="en-US" dirty="0"/>
              <a:t> </a:t>
            </a:r>
            <a:r>
              <a:rPr lang="en-US" altLang="ko-KR" dirty="0"/>
              <a:t>food</a:t>
            </a:r>
            <a:r>
              <a:rPr lang="ko-KR" altLang="en-US" dirty="0"/>
              <a:t> </a:t>
            </a:r>
            <a:r>
              <a:rPr lang="en-US" altLang="ko-KR" dirty="0"/>
              <a:t>among all is </a:t>
            </a:r>
            <a:r>
              <a:rPr lang="ko-KR" altLang="en-US" dirty="0"/>
              <a:t>짜장면</a:t>
            </a:r>
            <a:r>
              <a:rPr lang="en-US" altLang="ko-KR" dirty="0"/>
              <a:t>. It</a:t>
            </a:r>
            <a:r>
              <a:rPr lang="ko-KR" altLang="en-US" dirty="0"/>
              <a:t> </a:t>
            </a:r>
            <a:r>
              <a:rPr lang="en-US" altLang="ko-KR" dirty="0"/>
              <a:t>is also known as black bean sauce noodles. The next popular food is </a:t>
            </a:r>
            <a:r>
              <a:rPr lang="ko-KR" altLang="en-US" dirty="0"/>
              <a:t>짬뽕</a:t>
            </a:r>
            <a:r>
              <a:rPr lang="en-US" altLang="ko-KR" dirty="0"/>
              <a:t>. It</a:t>
            </a:r>
            <a:r>
              <a:rPr lang="ko-KR" altLang="en-US" dirty="0"/>
              <a:t> </a:t>
            </a:r>
            <a:r>
              <a:rPr lang="en-US" altLang="ko-KR" dirty="0"/>
              <a:t>is a Chinese style spicy noodles with vegetables and seafood.</a:t>
            </a:r>
          </a:p>
          <a:p>
            <a:r>
              <a:rPr lang="en-US" altLang="ko-KR" dirty="0"/>
              <a:t>The</a:t>
            </a:r>
            <a:r>
              <a:rPr lang="ko-KR" altLang="en-US" dirty="0"/>
              <a:t> </a:t>
            </a:r>
            <a:r>
              <a:rPr lang="en-US" altLang="ko-KR" dirty="0"/>
              <a:t>last</a:t>
            </a:r>
            <a:r>
              <a:rPr lang="ko-KR" altLang="en-US" dirty="0"/>
              <a:t> </a:t>
            </a:r>
            <a:r>
              <a:rPr lang="en-US" altLang="ko-KR" dirty="0" err="1"/>
              <a:t>chinese</a:t>
            </a:r>
            <a:r>
              <a:rPr lang="ko-KR" altLang="en-US" dirty="0"/>
              <a:t> </a:t>
            </a:r>
            <a:r>
              <a:rPr lang="en-US" altLang="ko-KR" dirty="0"/>
              <a:t>styled</a:t>
            </a:r>
            <a:r>
              <a:rPr lang="ko-KR" altLang="en-US" dirty="0"/>
              <a:t> </a:t>
            </a:r>
            <a:r>
              <a:rPr lang="en-US" altLang="ko-KR" dirty="0"/>
              <a:t>food to introduce is the </a:t>
            </a:r>
            <a:r>
              <a:rPr lang="ko-KR" altLang="en-US" dirty="0"/>
              <a:t>탕수육</a:t>
            </a:r>
            <a:r>
              <a:rPr lang="en-US" altLang="ko-KR" dirty="0"/>
              <a:t>. It’s a deep-fried pork with a sweet and sour sauce. We eat </a:t>
            </a:r>
            <a:r>
              <a:rPr lang="ko-KR" altLang="en-US" dirty="0"/>
              <a:t>탕수육 </a:t>
            </a:r>
            <a:r>
              <a:rPr lang="en-US" altLang="ko-KR" dirty="0"/>
              <a:t>together with the </a:t>
            </a:r>
            <a:r>
              <a:rPr lang="ko-KR" altLang="en-US" dirty="0"/>
              <a:t>짜장면 </a:t>
            </a:r>
            <a:r>
              <a:rPr lang="en-US" altLang="ko-KR" dirty="0"/>
              <a:t>and the</a:t>
            </a:r>
            <a:r>
              <a:rPr lang="ko-KR" altLang="en-US" dirty="0"/>
              <a:t> 짬뽕 </a:t>
            </a:r>
            <a:r>
              <a:rPr lang="en-US" altLang="ko-KR" dirty="0"/>
              <a:t>and</a:t>
            </a:r>
            <a:r>
              <a:rPr lang="ko-KR" altLang="en-US" dirty="0"/>
              <a:t> </a:t>
            </a:r>
            <a:r>
              <a:rPr lang="en-US" altLang="ko-KR" dirty="0"/>
              <a:t>mostly</a:t>
            </a:r>
            <a:r>
              <a:rPr lang="ko-KR" altLang="en-US" dirty="0"/>
              <a:t> </a:t>
            </a:r>
            <a:r>
              <a:rPr lang="en-US" altLang="ko-KR" dirty="0"/>
              <a:t>share</a:t>
            </a:r>
            <a:r>
              <a:rPr lang="ko-KR" altLang="en-US" dirty="0"/>
              <a:t> </a:t>
            </a:r>
            <a:r>
              <a:rPr lang="en-US" altLang="ko-KR" dirty="0"/>
              <a:t>it</a:t>
            </a:r>
            <a:r>
              <a:rPr lang="ko-KR" altLang="en-US" dirty="0"/>
              <a:t> </a:t>
            </a:r>
            <a:r>
              <a:rPr lang="en-US" altLang="ko-KR" dirty="0"/>
              <a:t>with the whole people who are enjoying the meal together because it normally comes in big sizes. </a:t>
            </a:r>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39</a:t>
            </a:fld>
            <a:endParaRPr lang="ko-KR" altLang="en-US"/>
          </a:p>
        </p:txBody>
      </p:sp>
    </p:spTree>
    <p:extLst>
      <p:ext uri="{BB962C8B-B14F-4D97-AF65-F5344CB8AC3E}">
        <p14:creationId xmlns:p14="http://schemas.microsoft.com/office/powerpoint/2010/main" val="385505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슬라이드 이미지 개체 틀 1"/>
          <p:cNvSpPr>
            <a:spLocks noGrp="1" noRot="1" noChangeAspect="1"/>
          </p:cNvSpPr>
          <p:nvPr>
            <p:ph type="sldImg"/>
          </p:nvPr>
        </p:nvSpPr>
        <p:spPr/>
      </p:sp>
      <p:sp>
        <p:nvSpPr>
          <p:cNvPr id="3" name="슬라이드 노트 개체 틀 2"/>
          <p:cNvSpPr>
            <a:spLocks noGrp="1"/>
          </p:cNvSpPr>
          <p:nvPr>
            <p:ph type="body" idx="1"/>
          </p:nvPr>
        </p:nvSpPr>
        <p:spPr/>
        <p:txBody>
          <a:bodyPr/>
          <a:lstStyle/>
          <a:p>
            <a:r>
              <a:rPr lang="en-US" altLang="ko-KR" dirty="0"/>
              <a:t>The most popular delivery food of all is the chicken. Have you ever heard of the Korean styled fried chicken? It got famous at first for the sweet and a bit spicy sauced chicken. And after that appeared a lot of different kind of chickens as for example chicken with green onions, and cheese powdered chicken. </a:t>
            </a:r>
          </a:p>
          <a:p>
            <a:r>
              <a:rPr lang="en-US" altLang="ko-KR" dirty="0"/>
              <a:t>There are lots of different types of chicken in </a:t>
            </a:r>
            <a:r>
              <a:rPr lang="en-US" altLang="ko-KR" dirty="0" err="1"/>
              <a:t>korea</a:t>
            </a:r>
            <a:r>
              <a:rPr lang="en-US" altLang="ko-KR" dirty="0"/>
              <a:t> like sweet soy sauced chicken and more so I think it would be fun if you try some different types of Korean chicken.</a:t>
            </a:r>
          </a:p>
        </p:txBody>
      </p:sp>
      <p:sp>
        <p:nvSpPr>
          <p:cNvPr id="4" name="슬라이드 번호 개체 틀 3"/>
          <p:cNvSpPr>
            <a:spLocks noGrp="1"/>
          </p:cNvSpPr>
          <p:nvPr>
            <p:ph type="sldNum" sz="quarter" idx="5"/>
          </p:nvPr>
        </p:nvSpPr>
        <p:spPr/>
        <p:txBody>
          <a:bodyPr/>
          <a:lstStyle/>
          <a:p>
            <a:fld id="{59CFC079-F923-42F6-A196-3F0B1E48CF91}" type="slidenum">
              <a:rPr lang="ko-KR" altLang="en-US" smtClean="0"/>
              <a:t>40</a:t>
            </a:fld>
            <a:endParaRPr lang="ko-KR" altLang="en-US"/>
          </a:p>
        </p:txBody>
      </p:sp>
    </p:spTree>
    <p:extLst>
      <p:ext uri="{BB962C8B-B14F-4D97-AF65-F5344CB8AC3E}">
        <p14:creationId xmlns:p14="http://schemas.microsoft.com/office/powerpoint/2010/main" val="37642794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12" indent="0" algn="ctr">
              <a:buNone/>
              <a:defRPr sz="2000"/>
            </a:lvl2pPr>
            <a:lvl3pPr marL="914423" indent="0" algn="ctr">
              <a:buNone/>
              <a:defRPr sz="1800"/>
            </a:lvl3pPr>
            <a:lvl4pPr marL="1371634" indent="0" algn="ctr">
              <a:buNone/>
              <a:defRPr sz="1600"/>
            </a:lvl4pPr>
            <a:lvl5pPr marL="1828846" indent="0" algn="ctr">
              <a:buNone/>
              <a:defRPr sz="1600"/>
            </a:lvl5pPr>
            <a:lvl6pPr marL="2286057" indent="0" algn="ctr">
              <a:buNone/>
              <a:defRPr sz="1600"/>
            </a:lvl6pPr>
            <a:lvl7pPr marL="2743269" indent="0" algn="ctr">
              <a:buNone/>
              <a:defRPr sz="1600"/>
            </a:lvl7pPr>
            <a:lvl8pPr marL="3200480" indent="0" algn="ctr">
              <a:buNone/>
              <a:defRPr sz="1600"/>
            </a:lvl8pPr>
            <a:lvl9pPr marL="3657691" indent="0" algn="ctr">
              <a:buNone/>
              <a:defRPr sz="1600"/>
            </a:lvl9pPr>
          </a:lstStyle>
          <a:p>
            <a:r>
              <a:rPr lang="ko-KR" altLang="en-US"/>
              <a:t>마스터 부제목 스타일 편집</a:t>
            </a:r>
            <a:endParaRPr lang="en-US" dirty="0"/>
          </a:p>
        </p:txBody>
      </p:sp>
      <p:sp>
        <p:nvSpPr>
          <p:cNvPr id="4" name="Date Placeholder 3"/>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51402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6674353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5" y="365125"/>
            <a:ext cx="2135981"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681041" y="365125"/>
            <a:ext cx="6284119" cy="5811838"/>
          </a:xfrm>
        </p:spPr>
        <p:txBody>
          <a:bodyPr vert="eaVert"/>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180133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0605156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675881" y="1709748"/>
            <a:ext cx="8543925"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675881" y="4589473"/>
            <a:ext cx="8543925" cy="1500187"/>
          </a:xfrm>
        </p:spPr>
        <p:txBody>
          <a:bodyPr/>
          <a:lstStyle>
            <a:lvl1pPr marL="0" indent="0">
              <a:buNone/>
              <a:defRPr sz="2400">
                <a:solidFill>
                  <a:schemeClr val="tx1"/>
                </a:solidFill>
              </a:defRPr>
            </a:lvl1pPr>
            <a:lvl2pPr marL="457212" indent="0">
              <a:buNone/>
              <a:defRPr sz="2000">
                <a:solidFill>
                  <a:schemeClr val="tx1">
                    <a:tint val="75000"/>
                  </a:schemeClr>
                </a:solidFill>
              </a:defRPr>
            </a:lvl2pPr>
            <a:lvl3pPr marL="914423" indent="0">
              <a:buNone/>
              <a:defRPr sz="1800">
                <a:solidFill>
                  <a:schemeClr val="tx1">
                    <a:tint val="75000"/>
                  </a:schemeClr>
                </a:solidFill>
              </a:defRPr>
            </a:lvl3pPr>
            <a:lvl4pPr marL="1371634" indent="0">
              <a:buNone/>
              <a:defRPr sz="1600">
                <a:solidFill>
                  <a:schemeClr val="tx1">
                    <a:tint val="75000"/>
                  </a:schemeClr>
                </a:solidFill>
              </a:defRPr>
            </a:lvl4pPr>
            <a:lvl5pPr marL="1828846" indent="0">
              <a:buNone/>
              <a:defRPr sz="1600">
                <a:solidFill>
                  <a:schemeClr val="tx1">
                    <a:tint val="75000"/>
                  </a:schemeClr>
                </a:solidFill>
              </a:defRPr>
            </a:lvl5pPr>
            <a:lvl6pPr marL="2286057" indent="0">
              <a:buNone/>
              <a:defRPr sz="1600">
                <a:solidFill>
                  <a:schemeClr val="tx1">
                    <a:tint val="75000"/>
                  </a:schemeClr>
                </a:solidFill>
              </a:defRPr>
            </a:lvl6pPr>
            <a:lvl7pPr marL="2743269" indent="0">
              <a:buNone/>
              <a:defRPr sz="1600">
                <a:solidFill>
                  <a:schemeClr val="tx1">
                    <a:tint val="75000"/>
                  </a:schemeClr>
                </a:solidFill>
              </a:defRPr>
            </a:lvl7pPr>
            <a:lvl8pPr marL="3200480" indent="0">
              <a:buNone/>
              <a:defRPr sz="1600">
                <a:solidFill>
                  <a:schemeClr val="tx1">
                    <a:tint val="75000"/>
                  </a:schemeClr>
                </a:solidFill>
              </a:defRPr>
            </a:lvl8pPr>
            <a:lvl9pPr marL="3657691" indent="0">
              <a:buNone/>
              <a:defRPr sz="1600">
                <a:solidFill>
                  <a:schemeClr val="tx1">
                    <a:tint val="75000"/>
                  </a:schemeClr>
                </a:solidFill>
              </a:defRPr>
            </a:lvl9pPr>
          </a:lstStyle>
          <a:p>
            <a:pPr lvl="0"/>
            <a:r>
              <a:rPr lang="ko-KR" altLang="en-US"/>
              <a:t>마스터 텍스트 스타일을 편집합니다</a:t>
            </a:r>
          </a:p>
        </p:txBody>
      </p:sp>
      <p:sp>
        <p:nvSpPr>
          <p:cNvPr id="4" name="Date Placeholder 3"/>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ko-KR" alt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42923273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Date Placeholder 4"/>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ko-KR"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0495496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682330" y="365129"/>
            <a:ext cx="8543925"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682331" y="1681163"/>
            <a:ext cx="4190702"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ko-KR" altLang="en-US"/>
              <a:t>마스터 텍스트 스타일을 편집합니다</a:t>
            </a:r>
          </a:p>
        </p:txBody>
      </p:sp>
      <p:sp>
        <p:nvSpPr>
          <p:cNvPr id="4" name="Content Placeholder 3"/>
          <p:cNvSpPr>
            <a:spLocks noGrp="1"/>
          </p:cNvSpPr>
          <p:nvPr>
            <p:ph sz="half" idx="2"/>
          </p:nvPr>
        </p:nvSpPr>
        <p:spPr>
          <a:xfrm>
            <a:off x="682331" y="2505075"/>
            <a:ext cx="4190702"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ko-KR" altLang="en-US"/>
              <a:t>마스터 텍스트 스타일을 편집합니다</a:t>
            </a:r>
          </a:p>
        </p:txBody>
      </p:sp>
      <p:sp>
        <p:nvSpPr>
          <p:cNvPr id="6" name="Content Placeholder 5"/>
          <p:cNvSpPr>
            <a:spLocks noGrp="1"/>
          </p:cNvSpPr>
          <p:nvPr>
            <p:ph sz="quarter" idx="4"/>
          </p:nvPr>
        </p:nvSpPr>
        <p:spPr>
          <a:xfrm>
            <a:off x="5014913" y="2505075"/>
            <a:ext cx="4211340" cy="3684588"/>
          </a:xfrm>
        </p:spPr>
        <p:txBody>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7" name="Date Placeholder 6"/>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ko-KR" alt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9343044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ko-KR" alt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7893629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ko-KR" alt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1230422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4211342" y="987435"/>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9" indent="0">
              <a:buNone/>
              <a:defRPr sz="1000"/>
            </a:lvl7pPr>
            <a:lvl8pPr marL="3200480" indent="0">
              <a:buNone/>
              <a:defRPr sz="1000"/>
            </a:lvl8pPr>
            <a:lvl9pPr marL="3657691"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ko-KR"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14467541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682330" y="457200"/>
            <a:ext cx="3194943"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4211342" y="987435"/>
            <a:ext cx="5014913" cy="4873625"/>
          </a:xfrm>
        </p:spPr>
        <p:txBody>
          <a:bodyPr anchor="t"/>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r>
              <a:rPr lang="ko-KR" altLang="en-US" dirty="0"/>
              <a:t>그림을 추가하려면 아이콘을 클릭하십시오</a:t>
            </a:r>
            <a:endParaRPr lang="en-US" dirty="0"/>
          </a:p>
        </p:txBody>
      </p:sp>
      <p:sp>
        <p:nvSpPr>
          <p:cNvPr id="4" name="Text Placeholder 3"/>
          <p:cNvSpPr>
            <a:spLocks noGrp="1"/>
          </p:cNvSpPr>
          <p:nvPr>
            <p:ph type="body" sz="half" idx="2"/>
          </p:nvPr>
        </p:nvSpPr>
        <p:spPr>
          <a:xfrm>
            <a:off x="682330" y="2057400"/>
            <a:ext cx="3194943" cy="3811588"/>
          </a:xfrm>
        </p:spPr>
        <p:txBody>
          <a:bodyPr/>
          <a:lstStyle>
            <a:lvl1pPr marL="0" indent="0">
              <a:buNone/>
              <a:defRPr sz="1600"/>
            </a:lvl1pPr>
            <a:lvl2pPr marL="457212" indent="0">
              <a:buNone/>
              <a:defRPr sz="1400"/>
            </a:lvl2pPr>
            <a:lvl3pPr marL="914423" indent="0">
              <a:buNone/>
              <a:defRPr sz="1200"/>
            </a:lvl3pPr>
            <a:lvl4pPr marL="1371634" indent="0">
              <a:buNone/>
              <a:defRPr sz="1000"/>
            </a:lvl4pPr>
            <a:lvl5pPr marL="1828846" indent="0">
              <a:buNone/>
              <a:defRPr sz="1000"/>
            </a:lvl5pPr>
            <a:lvl6pPr marL="2286057" indent="0">
              <a:buNone/>
              <a:defRPr sz="1000"/>
            </a:lvl6pPr>
            <a:lvl7pPr marL="2743269" indent="0">
              <a:buNone/>
              <a:defRPr sz="1000"/>
            </a:lvl7pPr>
            <a:lvl8pPr marL="3200480" indent="0">
              <a:buNone/>
              <a:defRPr sz="1000"/>
            </a:lvl8pPr>
            <a:lvl9pPr marL="3657691" indent="0">
              <a:buNone/>
              <a:defRPr sz="1000"/>
            </a:lvl9pPr>
          </a:lstStyle>
          <a:p>
            <a:pPr lvl="0"/>
            <a:r>
              <a:rPr lang="ko-KR" altLang="en-US"/>
              <a:t>마스터 텍스트 스타일을 편집합니다</a:t>
            </a:r>
          </a:p>
        </p:txBody>
      </p:sp>
      <p:sp>
        <p:nvSpPr>
          <p:cNvPr id="5" name="Date Placeholder 4"/>
          <p:cNvSpPr>
            <a:spLocks noGrp="1"/>
          </p:cNvSpPr>
          <p:nvPr>
            <p:ph type="dt" sz="half" idx="10"/>
          </p:nvPr>
        </p:nvSpPr>
        <p:spPr/>
        <p:txBody>
          <a:body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ko-KR" alt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39572667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42" y="365129"/>
            <a:ext cx="8543925"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681042" y="1825625"/>
            <a:ext cx="8543925" cy="4351338"/>
          </a:xfrm>
          <a:prstGeom prst="rect">
            <a:avLst/>
          </a:prstGeom>
        </p:spPr>
        <p:txBody>
          <a:bodyPr vert="horz" lIns="91440" tIns="45720" rIns="91440" bIns="45720" rtlCol="0">
            <a:normAutofit/>
          </a:bodyPr>
          <a:lstStyle/>
          <a:p>
            <a:pPr lvl="0"/>
            <a:r>
              <a:rPr lang="ko-KR" altLang="en-US"/>
              <a:t>마스터 텍스트 스타일을 편집합니다</a:t>
            </a:r>
          </a:p>
          <a:p>
            <a:pPr lvl="1"/>
            <a:r>
              <a:rPr lang="ko-KR" altLang="en-US"/>
              <a:t>둘째 수준</a:t>
            </a:r>
          </a:p>
          <a:p>
            <a:pPr lvl="2"/>
            <a:r>
              <a:rPr lang="ko-KR" altLang="en-US"/>
              <a:t>셋째 수준</a:t>
            </a:r>
          </a:p>
          <a:p>
            <a:pPr lvl="3"/>
            <a:r>
              <a:rPr lang="ko-KR" altLang="en-US"/>
              <a:t>넷째 수준</a:t>
            </a:r>
          </a:p>
          <a:p>
            <a:pPr lvl="4"/>
            <a:r>
              <a:rPr lang="ko-KR" altLang="en-US"/>
              <a:t>다섯째 수준</a:t>
            </a:r>
            <a:endParaRPr lang="en-US" dirty="0"/>
          </a:p>
        </p:txBody>
      </p:sp>
      <p:sp>
        <p:nvSpPr>
          <p:cNvPr id="4" name="Date Placeholder 3"/>
          <p:cNvSpPr>
            <a:spLocks noGrp="1"/>
          </p:cNvSpPr>
          <p:nvPr>
            <p:ph type="dt" sz="half" idx="2"/>
          </p:nvPr>
        </p:nvSpPr>
        <p:spPr>
          <a:xfrm>
            <a:off x="681038" y="6356360"/>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DE165A-E35E-45E3-8B76-60E309AE9892}" type="datetimeFigureOut">
              <a:rPr lang="ko-KR" altLang="en-US" smtClean="0">
                <a:solidFill>
                  <a:prstClr val="black">
                    <a:tint val="75000"/>
                  </a:prstClr>
                </a:solidFill>
              </a:rPr>
              <a:pPr/>
              <a:t>2022-03-09</a:t>
            </a:fld>
            <a:endParaRPr lang="ko-KR" altLang="en-US" dirty="0">
              <a:solidFill>
                <a:prstClr val="black">
                  <a:tint val="75000"/>
                </a:prstClr>
              </a:solidFill>
            </a:endParaRPr>
          </a:p>
        </p:txBody>
      </p:sp>
      <p:sp>
        <p:nvSpPr>
          <p:cNvPr id="5" name="Footer Placeholder 4"/>
          <p:cNvSpPr>
            <a:spLocks noGrp="1"/>
          </p:cNvSpPr>
          <p:nvPr>
            <p:ph type="ftr" sz="quarter" idx="3"/>
          </p:nvPr>
        </p:nvSpPr>
        <p:spPr>
          <a:xfrm>
            <a:off x="3281367" y="6356360"/>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ltLang="en-US" dirty="0">
              <a:solidFill>
                <a:prstClr val="black">
                  <a:tint val="75000"/>
                </a:prstClr>
              </a:solidFill>
            </a:endParaRPr>
          </a:p>
        </p:txBody>
      </p:sp>
      <p:sp>
        <p:nvSpPr>
          <p:cNvPr id="6" name="Slide Number Placeholder 5"/>
          <p:cNvSpPr>
            <a:spLocks noGrp="1"/>
          </p:cNvSpPr>
          <p:nvPr>
            <p:ph type="sldNum" sz="quarter" idx="4"/>
          </p:nvPr>
        </p:nvSpPr>
        <p:spPr>
          <a:xfrm>
            <a:off x="6996113" y="6356360"/>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13EBE2-04A1-4312-8B8B-38400B01AA92}" type="slidenum">
              <a:rPr lang="ko-KR" altLang="en-US" smtClean="0">
                <a:solidFill>
                  <a:prstClr val="black">
                    <a:tint val="75000"/>
                  </a:prstClr>
                </a:solidFill>
              </a:rPr>
              <a:pPr/>
              <a:t>‹#›</a:t>
            </a:fld>
            <a:endParaRPr lang="ko-KR" altLang="en-US" dirty="0">
              <a:solidFill>
                <a:prstClr val="black">
                  <a:tint val="75000"/>
                </a:prstClr>
              </a:solidFill>
            </a:endParaRPr>
          </a:p>
        </p:txBody>
      </p:sp>
    </p:spTree>
    <p:extLst>
      <p:ext uri="{BB962C8B-B14F-4D97-AF65-F5344CB8AC3E}">
        <p14:creationId xmlns:p14="http://schemas.microsoft.com/office/powerpoint/2010/main" val="27443047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l" defTabSz="914423" rtl="0" eaLnBrk="1" latinLnBrk="1" hangingPunct="1">
        <a:lnSpc>
          <a:spcPct val="90000"/>
        </a:lnSpc>
        <a:spcBef>
          <a:spcPct val="0"/>
        </a:spcBef>
        <a:buNone/>
        <a:defRPr sz="4401" kern="1200">
          <a:solidFill>
            <a:schemeClr val="tx1"/>
          </a:solidFill>
          <a:latin typeface="+mj-lt"/>
          <a:ea typeface="+mj-ea"/>
          <a:cs typeface="+mj-cs"/>
        </a:defRPr>
      </a:lvl1pPr>
    </p:titleStyle>
    <p:bodyStyle>
      <a:lvl1pPr marL="228606" indent="-228606" algn="l" defTabSz="914423" rtl="0" eaLnBrk="1" latinLnBrk="1"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17" indent="-228606" algn="l" defTabSz="914423" rtl="0" eaLnBrk="1" latinLnBrk="1"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28" indent="-228606" algn="l" defTabSz="914423" rtl="0" eaLnBrk="1" latinLnBrk="1"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40" indent="-228606" algn="l" defTabSz="914423"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52" indent="-228606" algn="l" defTabSz="914423"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63" indent="-228606" algn="l" defTabSz="914423"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74" indent="-228606" algn="l" defTabSz="914423"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86" indent="-228606" algn="l" defTabSz="914423"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97" indent="-228606" algn="l" defTabSz="914423" rtl="0" eaLnBrk="1" latinLnBrk="1"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23" rtl="0" eaLnBrk="1" latinLnBrk="1" hangingPunct="1">
        <a:defRPr sz="1800" kern="1200">
          <a:solidFill>
            <a:schemeClr val="tx1"/>
          </a:solidFill>
          <a:latin typeface="+mn-lt"/>
          <a:ea typeface="+mn-ea"/>
          <a:cs typeface="+mn-cs"/>
        </a:defRPr>
      </a:lvl1pPr>
      <a:lvl2pPr marL="457212" algn="l" defTabSz="914423" rtl="0" eaLnBrk="1" latinLnBrk="1" hangingPunct="1">
        <a:defRPr sz="1800" kern="1200">
          <a:solidFill>
            <a:schemeClr val="tx1"/>
          </a:solidFill>
          <a:latin typeface="+mn-lt"/>
          <a:ea typeface="+mn-ea"/>
          <a:cs typeface="+mn-cs"/>
        </a:defRPr>
      </a:lvl2pPr>
      <a:lvl3pPr marL="914423" algn="l" defTabSz="914423" rtl="0" eaLnBrk="1" latinLnBrk="1" hangingPunct="1">
        <a:defRPr sz="1800" kern="1200">
          <a:solidFill>
            <a:schemeClr val="tx1"/>
          </a:solidFill>
          <a:latin typeface="+mn-lt"/>
          <a:ea typeface="+mn-ea"/>
          <a:cs typeface="+mn-cs"/>
        </a:defRPr>
      </a:lvl3pPr>
      <a:lvl4pPr marL="1371634" algn="l" defTabSz="914423" rtl="0" eaLnBrk="1" latinLnBrk="1" hangingPunct="1">
        <a:defRPr sz="1800" kern="1200">
          <a:solidFill>
            <a:schemeClr val="tx1"/>
          </a:solidFill>
          <a:latin typeface="+mn-lt"/>
          <a:ea typeface="+mn-ea"/>
          <a:cs typeface="+mn-cs"/>
        </a:defRPr>
      </a:lvl4pPr>
      <a:lvl5pPr marL="1828846" algn="l" defTabSz="914423" rtl="0" eaLnBrk="1" latinLnBrk="1" hangingPunct="1">
        <a:defRPr sz="1800" kern="1200">
          <a:solidFill>
            <a:schemeClr val="tx1"/>
          </a:solidFill>
          <a:latin typeface="+mn-lt"/>
          <a:ea typeface="+mn-ea"/>
          <a:cs typeface="+mn-cs"/>
        </a:defRPr>
      </a:lvl5pPr>
      <a:lvl6pPr marL="2286057" algn="l" defTabSz="914423" rtl="0" eaLnBrk="1" latinLnBrk="1" hangingPunct="1">
        <a:defRPr sz="1800" kern="1200">
          <a:solidFill>
            <a:schemeClr val="tx1"/>
          </a:solidFill>
          <a:latin typeface="+mn-lt"/>
          <a:ea typeface="+mn-ea"/>
          <a:cs typeface="+mn-cs"/>
        </a:defRPr>
      </a:lvl6pPr>
      <a:lvl7pPr marL="2743269" algn="l" defTabSz="914423" rtl="0" eaLnBrk="1" latinLnBrk="1" hangingPunct="1">
        <a:defRPr sz="1800" kern="1200">
          <a:solidFill>
            <a:schemeClr val="tx1"/>
          </a:solidFill>
          <a:latin typeface="+mn-lt"/>
          <a:ea typeface="+mn-ea"/>
          <a:cs typeface="+mn-cs"/>
        </a:defRPr>
      </a:lvl7pPr>
      <a:lvl8pPr marL="3200480" algn="l" defTabSz="914423" rtl="0" eaLnBrk="1" latinLnBrk="1" hangingPunct="1">
        <a:defRPr sz="1800" kern="1200">
          <a:solidFill>
            <a:schemeClr val="tx1"/>
          </a:solidFill>
          <a:latin typeface="+mn-lt"/>
          <a:ea typeface="+mn-ea"/>
          <a:cs typeface="+mn-cs"/>
        </a:defRPr>
      </a:lvl8pPr>
      <a:lvl9pPr marL="3657691" algn="l" defTabSz="914423"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19.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3.png"/></Relationships>
</file>

<file path=ppt/slides/_rels/slide3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jpeg"/></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jpe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36.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38.jpeg"/><Relationship Id="rId4" Type="http://schemas.openxmlformats.org/officeDocument/2006/relationships/image" Target="../media/image37.jpeg"/></Relationships>
</file>

<file path=ppt/slides/_rels/slide3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39.jpeg"/></Relationships>
</file>

<file path=ppt/slides/_rels/slide3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45.jpeg"/><Relationship Id="rId5" Type="http://schemas.openxmlformats.org/officeDocument/2006/relationships/image" Target="../media/image44.jpeg"/><Relationship Id="rId4" Type="http://schemas.openxmlformats.org/officeDocument/2006/relationships/image" Target="../media/image43.jpe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hyperlink" Target="https://youtu.be/IZnUWDugxnQ" TargetMode="External"/><Relationship Id="rId4" Type="http://schemas.openxmlformats.org/officeDocument/2006/relationships/image" Target="../media/image46.png"/></Relationships>
</file>

<file path=ppt/slides/_rels/slide4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그룹 2"/>
          <p:cNvGrpSpPr/>
          <p:nvPr/>
        </p:nvGrpSpPr>
        <p:grpSpPr>
          <a:xfrm>
            <a:off x="2822866" y="2163592"/>
            <a:ext cx="566485" cy="566485"/>
            <a:chOff x="3313608" y="2010745"/>
            <a:chExt cx="566485" cy="566485"/>
          </a:xfrm>
        </p:grpSpPr>
        <p:sp>
          <p:nvSpPr>
            <p:cNvPr id="2"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4" name="직사각형 3"/>
            <p:cNvSpPr/>
            <p:nvPr/>
          </p:nvSpPr>
          <p:spPr>
            <a:xfrm>
              <a:off x="3398948" y="2057736"/>
              <a:ext cx="378630" cy="477054"/>
            </a:xfrm>
            <a:prstGeom prst="rect">
              <a:avLst/>
            </a:prstGeom>
          </p:spPr>
          <p:txBody>
            <a:bodyPr wrap="none">
              <a:spAutoFit/>
            </a:bodyPr>
            <a:lstStyle/>
            <a:p>
              <a:pPr algn="ctr">
                <a:defRPr/>
              </a:pPr>
              <a:r>
                <a:rPr lang="en-US" altLang="ko-KR" sz="2500">
                  <a:latin typeface="아리따-돋움(TTF)-Bold"/>
                  <a:ea typeface="아리따-돋움(TTF)-Bold"/>
                </a:rPr>
                <a:t>K</a:t>
              </a:r>
              <a:endParaRPr lang="ko-KR" altLang="en-US" sz="2500">
                <a:latin typeface="아리따-돋움(TTF)-Bold"/>
                <a:ea typeface="아리따-돋움(TTF)-Bold"/>
              </a:endParaRPr>
            </a:p>
          </p:txBody>
        </p:sp>
      </p:grpSp>
      <p:sp>
        <p:nvSpPr>
          <p:cNvPr id="16" name="직사각형 15"/>
          <p:cNvSpPr/>
          <p:nvPr/>
        </p:nvSpPr>
        <p:spPr>
          <a:xfrm>
            <a:off x="3248392" y="3695873"/>
            <a:ext cx="3788836" cy="693247"/>
          </a:xfrm>
          <a:prstGeom prst="rect">
            <a:avLst/>
          </a:prstGeom>
          <a:noFill/>
        </p:spPr>
        <p:txBody>
          <a:bodyPr wrap="square">
            <a:spAutoFit/>
          </a:bodyPr>
          <a:lstStyle/>
          <a:p>
            <a:pPr algn="ctr">
              <a:defRPr/>
            </a:pPr>
            <a:r>
              <a:rPr lang="en-US" altLang="ko-KR" sz="2000" b="1">
                <a:solidFill>
                  <a:schemeClr val="tx1">
                    <a:lumMod val="85000"/>
                    <a:lumOff val="15000"/>
                  </a:schemeClr>
                </a:solidFill>
                <a:latin typeface="아리따-돋움(TTF)-Medium"/>
                <a:ea typeface="아리따-돋움(TTF)-Medium"/>
              </a:rPr>
              <a:t>WEEK 2</a:t>
            </a:r>
          </a:p>
          <a:p>
            <a:pPr algn="ctr">
              <a:defRPr/>
            </a:pPr>
            <a:r>
              <a:rPr lang="en-US" altLang="ko-KR" sz="2000" b="1">
                <a:solidFill>
                  <a:schemeClr val="tx1">
                    <a:lumMod val="85000"/>
                    <a:lumOff val="15000"/>
                  </a:schemeClr>
                </a:solidFill>
                <a:latin typeface="아리따-돋움(TTF)-Medium"/>
                <a:ea typeface="아리따-돋움(TTF)-Medium"/>
              </a:rPr>
              <a:t>YERI KIM &amp; MYENG WHA KIM</a:t>
            </a:r>
          </a:p>
        </p:txBody>
      </p:sp>
      <p:grpSp>
        <p:nvGrpSpPr>
          <p:cNvPr id="20" name="그룹 19"/>
          <p:cNvGrpSpPr/>
          <p:nvPr/>
        </p:nvGrpSpPr>
        <p:grpSpPr>
          <a:xfrm>
            <a:off x="3527598" y="2163592"/>
            <a:ext cx="566485" cy="566485"/>
            <a:chOff x="3313608" y="2010745"/>
            <a:chExt cx="566485" cy="566485"/>
          </a:xfrm>
        </p:grpSpPr>
        <p:sp>
          <p:nvSpPr>
            <p:cNvPr id="21"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22" name="직사각형 21"/>
            <p:cNvSpPr/>
            <p:nvPr/>
          </p:nvSpPr>
          <p:spPr>
            <a:xfrm>
              <a:off x="3390131" y="2057736"/>
              <a:ext cx="396262" cy="477054"/>
            </a:xfrm>
            <a:prstGeom prst="rect">
              <a:avLst/>
            </a:prstGeom>
          </p:spPr>
          <p:txBody>
            <a:bodyPr wrap="none">
              <a:spAutoFit/>
            </a:bodyPr>
            <a:lstStyle/>
            <a:p>
              <a:pPr algn="ctr">
                <a:defRPr/>
              </a:pPr>
              <a:r>
                <a:rPr lang="en-US" altLang="ko-KR" sz="2500">
                  <a:latin typeface="아리따-돋움(TTF)-Bold"/>
                  <a:ea typeface="아리따-돋움(TTF)-Bold"/>
                </a:rPr>
                <a:t>O</a:t>
              </a:r>
              <a:endParaRPr lang="ko-KR" altLang="en-US" sz="2500">
                <a:latin typeface="아리따-돋움(TTF)-Bold"/>
                <a:ea typeface="아리따-돋움(TTF)-Bold"/>
              </a:endParaRPr>
            </a:p>
          </p:txBody>
        </p:sp>
      </p:grpSp>
      <p:grpSp>
        <p:nvGrpSpPr>
          <p:cNvPr id="23" name="그룹 22"/>
          <p:cNvGrpSpPr/>
          <p:nvPr/>
        </p:nvGrpSpPr>
        <p:grpSpPr>
          <a:xfrm>
            <a:off x="4254219" y="2163592"/>
            <a:ext cx="566485" cy="566485"/>
            <a:chOff x="3313608" y="2010745"/>
            <a:chExt cx="566485" cy="566485"/>
          </a:xfrm>
        </p:grpSpPr>
        <p:sp>
          <p:nvSpPr>
            <p:cNvPr id="25"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26" name="직사각형 25"/>
            <p:cNvSpPr/>
            <p:nvPr/>
          </p:nvSpPr>
          <p:spPr>
            <a:xfrm>
              <a:off x="3392535" y="2057736"/>
              <a:ext cx="391454" cy="477054"/>
            </a:xfrm>
            <a:prstGeom prst="rect">
              <a:avLst/>
            </a:prstGeom>
          </p:spPr>
          <p:txBody>
            <a:bodyPr wrap="none">
              <a:spAutoFit/>
            </a:bodyPr>
            <a:lstStyle/>
            <a:p>
              <a:pPr algn="ctr">
                <a:defRPr/>
              </a:pPr>
              <a:r>
                <a:rPr lang="en-US" altLang="ko-KR" sz="2500">
                  <a:latin typeface="아리따-돋움(TTF)-Bold"/>
                  <a:ea typeface="아리따-돋움(TTF)-Bold"/>
                </a:rPr>
                <a:t>R</a:t>
              </a:r>
              <a:endParaRPr lang="ko-KR" altLang="en-US" sz="2500">
                <a:latin typeface="아리따-돋움(TTF)-Bold"/>
                <a:ea typeface="아리따-돋움(TTF)-Bold"/>
              </a:endParaRPr>
            </a:p>
          </p:txBody>
        </p:sp>
      </p:grpSp>
      <p:grpSp>
        <p:nvGrpSpPr>
          <p:cNvPr id="27" name="그룹 26"/>
          <p:cNvGrpSpPr/>
          <p:nvPr/>
        </p:nvGrpSpPr>
        <p:grpSpPr>
          <a:xfrm>
            <a:off x="4976751" y="2163592"/>
            <a:ext cx="566485" cy="566485"/>
            <a:chOff x="3313608" y="2010745"/>
            <a:chExt cx="566485" cy="566485"/>
          </a:xfrm>
        </p:grpSpPr>
        <p:sp>
          <p:nvSpPr>
            <p:cNvPr id="28"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29" name="직사각형 28"/>
            <p:cNvSpPr/>
            <p:nvPr/>
          </p:nvSpPr>
          <p:spPr>
            <a:xfrm>
              <a:off x="3398947" y="2057736"/>
              <a:ext cx="378630" cy="477054"/>
            </a:xfrm>
            <a:prstGeom prst="rect">
              <a:avLst/>
            </a:prstGeom>
          </p:spPr>
          <p:txBody>
            <a:bodyPr wrap="none">
              <a:spAutoFit/>
            </a:bodyPr>
            <a:lstStyle/>
            <a:p>
              <a:pPr algn="ctr">
                <a:defRPr/>
              </a:pPr>
              <a:r>
                <a:rPr lang="en-US" altLang="ko-KR" sz="2500">
                  <a:latin typeface="아리따-돋움(TTF)-Bold"/>
                  <a:ea typeface="아리따-돋움(TTF)-Bold"/>
                </a:rPr>
                <a:t>E</a:t>
              </a:r>
              <a:endParaRPr lang="ko-KR" altLang="en-US" sz="2500">
                <a:latin typeface="아리따-돋움(TTF)-Bold"/>
                <a:ea typeface="아리따-돋움(TTF)-Bold"/>
              </a:endParaRPr>
            </a:p>
          </p:txBody>
        </p:sp>
      </p:grpSp>
      <p:grpSp>
        <p:nvGrpSpPr>
          <p:cNvPr id="30" name="그룹 29"/>
          <p:cNvGrpSpPr/>
          <p:nvPr/>
        </p:nvGrpSpPr>
        <p:grpSpPr>
          <a:xfrm>
            <a:off x="5695155" y="2163592"/>
            <a:ext cx="566485" cy="566485"/>
            <a:chOff x="3313608" y="2010745"/>
            <a:chExt cx="566485" cy="566485"/>
          </a:xfrm>
        </p:grpSpPr>
        <p:sp>
          <p:nvSpPr>
            <p:cNvPr id="31"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32" name="직사각형 31"/>
            <p:cNvSpPr/>
            <p:nvPr/>
          </p:nvSpPr>
          <p:spPr>
            <a:xfrm>
              <a:off x="3393337" y="2057736"/>
              <a:ext cx="389851" cy="477054"/>
            </a:xfrm>
            <a:prstGeom prst="rect">
              <a:avLst/>
            </a:prstGeom>
          </p:spPr>
          <p:txBody>
            <a:bodyPr wrap="none">
              <a:spAutoFit/>
            </a:bodyPr>
            <a:lstStyle/>
            <a:p>
              <a:pPr algn="ctr">
                <a:defRPr/>
              </a:pPr>
              <a:r>
                <a:rPr lang="en-US" altLang="ko-KR" sz="2500">
                  <a:latin typeface="아리따-돋움(TTF)-Bold"/>
                  <a:ea typeface="아리따-돋움(TTF)-Bold"/>
                </a:rPr>
                <a:t>A</a:t>
              </a:r>
              <a:endParaRPr lang="ko-KR" altLang="en-US" sz="2500">
                <a:latin typeface="아리따-돋움(TTF)-Bold"/>
                <a:ea typeface="아리따-돋움(TTF)-Bold"/>
              </a:endParaRPr>
            </a:p>
          </p:txBody>
        </p:sp>
      </p:grpSp>
      <p:grpSp>
        <p:nvGrpSpPr>
          <p:cNvPr id="34" name="그룹 33"/>
          <p:cNvGrpSpPr/>
          <p:nvPr/>
        </p:nvGrpSpPr>
        <p:grpSpPr>
          <a:xfrm>
            <a:off x="6429941" y="2163592"/>
            <a:ext cx="566485" cy="566485"/>
            <a:chOff x="3313608" y="2010745"/>
            <a:chExt cx="566485" cy="566485"/>
          </a:xfrm>
        </p:grpSpPr>
        <p:sp>
          <p:nvSpPr>
            <p:cNvPr id="35"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36" name="직사각형 35"/>
            <p:cNvSpPr/>
            <p:nvPr/>
          </p:nvSpPr>
          <p:spPr>
            <a:xfrm>
              <a:off x="3389330" y="2057736"/>
              <a:ext cx="397866" cy="477054"/>
            </a:xfrm>
            <a:prstGeom prst="rect">
              <a:avLst/>
            </a:prstGeom>
          </p:spPr>
          <p:txBody>
            <a:bodyPr wrap="none">
              <a:spAutoFit/>
            </a:bodyPr>
            <a:lstStyle/>
            <a:p>
              <a:pPr algn="ctr">
                <a:defRPr/>
              </a:pPr>
              <a:r>
                <a:rPr lang="en-US" altLang="ko-KR" sz="2500">
                  <a:latin typeface="아리따-돋움(TTF)-Bold"/>
                  <a:ea typeface="아리따-돋움(TTF)-Bold"/>
                </a:rPr>
                <a:t>N</a:t>
              </a:r>
              <a:endParaRPr lang="ko-KR" altLang="en-US" sz="2500">
                <a:latin typeface="아리따-돋움(TTF)-Bold"/>
                <a:ea typeface="아리따-돋움(TTF)-Bold"/>
              </a:endParaRPr>
            </a:p>
          </p:txBody>
        </p:sp>
      </p:grpSp>
      <p:grpSp>
        <p:nvGrpSpPr>
          <p:cNvPr id="37" name="그룹 36"/>
          <p:cNvGrpSpPr/>
          <p:nvPr/>
        </p:nvGrpSpPr>
        <p:grpSpPr>
          <a:xfrm>
            <a:off x="3194614" y="2949257"/>
            <a:ext cx="566485" cy="566485"/>
            <a:chOff x="3313608" y="2010745"/>
            <a:chExt cx="566485" cy="566485"/>
          </a:xfrm>
        </p:grpSpPr>
        <p:sp>
          <p:nvSpPr>
            <p:cNvPr id="38"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39" name="직사각형 38"/>
            <p:cNvSpPr/>
            <p:nvPr/>
          </p:nvSpPr>
          <p:spPr>
            <a:xfrm>
              <a:off x="3396543" y="2057736"/>
              <a:ext cx="383439" cy="477054"/>
            </a:xfrm>
            <a:prstGeom prst="rect">
              <a:avLst/>
            </a:prstGeom>
          </p:spPr>
          <p:txBody>
            <a:bodyPr wrap="none">
              <a:spAutoFit/>
            </a:bodyPr>
            <a:lstStyle/>
            <a:p>
              <a:pPr algn="ctr">
                <a:defRPr/>
              </a:pPr>
              <a:r>
                <a:rPr lang="en-US" altLang="ko-KR" sz="2500">
                  <a:latin typeface="아리따-돋움(TTF)-Bold"/>
                  <a:ea typeface="아리따-돋움(TTF)-Bold"/>
                </a:rPr>
                <a:t>C</a:t>
              </a:r>
              <a:endParaRPr lang="ko-KR" altLang="en-US" sz="2500">
                <a:latin typeface="아리따-돋움(TTF)-Bold"/>
                <a:ea typeface="아리따-돋움(TTF)-Bold"/>
              </a:endParaRPr>
            </a:p>
          </p:txBody>
        </p:sp>
      </p:grpSp>
      <p:grpSp>
        <p:nvGrpSpPr>
          <p:cNvPr id="40" name="그룹 39"/>
          <p:cNvGrpSpPr/>
          <p:nvPr/>
        </p:nvGrpSpPr>
        <p:grpSpPr>
          <a:xfrm>
            <a:off x="3921234" y="2949257"/>
            <a:ext cx="566485" cy="566485"/>
            <a:chOff x="3313608" y="2010745"/>
            <a:chExt cx="566485" cy="566485"/>
          </a:xfrm>
        </p:grpSpPr>
        <p:sp>
          <p:nvSpPr>
            <p:cNvPr id="41"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42" name="직사각형 41"/>
            <p:cNvSpPr/>
            <p:nvPr/>
          </p:nvSpPr>
          <p:spPr>
            <a:xfrm>
              <a:off x="3403756" y="2057736"/>
              <a:ext cx="369012" cy="477054"/>
            </a:xfrm>
            <a:prstGeom prst="rect">
              <a:avLst/>
            </a:prstGeom>
          </p:spPr>
          <p:txBody>
            <a:bodyPr wrap="none">
              <a:spAutoFit/>
            </a:bodyPr>
            <a:lstStyle/>
            <a:p>
              <a:pPr algn="ctr">
                <a:defRPr/>
              </a:pPr>
              <a:r>
                <a:rPr lang="en-US" altLang="ko-KR" sz="2500">
                  <a:latin typeface="아리따-돋움(TTF)-Bold"/>
                  <a:ea typeface="아리따-돋움(TTF)-Bold"/>
                </a:rPr>
                <a:t>L</a:t>
              </a:r>
              <a:endParaRPr lang="ko-KR" altLang="en-US" sz="2500">
                <a:latin typeface="아리따-돋움(TTF)-Bold"/>
                <a:ea typeface="아리따-돋움(TTF)-Bold"/>
              </a:endParaRPr>
            </a:p>
          </p:txBody>
        </p:sp>
      </p:grpSp>
      <p:grpSp>
        <p:nvGrpSpPr>
          <p:cNvPr id="43" name="그룹 42"/>
          <p:cNvGrpSpPr/>
          <p:nvPr/>
        </p:nvGrpSpPr>
        <p:grpSpPr>
          <a:xfrm>
            <a:off x="4643767" y="2949257"/>
            <a:ext cx="566485" cy="566485"/>
            <a:chOff x="3313608" y="2010745"/>
            <a:chExt cx="566485" cy="566485"/>
          </a:xfrm>
        </p:grpSpPr>
        <p:sp>
          <p:nvSpPr>
            <p:cNvPr id="44"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45" name="직사각형 44"/>
            <p:cNvSpPr/>
            <p:nvPr/>
          </p:nvSpPr>
          <p:spPr>
            <a:xfrm>
              <a:off x="3393337" y="2057736"/>
              <a:ext cx="389851" cy="477054"/>
            </a:xfrm>
            <a:prstGeom prst="rect">
              <a:avLst/>
            </a:prstGeom>
          </p:spPr>
          <p:txBody>
            <a:bodyPr wrap="none">
              <a:spAutoFit/>
            </a:bodyPr>
            <a:lstStyle/>
            <a:p>
              <a:pPr algn="ctr">
                <a:defRPr/>
              </a:pPr>
              <a:r>
                <a:rPr lang="en-US" altLang="ko-KR" sz="2500">
                  <a:latin typeface="아리따-돋움(TTF)-Bold"/>
                  <a:ea typeface="아리따-돋움(TTF)-Bold"/>
                </a:rPr>
                <a:t>A</a:t>
              </a:r>
              <a:endParaRPr lang="ko-KR" altLang="en-US" sz="2500">
                <a:latin typeface="아리따-돋움(TTF)-Bold"/>
                <a:ea typeface="아리따-돋움(TTF)-Bold"/>
              </a:endParaRPr>
            </a:p>
          </p:txBody>
        </p:sp>
      </p:grpSp>
      <p:grpSp>
        <p:nvGrpSpPr>
          <p:cNvPr id="46" name="그룹 45"/>
          <p:cNvGrpSpPr/>
          <p:nvPr/>
        </p:nvGrpSpPr>
        <p:grpSpPr>
          <a:xfrm>
            <a:off x="5362170" y="2949257"/>
            <a:ext cx="566485" cy="566485"/>
            <a:chOff x="3313608" y="2010745"/>
            <a:chExt cx="566485" cy="566485"/>
          </a:xfrm>
        </p:grpSpPr>
        <p:sp>
          <p:nvSpPr>
            <p:cNvPr id="47"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48" name="직사각형 47"/>
            <p:cNvSpPr/>
            <p:nvPr/>
          </p:nvSpPr>
          <p:spPr>
            <a:xfrm>
              <a:off x="3402153" y="2057736"/>
              <a:ext cx="372218" cy="477054"/>
            </a:xfrm>
            <a:prstGeom prst="rect">
              <a:avLst/>
            </a:prstGeom>
          </p:spPr>
          <p:txBody>
            <a:bodyPr wrap="none">
              <a:spAutoFit/>
            </a:bodyPr>
            <a:lstStyle/>
            <a:p>
              <a:pPr algn="ctr">
                <a:defRPr/>
              </a:pPr>
              <a:r>
                <a:rPr lang="en-US" altLang="ko-KR" sz="2500">
                  <a:latin typeface="아리따-돋움(TTF)-Bold"/>
                  <a:ea typeface="아리따-돋움(TTF)-Bold"/>
                </a:rPr>
                <a:t>S</a:t>
              </a:r>
              <a:endParaRPr lang="ko-KR" altLang="en-US" sz="2500">
                <a:latin typeface="아리따-돋움(TTF)-Bold"/>
                <a:ea typeface="아리따-돋움(TTF)-Bold"/>
              </a:endParaRPr>
            </a:p>
          </p:txBody>
        </p:sp>
      </p:grpSp>
      <p:grpSp>
        <p:nvGrpSpPr>
          <p:cNvPr id="49" name="그룹 48"/>
          <p:cNvGrpSpPr/>
          <p:nvPr/>
        </p:nvGrpSpPr>
        <p:grpSpPr>
          <a:xfrm>
            <a:off x="6096956" y="2949257"/>
            <a:ext cx="566485" cy="566485"/>
            <a:chOff x="3313608" y="2010745"/>
            <a:chExt cx="566485" cy="566485"/>
          </a:xfrm>
        </p:grpSpPr>
        <p:sp>
          <p:nvSpPr>
            <p:cNvPr id="50" name="모서리가 둥근 직사각형 1"/>
            <p:cNvSpPr/>
            <p:nvPr/>
          </p:nvSpPr>
          <p:spPr>
            <a:xfrm>
              <a:off x="3313608" y="2010745"/>
              <a:ext cx="566485" cy="566485"/>
            </a:xfrm>
            <a:prstGeom prst="roundRect">
              <a:avLst>
                <a:gd name="adj" fmla="val 16667"/>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ko-KR" altLang="en-US">
                <a:latin typeface="아리따-돋움(TTF)-Bold"/>
                <a:ea typeface="아리따-돋움(TTF)-Bold"/>
              </a:endParaRPr>
            </a:p>
          </p:txBody>
        </p:sp>
        <p:sp>
          <p:nvSpPr>
            <p:cNvPr id="51" name="직사각형 50"/>
            <p:cNvSpPr/>
            <p:nvPr/>
          </p:nvSpPr>
          <p:spPr>
            <a:xfrm>
              <a:off x="3402153" y="2057736"/>
              <a:ext cx="372218" cy="477054"/>
            </a:xfrm>
            <a:prstGeom prst="rect">
              <a:avLst/>
            </a:prstGeom>
          </p:spPr>
          <p:txBody>
            <a:bodyPr wrap="none">
              <a:spAutoFit/>
            </a:bodyPr>
            <a:lstStyle/>
            <a:p>
              <a:pPr algn="ctr">
                <a:defRPr/>
              </a:pPr>
              <a:r>
                <a:rPr lang="en-US" altLang="ko-KR" sz="2500">
                  <a:latin typeface="아리따-돋움(TTF)-Bold"/>
                  <a:ea typeface="아리따-돋움(TTF)-Bold"/>
                </a:rPr>
                <a:t>S</a:t>
              </a:r>
              <a:endParaRPr lang="ko-KR" altLang="en-US" sz="2500">
                <a:latin typeface="아리따-돋움(TTF)-Bold"/>
                <a:ea typeface="아리따-돋움(TTF)-Bold"/>
              </a:endParaRPr>
            </a:p>
          </p:txBody>
        </p:sp>
      </p:grpSp>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p:cNvSpPr/>
          <p:nvPr/>
        </p:nvSpPr>
        <p:spPr>
          <a:xfrm>
            <a:off x="361868" y="128324"/>
            <a:ext cx="3535693"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Let’s review!</a:t>
            </a:r>
            <a:endParaRPr kumimoji="0" lang="ko-KR" altLang="en-US" sz="3200" b="0" i="0" u="none" strike="noStrike" kern="1200" cap="none" spc="0" normalizeH="0" baseline="0">
              <a:solidFill>
                <a:prstClr val="white">
                  <a:lumMod val="95000"/>
                </a:prstClr>
              </a:solidFill>
              <a:effectLst/>
              <a:uLnTx/>
              <a:uFillTx/>
              <a:latin typeface="Calibri"/>
              <a:ea typeface="맑은 고딕"/>
              <a:cs typeface="+mn-cs"/>
            </a:endParaRPr>
          </a:p>
        </p:txBody>
      </p:sp>
      <p:sp>
        <p:nvSpPr>
          <p:cNvPr id="14" name="직사각형 13"/>
          <p:cNvSpPr/>
          <p:nvPr/>
        </p:nvSpPr>
        <p:spPr>
          <a:xfrm>
            <a:off x="449823" y="1013907"/>
            <a:ext cx="3117232" cy="461665"/>
          </a:xfrm>
          <a:prstGeom prst="rect">
            <a:avLst/>
          </a:prstGeom>
          <a:noFill/>
        </p:spPr>
        <p:txBody>
          <a:bodyPr wrap="square">
            <a:spAutoFit/>
          </a:bodyPr>
          <a:lstStyle/>
          <a:p>
            <a:pPr marL="0" marR="0" lvl="0" indent="0" algn="l" defTabSz="914400" rtl="0" eaLnBrk="1" latinLnBrk="1" hangingPunct="1">
              <a:lnSpc>
                <a:spcPct val="100000"/>
              </a:lnSpc>
              <a:spcBef>
                <a:spcPts val="0"/>
              </a:spcBef>
              <a:spcAft>
                <a:spcPts val="0"/>
              </a:spcAft>
              <a:buClrTx/>
              <a:buFontTx/>
              <a:buNone/>
              <a:defRPr/>
            </a:pPr>
            <a:r>
              <a:rPr kumimoji="0" lang="en-US" altLang="ko-KR" sz="2400" b="1"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Consonants</a:t>
            </a:r>
            <a:endParaRPr kumimoji="0" lang="en-US" altLang="ko-KR" sz="2400" b="1" i="0" u="none" strike="noStrike" kern="1200" cap="none" spc="0" normalizeH="0" baseline="0" dirty="0">
              <a:solidFill>
                <a:prstClr val="black">
                  <a:lumMod val="85000"/>
                  <a:lumOff val="15000"/>
                </a:prstClr>
              </a:solidFill>
              <a:latin typeface="아리따-돋움(TTF)-Bold"/>
              <a:ea typeface="아리따-돋움(TTF)-Bold"/>
              <a:cs typeface="+mn-cs"/>
            </a:endParaRPr>
          </a:p>
        </p:txBody>
      </p:sp>
      <p:sp>
        <p:nvSpPr>
          <p:cNvPr id="15" name="직사각형 14"/>
          <p:cNvSpPr/>
          <p:nvPr/>
        </p:nvSpPr>
        <p:spPr>
          <a:xfrm>
            <a:off x="189511" y="953616"/>
            <a:ext cx="1535502" cy="646331"/>
          </a:xfrm>
          <a:prstGeom prst="rect">
            <a:avLst/>
          </a:prstGeom>
          <a:noFill/>
        </p:spPr>
        <p:txBody>
          <a:bodyPr wrap="square">
            <a:spAutoFit/>
          </a:bodyPr>
          <a:lstStyle/>
          <a:p>
            <a:pPr marL="285750" marR="0" lvl="0" indent="-285750" algn="l" defTabSz="914400" rtl="0" eaLnBrk="1" latinLnBrk="1" hangingPunct="1">
              <a:lnSpc>
                <a:spcPct val="100000"/>
              </a:lnSpc>
              <a:spcBef>
                <a:spcPts val="0"/>
              </a:spcBef>
              <a:spcAft>
                <a:spcPts val="0"/>
              </a:spcAft>
              <a:buClrTx/>
              <a:buFont typeface="Arial"/>
              <a:buChar char="•"/>
              <a:defRPr/>
            </a:pPr>
            <a:r>
              <a:rPr kumimoji="0" lang="en-US" altLang="ko-KR" sz="3600" b="0" i="0" u="none" strike="noStrike" kern="1200" cap="none" spc="0" normalizeH="0" baseline="0">
                <a:solidFill>
                  <a:prstClr val="black">
                    <a:lumMod val="65000"/>
                    <a:lumOff val="35000"/>
                  </a:prstClr>
                </a:solidFill>
                <a:effectLst/>
                <a:uLnTx/>
                <a:uFillTx/>
                <a:latin typeface="아리따-돋움(TTF)-Medium"/>
                <a:ea typeface="아리따-돋움(TTF)-Medium"/>
                <a:cs typeface="+mn-cs"/>
              </a:rPr>
              <a:t> </a:t>
            </a:r>
            <a:endParaRPr kumimoji="0" lang="en-US" altLang="ko-KR" sz="3600" b="0" i="0" u="none" strike="noStrike" kern="1200" cap="none" spc="0" normalizeH="0" baseline="0">
              <a:solidFill>
                <a:prstClr val="black">
                  <a:lumMod val="65000"/>
                  <a:lumOff val="35000"/>
                </a:prstClr>
              </a:solidFill>
              <a:latin typeface="아리따-돋움(TTF)-Medium"/>
              <a:ea typeface="아리따-돋움(TTF)-Medium"/>
              <a:cs typeface="+mn-cs"/>
            </a:endParaRPr>
          </a:p>
        </p:txBody>
      </p:sp>
      <p:pic>
        <p:nvPicPr>
          <p:cNvPr id="2" name="그림 1">
            <a:extLst>
              <a:ext uri="{FF2B5EF4-FFF2-40B4-BE49-F238E27FC236}">
                <a16:creationId xmlns:a16="http://schemas.microsoft.com/office/drawing/2014/main" id="{77B328B4-197F-4EED-A15E-EDA32DEDAD2F}"/>
              </a:ext>
            </a:extLst>
          </p:cNvPr>
          <p:cNvPicPr>
            <a:picLocks noChangeAspect="1"/>
          </p:cNvPicPr>
          <p:nvPr/>
        </p:nvPicPr>
        <p:blipFill>
          <a:blip r:embed="rId3"/>
          <a:stretch>
            <a:fillRect/>
          </a:stretch>
        </p:blipFill>
        <p:spPr>
          <a:xfrm>
            <a:off x="1480848" y="2116996"/>
            <a:ext cx="6944304" cy="3884999"/>
          </a:xfrm>
          <a:prstGeom prst="rect">
            <a:avLst/>
          </a:prstGeom>
        </p:spPr>
      </p:pic>
      <p:sp>
        <p:nvSpPr>
          <p:cNvPr id="7" name="TextBox 6">
            <a:extLst>
              <a:ext uri="{FF2B5EF4-FFF2-40B4-BE49-F238E27FC236}">
                <a16:creationId xmlns:a16="http://schemas.microsoft.com/office/drawing/2014/main" id="{028AA491-4C0A-487C-B301-09D619879B83}"/>
              </a:ext>
            </a:extLst>
          </p:cNvPr>
          <p:cNvSpPr txBox="1"/>
          <p:nvPr/>
        </p:nvSpPr>
        <p:spPr>
          <a:xfrm>
            <a:off x="493841" y="1517298"/>
            <a:ext cx="7175922" cy="369332"/>
          </a:xfrm>
          <a:prstGeom prst="rect">
            <a:avLst/>
          </a:prstGeom>
          <a:noFill/>
        </p:spPr>
        <p:txBody>
          <a:bodyPr wrap="square">
            <a:spAutoFit/>
          </a:bodyPr>
          <a:lstStyle/>
          <a:p>
            <a:r>
              <a:rPr lang="en-US" altLang="ko-KR" b="1" dirty="0"/>
              <a:t>Let’s learn how to write and make sounds of </a:t>
            </a:r>
            <a:r>
              <a:rPr lang="ko-KR" altLang="en-US" b="1" dirty="0" err="1"/>
              <a:t>쌍자음</a:t>
            </a:r>
            <a:r>
              <a:rPr lang="ko-KR" altLang="en-US" b="1" dirty="0"/>
              <a:t> </a:t>
            </a:r>
            <a:r>
              <a:rPr lang="en-US" altLang="ko-KR" b="1" dirty="0"/>
              <a:t>[</a:t>
            </a:r>
            <a:r>
              <a:rPr lang="en-US" altLang="ko-KR" b="1" dirty="0" err="1"/>
              <a:t>ssang:jaeum</a:t>
            </a:r>
            <a:r>
              <a:rPr lang="en-US" altLang="ko-KR" b="1" dirty="0"/>
              <a:t>]</a:t>
            </a:r>
            <a:endParaRPr lang="ko-KR" altLang="en-US" b="1" dirty="0"/>
          </a:p>
        </p:txBody>
      </p:sp>
      <p:sp>
        <p:nvSpPr>
          <p:cNvPr id="9" name="TextBox 8">
            <a:extLst>
              <a:ext uri="{FF2B5EF4-FFF2-40B4-BE49-F238E27FC236}">
                <a16:creationId xmlns:a16="http://schemas.microsoft.com/office/drawing/2014/main" id="{57D31BFB-E829-4A6A-AC32-4CD36B7D7B4D}"/>
              </a:ext>
            </a:extLst>
          </p:cNvPr>
          <p:cNvSpPr txBox="1"/>
          <p:nvPr/>
        </p:nvSpPr>
        <p:spPr>
          <a:xfrm>
            <a:off x="2475723" y="6232361"/>
            <a:ext cx="4954554" cy="369332"/>
          </a:xfrm>
          <a:prstGeom prst="rect">
            <a:avLst/>
          </a:prstGeom>
          <a:ln w="38100">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r>
              <a:rPr lang="en-US" altLang="ko-KR" b="1" dirty="0"/>
              <a:t>These consonants let out no air when pronounced</a:t>
            </a:r>
            <a:endParaRPr lang="ko-KR" altLang="en-US" b="1" dirty="0"/>
          </a:p>
        </p:txBody>
      </p:sp>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p:cNvSpPr/>
          <p:nvPr/>
        </p:nvSpPr>
        <p:spPr>
          <a:xfrm>
            <a:off x="361868" y="128324"/>
            <a:ext cx="3535693"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Let’s review!</a:t>
            </a:r>
            <a:endParaRPr kumimoji="0" lang="ko-KR" altLang="en-US" sz="3200" b="0" i="0" u="none" strike="noStrike" kern="1200" cap="none" spc="0" normalizeH="0" baseline="0">
              <a:solidFill>
                <a:prstClr val="white">
                  <a:lumMod val="95000"/>
                </a:prstClr>
              </a:solidFill>
              <a:effectLst/>
              <a:uLnTx/>
              <a:uFillTx/>
              <a:latin typeface="Calibri"/>
              <a:ea typeface="맑은 고딕"/>
              <a:cs typeface="+mn-cs"/>
            </a:endParaRPr>
          </a:p>
        </p:txBody>
      </p:sp>
      <p:sp>
        <p:nvSpPr>
          <p:cNvPr id="14" name="직사각형 13"/>
          <p:cNvSpPr/>
          <p:nvPr/>
        </p:nvSpPr>
        <p:spPr>
          <a:xfrm>
            <a:off x="449823" y="1013907"/>
            <a:ext cx="3117232" cy="461665"/>
          </a:xfrm>
          <a:prstGeom prst="rect">
            <a:avLst/>
          </a:prstGeom>
          <a:noFill/>
        </p:spPr>
        <p:txBody>
          <a:bodyPr wrap="square">
            <a:spAutoFit/>
          </a:bodyPr>
          <a:lstStyle/>
          <a:p>
            <a:pPr marL="0" marR="0" lvl="0" indent="0" algn="l" defTabSz="914400" rtl="0" eaLnBrk="1" latinLnBrk="1" hangingPunct="1">
              <a:lnSpc>
                <a:spcPct val="100000"/>
              </a:lnSpc>
              <a:spcBef>
                <a:spcPts val="0"/>
              </a:spcBef>
              <a:spcAft>
                <a:spcPts val="0"/>
              </a:spcAft>
              <a:buClrTx/>
              <a:buFontTx/>
              <a:buNone/>
              <a:defRPr/>
            </a:pPr>
            <a:r>
              <a:rPr kumimoji="0" lang="en-US" altLang="ko-KR" sz="2400" b="0" i="0" u="none" strike="noStrike" kern="1200" cap="none" spc="0" normalizeH="0" baseline="0">
                <a:solidFill>
                  <a:prstClr val="black">
                    <a:lumMod val="85000"/>
                    <a:lumOff val="15000"/>
                  </a:prstClr>
                </a:solidFill>
                <a:effectLst/>
                <a:uLnTx/>
                <a:uFillTx/>
                <a:latin typeface="아리따-돋움(TTF)-Bold"/>
                <a:ea typeface="아리따-돋움(TTF)-Bold"/>
                <a:cs typeface="+mn-cs"/>
              </a:rPr>
              <a:t>Consonants</a:t>
            </a:r>
            <a:endParaRPr kumimoji="0" lang="en-US" altLang="ko-KR" sz="2400" b="0" i="0" u="none" strike="noStrike" kern="1200" cap="none" spc="0" normalizeH="0" baseline="0">
              <a:solidFill>
                <a:prstClr val="black">
                  <a:lumMod val="85000"/>
                  <a:lumOff val="15000"/>
                </a:prstClr>
              </a:solidFill>
              <a:latin typeface="아리따-돋움(TTF)-Bold"/>
              <a:ea typeface="아리따-돋움(TTF)-Bold"/>
              <a:cs typeface="+mn-cs"/>
            </a:endParaRPr>
          </a:p>
        </p:txBody>
      </p:sp>
      <p:sp>
        <p:nvSpPr>
          <p:cNvPr id="15" name="직사각형 14"/>
          <p:cNvSpPr/>
          <p:nvPr/>
        </p:nvSpPr>
        <p:spPr>
          <a:xfrm>
            <a:off x="189511" y="953616"/>
            <a:ext cx="1535502" cy="646331"/>
          </a:xfrm>
          <a:prstGeom prst="rect">
            <a:avLst/>
          </a:prstGeom>
          <a:noFill/>
        </p:spPr>
        <p:txBody>
          <a:bodyPr wrap="square">
            <a:spAutoFit/>
          </a:bodyPr>
          <a:lstStyle/>
          <a:p>
            <a:pPr marL="285750" marR="0" lvl="0" indent="-285750" algn="l" defTabSz="914400" rtl="0" eaLnBrk="1" latinLnBrk="1" hangingPunct="1">
              <a:lnSpc>
                <a:spcPct val="100000"/>
              </a:lnSpc>
              <a:spcBef>
                <a:spcPts val="0"/>
              </a:spcBef>
              <a:spcAft>
                <a:spcPts val="0"/>
              </a:spcAft>
              <a:buClrTx/>
              <a:buFont typeface="Arial"/>
              <a:buChar char="•"/>
              <a:defRPr/>
            </a:pPr>
            <a:r>
              <a:rPr kumimoji="0" lang="en-US" altLang="ko-KR" sz="3600" b="0" i="0" u="none" strike="noStrike" kern="1200" cap="none" spc="0" normalizeH="0" baseline="0">
                <a:solidFill>
                  <a:prstClr val="black">
                    <a:lumMod val="65000"/>
                    <a:lumOff val="35000"/>
                  </a:prstClr>
                </a:solidFill>
                <a:effectLst/>
                <a:uLnTx/>
                <a:uFillTx/>
                <a:latin typeface="아리따-돋움(TTF)-Medium"/>
                <a:ea typeface="아리따-돋움(TTF)-Medium"/>
                <a:cs typeface="+mn-cs"/>
              </a:rPr>
              <a:t> </a:t>
            </a:r>
            <a:endParaRPr kumimoji="0" lang="en-US" altLang="ko-KR" sz="3600" b="0" i="0" u="none" strike="noStrike" kern="1200" cap="none" spc="0" normalizeH="0" baseline="0">
              <a:solidFill>
                <a:prstClr val="black">
                  <a:lumMod val="65000"/>
                  <a:lumOff val="35000"/>
                </a:prstClr>
              </a:solidFill>
              <a:latin typeface="아리따-돋움(TTF)-Medium"/>
              <a:ea typeface="아리따-돋움(TTF)-Medium"/>
              <a:cs typeface="+mn-cs"/>
            </a:endParaRPr>
          </a:p>
        </p:txBody>
      </p:sp>
      <p:sp>
        <p:nvSpPr>
          <p:cNvPr id="3" name="사각형: 둥근 모서리 2"/>
          <p:cNvSpPr/>
          <p:nvPr/>
        </p:nvSpPr>
        <p:spPr>
          <a:xfrm>
            <a:off x="1754059" y="1660238"/>
            <a:ext cx="960552" cy="960552"/>
          </a:xfrm>
          <a:prstGeom prst="roundRect">
            <a:avLst>
              <a:gd name="adj" fmla="val 16667"/>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sz="3600">
                <a:solidFill>
                  <a:schemeClr val="tx1"/>
                </a:solidFill>
                <a:latin typeface="아리따-돋움(TTF)-Bold"/>
                <a:ea typeface="아리따-돋움(TTF)-Bold"/>
              </a:rPr>
              <a:t>ㄱ</a:t>
            </a:r>
          </a:p>
        </p:txBody>
      </p:sp>
      <p:sp>
        <p:nvSpPr>
          <p:cNvPr id="22" name="사각형: 둥근 모서리 21"/>
          <p:cNvSpPr/>
          <p:nvPr/>
        </p:nvSpPr>
        <p:spPr>
          <a:xfrm>
            <a:off x="3212431" y="1660238"/>
            <a:ext cx="960552" cy="960552"/>
          </a:xfrm>
          <a:prstGeom prst="roundRect">
            <a:avLst>
              <a:gd name="adj" fmla="val 16667"/>
            </a:avLst>
          </a:prstGeom>
          <a:solidFill>
            <a:srgbClr val="A9D18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sz="3600">
                <a:solidFill>
                  <a:schemeClr val="tx1"/>
                </a:solidFill>
                <a:latin typeface="아리따-돋움(TTF)-Bold"/>
                <a:ea typeface="아리따-돋움(TTF)-Bold"/>
              </a:rPr>
              <a:t>ㄴ</a:t>
            </a:r>
          </a:p>
        </p:txBody>
      </p:sp>
      <p:sp>
        <p:nvSpPr>
          <p:cNvPr id="23" name="사각형: 둥근 모서리 22"/>
          <p:cNvSpPr/>
          <p:nvPr/>
        </p:nvSpPr>
        <p:spPr>
          <a:xfrm>
            <a:off x="4670803" y="1660238"/>
            <a:ext cx="960552" cy="960552"/>
          </a:xfrm>
          <a:prstGeom prst="roundRect">
            <a:avLst>
              <a:gd name="adj" fmla="val 16667"/>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sz="3600">
                <a:solidFill>
                  <a:schemeClr val="tx1"/>
                </a:solidFill>
                <a:latin typeface="아리따-돋움(TTF)-Bold"/>
                <a:ea typeface="아리따-돋움(TTF)-Bold"/>
              </a:rPr>
              <a:t>ㄷ</a:t>
            </a:r>
          </a:p>
        </p:txBody>
      </p:sp>
      <p:sp>
        <p:nvSpPr>
          <p:cNvPr id="24" name="사각형: 둥근 모서리 23"/>
          <p:cNvSpPr/>
          <p:nvPr/>
        </p:nvSpPr>
        <p:spPr>
          <a:xfrm>
            <a:off x="6129175" y="1660238"/>
            <a:ext cx="960552" cy="960552"/>
          </a:xfrm>
          <a:prstGeom prst="roundRect">
            <a:avLst>
              <a:gd name="adj" fmla="val 16667"/>
            </a:avLst>
          </a:prstGeom>
          <a:solidFill>
            <a:srgbClr val="A9D18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sz="3600">
                <a:solidFill>
                  <a:schemeClr val="tx1"/>
                </a:solidFill>
                <a:latin typeface="아리따-돋움(TTF)-Bold"/>
                <a:ea typeface="아리따-돋움(TTF)-Bold"/>
              </a:rPr>
              <a:t>ㄹ</a:t>
            </a:r>
          </a:p>
        </p:txBody>
      </p:sp>
      <p:sp>
        <p:nvSpPr>
          <p:cNvPr id="25" name="사각형: 둥근 모서리 24"/>
          <p:cNvSpPr/>
          <p:nvPr/>
        </p:nvSpPr>
        <p:spPr>
          <a:xfrm>
            <a:off x="7587547" y="1660238"/>
            <a:ext cx="960552" cy="960552"/>
          </a:xfrm>
          <a:prstGeom prst="roundRect">
            <a:avLst>
              <a:gd name="adj" fmla="val 16667"/>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sz="3600">
                <a:solidFill>
                  <a:schemeClr val="tx1"/>
                </a:solidFill>
                <a:latin typeface="아리따-돋움(TTF)-Bold"/>
                <a:ea typeface="아리따-돋움(TTF)-Bold"/>
              </a:rPr>
              <a:t>ㅁ</a:t>
            </a:r>
          </a:p>
        </p:txBody>
      </p:sp>
      <p:sp>
        <p:nvSpPr>
          <p:cNvPr id="26" name="사각형: 둥근 모서리 25"/>
          <p:cNvSpPr/>
          <p:nvPr/>
        </p:nvSpPr>
        <p:spPr>
          <a:xfrm>
            <a:off x="1754059" y="4435225"/>
            <a:ext cx="960552" cy="960552"/>
          </a:xfrm>
          <a:prstGeom prst="roundRect">
            <a:avLst>
              <a:gd name="adj" fmla="val 16667"/>
            </a:avLst>
          </a:prstGeom>
          <a:solidFill>
            <a:srgbClr val="A9D18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sz="3600">
                <a:solidFill>
                  <a:schemeClr val="tx1"/>
                </a:solidFill>
                <a:latin typeface="아리따-돋움(TTF)-Bold"/>
                <a:ea typeface="아리따-돋움(TTF)-Bold"/>
              </a:rPr>
              <a:t>ㅂ</a:t>
            </a:r>
          </a:p>
        </p:txBody>
      </p:sp>
      <p:sp>
        <p:nvSpPr>
          <p:cNvPr id="27" name="사각형: 둥근 모서리 26"/>
          <p:cNvSpPr/>
          <p:nvPr/>
        </p:nvSpPr>
        <p:spPr>
          <a:xfrm>
            <a:off x="3212431" y="4435225"/>
            <a:ext cx="960552" cy="960552"/>
          </a:xfrm>
          <a:prstGeom prst="roundRect">
            <a:avLst>
              <a:gd name="adj" fmla="val 16667"/>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sz="3600">
                <a:solidFill>
                  <a:schemeClr val="tx1"/>
                </a:solidFill>
                <a:latin typeface="아리따-돋움(TTF)-Bold"/>
                <a:ea typeface="아리따-돋움(TTF)-Bold"/>
              </a:rPr>
              <a:t>ㅅ</a:t>
            </a:r>
          </a:p>
        </p:txBody>
      </p:sp>
      <p:sp>
        <p:nvSpPr>
          <p:cNvPr id="28" name="사각형: 둥근 모서리 27"/>
          <p:cNvSpPr/>
          <p:nvPr/>
        </p:nvSpPr>
        <p:spPr>
          <a:xfrm>
            <a:off x="4670803" y="4435225"/>
            <a:ext cx="960552" cy="960552"/>
          </a:xfrm>
          <a:prstGeom prst="roundRect">
            <a:avLst>
              <a:gd name="adj" fmla="val 16667"/>
            </a:avLst>
          </a:prstGeom>
          <a:solidFill>
            <a:srgbClr val="A9D18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sz="3600">
                <a:solidFill>
                  <a:schemeClr val="tx1"/>
                </a:solidFill>
                <a:latin typeface="아리따-돋움(TTF)-Bold"/>
                <a:ea typeface="아리따-돋움(TTF)-Bold"/>
              </a:rPr>
              <a:t>ㅇ</a:t>
            </a:r>
          </a:p>
        </p:txBody>
      </p:sp>
      <p:sp>
        <p:nvSpPr>
          <p:cNvPr id="29" name="사각형: 둥근 모서리 28"/>
          <p:cNvSpPr/>
          <p:nvPr/>
        </p:nvSpPr>
        <p:spPr>
          <a:xfrm>
            <a:off x="6129175" y="4435225"/>
            <a:ext cx="960552" cy="960552"/>
          </a:xfrm>
          <a:prstGeom prst="roundRect">
            <a:avLst>
              <a:gd name="adj" fmla="val 16667"/>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ko-KR" altLang="en-US" sz="3600">
                <a:solidFill>
                  <a:schemeClr val="tx1"/>
                </a:solidFill>
                <a:latin typeface="아리따-돋움(TTF)-Bold"/>
                <a:ea typeface="아리따-돋움(TTF)-Bold"/>
              </a:rPr>
              <a:t>ㅈ</a:t>
            </a:r>
          </a:p>
        </p:txBody>
      </p:sp>
      <p:sp>
        <p:nvSpPr>
          <p:cNvPr id="30" name="직사각형 29"/>
          <p:cNvSpPr/>
          <p:nvPr/>
        </p:nvSpPr>
        <p:spPr>
          <a:xfrm>
            <a:off x="275422" y="2715777"/>
            <a:ext cx="1254084" cy="959173"/>
          </a:xfrm>
          <a:prstGeom prst="rect">
            <a:avLst/>
          </a:prstGeom>
        </p:spPr>
        <p:txBody>
          <a:bodyPr wrap="square">
            <a:spAutoFit/>
          </a:bodyPr>
          <a:lstStyle/>
          <a:p>
            <a:pPr algn="ctr">
              <a:lnSpc>
                <a:spcPct val="150000"/>
              </a:lnSpc>
              <a:defRPr/>
            </a:pPr>
            <a:r>
              <a:rPr lang="en-US" altLang="ko-KR" sz="2000">
                <a:solidFill>
                  <a:schemeClr val="bg2">
                    <a:lumMod val="50000"/>
                  </a:schemeClr>
                </a:solidFill>
                <a:latin typeface="아리따-돋움(TTF)-Bold"/>
                <a:ea typeface="아리따-돋움(TTF)-Bold"/>
              </a:rPr>
              <a:t>Name</a:t>
            </a:r>
          </a:p>
          <a:p>
            <a:pPr algn="ctr">
              <a:lnSpc>
                <a:spcPct val="150000"/>
              </a:lnSpc>
              <a:defRPr/>
            </a:pPr>
            <a:r>
              <a:rPr lang="en-US" altLang="ko-KR" sz="2000">
                <a:solidFill>
                  <a:schemeClr val="bg2">
                    <a:lumMod val="50000"/>
                  </a:schemeClr>
                </a:solidFill>
                <a:latin typeface="아리따-돋움(TTF)-Bold"/>
                <a:ea typeface="아리따-돋움(TTF)-Bold"/>
              </a:rPr>
              <a:t>Sound</a:t>
            </a:r>
          </a:p>
        </p:txBody>
      </p:sp>
      <p:sp>
        <p:nvSpPr>
          <p:cNvPr id="31" name="직사각형 30"/>
          <p:cNvSpPr/>
          <p:nvPr/>
        </p:nvSpPr>
        <p:spPr>
          <a:xfrm>
            <a:off x="275422" y="5589114"/>
            <a:ext cx="1254084" cy="959173"/>
          </a:xfrm>
          <a:prstGeom prst="rect">
            <a:avLst/>
          </a:prstGeom>
        </p:spPr>
        <p:txBody>
          <a:bodyPr wrap="square">
            <a:spAutoFit/>
          </a:bodyPr>
          <a:lstStyle/>
          <a:p>
            <a:pPr algn="ctr">
              <a:lnSpc>
                <a:spcPct val="150000"/>
              </a:lnSpc>
              <a:defRPr/>
            </a:pPr>
            <a:r>
              <a:rPr lang="en-US" altLang="ko-KR" sz="2000">
                <a:solidFill>
                  <a:schemeClr val="bg2">
                    <a:lumMod val="50000"/>
                  </a:schemeClr>
                </a:solidFill>
                <a:latin typeface="아리따-돋움(TTF)-Bold"/>
                <a:ea typeface="아리따-돋움(TTF)-Bold"/>
              </a:rPr>
              <a:t>Name</a:t>
            </a:r>
          </a:p>
          <a:p>
            <a:pPr algn="ctr">
              <a:lnSpc>
                <a:spcPct val="150000"/>
              </a:lnSpc>
              <a:defRPr/>
            </a:pPr>
            <a:r>
              <a:rPr lang="en-US" altLang="ko-KR" sz="2000">
                <a:solidFill>
                  <a:schemeClr val="bg2">
                    <a:lumMod val="50000"/>
                  </a:schemeClr>
                </a:solidFill>
                <a:latin typeface="아리따-돋움(TTF)-Bold"/>
                <a:ea typeface="아리따-돋움(TTF)-Bold"/>
              </a:rPr>
              <a:t>Sound</a:t>
            </a:r>
          </a:p>
        </p:txBody>
      </p:sp>
      <p:sp>
        <p:nvSpPr>
          <p:cNvPr id="32" name="직사각형 31"/>
          <p:cNvSpPr/>
          <p:nvPr/>
        </p:nvSpPr>
        <p:spPr>
          <a:xfrm>
            <a:off x="1607293" y="2716123"/>
            <a:ext cx="1254084" cy="959173"/>
          </a:xfrm>
          <a:prstGeom prst="rect">
            <a:avLst/>
          </a:prstGeom>
        </p:spPr>
        <p:txBody>
          <a:bodyPr wrap="square">
            <a:spAutoFit/>
          </a:bodyPr>
          <a:lstStyle/>
          <a:p>
            <a:pPr algn="ctr">
              <a:lnSpc>
                <a:spcPct val="150000"/>
              </a:lnSpc>
              <a:defRPr/>
            </a:pPr>
            <a:r>
              <a:rPr lang="en-US" altLang="ko-KR" sz="2000">
                <a:solidFill>
                  <a:schemeClr val="tx1">
                    <a:lumMod val="85000"/>
                    <a:lumOff val="15000"/>
                  </a:schemeClr>
                </a:solidFill>
                <a:latin typeface="아리따-돋움(TTF)-Bold"/>
                <a:ea typeface="아리따-돋움(TTF)-Bold"/>
              </a:rPr>
              <a:t>giyeok</a:t>
            </a:r>
          </a:p>
          <a:p>
            <a:pPr algn="ctr">
              <a:lnSpc>
                <a:spcPct val="150000"/>
              </a:lnSpc>
              <a:defRPr/>
            </a:pPr>
            <a:r>
              <a:rPr lang="en-US" altLang="ko-KR" sz="2000">
                <a:solidFill>
                  <a:schemeClr val="tx1">
                    <a:lumMod val="85000"/>
                    <a:lumOff val="15000"/>
                  </a:schemeClr>
                </a:solidFill>
                <a:latin typeface="아리따-돋움(TTF)-Bold"/>
                <a:ea typeface="아리따-돋움(TTF)-Bold"/>
              </a:rPr>
              <a:t>[G/K]</a:t>
            </a:r>
          </a:p>
        </p:txBody>
      </p:sp>
      <p:sp>
        <p:nvSpPr>
          <p:cNvPr id="34" name="직사각형 33"/>
          <p:cNvSpPr/>
          <p:nvPr/>
        </p:nvSpPr>
        <p:spPr>
          <a:xfrm>
            <a:off x="3065665" y="2716123"/>
            <a:ext cx="1254084" cy="959173"/>
          </a:xfrm>
          <a:prstGeom prst="rect">
            <a:avLst/>
          </a:prstGeom>
        </p:spPr>
        <p:txBody>
          <a:bodyPr wrap="square">
            <a:spAutoFit/>
          </a:bodyPr>
          <a:lstStyle/>
          <a:p>
            <a:pPr algn="ctr">
              <a:lnSpc>
                <a:spcPct val="150000"/>
              </a:lnSpc>
              <a:defRPr/>
            </a:pPr>
            <a:r>
              <a:rPr lang="en-US" altLang="ko-KR" sz="2000">
                <a:solidFill>
                  <a:schemeClr val="tx1">
                    <a:lumMod val="85000"/>
                    <a:lumOff val="15000"/>
                  </a:schemeClr>
                </a:solidFill>
                <a:latin typeface="아리따-돋움(TTF)-Bold"/>
                <a:ea typeface="아리따-돋움(TTF)-Bold"/>
              </a:rPr>
              <a:t>nieun</a:t>
            </a:r>
          </a:p>
          <a:p>
            <a:pPr algn="ctr">
              <a:lnSpc>
                <a:spcPct val="150000"/>
              </a:lnSpc>
              <a:defRPr/>
            </a:pPr>
            <a:r>
              <a:rPr lang="en-US" altLang="ko-KR" sz="2000">
                <a:solidFill>
                  <a:schemeClr val="tx1">
                    <a:lumMod val="85000"/>
                    <a:lumOff val="15000"/>
                  </a:schemeClr>
                </a:solidFill>
                <a:latin typeface="아리따-돋움(TTF)-Bold"/>
                <a:ea typeface="아리따-돋움(TTF)-Bold"/>
              </a:rPr>
              <a:t>[N]</a:t>
            </a:r>
          </a:p>
        </p:txBody>
      </p:sp>
      <p:sp>
        <p:nvSpPr>
          <p:cNvPr id="35" name="직사각형 34"/>
          <p:cNvSpPr/>
          <p:nvPr/>
        </p:nvSpPr>
        <p:spPr>
          <a:xfrm>
            <a:off x="4601380" y="2716123"/>
            <a:ext cx="1254084" cy="959173"/>
          </a:xfrm>
          <a:prstGeom prst="rect">
            <a:avLst/>
          </a:prstGeom>
        </p:spPr>
        <p:txBody>
          <a:bodyPr wrap="square">
            <a:spAutoFit/>
          </a:bodyPr>
          <a:lstStyle/>
          <a:p>
            <a:pPr algn="ctr">
              <a:lnSpc>
                <a:spcPct val="150000"/>
              </a:lnSpc>
              <a:defRPr/>
            </a:pPr>
            <a:r>
              <a:rPr lang="en-US" altLang="ko-KR" sz="2000">
                <a:solidFill>
                  <a:schemeClr val="tx1">
                    <a:lumMod val="85000"/>
                    <a:lumOff val="15000"/>
                  </a:schemeClr>
                </a:solidFill>
                <a:latin typeface="아리따-돋움(TTF)-Bold"/>
                <a:ea typeface="아리따-돋움(TTF)-Bold"/>
              </a:rPr>
              <a:t>digeut</a:t>
            </a:r>
          </a:p>
          <a:p>
            <a:pPr algn="ctr">
              <a:lnSpc>
                <a:spcPct val="150000"/>
              </a:lnSpc>
              <a:defRPr/>
            </a:pPr>
            <a:r>
              <a:rPr lang="en-US" altLang="ko-KR" sz="2000">
                <a:solidFill>
                  <a:schemeClr val="tx1">
                    <a:lumMod val="85000"/>
                    <a:lumOff val="15000"/>
                  </a:schemeClr>
                </a:solidFill>
                <a:latin typeface="아리따-돋움(TTF)-Bold"/>
                <a:ea typeface="아리따-돋움(TTF)-Bold"/>
              </a:rPr>
              <a:t>[D/T]</a:t>
            </a:r>
          </a:p>
        </p:txBody>
      </p:sp>
      <p:sp>
        <p:nvSpPr>
          <p:cNvPr id="36" name="직사각형 35"/>
          <p:cNvSpPr/>
          <p:nvPr/>
        </p:nvSpPr>
        <p:spPr>
          <a:xfrm>
            <a:off x="5982409" y="2716123"/>
            <a:ext cx="1254084" cy="959173"/>
          </a:xfrm>
          <a:prstGeom prst="rect">
            <a:avLst/>
          </a:prstGeom>
        </p:spPr>
        <p:txBody>
          <a:bodyPr wrap="square">
            <a:spAutoFit/>
          </a:bodyPr>
          <a:lstStyle/>
          <a:p>
            <a:pPr algn="ctr">
              <a:lnSpc>
                <a:spcPct val="150000"/>
              </a:lnSpc>
              <a:defRPr/>
            </a:pPr>
            <a:r>
              <a:rPr lang="en-US" altLang="ko-KR" sz="2000">
                <a:solidFill>
                  <a:schemeClr val="tx1">
                    <a:lumMod val="85000"/>
                    <a:lumOff val="15000"/>
                  </a:schemeClr>
                </a:solidFill>
                <a:latin typeface="아리따-돋움(TTF)-Bold"/>
                <a:ea typeface="아리따-돋움(TTF)-Bold"/>
              </a:rPr>
              <a:t>rieul</a:t>
            </a:r>
          </a:p>
          <a:p>
            <a:pPr algn="ctr">
              <a:lnSpc>
                <a:spcPct val="150000"/>
              </a:lnSpc>
              <a:defRPr/>
            </a:pPr>
            <a:r>
              <a:rPr lang="en-US" altLang="ko-KR" sz="2000">
                <a:solidFill>
                  <a:schemeClr val="tx1">
                    <a:lumMod val="85000"/>
                    <a:lumOff val="15000"/>
                  </a:schemeClr>
                </a:solidFill>
                <a:latin typeface="아리따-돋움(TTF)-Bold"/>
                <a:ea typeface="아리따-돋움(TTF)-Bold"/>
              </a:rPr>
              <a:t>[R/L]</a:t>
            </a:r>
          </a:p>
        </p:txBody>
      </p:sp>
      <p:sp>
        <p:nvSpPr>
          <p:cNvPr id="37" name="직사각형 36"/>
          <p:cNvSpPr/>
          <p:nvPr/>
        </p:nvSpPr>
        <p:spPr>
          <a:xfrm>
            <a:off x="7440781" y="2716123"/>
            <a:ext cx="1254084" cy="959173"/>
          </a:xfrm>
          <a:prstGeom prst="rect">
            <a:avLst/>
          </a:prstGeom>
        </p:spPr>
        <p:txBody>
          <a:bodyPr wrap="square">
            <a:spAutoFit/>
          </a:bodyPr>
          <a:lstStyle/>
          <a:p>
            <a:pPr algn="ctr">
              <a:lnSpc>
                <a:spcPct val="150000"/>
              </a:lnSpc>
              <a:defRPr/>
            </a:pPr>
            <a:r>
              <a:rPr lang="en-US" altLang="ko-KR" sz="2000">
                <a:solidFill>
                  <a:schemeClr val="tx1">
                    <a:lumMod val="85000"/>
                    <a:lumOff val="15000"/>
                  </a:schemeClr>
                </a:solidFill>
                <a:latin typeface="아리따-돋움(TTF)-Bold"/>
                <a:ea typeface="아리따-돋움(TTF)-Bold"/>
              </a:rPr>
              <a:t>mieum</a:t>
            </a:r>
          </a:p>
          <a:p>
            <a:pPr algn="ctr">
              <a:lnSpc>
                <a:spcPct val="150000"/>
              </a:lnSpc>
              <a:defRPr/>
            </a:pPr>
            <a:r>
              <a:rPr lang="en-US" altLang="ko-KR" sz="2000">
                <a:solidFill>
                  <a:schemeClr val="tx1">
                    <a:lumMod val="85000"/>
                    <a:lumOff val="15000"/>
                  </a:schemeClr>
                </a:solidFill>
                <a:latin typeface="아리따-돋움(TTF)-Bold"/>
                <a:ea typeface="아리따-돋움(TTF)-Bold"/>
              </a:rPr>
              <a:t>[M]</a:t>
            </a:r>
          </a:p>
        </p:txBody>
      </p:sp>
      <p:sp>
        <p:nvSpPr>
          <p:cNvPr id="38" name="직사각형 37"/>
          <p:cNvSpPr/>
          <p:nvPr/>
        </p:nvSpPr>
        <p:spPr>
          <a:xfrm>
            <a:off x="1607293" y="5589113"/>
            <a:ext cx="1254084" cy="959173"/>
          </a:xfrm>
          <a:prstGeom prst="rect">
            <a:avLst/>
          </a:prstGeom>
        </p:spPr>
        <p:txBody>
          <a:bodyPr wrap="square">
            <a:spAutoFit/>
          </a:bodyPr>
          <a:lstStyle/>
          <a:p>
            <a:pPr algn="ctr">
              <a:lnSpc>
                <a:spcPct val="150000"/>
              </a:lnSpc>
              <a:defRPr/>
            </a:pPr>
            <a:r>
              <a:rPr lang="en-US" altLang="ko-KR" sz="2000">
                <a:solidFill>
                  <a:schemeClr val="tx1">
                    <a:lumMod val="85000"/>
                    <a:lumOff val="15000"/>
                  </a:schemeClr>
                </a:solidFill>
                <a:latin typeface="아리따-돋움(TTF)-Bold"/>
                <a:ea typeface="아리따-돋움(TTF)-Bold"/>
              </a:rPr>
              <a:t>bieup</a:t>
            </a:r>
          </a:p>
          <a:p>
            <a:pPr algn="ctr">
              <a:lnSpc>
                <a:spcPct val="150000"/>
              </a:lnSpc>
              <a:defRPr/>
            </a:pPr>
            <a:r>
              <a:rPr lang="en-US" altLang="ko-KR" sz="2000">
                <a:solidFill>
                  <a:schemeClr val="tx1">
                    <a:lumMod val="85000"/>
                    <a:lumOff val="15000"/>
                  </a:schemeClr>
                </a:solidFill>
                <a:latin typeface="아리따-돋움(TTF)-Bold"/>
                <a:ea typeface="아리따-돋움(TTF)-Bold"/>
              </a:rPr>
              <a:t>[B/P]</a:t>
            </a:r>
          </a:p>
        </p:txBody>
      </p:sp>
      <p:sp>
        <p:nvSpPr>
          <p:cNvPr id="39" name="직사각형 38"/>
          <p:cNvSpPr/>
          <p:nvPr/>
        </p:nvSpPr>
        <p:spPr>
          <a:xfrm>
            <a:off x="3065665" y="5589113"/>
            <a:ext cx="1254084" cy="959173"/>
          </a:xfrm>
          <a:prstGeom prst="rect">
            <a:avLst/>
          </a:prstGeom>
        </p:spPr>
        <p:txBody>
          <a:bodyPr wrap="square">
            <a:spAutoFit/>
          </a:bodyPr>
          <a:lstStyle/>
          <a:p>
            <a:pPr algn="ctr">
              <a:lnSpc>
                <a:spcPct val="150000"/>
              </a:lnSpc>
              <a:defRPr/>
            </a:pPr>
            <a:r>
              <a:rPr lang="en-US" altLang="ko-KR" sz="2000">
                <a:solidFill>
                  <a:schemeClr val="tx1">
                    <a:lumMod val="85000"/>
                    <a:lumOff val="15000"/>
                  </a:schemeClr>
                </a:solidFill>
                <a:latin typeface="아리따-돋움(TTF)-Bold"/>
                <a:ea typeface="아리따-돋움(TTF)-Bold"/>
              </a:rPr>
              <a:t>siot</a:t>
            </a:r>
          </a:p>
          <a:p>
            <a:pPr algn="ctr">
              <a:lnSpc>
                <a:spcPct val="150000"/>
              </a:lnSpc>
              <a:defRPr/>
            </a:pPr>
            <a:r>
              <a:rPr lang="en-US" altLang="ko-KR" sz="2000">
                <a:solidFill>
                  <a:schemeClr val="tx1">
                    <a:lumMod val="85000"/>
                    <a:lumOff val="15000"/>
                  </a:schemeClr>
                </a:solidFill>
                <a:latin typeface="아리따-돋움(TTF)-Bold"/>
                <a:ea typeface="아리따-돋움(TTF)-Bold"/>
              </a:rPr>
              <a:t>[S]</a:t>
            </a:r>
          </a:p>
        </p:txBody>
      </p:sp>
      <p:sp>
        <p:nvSpPr>
          <p:cNvPr id="40" name="직사각형 39"/>
          <p:cNvSpPr/>
          <p:nvPr/>
        </p:nvSpPr>
        <p:spPr>
          <a:xfrm>
            <a:off x="4524037" y="5589113"/>
            <a:ext cx="1254084" cy="959173"/>
          </a:xfrm>
          <a:prstGeom prst="rect">
            <a:avLst/>
          </a:prstGeom>
        </p:spPr>
        <p:txBody>
          <a:bodyPr wrap="square">
            <a:spAutoFit/>
          </a:bodyPr>
          <a:lstStyle/>
          <a:p>
            <a:pPr algn="ctr">
              <a:lnSpc>
                <a:spcPct val="150000"/>
              </a:lnSpc>
              <a:defRPr/>
            </a:pPr>
            <a:r>
              <a:rPr lang="en-US" altLang="ko-KR" sz="2000">
                <a:solidFill>
                  <a:schemeClr val="tx1">
                    <a:lumMod val="85000"/>
                    <a:lumOff val="15000"/>
                  </a:schemeClr>
                </a:solidFill>
                <a:latin typeface="아리따-돋움(TTF)-Bold"/>
                <a:ea typeface="아리따-돋움(TTF)-Bold"/>
              </a:rPr>
              <a:t>ieung</a:t>
            </a:r>
          </a:p>
          <a:p>
            <a:pPr algn="ctr">
              <a:lnSpc>
                <a:spcPct val="150000"/>
              </a:lnSpc>
              <a:defRPr/>
            </a:pPr>
            <a:r>
              <a:rPr lang="en-US" altLang="ko-KR" sz="2000">
                <a:solidFill>
                  <a:schemeClr val="tx1">
                    <a:lumMod val="85000"/>
                    <a:lumOff val="15000"/>
                  </a:schemeClr>
                </a:solidFill>
                <a:latin typeface="아리따-돋움(TTF)-Bold"/>
                <a:ea typeface="아리따-돋움(TTF)-Bold"/>
              </a:rPr>
              <a:t>[NG]</a:t>
            </a:r>
          </a:p>
        </p:txBody>
      </p:sp>
      <p:sp>
        <p:nvSpPr>
          <p:cNvPr id="41" name="직사각형 40"/>
          <p:cNvSpPr/>
          <p:nvPr/>
        </p:nvSpPr>
        <p:spPr>
          <a:xfrm>
            <a:off x="5982409" y="5589113"/>
            <a:ext cx="1254084" cy="959173"/>
          </a:xfrm>
          <a:prstGeom prst="rect">
            <a:avLst/>
          </a:prstGeom>
        </p:spPr>
        <p:txBody>
          <a:bodyPr wrap="square">
            <a:spAutoFit/>
          </a:bodyPr>
          <a:lstStyle/>
          <a:p>
            <a:pPr algn="ctr">
              <a:lnSpc>
                <a:spcPct val="150000"/>
              </a:lnSpc>
              <a:defRPr/>
            </a:pPr>
            <a:r>
              <a:rPr lang="en-US" altLang="ko-KR" sz="2000">
                <a:solidFill>
                  <a:schemeClr val="tx1">
                    <a:lumMod val="85000"/>
                    <a:lumOff val="15000"/>
                  </a:schemeClr>
                </a:solidFill>
                <a:latin typeface="아리따-돋움(TTF)-Bold"/>
                <a:ea typeface="아리따-돋움(TTF)-Bold"/>
              </a:rPr>
              <a:t>Jieut</a:t>
            </a:r>
          </a:p>
          <a:p>
            <a:pPr algn="ctr">
              <a:lnSpc>
                <a:spcPct val="150000"/>
              </a:lnSpc>
              <a:defRPr/>
            </a:pPr>
            <a:r>
              <a:rPr lang="en-US" altLang="ko-KR" sz="2000">
                <a:solidFill>
                  <a:schemeClr val="tx1">
                    <a:lumMod val="85000"/>
                    <a:lumOff val="15000"/>
                  </a:schemeClr>
                </a:solidFill>
                <a:latin typeface="아리따-돋움(TTF)-Bold"/>
                <a:ea typeface="아리따-돋움(TTF)-Bold"/>
              </a:rPr>
              <a:t>[J/Z]</a:t>
            </a:r>
          </a:p>
        </p:txBody>
      </p:sp>
      <p:cxnSp>
        <p:nvCxnSpPr>
          <p:cNvPr id="44" name="직선 연결선 43"/>
          <p:cNvCxnSpPr/>
          <p:nvPr/>
        </p:nvCxnSpPr>
        <p:spPr>
          <a:xfrm>
            <a:off x="535201" y="4054470"/>
            <a:ext cx="8597782" cy="0"/>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a:extLst>
              <a:ext uri="{FF2B5EF4-FFF2-40B4-BE49-F238E27FC236}">
                <a16:creationId xmlns:a16="http://schemas.microsoft.com/office/drawing/2014/main" id="{775D746D-1E18-4D4F-9865-01BD082C32BE}"/>
              </a:ext>
            </a:extLst>
          </p:cNvPr>
          <p:cNvSpPr/>
          <p:nvPr/>
        </p:nvSpPr>
        <p:spPr>
          <a:xfrm>
            <a:off x="361868" y="128324"/>
            <a:ext cx="3535693"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Let’s review!</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sp>
        <p:nvSpPr>
          <p:cNvPr id="14" name="직사각형 13">
            <a:extLst>
              <a:ext uri="{FF2B5EF4-FFF2-40B4-BE49-F238E27FC236}">
                <a16:creationId xmlns:a16="http://schemas.microsoft.com/office/drawing/2014/main" id="{DD8D2C0A-BF64-4F1E-9BF4-105885C2B07C}"/>
              </a:ext>
            </a:extLst>
          </p:cNvPr>
          <p:cNvSpPr/>
          <p:nvPr/>
        </p:nvSpPr>
        <p:spPr>
          <a:xfrm>
            <a:off x="449823" y="1013907"/>
            <a:ext cx="3117232" cy="461665"/>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Consonants</a:t>
            </a:r>
          </a:p>
        </p:txBody>
      </p:sp>
      <p:sp>
        <p:nvSpPr>
          <p:cNvPr id="15" name="직사각형 14">
            <a:extLst>
              <a:ext uri="{FF2B5EF4-FFF2-40B4-BE49-F238E27FC236}">
                <a16:creationId xmlns:a16="http://schemas.microsoft.com/office/drawing/2014/main" id="{E38F9E72-0E08-4F16-8EAB-55F4BB9A6562}"/>
              </a:ext>
            </a:extLst>
          </p:cNvPr>
          <p:cNvSpPr/>
          <p:nvPr/>
        </p:nvSpPr>
        <p:spPr>
          <a:xfrm>
            <a:off x="189511" y="953616"/>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sp>
        <p:nvSpPr>
          <p:cNvPr id="3" name="사각형: 둥근 모서리 2">
            <a:extLst>
              <a:ext uri="{FF2B5EF4-FFF2-40B4-BE49-F238E27FC236}">
                <a16:creationId xmlns:a16="http://schemas.microsoft.com/office/drawing/2014/main" id="{F6C9D01D-1A56-44F9-A868-4848338B2A9B}"/>
              </a:ext>
            </a:extLst>
          </p:cNvPr>
          <p:cNvSpPr/>
          <p:nvPr/>
        </p:nvSpPr>
        <p:spPr>
          <a:xfrm>
            <a:off x="1928460" y="1624713"/>
            <a:ext cx="906458" cy="960552"/>
          </a:xfrm>
          <a:prstGeom prst="roundRect">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rPr>
              <a:t>ㅊ</a:t>
            </a:r>
          </a:p>
        </p:txBody>
      </p:sp>
      <p:sp>
        <p:nvSpPr>
          <p:cNvPr id="22" name="사각형: 둥근 모서리 21">
            <a:extLst>
              <a:ext uri="{FF2B5EF4-FFF2-40B4-BE49-F238E27FC236}">
                <a16:creationId xmlns:a16="http://schemas.microsoft.com/office/drawing/2014/main" id="{5334104F-1B3C-4C3A-B310-FDB84FCCD209}"/>
              </a:ext>
            </a:extLst>
          </p:cNvPr>
          <p:cNvSpPr/>
          <p:nvPr/>
        </p:nvSpPr>
        <p:spPr>
          <a:xfrm>
            <a:off x="3386832" y="1624713"/>
            <a:ext cx="906458" cy="960552"/>
          </a:xfrm>
          <a:prstGeom prst="roundRect">
            <a:avLst/>
          </a:prstGeom>
          <a:solidFill>
            <a:srgbClr val="A9D18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3600" dirty="0">
                <a:solidFill>
                  <a:prstClr val="black"/>
                </a:solidFill>
                <a:latin typeface="아리따-돋움(TTF)-Bold" panose="02020603020101020101" pitchFamily="18" charset="-127"/>
                <a:ea typeface="아리따-돋움(TTF)-Bold" panose="02020603020101020101" pitchFamily="18" charset="-127"/>
              </a:rPr>
              <a:t>ㅋ</a:t>
            </a:r>
            <a:endPar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endParaRPr>
          </a:p>
        </p:txBody>
      </p:sp>
      <p:sp>
        <p:nvSpPr>
          <p:cNvPr id="23" name="사각형: 둥근 모서리 22">
            <a:extLst>
              <a:ext uri="{FF2B5EF4-FFF2-40B4-BE49-F238E27FC236}">
                <a16:creationId xmlns:a16="http://schemas.microsoft.com/office/drawing/2014/main" id="{500C1117-EB7F-405B-8A01-7BD85B282A79}"/>
              </a:ext>
            </a:extLst>
          </p:cNvPr>
          <p:cNvSpPr/>
          <p:nvPr/>
        </p:nvSpPr>
        <p:spPr>
          <a:xfrm>
            <a:off x="4845204" y="1624713"/>
            <a:ext cx="906458" cy="960552"/>
          </a:xfrm>
          <a:prstGeom prst="roundRect">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3600" dirty="0">
                <a:solidFill>
                  <a:prstClr val="black"/>
                </a:solidFill>
                <a:latin typeface="아리따-돋움(TTF)-Bold" panose="02020603020101020101" pitchFamily="18" charset="-127"/>
                <a:ea typeface="아리따-돋움(TTF)-Bold" panose="02020603020101020101" pitchFamily="18" charset="-127"/>
              </a:rPr>
              <a:t>ㅌ</a:t>
            </a:r>
            <a:endPar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endParaRPr>
          </a:p>
        </p:txBody>
      </p:sp>
      <p:sp>
        <p:nvSpPr>
          <p:cNvPr id="24" name="사각형: 둥근 모서리 23">
            <a:extLst>
              <a:ext uri="{FF2B5EF4-FFF2-40B4-BE49-F238E27FC236}">
                <a16:creationId xmlns:a16="http://schemas.microsoft.com/office/drawing/2014/main" id="{0E63DAB4-0C76-46F3-A4C1-B2E565146D0C}"/>
              </a:ext>
            </a:extLst>
          </p:cNvPr>
          <p:cNvSpPr/>
          <p:nvPr/>
        </p:nvSpPr>
        <p:spPr>
          <a:xfrm>
            <a:off x="6303576" y="1624713"/>
            <a:ext cx="906458" cy="960552"/>
          </a:xfrm>
          <a:prstGeom prst="roundRect">
            <a:avLst/>
          </a:prstGeom>
          <a:solidFill>
            <a:srgbClr val="A9D18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3600" dirty="0">
                <a:solidFill>
                  <a:prstClr val="black"/>
                </a:solidFill>
                <a:latin typeface="아리따-돋움(TTF)-Bold" panose="02020603020101020101" pitchFamily="18" charset="-127"/>
                <a:ea typeface="아리따-돋움(TTF)-Bold" panose="02020603020101020101" pitchFamily="18" charset="-127"/>
              </a:rPr>
              <a:t>ㅍ</a:t>
            </a:r>
            <a:endPar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endParaRPr>
          </a:p>
        </p:txBody>
      </p:sp>
      <p:sp>
        <p:nvSpPr>
          <p:cNvPr id="25" name="사각형: 둥근 모서리 24">
            <a:extLst>
              <a:ext uri="{FF2B5EF4-FFF2-40B4-BE49-F238E27FC236}">
                <a16:creationId xmlns:a16="http://schemas.microsoft.com/office/drawing/2014/main" id="{44453F75-B25D-449C-82F3-300BAB69DCE2}"/>
              </a:ext>
            </a:extLst>
          </p:cNvPr>
          <p:cNvSpPr/>
          <p:nvPr/>
        </p:nvSpPr>
        <p:spPr>
          <a:xfrm>
            <a:off x="7761948" y="1624713"/>
            <a:ext cx="906458" cy="960552"/>
          </a:xfrm>
          <a:prstGeom prst="roundRect">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3600" dirty="0">
                <a:solidFill>
                  <a:prstClr val="black"/>
                </a:solidFill>
                <a:latin typeface="아리따-돋움(TTF)-Bold" panose="02020603020101020101" pitchFamily="18" charset="-127"/>
                <a:ea typeface="아리따-돋움(TTF)-Bold" panose="02020603020101020101" pitchFamily="18" charset="-127"/>
              </a:rPr>
              <a:t>ㅎ</a:t>
            </a:r>
            <a:endPar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endParaRPr>
          </a:p>
        </p:txBody>
      </p:sp>
      <p:sp>
        <p:nvSpPr>
          <p:cNvPr id="26" name="사각형: 둥근 모서리 25">
            <a:extLst>
              <a:ext uri="{FF2B5EF4-FFF2-40B4-BE49-F238E27FC236}">
                <a16:creationId xmlns:a16="http://schemas.microsoft.com/office/drawing/2014/main" id="{9FE95C7B-1142-4D75-BDA2-6D9A555C9E6B}"/>
              </a:ext>
            </a:extLst>
          </p:cNvPr>
          <p:cNvSpPr/>
          <p:nvPr/>
        </p:nvSpPr>
        <p:spPr>
          <a:xfrm>
            <a:off x="1928460" y="4239454"/>
            <a:ext cx="906458" cy="960552"/>
          </a:xfrm>
          <a:prstGeom prst="roundRect">
            <a:avLst/>
          </a:prstGeom>
          <a:solidFill>
            <a:srgbClr val="A9D18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ko-KR" altLang="en-US" sz="3600" b="0" i="0" u="none" strike="noStrike" kern="1200" cap="none" spc="0" normalizeH="0" baseline="0" noProof="0" dirty="0" err="1">
                <a:ln>
                  <a:noFill/>
                </a:ln>
                <a:solidFill>
                  <a:prstClr val="black"/>
                </a:solidFill>
                <a:effectLst/>
                <a:uLnTx/>
                <a:uFillTx/>
                <a:latin typeface="아리따-돋움(TTF)-Bold" panose="02020603020101020101" pitchFamily="18" charset="-127"/>
                <a:ea typeface="아리따-돋움(TTF)-Bold" panose="02020603020101020101" pitchFamily="18" charset="-127"/>
                <a:cs typeface="+mn-cs"/>
              </a:rPr>
              <a:t>ㄲ</a:t>
            </a:r>
            <a:endPar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endParaRPr>
          </a:p>
        </p:txBody>
      </p:sp>
      <p:sp>
        <p:nvSpPr>
          <p:cNvPr id="27" name="사각형: 둥근 모서리 26">
            <a:extLst>
              <a:ext uri="{FF2B5EF4-FFF2-40B4-BE49-F238E27FC236}">
                <a16:creationId xmlns:a16="http://schemas.microsoft.com/office/drawing/2014/main" id="{1AA4012D-6774-46F4-9FD4-BF794D0A37B3}"/>
              </a:ext>
            </a:extLst>
          </p:cNvPr>
          <p:cNvSpPr/>
          <p:nvPr/>
        </p:nvSpPr>
        <p:spPr>
          <a:xfrm>
            <a:off x="3386832" y="4239454"/>
            <a:ext cx="906458" cy="960552"/>
          </a:xfrm>
          <a:prstGeom prst="roundRect">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3600" dirty="0">
                <a:solidFill>
                  <a:prstClr val="black"/>
                </a:solidFill>
                <a:latin typeface="아리따-돋움(TTF)-Bold" panose="02020603020101020101" pitchFamily="18" charset="-127"/>
                <a:ea typeface="아리따-돋움(TTF)-Bold" panose="02020603020101020101" pitchFamily="18" charset="-127"/>
              </a:rPr>
              <a:t>ㄸ</a:t>
            </a:r>
            <a:endPar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endParaRPr>
          </a:p>
        </p:txBody>
      </p:sp>
      <p:sp>
        <p:nvSpPr>
          <p:cNvPr id="28" name="사각형: 둥근 모서리 27">
            <a:extLst>
              <a:ext uri="{FF2B5EF4-FFF2-40B4-BE49-F238E27FC236}">
                <a16:creationId xmlns:a16="http://schemas.microsoft.com/office/drawing/2014/main" id="{EE1512D8-5F09-497A-8F34-7F2BC74F80A6}"/>
              </a:ext>
            </a:extLst>
          </p:cNvPr>
          <p:cNvSpPr/>
          <p:nvPr/>
        </p:nvSpPr>
        <p:spPr>
          <a:xfrm>
            <a:off x="4845204" y="4239454"/>
            <a:ext cx="906458" cy="960552"/>
          </a:xfrm>
          <a:prstGeom prst="roundRect">
            <a:avLst/>
          </a:prstGeom>
          <a:solidFill>
            <a:srgbClr val="A9D18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3600" dirty="0">
                <a:solidFill>
                  <a:prstClr val="black"/>
                </a:solidFill>
                <a:latin typeface="아리따-돋움(TTF)-Bold" panose="02020603020101020101" pitchFamily="18" charset="-127"/>
                <a:ea typeface="아리따-돋움(TTF)-Bold" panose="02020603020101020101" pitchFamily="18" charset="-127"/>
              </a:rPr>
              <a:t>ㅃ</a:t>
            </a:r>
            <a:endPar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endParaRPr>
          </a:p>
        </p:txBody>
      </p:sp>
      <p:sp>
        <p:nvSpPr>
          <p:cNvPr id="29" name="사각형: 둥근 모서리 28">
            <a:extLst>
              <a:ext uri="{FF2B5EF4-FFF2-40B4-BE49-F238E27FC236}">
                <a16:creationId xmlns:a16="http://schemas.microsoft.com/office/drawing/2014/main" id="{82D8937D-2D3C-4475-82E0-52886BD2E833}"/>
              </a:ext>
            </a:extLst>
          </p:cNvPr>
          <p:cNvSpPr/>
          <p:nvPr/>
        </p:nvSpPr>
        <p:spPr>
          <a:xfrm>
            <a:off x="6303576" y="4239454"/>
            <a:ext cx="906458" cy="960552"/>
          </a:xfrm>
          <a:prstGeom prst="roundRect">
            <a:avLst/>
          </a:prstGeom>
          <a:solidFill>
            <a:srgbClr val="E2F0D9"/>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3600" dirty="0">
                <a:solidFill>
                  <a:prstClr val="black"/>
                </a:solidFill>
                <a:latin typeface="아리따-돋움(TTF)-Bold" panose="02020603020101020101" pitchFamily="18" charset="-127"/>
                <a:ea typeface="아리따-돋움(TTF)-Bold" panose="02020603020101020101" pitchFamily="18" charset="-127"/>
              </a:rPr>
              <a:t>ㅆ</a:t>
            </a:r>
            <a:endPar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endParaRPr>
          </a:p>
        </p:txBody>
      </p:sp>
      <p:sp>
        <p:nvSpPr>
          <p:cNvPr id="30" name="직사각형 29">
            <a:extLst>
              <a:ext uri="{FF2B5EF4-FFF2-40B4-BE49-F238E27FC236}">
                <a16:creationId xmlns:a16="http://schemas.microsoft.com/office/drawing/2014/main" id="{A5760760-8113-4BC5-954F-15F71653FD96}"/>
              </a:ext>
            </a:extLst>
          </p:cNvPr>
          <p:cNvSpPr/>
          <p:nvPr/>
        </p:nvSpPr>
        <p:spPr>
          <a:xfrm>
            <a:off x="449823" y="2680252"/>
            <a:ext cx="1183460" cy="959173"/>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srgbClr val="E7E6E6">
                    <a:lumMod val="50000"/>
                  </a:srgbClr>
                </a:solidFill>
                <a:effectLst/>
                <a:uLnTx/>
                <a:uFillTx/>
                <a:latin typeface="아리따-돋움(TTF)-Bold" panose="02020603020101020101" pitchFamily="18" charset="-127"/>
                <a:ea typeface="아리따-돋움(TTF)-Bold" panose="02020603020101020101" pitchFamily="18" charset="-127"/>
                <a:cs typeface="+mn-cs"/>
              </a:rPr>
              <a:t>Name</a:t>
            </a: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srgbClr val="E7E6E6">
                    <a:lumMod val="50000"/>
                  </a:srgbClr>
                </a:solidFill>
                <a:effectLst/>
                <a:uLnTx/>
                <a:uFillTx/>
                <a:latin typeface="아리따-돋움(TTF)-Bold" panose="02020603020101020101" pitchFamily="18" charset="-127"/>
                <a:ea typeface="아리따-돋움(TTF)-Bold" panose="02020603020101020101" pitchFamily="18" charset="-127"/>
                <a:cs typeface="+mn-cs"/>
              </a:rPr>
              <a:t>Sound</a:t>
            </a:r>
          </a:p>
        </p:txBody>
      </p:sp>
      <p:sp>
        <p:nvSpPr>
          <p:cNvPr id="31" name="직사각형 30">
            <a:extLst>
              <a:ext uri="{FF2B5EF4-FFF2-40B4-BE49-F238E27FC236}">
                <a16:creationId xmlns:a16="http://schemas.microsoft.com/office/drawing/2014/main" id="{94F510A0-3D63-4753-9F4C-EE91744227CA}"/>
              </a:ext>
            </a:extLst>
          </p:cNvPr>
          <p:cNvSpPr/>
          <p:nvPr/>
        </p:nvSpPr>
        <p:spPr>
          <a:xfrm>
            <a:off x="449823" y="5393343"/>
            <a:ext cx="1183460" cy="1266950"/>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srgbClr val="E7E6E6">
                    <a:lumMod val="50000"/>
                  </a:srgbClr>
                </a:solidFill>
                <a:effectLst/>
                <a:uLnTx/>
                <a:uFillTx/>
                <a:latin typeface="아리따-돋움(TTF)-Bold" panose="02020603020101020101" pitchFamily="18" charset="-127"/>
                <a:ea typeface="아리따-돋움(TTF)-Bold" panose="02020603020101020101" pitchFamily="18" charset="-127"/>
                <a:cs typeface="+mn-cs"/>
              </a:rPr>
              <a:t>Name</a:t>
            </a:r>
          </a:p>
          <a:p>
            <a:pPr marL="0" marR="0" lvl="0" indent="0" algn="ctr" defTabSz="914400" rtl="0" eaLnBrk="1" fontAlgn="auto" latinLnBrk="1" hangingPunct="1">
              <a:spcBef>
                <a:spcPts val="0"/>
              </a:spcBef>
              <a:spcAft>
                <a:spcPts val="0"/>
              </a:spcAft>
              <a:buClrTx/>
              <a:buSzTx/>
              <a:buFontTx/>
              <a:buNone/>
              <a:tabLst/>
              <a:defRPr/>
            </a:pPr>
            <a:endParaRPr kumimoji="0" lang="en-US" altLang="ko-KR" sz="2000" b="0" i="0" u="none" strike="noStrike" kern="1200" cap="none" spc="0" normalizeH="0" baseline="0" noProof="0" dirty="0">
              <a:ln>
                <a:noFill/>
              </a:ln>
              <a:solidFill>
                <a:srgbClr val="E7E6E6">
                  <a:lumMod val="50000"/>
                </a:srgb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srgbClr val="E7E6E6">
                    <a:lumMod val="50000"/>
                  </a:srgbClr>
                </a:solidFill>
                <a:effectLst/>
                <a:uLnTx/>
                <a:uFillTx/>
                <a:latin typeface="아리따-돋움(TTF)-Bold" panose="02020603020101020101" pitchFamily="18" charset="-127"/>
                <a:ea typeface="아리따-돋움(TTF)-Bold" panose="02020603020101020101" pitchFamily="18" charset="-127"/>
                <a:cs typeface="+mn-cs"/>
              </a:rPr>
              <a:t>Sound</a:t>
            </a:r>
          </a:p>
        </p:txBody>
      </p:sp>
      <p:sp>
        <p:nvSpPr>
          <p:cNvPr id="32" name="직사각형 31">
            <a:extLst>
              <a:ext uri="{FF2B5EF4-FFF2-40B4-BE49-F238E27FC236}">
                <a16:creationId xmlns:a16="http://schemas.microsoft.com/office/drawing/2014/main" id="{0106D284-623B-4EF1-9D46-907BBB0DF59D}"/>
              </a:ext>
            </a:extLst>
          </p:cNvPr>
          <p:cNvSpPr/>
          <p:nvPr/>
        </p:nvSpPr>
        <p:spPr>
          <a:xfrm>
            <a:off x="1781694" y="2680598"/>
            <a:ext cx="1183460" cy="959173"/>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000" b="0"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chieut</a:t>
            </a:r>
            <a:endPar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[CH]</a:t>
            </a:r>
          </a:p>
        </p:txBody>
      </p:sp>
      <p:sp>
        <p:nvSpPr>
          <p:cNvPr id="34" name="직사각형 33">
            <a:extLst>
              <a:ext uri="{FF2B5EF4-FFF2-40B4-BE49-F238E27FC236}">
                <a16:creationId xmlns:a16="http://schemas.microsoft.com/office/drawing/2014/main" id="{9C993169-7D69-479A-97B3-9ECC83DA47B5}"/>
              </a:ext>
            </a:extLst>
          </p:cNvPr>
          <p:cNvSpPr/>
          <p:nvPr/>
        </p:nvSpPr>
        <p:spPr>
          <a:xfrm>
            <a:off x="3240066" y="2680598"/>
            <a:ext cx="1183460" cy="959173"/>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kieuk</a:t>
            </a:r>
            <a:endPar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[K]</a:t>
            </a:r>
          </a:p>
        </p:txBody>
      </p:sp>
      <p:sp>
        <p:nvSpPr>
          <p:cNvPr id="35" name="직사각형 34">
            <a:extLst>
              <a:ext uri="{FF2B5EF4-FFF2-40B4-BE49-F238E27FC236}">
                <a16:creationId xmlns:a16="http://schemas.microsoft.com/office/drawing/2014/main" id="{0CFE7C99-6714-417F-A304-56068E64A951}"/>
              </a:ext>
            </a:extLst>
          </p:cNvPr>
          <p:cNvSpPr/>
          <p:nvPr/>
        </p:nvSpPr>
        <p:spPr>
          <a:xfrm>
            <a:off x="4775781" y="2680598"/>
            <a:ext cx="1183460" cy="959173"/>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tieut</a:t>
            </a:r>
            <a:endPar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[T]</a:t>
            </a:r>
          </a:p>
        </p:txBody>
      </p:sp>
      <p:sp>
        <p:nvSpPr>
          <p:cNvPr id="36" name="직사각형 35">
            <a:extLst>
              <a:ext uri="{FF2B5EF4-FFF2-40B4-BE49-F238E27FC236}">
                <a16:creationId xmlns:a16="http://schemas.microsoft.com/office/drawing/2014/main" id="{C4754378-8C6B-4968-A8EB-62D43A4AED95}"/>
              </a:ext>
            </a:extLst>
          </p:cNvPr>
          <p:cNvSpPr/>
          <p:nvPr/>
        </p:nvSpPr>
        <p:spPr>
          <a:xfrm>
            <a:off x="6156810" y="2680598"/>
            <a:ext cx="1183460" cy="959173"/>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pieup</a:t>
            </a:r>
            <a:endPar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[P</a:t>
            </a: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p>
        </p:txBody>
      </p:sp>
      <p:sp>
        <p:nvSpPr>
          <p:cNvPr id="37" name="직사각형 36">
            <a:extLst>
              <a:ext uri="{FF2B5EF4-FFF2-40B4-BE49-F238E27FC236}">
                <a16:creationId xmlns:a16="http://schemas.microsoft.com/office/drawing/2014/main" id="{6C62593C-2115-4BAC-87D0-2EC1B8AFCD3C}"/>
              </a:ext>
            </a:extLst>
          </p:cNvPr>
          <p:cNvSpPr/>
          <p:nvPr/>
        </p:nvSpPr>
        <p:spPr>
          <a:xfrm>
            <a:off x="7615182" y="2680598"/>
            <a:ext cx="1183460" cy="959173"/>
          </a:xfrm>
          <a:prstGeom prst="rect">
            <a:avLst/>
          </a:prstGeom>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hieut</a:t>
            </a:r>
            <a:endPar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[H]</a:t>
            </a:r>
          </a:p>
        </p:txBody>
      </p:sp>
      <p:sp>
        <p:nvSpPr>
          <p:cNvPr id="38" name="직사각형 37">
            <a:extLst>
              <a:ext uri="{FF2B5EF4-FFF2-40B4-BE49-F238E27FC236}">
                <a16:creationId xmlns:a16="http://schemas.microsoft.com/office/drawing/2014/main" id="{E4678B36-FB3B-429B-A0F3-F6F6625D3644}"/>
              </a:ext>
            </a:extLst>
          </p:cNvPr>
          <p:cNvSpPr/>
          <p:nvPr/>
        </p:nvSpPr>
        <p:spPr>
          <a:xfrm>
            <a:off x="1781694" y="5393342"/>
            <a:ext cx="1183460" cy="1228478"/>
          </a:xfrm>
          <a:prstGeom prst="rect">
            <a:avLst/>
          </a:prstGeom>
        </p:spPr>
        <p:txBody>
          <a:bodyPr wrap="square">
            <a:spAutoFit/>
          </a:bodyPr>
          <a:lstStyle/>
          <a:p>
            <a:pPr marL="0" marR="0" lvl="0" indent="0" algn="ctr" defTabSz="914400" rtl="0" eaLnBrk="1" fontAlgn="auto" latinLnBrk="1" hangingPunct="1">
              <a:spcBef>
                <a:spcPts val="0"/>
              </a:spcBef>
              <a:spcAft>
                <a:spcPts val="0"/>
              </a:spcAft>
              <a:buClrTx/>
              <a:buSzTx/>
              <a:buFontTx/>
              <a:buNone/>
              <a:tabLst/>
              <a:defRPr/>
            </a:pP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ssanag</a:t>
            </a:r>
            <a:r>
              <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r>
              <a:rPr lang="ko-KR" altLang="en-US"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giyeok</a:t>
            </a:r>
            <a:endPar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a:p>
            <a:pPr marL="0" marR="0" lvl="0" indent="0" algn="ctr" defTabSz="914400" rtl="0" eaLnBrk="1" fontAlgn="auto" latinLnBrk="1" hangingPunct="1">
              <a:lnSpc>
                <a:spcPct val="2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[KK]</a:t>
            </a:r>
          </a:p>
        </p:txBody>
      </p:sp>
      <p:sp>
        <p:nvSpPr>
          <p:cNvPr id="33" name="사각형: 둥근 모서리 32">
            <a:extLst>
              <a:ext uri="{FF2B5EF4-FFF2-40B4-BE49-F238E27FC236}">
                <a16:creationId xmlns:a16="http://schemas.microsoft.com/office/drawing/2014/main" id="{6E311A13-2D71-477A-B2FE-841A050571A8}"/>
              </a:ext>
            </a:extLst>
          </p:cNvPr>
          <p:cNvSpPr/>
          <p:nvPr/>
        </p:nvSpPr>
        <p:spPr>
          <a:xfrm>
            <a:off x="7761948" y="4239454"/>
            <a:ext cx="906458" cy="960552"/>
          </a:xfrm>
          <a:prstGeom prst="roundRect">
            <a:avLst/>
          </a:prstGeom>
          <a:solidFill>
            <a:srgbClr val="A9D18E"/>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3600" dirty="0">
                <a:solidFill>
                  <a:prstClr val="black"/>
                </a:solidFill>
                <a:latin typeface="아리따-돋움(TTF)-Bold" panose="02020603020101020101" pitchFamily="18" charset="-127"/>
                <a:ea typeface="아리따-돋움(TTF)-Bold" panose="02020603020101020101" pitchFamily="18" charset="-127"/>
              </a:rPr>
              <a:t>ㅉ</a:t>
            </a:r>
            <a:endParaRPr kumimoji="0" lang="ko-KR" altLang="en-US" sz="3600" b="0" i="0" u="none" strike="noStrike" kern="1200" cap="none" spc="0" normalizeH="0" baseline="0" noProof="0" dirty="0">
              <a:ln>
                <a:noFill/>
              </a:ln>
              <a:solidFill>
                <a:prstClr val="black"/>
              </a:solidFill>
              <a:effectLst/>
              <a:uLnTx/>
              <a:uFillTx/>
              <a:latin typeface="아리따-돋움(TTF)-Bold" panose="02020603020101020101" pitchFamily="18" charset="-127"/>
              <a:ea typeface="아리따-돋움(TTF)-Bold" panose="02020603020101020101" pitchFamily="18" charset="-127"/>
              <a:cs typeface="+mn-cs"/>
            </a:endParaRPr>
          </a:p>
        </p:txBody>
      </p:sp>
      <p:sp>
        <p:nvSpPr>
          <p:cNvPr id="44" name="직사각형 43">
            <a:extLst>
              <a:ext uri="{FF2B5EF4-FFF2-40B4-BE49-F238E27FC236}">
                <a16:creationId xmlns:a16="http://schemas.microsoft.com/office/drawing/2014/main" id="{6E024F62-5604-4F7C-AA68-4D62AE53BEBC}"/>
              </a:ext>
            </a:extLst>
          </p:cNvPr>
          <p:cNvSpPr/>
          <p:nvPr/>
        </p:nvSpPr>
        <p:spPr>
          <a:xfrm>
            <a:off x="3240066" y="5393342"/>
            <a:ext cx="1183460" cy="1228478"/>
          </a:xfrm>
          <a:prstGeom prst="rect">
            <a:avLst/>
          </a:prstGeom>
        </p:spPr>
        <p:txBody>
          <a:bodyPr wrap="square">
            <a:spAutoFit/>
          </a:bodyPr>
          <a:lstStyle/>
          <a:p>
            <a:pPr marL="0" marR="0" lvl="0" indent="0" algn="ctr" defTabSz="914400" rtl="0" eaLnBrk="1" fontAlgn="auto" latinLnBrk="1" hangingPunct="1">
              <a:spcBef>
                <a:spcPts val="0"/>
              </a:spcBef>
              <a:spcAft>
                <a:spcPts val="0"/>
              </a:spcAft>
              <a:buClrTx/>
              <a:buSzTx/>
              <a:buFontTx/>
              <a:buNone/>
              <a:tabLst/>
              <a:defRPr/>
            </a:pP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ssanag</a:t>
            </a:r>
            <a:r>
              <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r>
              <a:rPr lang="ko-KR" altLang="en-US"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digeut</a:t>
            </a:r>
            <a:endPar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a:p>
            <a:pPr marL="0" marR="0" lvl="0" indent="0" algn="ctr" defTabSz="914400" rtl="0" eaLnBrk="1" fontAlgn="auto" latinLnBrk="1" hangingPunct="1">
              <a:lnSpc>
                <a:spcPct val="2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[TT]</a:t>
            </a:r>
          </a:p>
        </p:txBody>
      </p:sp>
      <p:sp>
        <p:nvSpPr>
          <p:cNvPr id="45" name="직사각형 44">
            <a:extLst>
              <a:ext uri="{FF2B5EF4-FFF2-40B4-BE49-F238E27FC236}">
                <a16:creationId xmlns:a16="http://schemas.microsoft.com/office/drawing/2014/main" id="{A47BD567-ADDA-4B9A-8152-18D17F31514F}"/>
              </a:ext>
            </a:extLst>
          </p:cNvPr>
          <p:cNvSpPr/>
          <p:nvPr/>
        </p:nvSpPr>
        <p:spPr>
          <a:xfrm>
            <a:off x="4706703" y="5393342"/>
            <a:ext cx="1183460" cy="1228478"/>
          </a:xfrm>
          <a:prstGeom prst="rect">
            <a:avLst/>
          </a:prstGeom>
        </p:spPr>
        <p:txBody>
          <a:bodyPr wrap="square">
            <a:spAutoFit/>
          </a:bodyPr>
          <a:lstStyle/>
          <a:p>
            <a:pPr marL="0" marR="0" lvl="0" indent="0" algn="ctr" defTabSz="914400" rtl="0" eaLnBrk="1" fontAlgn="auto" latinLnBrk="1" hangingPunct="1">
              <a:spcBef>
                <a:spcPts val="0"/>
              </a:spcBef>
              <a:spcAft>
                <a:spcPts val="0"/>
              </a:spcAft>
              <a:buClrTx/>
              <a:buSzTx/>
              <a:buFontTx/>
              <a:buNone/>
              <a:tabLst/>
              <a:defRPr/>
            </a:pP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ssanag</a:t>
            </a:r>
            <a:r>
              <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r>
              <a:rPr lang="ko-KR" altLang="en-US"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bieup</a:t>
            </a:r>
            <a:endPar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a:p>
            <a:pPr marL="0" marR="0" lvl="0" indent="0" algn="ctr" defTabSz="914400" rtl="0" eaLnBrk="1" fontAlgn="auto" latinLnBrk="1" hangingPunct="1">
              <a:lnSpc>
                <a:spcPct val="2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[PP]</a:t>
            </a:r>
          </a:p>
        </p:txBody>
      </p:sp>
      <p:sp>
        <p:nvSpPr>
          <p:cNvPr id="46" name="직사각형 45">
            <a:extLst>
              <a:ext uri="{FF2B5EF4-FFF2-40B4-BE49-F238E27FC236}">
                <a16:creationId xmlns:a16="http://schemas.microsoft.com/office/drawing/2014/main" id="{8BA6D2D6-AA0B-49E8-BA01-9BA2E0EF5FB3}"/>
              </a:ext>
            </a:extLst>
          </p:cNvPr>
          <p:cNvSpPr/>
          <p:nvPr/>
        </p:nvSpPr>
        <p:spPr>
          <a:xfrm>
            <a:off x="6156810" y="5393342"/>
            <a:ext cx="1183460" cy="1228478"/>
          </a:xfrm>
          <a:prstGeom prst="rect">
            <a:avLst/>
          </a:prstGeom>
        </p:spPr>
        <p:txBody>
          <a:bodyPr wrap="square">
            <a:spAutoFit/>
          </a:bodyPr>
          <a:lstStyle/>
          <a:p>
            <a:pPr marL="0" marR="0" lvl="0" indent="0" algn="ctr" defTabSz="914400" rtl="0" eaLnBrk="1" fontAlgn="auto" latinLnBrk="1" hangingPunct="1">
              <a:spcBef>
                <a:spcPts val="0"/>
              </a:spcBef>
              <a:spcAft>
                <a:spcPts val="0"/>
              </a:spcAft>
              <a:buClrTx/>
              <a:buSzTx/>
              <a:buFontTx/>
              <a:buNone/>
              <a:tabLst/>
              <a:defRPr/>
            </a:pP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ssanag</a:t>
            </a:r>
            <a:r>
              <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r>
              <a:rPr lang="ko-KR" altLang="en-US"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siot</a:t>
            </a:r>
            <a:endPar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a:p>
            <a:pPr marL="0" marR="0" lvl="0" indent="0" algn="ctr" defTabSz="914400" rtl="0" eaLnBrk="1" fontAlgn="auto" latinLnBrk="1" hangingPunct="1">
              <a:lnSpc>
                <a:spcPct val="2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[SS]</a:t>
            </a:r>
          </a:p>
        </p:txBody>
      </p:sp>
      <p:sp>
        <p:nvSpPr>
          <p:cNvPr id="47" name="직사각형 46">
            <a:extLst>
              <a:ext uri="{FF2B5EF4-FFF2-40B4-BE49-F238E27FC236}">
                <a16:creationId xmlns:a16="http://schemas.microsoft.com/office/drawing/2014/main" id="{0D21C681-3DE8-45C3-9581-59490E289F04}"/>
              </a:ext>
            </a:extLst>
          </p:cNvPr>
          <p:cNvSpPr/>
          <p:nvPr/>
        </p:nvSpPr>
        <p:spPr>
          <a:xfrm>
            <a:off x="7606917" y="5393342"/>
            <a:ext cx="1183460" cy="1228478"/>
          </a:xfrm>
          <a:prstGeom prst="rect">
            <a:avLst/>
          </a:prstGeom>
        </p:spPr>
        <p:txBody>
          <a:bodyPr wrap="square">
            <a:spAutoFit/>
          </a:bodyPr>
          <a:lstStyle/>
          <a:p>
            <a:pPr marL="0" marR="0" lvl="0" indent="0" algn="ctr" defTabSz="914400" rtl="0" eaLnBrk="1" fontAlgn="auto" latinLnBrk="1" hangingPunct="1">
              <a:spcBef>
                <a:spcPts val="0"/>
              </a:spcBef>
              <a:spcAft>
                <a:spcPts val="0"/>
              </a:spcAft>
              <a:buClrTx/>
              <a:buSzTx/>
              <a:buFontTx/>
              <a:buNone/>
              <a:tabLst/>
              <a:defRPr/>
            </a:pP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ssanag</a:t>
            </a:r>
            <a:r>
              <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r>
              <a:rPr lang="ko-KR" altLang="en-US" sz="2000"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en-US" altLang="ko-KR" sz="20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jieut</a:t>
            </a:r>
            <a:endParaRPr lang="en-US" altLang="ko-KR" sz="20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a:p>
            <a:pPr marL="0" marR="0" lvl="0" indent="0" algn="ctr" defTabSz="914400" rtl="0" eaLnBrk="1" fontAlgn="auto" latinLnBrk="1" hangingPunct="1">
              <a:lnSpc>
                <a:spcPct val="2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[JJ]</a:t>
            </a:r>
          </a:p>
        </p:txBody>
      </p:sp>
      <p:cxnSp>
        <p:nvCxnSpPr>
          <p:cNvPr id="48" name="직선 연결선 47">
            <a:extLst>
              <a:ext uri="{FF2B5EF4-FFF2-40B4-BE49-F238E27FC236}">
                <a16:creationId xmlns:a16="http://schemas.microsoft.com/office/drawing/2014/main" id="{2749F2BB-A040-4EDA-AA10-05D380144563}"/>
              </a:ext>
            </a:extLst>
          </p:cNvPr>
          <p:cNvCxnSpPr>
            <a:cxnSpLocks/>
          </p:cNvCxnSpPr>
          <p:nvPr/>
        </p:nvCxnSpPr>
        <p:spPr>
          <a:xfrm>
            <a:off x="638978" y="3933284"/>
            <a:ext cx="8582140" cy="0"/>
          </a:xfrm>
          <a:prstGeom prst="line">
            <a:avLst/>
          </a:prstGeom>
          <a:ln w="28575">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48029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p:cNvSpPr/>
          <p:nvPr/>
        </p:nvSpPr>
        <p:spPr>
          <a:xfrm>
            <a:off x="361868" y="128324"/>
            <a:ext cx="3535693"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Let’s review!</a:t>
            </a:r>
            <a:endParaRPr kumimoji="0" lang="ko-KR" altLang="en-US" sz="3200" b="0" i="0" u="none" strike="noStrike" kern="1200" cap="none" spc="0" normalizeH="0" baseline="0">
              <a:solidFill>
                <a:prstClr val="white">
                  <a:lumMod val="95000"/>
                </a:prstClr>
              </a:solidFill>
              <a:effectLst/>
              <a:uLnTx/>
              <a:uFillTx/>
              <a:latin typeface="Calibri"/>
              <a:ea typeface="맑은 고딕"/>
              <a:cs typeface="+mn-cs"/>
            </a:endParaRPr>
          </a:p>
        </p:txBody>
      </p:sp>
      <p:sp>
        <p:nvSpPr>
          <p:cNvPr id="14" name="직사각형 13"/>
          <p:cNvSpPr/>
          <p:nvPr/>
        </p:nvSpPr>
        <p:spPr>
          <a:xfrm>
            <a:off x="449822" y="1013907"/>
            <a:ext cx="4056864" cy="461665"/>
          </a:xfrm>
          <a:prstGeom prst="rect">
            <a:avLst/>
          </a:prstGeom>
          <a:noFill/>
        </p:spPr>
        <p:txBody>
          <a:bodyPr wrap="square">
            <a:spAutoFit/>
          </a:bodyPr>
          <a:lstStyle/>
          <a:p>
            <a:pPr marL="0" marR="0" lvl="0" indent="0" algn="l" defTabSz="914400" rtl="0" eaLnBrk="1" latinLnBrk="1" hangingPunct="1">
              <a:lnSpc>
                <a:spcPct val="100000"/>
              </a:lnSpc>
              <a:spcBef>
                <a:spcPts val="0"/>
              </a:spcBef>
              <a:spcAft>
                <a:spcPts val="0"/>
              </a:spcAft>
              <a:buClrTx/>
              <a:buFontTx/>
              <a:buNone/>
              <a:defRPr/>
            </a:pPr>
            <a:r>
              <a:rPr kumimoji="0" lang="en-US" altLang="ko-KR" sz="2400" b="1" u="none" strike="noStrike" kern="1200" cap="none" spc="0" normalizeH="0" baseline="0" dirty="0">
                <a:latin typeface="아리따-돋움(TTF)-Bold"/>
                <a:ea typeface="아리따-돋움(TTF)-Bold"/>
                <a:cs typeface="+mn-cs"/>
              </a:rPr>
              <a:t>Vowels</a:t>
            </a:r>
            <a:r>
              <a:rPr kumimoji="0" lang="en-US" altLang="ko-KR" sz="2400" b="0" i="0" u="none" strike="noStrike" kern="1200" cap="none" spc="0" normalizeH="0" baseline="0" dirty="0">
                <a:solidFill>
                  <a:prstClr val="black">
                    <a:lumMod val="85000"/>
                    <a:lumOff val="15000"/>
                  </a:prstClr>
                </a:solidFill>
                <a:latin typeface="아리따-돋움(TTF)-Bold"/>
                <a:ea typeface="아리따-돋움(TTF)-Bold"/>
                <a:cs typeface="+mn-cs"/>
              </a:rPr>
              <a:t> [</a:t>
            </a:r>
            <a:r>
              <a:rPr kumimoji="0" lang="ko-KR" altLang="en-US" sz="2400" b="0" i="0" u="none" strike="noStrike" kern="1200" cap="none" spc="0" normalizeH="0" baseline="0" dirty="0">
                <a:solidFill>
                  <a:prstClr val="black">
                    <a:lumMod val="85000"/>
                    <a:lumOff val="15000"/>
                  </a:prstClr>
                </a:solidFill>
                <a:latin typeface="아리따-돋움(TTF)-Bold"/>
                <a:ea typeface="아리따-돋움(TTF)-Bold"/>
                <a:cs typeface="+mn-cs"/>
              </a:rPr>
              <a:t>모음</a:t>
            </a:r>
            <a:r>
              <a:rPr kumimoji="0" lang="en-US" altLang="ko-KR" sz="2400" b="0" i="0" u="none" strike="noStrike" kern="1200" cap="none" spc="0" normalizeH="0" baseline="0" dirty="0">
                <a:solidFill>
                  <a:prstClr val="black">
                    <a:lumMod val="85000"/>
                    <a:lumOff val="15000"/>
                  </a:prstClr>
                </a:solidFill>
                <a:latin typeface="아리따-돋움(TTF)-Bold"/>
                <a:ea typeface="아리따-돋움(TTF)-Bold"/>
                <a:cs typeface="+mn-cs"/>
              </a:rPr>
              <a:t>:</a:t>
            </a:r>
            <a:r>
              <a:rPr kumimoji="0" lang="en-US" altLang="ko-KR" sz="2400" b="0" i="0" u="none" strike="noStrike" kern="1200" cap="none" spc="0" normalizeH="0" baseline="0" dirty="0" err="1">
                <a:solidFill>
                  <a:prstClr val="black">
                    <a:lumMod val="85000"/>
                    <a:lumOff val="15000"/>
                  </a:prstClr>
                </a:solidFill>
                <a:latin typeface="아리따-돋움(TTF)-Bold"/>
                <a:ea typeface="아리따-돋움(TTF)-Bold"/>
                <a:cs typeface="+mn-cs"/>
              </a:rPr>
              <a:t>mo</a:t>
            </a:r>
            <a:r>
              <a:rPr kumimoji="0" lang="en-US" altLang="ko-KR" sz="2400" b="0" i="0" u="none" strike="noStrike" kern="1200" cap="none" spc="0" normalizeH="0" baseline="0" dirty="0">
                <a:solidFill>
                  <a:prstClr val="black">
                    <a:lumMod val="85000"/>
                    <a:lumOff val="15000"/>
                  </a:prstClr>
                </a:solidFill>
                <a:latin typeface="아리따-돋움(TTF)-Bold"/>
                <a:ea typeface="아리따-돋움(TTF)-Bold"/>
                <a:cs typeface="+mn-cs"/>
              </a:rPr>
              <a:t> </a:t>
            </a:r>
            <a:r>
              <a:rPr kumimoji="0" lang="en-US" altLang="ko-KR" sz="2400" b="0" i="0" u="none" strike="noStrike" kern="1200" cap="none" spc="0" normalizeH="0" baseline="0" dirty="0" err="1">
                <a:solidFill>
                  <a:prstClr val="black">
                    <a:lumMod val="85000"/>
                    <a:lumOff val="15000"/>
                  </a:prstClr>
                </a:solidFill>
                <a:latin typeface="아리따-돋움(TTF)-Bold"/>
                <a:ea typeface="아리따-돋움(TTF)-Bold"/>
                <a:cs typeface="+mn-cs"/>
              </a:rPr>
              <a:t>eum</a:t>
            </a:r>
            <a:r>
              <a:rPr kumimoji="0" lang="en-US" altLang="ko-KR" sz="2400" b="0" i="0" u="none" strike="noStrike" kern="1200" cap="none" spc="0" normalizeH="0" baseline="0" dirty="0">
                <a:solidFill>
                  <a:prstClr val="black">
                    <a:lumMod val="85000"/>
                    <a:lumOff val="15000"/>
                  </a:prstClr>
                </a:solidFill>
                <a:latin typeface="아리따-돋움(TTF)-Bold"/>
                <a:ea typeface="아리따-돋움(TTF)-Bold"/>
                <a:cs typeface="+mn-cs"/>
              </a:rPr>
              <a:t>] (21) </a:t>
            </a:r>
          </a:p>
        </p:txBody>
      </p:sp>
      <p:sp>
        <p:nvSpPr>
          <p:cNvPr id="15" name="직사각형 14"/>
          <p:cNvSpPr/>
          <p:nvPr/>
        </p:nvSpPr>
        <p:spPr>
          <a:xfrm>
            <a:off x="189511" y="953616"/>
            <a:ext cx="1535502" cy="646331"/>
          </a:xfrm>
          <a:prstGeom prst="rect">
            <a:avLst/>
          </a:prstGeom>
          <a:noFill/>
        </p:spPr>
        <p:txBody>
          <a:bodyPr wrap="square">
            <a:spAutoFit/>
          </a:bodyPr>
          <a:lstStyle/>
          <a:p>
            <a:pPr marL="285750" marR="0" lvl="0" indent="-285750" algn="l" defTabSz="914400" rtl="0" eaLnBrk="1" latinLnBrk="1" hangingPunct="1">
              <a:lnSpc>
                <a:spcPct val="100000"/>
              </a:lnSpc>
              <a:spcBef>
                <a:spcPts val="0"/>
              </a:spcBef>
              <a:spcAft>
                <a:spcPts val="0"/>
              </a:spcAft>
              <a:buClrTx/>
              <a:buFont typeface="Arial"/>
              <a:buChar char="•"/>
              <a:defRPr/>
            </a:pPr>
            <a:r>
              <a:rPr kumimoji="0" lang="en-US" altLang="ko-KR" sz="3600" b="0" i="0" u="none" strike="noStrike" kern="1200" cap="none" spc="0" normalizeH="0" baseline="0" dirty="0">
                <a:solidFill>
                  <a:prstClr val="black">
                    <a:lumMod val="65000"/>
                    <a:lumOff val="35000"/>
                  </a:prstClr>
                </a:solidFill>
                <a:effectLst/>
                <a:uLnTx/>
                <a:uFillTx/>
                <a:latin typeface="아리따-돋움(TTF)-Medium"/>
                <a:ea typeface="아리따-돋움(TTF)-Medium"/>
                <a:cs typeface="+mn-cs"/>
              </a:rPr>
              <a:t> </a:t>
            </a:r>
            <a:endParaRPr kumimoji="0" lang="en-US" altLang="ko-KR" sz="3600" b="0" i="0" u="none" strike="noStrike" kern="1200" cap="none" spc="0" normalizeH="0" baseline="0" dirty="0">
              <a:solidFill>
                <a:prstClr val="black">
                  <a:lumMod val="65000"/>
                  <a:lumOff val="35000"/>
                </a:prstClr>
              </a:solidFill>
              <a:latin typeface="아리따-돋움(TTF)-Medium"/>
              <a:ea typeface="아리따-돋움(TTF)-Medium"/>
              <a:cs typeface="+mn-cs"/>
            </a:endParaRPr>
          </a:p>
        </p:txBody>
      </p:sp>
      <p:pic>
        <p:nvPicPr>
          <p:cNvPr id="2" name="그림 1">
            <a:extLst>
              <a:ext uri="{FF2B5EF4-FFF2-40B4-BE49-F238E27FC236}">
                <a16:creationId xmlns:a16="http://schemas.microsoft.com/office/drawing/2014/main" id="{443413E3-E1B2-4085-BE24-2265C7DB51F4}"/>
              </a:ext>
            </a:extLst>
          </p:cNvPr>
          <p:cNvPicPr>
            <a:picLocks noChangeAspect="1"/>
          </p:cNvPicPr>
          <p:nvPr/>
        </p:nvPicPr>
        <p:blipFill>
          <a:blip r:embed="rId3"/>
          <a:stretch>
            <a:fillRect/>
          </a:stretch>
        </p:blipFill>
        <p:spPr>
          <a:xfrm>
            <a:off x="523872" y="2173983"/>
            <a:ext cx="8858256" cy="3670110"/>
          </a:xfrm>
          <a:prstGeom prst="rect">
            <a:avLst/>
          </a:prstGeom>
        </p:spPr>
      </p:pic>
      <p:sp>
        <p:nvSpPr>
          <p:cNvPr id="3" name="TextBox 2">
            <a:extLst>
              <a:ext uri="{FF2B5EF4-FFF2-40B4-BE49-F238E27FC236}">
                <a16:creationId xmlns:a16="http://schemas.microsoft.com/office/drawing/2014/main" id="{D2BE2A7F-DA33-44EE-B21E-1B1C365E123C}"/>
              </a:ext>
            </a:extLst>
          </p:cNvPr>
          <p:cNvSpPr txBox="1"/>
          <p:nvPr/>
        </p:nvSpPr>
        <p:spPr>
          <a:xfrm>
            <a:off x="523871" y="1693557"/>
            <a:ext cx="2464655" cy="400110"/>
          </a:xfrm>
          <a:prstGeom prst="rect">
            <a:avLst/>
          </a:prstGeom>
          <a:noFill/>
        </p:spPr>
        <p:txBody>
          <a:bodyPr wrap="square" rtlCol="0">
            <a:spAutoFit/>
          </a:bodyPr>
          <a:lstStyle/>
          <a:p>
            <a:r>
              <a:rPr lang="en-US" altLang="ko-KR" sz="2000" b="1" dirty="0"/>
              <a:t>Basic Vowels</a:t>
            </a:r>
            <a:endParaRPr lang="ko-KR" altLang="en-US" sz="2000" b="1" dirty="0"/>
          </a:p>
        </p:txBody>
      </p:sp>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p:cNvSpPr/>
          <p:nvPr/>
        </p:nvSpPr>
        <p:spPr>
          <a:xfrm>
            <a:off x="361868" y="128324"/>
            <a:ext cx="3535693"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Let’s review!</a:t>
            </a:r>
            <a:endParaRPr kumimoji="0" lang="ko-KR" altLang="en-US" sz="3200" b="0" i="0" u="none" strike="noStrike" kern="1200" cap="none" spc="0" normalizeH="0" baseline="0">
              <a:solidFill>
                <a:prstClr val="white">
                  <a:lumMod val="95000"/>
                </a:prstClr>
              </a:solidFill>
              <a:effectLst/>
              <a:uLnTx/>
              <a:uFillTx/>
              <a:latin typeface="Calibri"/>
              <a:ea typeface="맑은 고딕"/>
              <a:cs typeface="+mn-cs"/>
            </a:endParaRPr>
          </a:p>
        </p:txBody>
      </p:sp>
      <p:sp>
        <p:nvSpPr>
          <p:cNvPr id="15" name="직사각형 14"/>
          <p:cNvSpPr/>
          <p:nvPr/>
        </p:nvSpPr>
        <p:spPr>
          <a:xfrm>
            <a:off x="189511" y="953616"/>
            <a:ext cx="5184922" cy="646331"/>
          </a:xfrm>
          <a:prstGeom prst="rect">
            <a:avLst/>
          </a:prstGeom>
          <a:noFill/>
        </p:spPr>
        <p:txBody>
          <a:bodyPr wrap="square">
            <a:spAutoFit/>
          </a:bodyPr>
          <a:lstStyle/>
          <a:p>
            <a:pPr marL="285750" marR="0" lvl="0" indent="-285750" algn="l" defTabSz="914400" rtl="0" eaLnBrk="1" latinLnBrk="1" hangingPunct="1">
              <a:lnSpc>
                <a:spcPct val="100000"/>
              </a:lnSpc>
              <a:spcBef>
                <a:spcPts val="0"/>
              </a:spcBef>
              <a:spcAft>
                <a:spcPts val="0"/>
              </a:spcAft>
              <a:buClrTx/>
              <a:buFont typeface="Arial"/>
              <a:buChar char="•"/>
              <a:defRPr/>
            </a:pPr>
            <a:r>
              <a:rPr kumimoji="0" lang="en-US" altLang="ko-KR" sz="3600" b="0" i="0" u="none" strike="noStrike" kern="1200" cap="none" spc="0" normalizeH="0" baseline="0" dirty="0">
                <a:effectLst/>
                <a:uLnTx/>
                <a:uFillTx/>
                <a:latin typeface="아리따-돋움(TTF)-Medium"/>
                <a:ea typeface="아리따-돋움(TTF)-Medium"/>
                <a:cs typeface="+mn-cs"/>
              </a:rPr>
              <a:t>Combined vowels </a:t>
            </a:r>
            <a:endParaRPr kumimoji="0" lang="en-US" altLang="ko-KR" sz="3600" b="0" i="0" u="none" strike="noStrike" kern="1200" cap="none" spc="0" normalizeH="0" baseline="0" dirty="0">
              <a:latin typeface="아리따-돋움(TTF)-Medium"/>
              <a:ea typeface="아리따-돋움(TTF)-Medium"/>
              <a:cs typeface="+mn-cs"/>
            </a:endParaRPr>
          </a:p>
        </p:txBody>
      </p:sp>
      <p:pic>
        <p:nvPicPr>
          <p:cNvPr id="2" name="그림 1">
            <a:extLst>
              <a:ext uri="{FF2B5EF4-FFF2-40B4-BE49-F238E27FC236}">
                <a16:creationId xmlns:a16="http://schemas.microsoft.com/office/drawing/2014/main" id="{459E7DE3-ECFB-4D82-AD3B-B5719C780927}"/>
              </a:ext>
            </a:extLst>
          </p:cNvPr>
          <p:cNvPicPr>
            <a:picLocks noChangeAspect="1"/>
          </p:cNvPicPr>
          <p:nvPr/>
        </p:nvPicPr>
        <p:blipFill>
          <a:blip r:embed="rId3"/>
          <a:stretch>
            <a:fillRect/>
          </a:stretch>
        </p:blipFill>
        <p:spPr>
          <a:xfrm>
            <a:off x="157033" y="2048566"/>
            <a:ext cx="9591934" cy="4095756"/>
          </a:xfrm>
          <a:prstGeom prst="rect">
            <a:avLst/>
          </a:prstGeom>
          <a:ln w="57150">
            <a:solidFill>
              <a:schemeClr val="accent6">
                <a:lumMod val="50000"/>
              </a:schemeClr>
            </a:solidFill>
          </a:ln>
        </p:spPr>
        <p:style>
          <a:lnRef idx="2">
            <a:schemeClr val="accent6"/>
          </a:lnRef>
          <a:fillRef idx="1">
            <a:schemeClr val="lt1"/>
          </a:fillRef>
          <a:effectRef idx="0">
            <a:schemeClr val="accent6"/>
          </a:effectRef>
          <a:fontRef idx="minor">
            <a:schemeClr val="dk1"/>
          </a:fontRef>
        </p:style>
      </p:pic>
    </p:spTree>
    <p:extLst>
      <p:ext uri="{BB962C8B-B14F-4D97-AF65-F5344CB8AC3E}">
        <p14:creationId xmlns:p14="http://schemas.microsoft.com/office/powerpoint/2010/main" val="3156963454"/>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p:cNvSpPr/>
          <p:nvPr/>
        </p:nvSpPr>
        <p:spPr>
          <a:xfrm>
            <a:off x="361868" y="128324"/>
            <a:ext cx="3535693"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Let’s review!</a:t>
            </a:r>
            <a:endParaRPr kumimoji="0" lang="ko-KR" altLang="en-US" sz="3200" b="0" i="0" u="none" strike="noStrike" kern="1200" cap="none" spc="0" normalizeH="0" baseline="0">
              <a:solidFill>
                <a:prstClr val="white">
                  <a:lumMod val="95000"/>
                </a:prstClr>
              </a:solidFill>
              <a:effectLst/>
              <a:uLnTx/>
              <a:uFillTx/>
              <a:latin typeface="Calibri"/>
              <a:ea typeface="맑은 고딕"/>
              <a:cs typeface="+mn-cs"/>
            </a:endParaRPr>
          </a:p>
        </p:txBody>
      </p:sp>
      <p:sp>
        <p:nvSpPr>
          <p:cNvPr id="14" name="직사각형 13"/>
          <p:cNvSpPr/>
          <p:nvPr/>
        </p:nvSpPr>
        <p:spPr>
          <a:xfrm>
            <a:off x="449822" y="1013907"/>
            <a:ext cx="4056864" cy="461665"/>
          </a:xfrm>
          <a:prstGeom prst="rect">
            <a:avLst/>
          </a:prstGeom>
          <a:noFill/>
        </p:spPr>
        <p:txBody>
          <a:bodyPr wrap="square">
            <a:spAutoFit/>
          </a:bodyPr>
          <a:lstStyle/>
          <a:p>
            <a:pPr marL="0" marR="0" lvl="0" indent="0" algn="l" defTabSz="914400" rtl="0" eaLnBrk="1" latinLnBrk="1" hangingPunct="1">
              <a:lnSpc>
                <a:spcPct val="100000"/>
              </a:lnSpc>
              <a:spcBef>
                <a:spcPts val="0"/>
              </a:spcBef>
              <a:spcAft>
                <a:spcPts val="0"/>
              </a:spcAft>
              <a:buClrTx/>
              <a:buFontTx/>
              <a:buNone/>
              <a:defRPr/>
            </a:pPr>
            <a:r>
              <a:rPr kumimoji="0" lang="en-US" altLang="ko-KR" sz="2400" b="1" i="0" u="none" strike="noStrike" kern="1200" cap="none" spc="0" normalizeH="0" baseline="0" dirty="0">
                <a:solidFill>
                  <a:prstClr val="black">
                    <a:lumMod val="85000"/>
                    <a:lumOff val="15000"/>
                  </a:prstClr>
                </a:solidFill>
                <a:latin typeface="아리따-돋움(TTF)-Bold"/>
                <a:ea typeface="아리따-돋움(TTF)-Bold"/>
                <a:cs typeface="+mn-cs"/>
              </a:rPr>
              <a:t>Vowels</a:t>
            </a:r>
            <a:r>
              <a:rPr kumimoji="0" lang="en-US" altLang="ko-KR" sz="2400" b="0" i="0" u="none" strike="noStrike" kern="1200" cap="none" spc="0" normalizeH="0" baseline="0" dirty="0">
                <a:solidFill>
                  <a:prstClr val="black">
                    <a:lumMod val="85000"/>
                    <a:lumOff val="15000"/>
                  </a:prstClr>
                </a:solidFill>
                <a:latin typeface="아리따-돋움(TTF)-Bold"/>
                <a:ea typeface="아리따-돋움(TTF)-Bold"/>
                <a:cs typeface="+mn-cs"/>
              </a:rPr>
              <a:t> [</a:t>
            </a:r>
            <a:r>
              <a:rPr kumimoji="0" lang="ko-KR" altLang="en-US" sz="2400" b="0" i="0" u="none" strike="noStrike" kern="1200" cap="none" spc="0" normalizeH="0" baseline="0" dirty="0">
                <a:solidFill>
                  <a:prstClr val="black">
                    <a:lumMod val="85000"/>
                    <a:lumOff val="15000"/>
                  </a:prstClr>
                </a:solidFill>
                <a:latin typeface="아리따-돋움(TTF)-Bold"/>
                <a:ea typeface="아리따-돋움(TTF)-Bold"/>
                <a:cs typeface="+mn-cs"/>
              </a:rPr>
              <a:t>모음</a:t>
            </a:r>
            <a:r>
              <a:rPr kumimoji="0" lang="en-US" altLang="ko-KR" sz="2400" b="0" i="0" u="none" strike="noStrike" kern="1200" cap="none" spc="0" normalizeH="0" baseline="0" dirty="0">
                <a:solidFill>
                  <a:prstClr val="black">
                    <a:lumMod val="85000"/>
                    <a:lumOff val="15000"/>
                  </a:prstClr>
                </a:solidFill>
                <a:latin typeface="아리따-돋움(TTF)-Bold"/>
                <a:ea typeface="아리따-돋움(TTF)-Bold"/>
                <a:cs typeface="+mn-cs"/>
              </a:rPr>
              <a:t>:</a:t>
            </a:r>
            <a:r>
              <a:rPr kumimoji="0" lang="en-US" altLang="ko-KR" sz="2400" b="0" i="0" u="none" strike="noStrike" kern="1200" cap="none" spc="0" normalizeH="0" baseline="0" dirty="0" err="1">
                <a:solidFill>
                  <a:prstClr val="black">
                    <a:lumMod val="85000"/>
                    <a:lumOff val="15000"/>
                  </a:prstClr>
                </a:solidFill>
                <a:latin typeface="아리따-돋움(TTF)-Bold"/>
                <a:ea typeface="아리따-돋움(TTF)-Bold"/>
                <a:cs typeface="+mn-cs"/>
              </a:rPr>
              <a:t>mo</a:t>
            </a:r>
            <a:r>
              <a:rPr kumimoji="0" lang="en-US" altLang="ko-KR" sz="2400" b="0" i="0" u="none" strike="noStrike" kern="1200" cap="none" spc="0" normalizeH="0" baseline="0" dirty="0">
                <a:solidFill>
                  <a:prstClr val="black">
                    <a:lumMod val="85000"/>
                    <a:lumOff val="15000"/>
                  </a:prstClr>
                </a:solidFill>
                <a:latin typeface="아리따-돋움(TTF)-Bold"/>
                <a:ea typeface="아리따-돋움(TTF)-Bold"/>
                <a:cs typeface="+mn-cs"/>
              </a:rPr>
              <a:t> </a:t>
            </a:r>
            <a:r>
              <a:rPr kumimoji="0" lang="en-US" altLang="ko-KR" sz="2400" b="0" i="0" u="none" strike="noStrike" kern="1200" cap="none" spc="0" normalizeH="0" baseline="0" dirty="0" err="1">
                <a:solidFill>
                  <a:prstClr val="black">
                    <a:lumMod val="85000"/>
                    <a:lumOff val="15000"/>
                  </a:prstClr>
                </a:solidFill>
                <a:latin typeface="아리따-돋움(TTF)-Bold"/>
                <a:ea typeface="아리따-돋움(TTF)-Bold"/>
                <a:cs typeface="+mn-cs"/>
              </a:rPr>
              <a:t>eum</a:t>
            </a:r>
            <a:r>
              <a:rPr kumimoji="0" lang="en-US" altLang="ko-KR" sz="2400" b="0" i="0" u="none" strike="noStrike" kern="1200" cap="none" spc="0" normalizeH="0" baseline="0" dirty="0">
                <a:solidFill>
                  <a:prstClr val="black">
                    <a:lumMod val="85000"/>
                    <a:lumOff val="15000"/>
                  </a:prstClr>
                </a:solidFill>
                <a:latin typeface="아리따-돋움(TTF)-Bold"/>
                <a:ea typeface="아리따-돋움(TTF)-Bold"/>
                <a:cs typeface="+mn-cs"/>
              </a:rPr>
              <a:t>] (21) </a:t>
            </a:r>
          </a:p>
        </p:txBody>
      </p:sp>
      <p:sp>
        <p:nvSpPr>
          <p:cNvPr id="15" name="직사각형 14"/>
          <p:cNvSpPr/>
          <p:nvPr/>
        </p:nvSpPr>
        <p:spPr>
          <a:xfrm>
            <a:off x="189511" y="953616"/>
            <a:ext cx="1535502" cy="646331"/>
          </a:xfrm>
          <a:prstGeom prst="rect">
            <a:avLst/>
          </a:prstGeom>
          <a:noFill/>
        </p:spPr>
        <p:txBody>
          <a:bodyPr wrap="square">
            <a:spAutoFit/>
          </a:bodyPr>
          <a:lstStyle/>
          <a:p>
            <a:pPr marL="285750" marR="0" lvl="0" indent="-285750" algn="l" defTabSz="914400" rtl="0" eaLnBrk="1" latinLnBrk="1" hangingPunct="1">
              <a:lnSpc>
                <a:spcPct val="100000"/>
              </a:lnSpc>
              <a:spcBef>
                <a:spcPts val="0"/>
              </a:spcBef>
              <a:spcAft>
                <a:spcPts val="0"/>
              </a:spcAft>
              <a:buClrTx/>
              <a:buFont typeface="Arial"/>
              <a:buChar char="•"/>
              <a:defRPr/>
            </a:pPr>
            <a:r>
              <a:rPr kumimoji="0" lang="en-US" altLang="ko-KR" sz="3600" b="0" i="0" u="none" strike="noStrike" kern="1200" cap="none" spc="0" normalizeH="0" baseline="0" dirty="0">
                <a:solidFill>
                  <a:prstClr val="black">
                    <a:lumMod val="65000"/>
                    <a:lumOff val="35000"/>
                  </a:prstClr>
                </a:solidFill>
                <a:effectLst/>
                <a:uLnTx/>
                <a:uFillTx/>
                <a:latin typeface="아리따-돋움(TTF)-Medium"/>
                <a:ea typeface="아리따-돋움(TTF)-Medium"/>
                <a:cs typeface="+mn-cs"/>
              </a:rPr>
              <a:t> </a:t>
            </a:r>
            <a:endParaRPr kumimoji="0" lang="en-US" altLang="ko-KR" sz="3600" b="0" i="0" u="none" strike="noStrike" kern="1200" cap="none" spc="0" normalizeH="0" baseline="0" dirty="0">
              <a:solidFill>
                <a:prstClr val="black">
                  <a:lumMod val="65000"/>
                  <a:lumOff val="35000"/>
                </a:prstClr>
              </a:solidFill>
              <a:latin typeface="아리따-돋움(TTF)-Medium"/>
              <a:ea typeface="아리따-돋움(TTF)-Medium"/>
              <a:cs typeface="+mn-cs"/>
            </a:endParaRPr>
          </a:p>
        </p:txBody>
      </p:sp>
      <p:pic>
        <p:nvPicPr>
          <p:cNvPr id="3" name="그림 2">
            <a:extLst>
              <a:ext uri="{FF2B5EF4-FFF2-40B4-BE49-F238E27FC236}">
                <a16:creationId xmlns:a16="http://schemas.microsoft.com/office/drawing/2014/main" id="{AC9C8D6E-1166-4BC1-BAAA-7D8BA72261F9}"/>
              </a:ext>
            </a:extLst>
          </p:cNvPr>
          <p:cNvPicPr>
            <a:picLocks noChangeAspect="1"/>
          </p:cNvPicPr>
          <p:nvPr/>
        </p:nvPicPr>
        <p:blipFill>
          <a:blip r:embed="rId3"/>
          <a:stretch>
            <a:fillRect/>
          </a:stretch>
        </p:blipFill>
        <p:spPr>
          <a:xfrm>
            <a:off x="624983" y="2251668"/>
            <a:ext cx="8656034" cy="3592425"/>
          </a:xfrm>
          <a:prstGeom prst="rect">
            <a:avLst/>
          </a:prstGeom>
        </p:spPr>
      </p:pic>
    </p:spTree>
    <p:extLst>
      <p:ext uri="{BB962C8B-B14F-4D97-AF65-F5344CB8AC3E}">
        <p14:creationId xmlns:p14="http://schemas.microsoft.com/office/powerpoint/2010/main" val="2060415492"/>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직사각형 3"/>
          <p:cNvSpPr/>
          <p:nvPr/>
        </p:nvSpPr>
        <p:spPr>
          <a:xfrm>
            <a:off x="3452386" y="2797214"/>
            <a:ext cx="2757486" cy="553998"/>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000" b="0" i="0" u="none" strike="noStrike" kern="1200" cap="none" spc="-15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02. </a:t>
            </a:r>
            <a:r>
              <a:rPr kumimoji="0" lang="ko-KR" altLang="en-US" sz="3000" b="0" i="0" u="none" strike="noStrike" kern="1200" cap="none" spc="-15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받침</a:t>
            </a:r>
            <a:r>
              <a:rPr lang="en-US" altLang="ko-KR" sz="30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 </a:t>
            </a:r>
            <a:r>
              <a:rPr kumimoji="0" lang="en-US" altLang="ko-KR" sz="3000" b="0" i="0" u="none" strike="noStrike" kern="1200" cap="none" spc="-150" normalizeH="0" baseline="0" noProof="0" dirty="0" err="1">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Batchim</a:t>
            </a:r>
            <a:endParaRPr kumimoji="0" lang="ko-KR" altLang="en-US" sz="3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24783165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4667332"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About </a:t>
            </a:r>
            <a:r>
              <a:rPr lang="ko-KR" altLang="en-US" sz="3200" spc="-150" dirty="0">
                <a:solidFill>
                  <a:prstClr val="white">
                    <a:lumMod val="95000"/>
                  </a:prstClr>
                </a:solidFill>
                <a:latin typeface="아리따-돋움(TTF)-SemiBold" panose="02020603020101020101" pitchFamily="18" charset="-127"/>
                <a:ea typeface="아리따-돋움(TTF)-SemiBold" panose="02020603020101020101" pitchFamily="18" charset="-127"/>
              </a:rPr>
              <a:t>받침</a:t>
            </a:r>
            <a:r>
              <a:rPr lang="en-US" altLang="ko-KR" sz="3200" spc="-150" dirty="0">
                <a:solidFill>
                  <a:prstClr val="white">
                    <a:lumMod val="95000"/>
                  </a:prstClr>
                </a:solidFill>
                <a:latin typeface="아리따-돋움(TTF)-SemiBold" panose="02020603020101020101" pitchFamily="18" charset="-127"/>
                <a:ea typeface="아리따-돋움(TTF)-SemiBold" panose="02020603020101020101" pitchFamily="18" charset="-127"/>
              </a:rPr>
              <a:t>(</a:t>
            </a:r>
            <a:r>
              <a:rPr kumimoji="0" lang="en-US" altLang="ko-KR" sz="3200" b="0" i="0" u="none" strike="noStrike" kern="1200" cap="none" spc="-150" normalizeH="0" baseline="0" noProof="0" dirty="0" err="1">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Batchim</a:t>
            </a: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grpSp>
        <p:nvGrpSpPr>
          <p:cNvPr id="18" name="그룹 17">
            <a:extLst>
              <a:ext uri="{FF2B5EF4-FFF2-40B4-BE49-F238E27FC236}">
                <a16:creationId xmlns:a16="http://schemas.microsoft.com/office/drawing/2014/main" id="{59D35473-2F5E-4467-B343-A95F6C1E0E8B}"/>
              </a:ext>
            </a:extLst>
          </p:cNvPr>
          <p:cNvGrpSpPr/>
          <p:nvPr/>
        </p:nvGrpSpPr>
        <p:grpSpPr>
          <a:xfrm>
            <a:off x="520017" y="1346680"/>
            <a:ext cx="6828234" cy="646331"/>
            <a:chOff x="520017" y="1346680"/>
            <a:chExt cx="6828234" cy="646331"/>
          </a:xfrm>
        </p:grpSpPr>
        <p:sp>
          <p:nvSpPr>
            <p:cNvPr id="19" name="직사각형 18">
              <a:extLst>
                <a:ext uri="{FF2B5EF4-FFF2-40B4-BE49-F238E27FC236}">
                  <a16:creationId xmlns:a16="http://schemas.microsoft.com/office/drawing/2014/main" id="{889BFD07-3853-447A-B009-CD3361E36A5B}"/>
                </a:ext>
              </a:extLst>
            </p:cNvPr>
            <p:cNvSpPr/>
            <p:nvPr/>
          </p:nvSpPr>
          <p:spPr>
            <a:xfrm>
              <a:off x="780329" y="1406971"/>
              <a:ext cx="6567922" cy="461665"/>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rPr>
                <a:t>There</a:t>
              </a:r>
              <a:r>
                <a:rPr kumimoji="0" lang="ko-KR" altLang="en-US" sz="24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rPr>
                <a:t> </a:t>
              </a:r>
              <a:r>
                <a:rPr kumimoji="0" lang="en-US" altLang="ko-KR" sz="24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rPr>
                <a:t>are</a:t>
              </a:r>
              <a:r>
                <a:rPr kumimoji="0" lang="ko-KR" altLang="en-US" sz="24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rPr>
                <a:t> </a:t>
              </a:r>
              <a:r>
                <a:rPr kumimoji="0" lang="en-US" altLang="ko-KR" sz="24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rPr>
                <a:t>4</a:t>
              </a:r>
              <a:r>
                <a:rPr kumimoji="0" lang="ko-KR" altLang="en-US" sz="24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rPr>
                <a:t> </a:t>
              </a:r>
              <a:r>
                <a:rPr lang="en-US" altLang="ko-KR" sz="240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ways to make Korean words</a:t>
              </a:r>
              <a:endParaRPr kumimoji="0" lang="en-US" altLang="ko-KR" sz="24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endParaRPr>
            </a:p>
          </p:txBody>
        </p:sp>
        <p:sp>
          <p:nvSpPr>
            <p:cNvPr id="20" name="직사각형 19">
              <a:extLst>
                <a:ext uri="{FF2B5EF4-FFF2-40B4-BE49-F238E27FC236}">
                  <a16:creationId xmlns:a16="http://schemas.microsoft.com/office/drawing/2014/main" id="{04F47131-96DE-4266-A8BE-FF1D112B11D4}"/>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3" name="그룹 2">
            <a:extLst>
              <a:ext uri="{FF2B5EF4-FFF2-40B4-BE49-F238E27FC236}">
                <a16:creationId xmlns:a16="http://schemas.microsoft.com/office/drawing/2014/main" id="{3254D2B9-FCCE-4101-A6CC-662B137B5C5E}"/>
              </a:ext>
            </a:extLst>
          </p:cNvPr>
          <p:cNvGrpSpPr/>
          <p:nvPr/>
        </p:nvGrpSpPr>
        <p:grpSpPr>
          <a:xfrm>
            <a:off x="177282" y="2457581"/>
            <a:ext cx="1878237" cy="980499"/>
            <a:chOff x="571672" y="2280493"/>
            <a:chExt cx="1535502" cy="980499"/>
          </a:xfrm>
        </p:grpSpPr>
        <p:sp>
          <p:nvSpPr>
            <p:cNvPr id="2" name="직사각형 1">
              <a:extLst>
                <a:ext uri="{FF2B5EF4-FFF2-40B4-BE49-F238E27FC236}">
                  <a16:creationId xmlns:a16="http://schemas.microsoft.com/office/drawing/2014/main" id="{72E98BE6-C1D2-49A2-B215-39C3CDBC7A7C}"/>
                </a:ext>
              </a:extLst>
            </p:cNvPr>
            <p:cNvSpPr/>
            <p:nvPr/>
          </p:nvSpPr>
          <p:spPr>
            <a:xfrm>
              <a:off x="623326" y="2280493"/>
              <a:ext cx="1432193" cy="980499"/>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2" name="직사각형 21">
              <a:extLst>
                <a:ext uri="{FF2B5EF4-FFF2-40B4-BE49-F238E27FC236}">
                  <a16:creationId xmlns:a16="http://schemas.microsoft.com/office/drawing/2014/main" id="{F8F76351-911F-476A-B913-9A337426BEA6}"/>
                </a:ext>
              </a:extLst>
            </p:cNvPr>
            <p:cNvSpPr/>
            <p:nvPr/>
          </p:nvSpPr>
          <p:spPr>
            <a:xfrm>
              <a:off x="571672" y="2425913"/>
              <a:ext cx="1535502" cy="578556"/>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grpSp>
        <p:nvGrpSpPr>
          <p:cNvPr id="5" name="그룹 4">
            <a:extLst>
              <a:ext uri="{FF2B5EF4-FFF2-40B4-BE49-F238E27FC236}">
                <a16:creationId xmlns:a16="http://schemas.microsoft.com/office/drawing/2014/main" id="{3BBF3F17-16CC-4BE6-AA9B-93C6D4BC27AC}"/>
              </a:ext>
            </a:extLst>
          </p:cNvPr>
          <p:cNvGrpSpPr/>
          <p:nvPr/>
        </p:nvGrpSpPr>
        <p:grpSpPr>
          <a:xfrm>
            <a:off x="1952209" y="2457580"/>
            <a:ext cx="1535502" cy="980499"/>
            <a:chOff x="2003864" y="2280492"/>
            <a:chExt cx="1535502" cy="980499"/>
          </a:xfrm>
        </p:grpSpPr>
        <p:sp>
          <p:nvSpPr>
            <p:cNvPr id="21" name="직사각형 20">
              <a:extLst>
                <a:ext uri="{FF2B5EF4-FFF2-40B4-BE49-F238E27FC236}">
                  <a16:creationId xmlns:a16="http://schemas.microsoft.com/office/drawing/2014/main" id="{A4DADE0F-13F2-4BB1-B9C2-971E51FCDBCA}"/>
                </a:ext>
              </a:extLst>
            </p:cNvPr>
            <p:cNvSpPr/>
            <p:nvPr/>
          </p:nvSpPr>
          <p:spPr>
            <a:xfrm>
              <a:off x="2055519" y="2280492"/>
              <a:ext cx="1432193" cy="980499"/>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3" name="직사각형 22">
              <a:extLst>
                <a:ext uri="{FF2B5EF4-FFF2-40B4-BE49-F238E27FC236}">
                  <a16:creationId xmlns:a16="http://schemas.microsoft.com/office/drawing/2014/main" id="{4B7B0E1F-488E-46FE-BA3E-DAE2F3BCEBD3}"/>
                </a:ext>
              </a:extLst>
            </p:cNvPr>
            <p:cNvSpPr/>
            <p:nvPr/>
          </p:nvSpPr>
          <p:spPr>
            <a:xfrm>
              <a:off x="2003864" y="2425912"/>
              <a:ext cx="1535502" cy="578556"/>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vowel</a:t>
              </a:r>
            </a:p>
          </p:txBody>
        </p:sp>
      </p:grpSp>
      <p:sp>
        <p:nvSpPr>
          <p:cNvPr id="25" name="직사각형 24">
            <a:extLst>
              <a:ext uri="{FF2B5EF4-FFF2-40B4-BE49-F238E27FC236}">
                <a16:creationId xmlns:a16="http://schemas.microsoft.com/office/drawing/2014/main" id="{1A484B00-0266-4620-8E9D-1154B37CB9F4}"/>
              </a:ext>
            </a:extLst>
          </p:cNvPr>
          <p:cNvSpPr/>
          <p:nvPr/>
        </p:nvSpPr>
        <p:spPr>
          <a:xfrm>
            <a:off x="3513562" y="2562508"/>
            <a:ext cx="1354687" cy="659540"/>
          </a:xfrm>
          <a:prstGeom prst="rect">
            <a:avLst/>
          </a:prstGeom>
          <a:noFill/>
        </p:spPr>
        <p:txBody>
          <a:bodyPr wrap="square">
            <a:spAutoFit/>
          </a:bodyPr>
          <a:lstStyle/>
          <a:p>
            <a:pPr algn="ctr">
              <a:lnSpc>
                <a:spcPct val="150000"/>
              </a:lnSpc>
            </a:pPr>
            <a:r>
              <a:rPr lang="ko-KR" altLang="en-US"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가</a:t>
            </a:r>
            <a:r>
              <a:rPr lang="en-US" altLang="ko-KR"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ko-KR" altLang="en-US"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너</a:t>
            </a:r>
            <a:endParaRPr lang="en-US" altLang="ko-KR" sz="28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p:txBody>
      </p:sp>
      <p:grpSp>
        <p:nvGrpSpPr>
          <p:cNvPr id="28" name="그룹 27">
            <a:extLst>
              <a:ext uri="{FF2B5EF4-FFF2-40B4-BE49-F238E27FC236}">
                <a16:creationId xmlns:a16="http://schemas.microsoft.com/office/drawing/2014/main" id="{34BC9123-32B3-424A-BF2E-9B6C632BDB58}"/>
              </a:ext>
            </a:extLst>
          </p:cNvPr>
          <p:cNvGrpSpPr/>
          <p:nvPr/>
        </p:nvGrpSpPr>
        <p:grpSpPr>
          <a:xfrm>
            <a:off x="5961523" y="2280966"/>
            <a:ext cx="1535502" cy="709847"/>
            <a:chOff x="571672" y="2486434"/>
            <a:chExt cx="1535502" cy="518035"/>
          </a:xfrm>
        </p:grpSpPr>
        <p:sp>
          <p:nvSpPr>
            <p:cNvPr id="29" name="직사각형 28">
              <a:extLst>
                <a:ext uri="{FF2B5EF4-FFF2-40B4-BE49-F238E27FC236}">
                  <a16:creationId xmlns:a16="http://schemas.microsoft.com/office/drawing/2014/main" id="{6C914B2F-0978-436E-B8C0-BF94A05BC1C9}"/>
                </a:ext>
              </a:extLst>
            </p:cNvPr>
            <p:cNvSpPr/>
            <p:nvPr/>
          </p:nvSpPr>
          <p:spPr>
            <a:xfrm>
              <a:off x="623326" y="2537017"/>
              <a:ext cx="1432193" cy="467452"/>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D81809A6-4419-4273-B088-86923860C305}"/>
                </a:ext>
              </a:extLst>
            </p:cNvPr>
            <p:cNvSpPr/>
            <p:nvPr/>
          </p:nvSpPr>
          <p:spPr>
            <a:xfrm>
              <a:off x="571672" y="2486434"/>
              <a:ext cx="1535502" cy="422221"/>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grpSp>
        <p:nvGrpSpPr>
          <p:cNvPr id="31" name="그룹 30">
            <a:extLst>
              <a:ext uri="{FF2B5EF4-FFF2-40B4-BE49-F238E27FC236}">
                <a16:creationId xmlns:a16="http://schemas.microsoft.com/office/drawing/2014/main" id="{2A4C0DC4-D7AC-4EC8-9237-14C017523D30}"/>
              </a:ext>
            </a:extLst>
          </p:cNvPr>
          <p:cNvGrpSpPr/>
          <p:nvPr/>
        </p:nvGrpSpPr>
        <p:grpSpPr>
          <a:xfrm>
            <a:off x="5961523" y="2930627"/>
            <a:ext cx="1535502" cy="680533"/>
            <a:chOff x="2003864" y="2497016"/>
            <a:chExt cx="1535502" cy="680533"/>
          </a:xfrm>
        </p:grpSpPr>
        <p:sp>
          <p:nvSpPr>
            <p:cNvPr id="32" name="직사각형 31">
              <a:extLst>
                <a:ext uri="{FF2B5EF4-FFF2-40B4-BE49-F238E27FC236}">
                  <a16:creationId xmlns:a16="http://schemas.microsoft.com/office/drawing/2014/main" id="{7F72E31E-BB23-4EE1-9C9A-C42C0C23D94C}"/>
                </a:ext>
              </a:extLst>
            </p:cNvPr>
            <p:cNvSpPr/>
            <p:nvPr/>
          </p:nvSpPr>
          <p:spPr>
            <a:xfrm>
              <a:off x="2055519" y="2537015"/>
              <a:ext cx="1432193" cy="640534"/>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066F8871-896D-4789-A701-7C7355D4CD68}"/>
                </a:ext>
              </a:extLst>
            </p:cNvPr>
            <p:cNvSpPr/>
            <p:nvPr/>
          </p:nvSpPr>
          <p:spPr>
            <a:xfrm>
              <a:off x="2003864" y="2497016"/>
              <a:ext cx="1535502" cy="578556"/>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vowel</a:t>
              </a:r>
            </a:p>
          </p:txBody>
        </p:sp>
      </p:grpSp>
      <p:sp>
        <p:nvSpPr>
          <p:cNvPr id="34" name="직사각형 33">
            <a:extLst>
              <a:ext uri="{FF2B5EF4-FFF2-40B4-BE49-F238E27FC236}">
                <a16:creationId xmlns:a16="http://schemas.microsoft.com/office/drawing/2014/main" id="{B7348B2A-0A8E-42B3-80D4-7239EE9C0065}"/>
              </a:ext>
            </a:extLst>
          </p:cNvPr>
          <p:cNvSpPr/>
          <p:nvPr/>
        </p:nvSpPr>
        <p:spPr>
          <a:xfrm>
            <a:off x="7778342" y="2522016"/>
            <a:ext cx="1354687" cy="659540"/>
          </a:xfrm>
          <a:prstGeom prst="rect">
            <a:avLst/>
          </a:prstGeom>
          <a:noFill/>
        </p:spPr>
        <p:txBody>
          <a:bodyPr wrap="square">
            <a:spAutoFit/>
          </a:bodyPr>
          <a:lstStyle/>
          <a:p>
            <a:pPr algn="ctr">
              <a:lnSpc>
                <a:spcPct val="150000"/>
              </a:lnSpc>
            </a:pPr>
            <a:r>
              <a:rPr lang="ko-KR" altLang="en-US"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소</a:t>
            </a:r>
            <a:r>
              <a:rPr lang="en-US" altLang="ko-KR"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ko-KR" altLang="en-US"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무</a:t>
            </a:r>
            <a:endParaRPr lang="en-US" altLang="ko-KR" sz="28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p:txBody>
      </p:sp>
      <p:grpSp>
        <p:nvGrpSpPr>
          <p:cNvPr id="35" name="그룹 34">
            <a:extLst>
              <a:ext uri="{FF2B5EF4-FFF2-40B4-BE49-F238E27FC236}">
                <a16:creationId xmlns:a16="http://schemas.microsoft.com/office/drawing/2014/main" id="{6A92CA02-36B1-4D03-AAE0-E0E2138D920F}"/>
              </a:ext>
            </a:extLst>
          </p:cNvPr>
          <p:cNvGrpSpPr/>
          <p:nvPr/>
        </p:nvGrpSpPr>
        <p:grpSpPr>
          <a:xfrm>
            <a:off x="298927" y="4193248"/>
            <a:ext cx="1756592" cy="980499"/>
            <a:chOff x="571672" y="2280493"/>
            <a:chExt cx="1535502" cy="980499"/>
          </a:xfrm>
        </p:grpSpPr>
        <p:sp>
          <p:nvSpPr>
            <p:cNvPr id="36" name="직사각형 35">
              <a:extLst>
                <a:ext uri="{FF2B5EF4-FFF2-40B4-BE49-F238E27FC236}">
                  <a16:creationId xmlns:a16="http://schemas.microsoft.com/office/drawing/2014/main" id="{B65EE9F9-2707-46EE-B7CF-6C1DF9A8BFB2}"/>
                </a:ext>
              </a:extLst>
            </p:cNvPr>
            <p:cNvSpPr/>
            <p:nvPr/>
          </p:nvSpPr>
          <p:spPr>
            <a:xfrm>
              <a:off x="623326" y="2280493"/>
              <a:ext cx="1432193" cy="980499"/>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7" name="직사각형 36">
              <a:extLst>
                <a:ext uri="{FF2B5EF4-FFF2-40B4-BE49-F238E27FC236}">
                  <a16:creationId xmlns:a16="http://schemas.microsoft.com/office/drawing/2014/main" id="{EEAFD178-8896-4DC9-82D7-512FE96D104A}"/>
                </a:ext>
              </a:extLst>
            </p:cNvPr>
            <p:cNvSpPr/>
            <p:nvPr/>
          </p:nvSpPr>
          <p:spPr>
            <a:xfrm>
              <a:off x="571672" y="2425913"/>
              <a:ext cx="1535502" cy="578556"/>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grpSp>
        <p:nvGrpSpPr>
          <p:cNvPr id="38" name="그룹 37">
            <a:extLst>
              <a:ext uri="{FF2B5EF4-FFF2-40B4-BE49-F238E27FC236}">
                <a16:creationId xmlns:a16="http://schemas.microsoft.com/office/drawing/2014/main" id="{2C40F8EE-E1C8-49A5-832A-E50DE67C1686}"/>
              </a:ext>
            </a:extLst>
          </p:cNvPr>
          <p:cNvGrpSpPr/>
          <p:nvPr/>
        </p:nvGrpSpPr>
        <p:grpSpPr>
          <a:xfrm>
            <a:off x="1952209" y="4193247"/>
            <a:ext cx="1535502" cy="980499"/>
            <a:chOff x="2003864" y="2280492"/>
            <a:chExt cx="1535502" cy="980499"/>
          </a:xfrm>
        </p:grpSpPr>
        <p:sp>
          <p:nvSpPr>
            <p:cNvPr id="39" name="직사각형 38">
              <a:extLst>
                <a:ext uri="{FF2B5EF4-FFF2-40B4-BE49-F238E27FC236}">
                  <a16:creationId xmlns:a16="http://schemas.microsoft.com/office/drawing/2014/main" id="{DB0959DA-0D6A-44D0-BCF1-6003662F8DB9}"/>
                </a:ext>
              </a:extLst>
            </p:cNvPr>
            <p:cNvSpPr/>
            <p:nvPr/>
          </p:nvSpPr>
          <p:spPr>
            <a:xfrm>
              <a:off x="2055519" y="2280492"/>
              <a:ext cx="1432193" cy="980499"/>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0" name="직사각형 39">
              <a:extLst>
                <a:ext uri="{FF2B5EF4-FFF2-40B4-BE49-F238E27FC236}">
                  <a16:creationId xmlns:a16="http://schemas.microsoft.com/office/drawing/2014/main" id="{E206C358-C630-4334-9693-037E935721A8}"/>
                </a:ext>
              </a:extLst>
            </p:cNvPr>
            <p:cNvSpPr/>
            <p:nvPr/>
          </p:nvSpPr>
          <p:spPr>
            <a:xfrm>
              <a:off x="2003864" y="2425912"/>
              <a:ext cx="1535502" cy="578556"/>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vowel</a:t>
              </a:r>
            </a:p>
          </p:txBody>
        </p:sp>
      </p:grpSp>
      <p:grpSp>
        <p:nvGrpSpPr>
          <p:cNvPr id="41" name="그룹 40">
            <a:extLst>
              <a:ext uri="{FF2B5EF4-FFF2-40B4-BE49-F238E27FC236}">
                <a16:creationId xmlns:a16="http://schemas.microsoft.com/office/drawing/2014/main" id="{C7835458-0CB9-4AD1-9894-6B7A601292B0}"/>
              </a:ext>
            </a:extLst>
          </p:cNvPr>
          <p:cNvGrpSpPr/>
          <p:nvPr/>
        </p:nvGrpSpPr>
        <p:grpSpPr>
          <a:xfrm>
            <a:off x="358018" y="5140990"/>
            <a:ext cx="3214915" cy="692297"/>
            <a:chOff x="571672" y="2247737"/>
            <a:chExt cx="1535502" cy="692297"/>
          </a:xfrm>
        </p:grpSpPr>
        <p:sp>
          <p:nvSpPr>
            <p:cNvPr id="42" name="직사각형 41">
              <a:extLst>
                <a:ext uri="{FF2B5EF4-FFF2-40B4-BE49-F238E27FC236}">
                  <a16:creationId xmlns:a16="http://schemas.microsoft.com/office/drawing/2014/main" id="{A1BE87F1-1A18-4A1D-B4C0-1E8A0AF6A309}"/>
                </a:ext>
              </a:extLst>
            </p:cNvPr>
            <p:cNvSpPr/>
            <p:nvPr/>
          </p:nvSpPr>
          <p:spPr>
            <a:xfrm>
              <a:off x="571672" y="2280493"/>
              <a:ext cx="1468046" cy="659541"/>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3" name="직사각형 42">
              <a:extLst>
                <a:ext uri="{FF2B5EF4-FFF2-40B4-BE49-F238E27FC236}">
                  <a16:creationId xmlns:a16="http://schemas.microsoft.com/office/drawing/2014/main" id="{DE7B8FE8-2F44-4D6D-93BC-19DA68A50B73}"/>
                </a:ext>
              </a:extLst>
            </p:cNvPr>
            <p:cNvSpPr/>
            <p:nvPr/>
          </p:nvSpPr>
          <p:spPr>
            <a:xfrm>
              <a:off x="571672" y="2247737"/>
              <a:ext cx="1535502" cy="578556"/>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sp>
        <p:nvSpPr>
          <p:cNvPr id="44" name="직사각형 43">
            <a:extLst>
              <a:ext uri="{FF2B5EF4-FFF2-40B4-BE49-F238E27FC236}">
                <a16:creationId xmlns:a16="http://schemas.microsoft.com/office/drawing/2014/main" id="{A95387AB-8276-428C-8054-00D67B79E84F}"/>
              </a:ext>
            </a:extLst>
          </p:cNvPr>
          <p:cNvSpPr/>
          <p:nvPr/>
        </p:nvSpPr>
        <p:spPr>
          <a:xfrm>
            <a:off x="3565217" y="4252259"/>
            <a:ext cx="1354687" cy="659540"/>
          </a:xfrm>
          <a:prstGeom prst="rect">
            <a:avLst/>
          </a:prstGeom>
          <a:noFill/>
        </p:spPr>
        <p:txBody>
          <a:bodyPr wrap="square">
            <a:spAutoFit/>
          </a:bodyPr>
          <a:lstStyle/>
          <a:p>
            <a:pPr algn="ctr">
              <a:lnSpc>
                <a:spcPct val="150000"/>
              </a:lnSpc>
            </a:pPr>
            <a:r>
              <a:rPr lang="ko-KR" altLang="en-US"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달</a:t>
            </a:r>
            <a:r>
              <a:rPr lang="en-US" altLang="ko-KR"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ko-KR" altLang="en-US"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별</a:t>
            </a:r>
            <a:endParaRPr lang="en-US" altLang="ko-KR" sz="28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p:txBody>
      </p:sp>
      <p:grpSp>
        <p:nvGrpSpPr>
          <p:cNvPr id="45" name="그룹 44">
            <a:extLst>
              <a:ext uri="{FF2B5EF4-FFF2-40B4-BE49-F238E27FC236}">
                <a16:creationId xmlns:a16="http://schemas.microsoft.com/office/drawing/2014/main" id="{4F7FE4EE-74EE-4AEC-AC04-0EB77E405D43}"/>
              </a:ext>
            </a:extLst>
          </p:cNvPr>
          <p:cNvGrpSpPr/>
          <p:nvPr/>
        </p:nvGrpSpPr>
        <p:grpSpPr>
          <a:xfrm>
            <a:off x="5606195" y="4085370"/>
            <a:ext cx="2235149" cy="662743"/>
            <a:chOff x="441803" y="2501918"/>
            <a:chExt cx="1817309" cy="483659"/>
          </a:xfrm>
        </p:grpSpPr>
        <p:sp>
          <p:nvSpPr>
            <p:cNvPr id="46" name="직사각형 45">
              <a:extLst>
                <a:ext uri="{FF2B5EF4-FFF2-40B4-BE49-F238E27FC236}">
                  <a16:creationId xmlns:a16="http://schemas.microsoft.com/office/drawing/2014/main" id="{480FAC78-F5E9-4DDD-B173-C660BF506BA6}"/>
                </a:ext>
              </a:extLst>
            </p:cNvPr>
            <p:cNvSpPr/>
            <p:nvPr/>
          </p:nvSpPr>
          <p:spPr>
            <a:xfrm>
              <a:off x="598232" y="2518125"/>
              <a:ext cx="1432193" cy="467452"/>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sp>
          <p:nvSpPr>
            <p:cNvPr id="47" name="직사각형 46">
              <a:extLst>
                <a:ext uri="{FF2B5EF4-FFF2-40B4-BE49-F238E27FC236}">
                  <a16:creationId xmlns:a16="http://schemas.microsoft.com/office/drawing/2014/main" id="{2F93EB64-4347-4468-B3B2-C04D2C6A3C56}"/>
                </a:ext>
              </a:extLst>
            </p:cNvPr>
            <p:cNvSpPr/>
            <p:nvPr/>
          </p:nvSpPr>
          <p:spPr>
            <a:xfrm>
              <a:off x="441803" y="2501918"/>
              <a:ext cx="1817309" cy="422221"/>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grpSp>
        <p:nvGrpSpPr>
          <p:cNvPr id="48" name="그룹 47">
            <a:extLst>
              <a:ext uri="{FF2B5EF4-FFF2-40B4-BE49-F238E27FC236}">
                <a16:creationId xmlns:a16="http://schemas.microsoft.com/office/drawing/2014/main" id="{3B5E9E92-FDF1-4986-AD1C-425BBEEA3AE7}"/>
              </a:ext>
            </a:extLst>
          </p:cNvPr>
          <p:cNvGrpSpPr/>
          <p:nvPr/>
        </p:nvGrpSpPr>
        <p:grpSpPr>
          <a:xfrm>
            <a:off x="5780429" y="4712018"/>
            <a:ext cx="1823215" cy="680533"/>
            <a:chOff x="2003864" y="2497016"/>
            <a:chExt cx="1535502" cy="680533"/>
          </a:xfrm>
        </p:grpSpPr>
        <p:sp>
          <p:nvSpPr>
            <p:cNvPr id="49" name="직사각형 48">
              <a:extLst>
                <a:ext uri="{FF2B5EF4-FFF2-40B4-BE49-F238E27FC236}">
                  <a16:creationId xmlns:a16="http://schemas.microsoft.com/office/drawing/2014/main" id="{98E1EF56-9993-438D-BC03-2C2A5A768DE3}"/>
                </a:ext>
              </a:extLst>
            </p:cNvPr>
            <p:cNvSpPr/>
            <p:nvPr/>
          </p:nvSpPr>
          <p:spPr>
            <a:xfrm>
              <a:off x="2055519" y="2537015"/>
              <a:ext cx="1432193" cy="640534"/>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0" name="직사각형 49">
              <a:extLst>
                <a:ext uri="{FF2B5EF4-FFF2-40B4-BE49-F238E27FC236}">
                  <a16:creationId xmlns:a16="http://schemas.microsoft.com/office/drawing/2014/main" id="{46067E4D-4843-4686-94F5-29C8F932C031}"/>
                </a:ext>
              </a:extLst>
            </p:cNvPr>
            <p:cNvSpPr/>
            <p:nvPr/>
          </p:nvSpPr>
          <p:spPr>
            <a:xfrm>
              <a:off x="2003864" y="2497016"/>
              <a:ext cx="1535502" cy="578556"/>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vowel</a:t>
              </a:r>
            </a:p>
          </p:txBody>
        </p:sp>
      </p:grpSp>
      <p:grpSp>
        <p:nvGrpSpPr>
          <p:cNvPr id="51" name="그룹 50">
            <a:extLst>
              <a:ext uri="{FF2B5EF4-FFF2-40B4-BE49-F238E27FC236}">
                <a16:creationId xmlns:a16="http://schemas.microsoft.com/office/drawing/2014/main" id="{E34EFC12-4D9D-4157-B05C-B11A83503E66}"/>
              </a:ext>
            </a:extLst>
          </p:cNvPr>
          <p:cNvGrpSpPr/>
          <p:nvPr/>
        </p:nvGrpSpPr>
        <p:grpSpPr>
          <a:xfrm>
            <a:off x="5780429" y="5324580"/>
            <a:ext cx="1886684" cy="709847"/>
            <a:chOff x="571672" y="2486434"/>
            <a:chExt cx="1535502" cy="518035"/>
          </a:xfrm>
        </p:grpSpPr>
        <p:sp>
          <p:nvSpPr>
            <p:cNvPr id="52" name="직사각형 51">
              <a:extLst>
                <a:ext uri="{FF2B5EF4-FFF2-40B4-BE49-F238E27FC236}">
                  <a16:creationId xmlns:a16="http://schemas.microsoft.com/office/drawing/2014/main" id="{94ACF0F2-7FC7-4EC0-94D8-C88D85CD2136}"/>
                </a:ext>
              </a:extLst>
            </p:cNvPr>
            <p:cNvSpPr/>
            <p:nvPr/>
          </p:nvSpPr>
          <p:spPr>
            <a:xfrm>
              <a:off x="623326" y="2537017"/>
              <a:ext cx="1432193" cy="467452"/>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3" name="직사각형 52">
              <a:extLst>
                <a:ext uri="{FF2B5EF4-FFF2-40B4-BE49-F238E27FC236}">
                  <a16:creationId xmlns:a16="http://schemas.microsoft.com/office/drawing/2014/main" id="{80A5DF5C-0B5F-45A3-96DD-96739D5002CF}"/>
                </a:ext>
              </a:extLst>
            </p:cNvPr>
            <p:cNvSpPr/>
            <p:nvPr/>
          </p:nvSpPr>
          <p:spPr>
            <a:xfrm>
              <a:off x="571672" y="2486434"/>
              <a:ext cx="1535502" cy="422221"/>
            </a:xfrm>
            <a:prstGeom prst="rect">
              <a:avLst/>
            </a:prstGeom>
            <a:noFill/>
          </p:spPr>
          <p:txBody>
            <a:bodyPr wrap="square">
              <a:spAutoFit/>
            </a:bodyPr>
            <a:lstStyle/>
            <a:p>
              <a:pPr algn="ctr">
                <a:lnSpc>
                  <a:spcPct val="150000"/>
                </a:lnSpc>
              </a:pPr>
              <a:r>
                <a:rPr lang="en-US" altLang="ko-KR" sz="24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sp>
        <p:nvSpPr>
          <p:cNvPr id="54" name="직사각형 53">
            <a:extLst>
              <a:ext uri="{FF2B5EF4-FFF2-40B4-BE49-F238E27FC236}">
                <a16:creationId xmlns:a16="http://schemas.microsoft.com/office/drawing/2014/main" id="{7D6F3610-FC62-4154-9A52-7272716A6107}"/>
              </a:ext>
            </a:extLst>
          </p:cNvPr>
          <p:cNvSpPr/>
          <p:nvPr/>
        </p:nvSpPr>
        <p:spPr>
          <a:xfrm>
            <a:off x="7778342" y="4473639"/>
            <a:ext cx="1354687" cy="659540"/>
          </a:xfrm>
          <a:prstGeom prst="rect">
            <a:avLst/>
          </a:prstGeom>
          <a:noFill/>
        </p:spPr>
        <p:txBody>
          <a:bodyPr wrap="square">
            <a:spAutoFit/>
          </a:bodyPr>
          <a:lstStyle/>
          <a:p>
            <a:pPr algn="ctr">
              <a:lnSpc>
                <a:spcPct val="150000"/>
              </a:lnSpc>
            </a:pPr>
            <a:r>
              <a:rPr lang="ko-KR" altLang="en-US"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꽃</a:t>
            </a:r>
            <a:r>
              <a:rPr lang="en-US" altLang="ko-KR"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ko-KR" altLang="en-US"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춤</a:t>
            </a:r>
            <a:endParaRPr lang="en-US" altLang="ko-KR" sz="28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p:txBody>
      </p:sp>
      <p:sp>
        <p:nvSpPr>
          <p:cNvPr id="6" name="타원 5">
            <a:extLst>
              <a:ext uri="{FF2B5EF4-FFF2-40B4-BE49-F238E27FC236}">
                <a16:creationId xmlns:a16="http://schemas.microsoft.com/office/drawing/2014/main" id="{F9E2F87E-584F-45F4-8387-E7E1AD5C6B33}"/>
              </a:ext>
            </a:extLst>
          </p:cNvPr>
          <p:cNvSpPr/>
          <p:nvPr/>
        </p:nvSpPr>
        <p:spPr>
          <a:xfrm>
            <a:off x="842879" y="5212100"/>
            <a:ext cx="2344373" cy="6539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55" name="타원 54">
            <a:extLst>
              <a:ext uri="{FF2B5EF4-FFF2-40B4-BE49-F238E27FC236}">
                <a16:creationId xmlns:a16="http://schemas.microsoft.com/office/drawing/2014/main" id="{DCD2DF4E-9138-4219-8DB1-0E5B74F0DD07}"/>
              </a:ext>
            </a:extLst>
          </p:cNvPr>
          <p:cNvSpPr/>
          <p:nvPr/>
        </p:nvSpPr>
        <p:spPr>
          <a:xfrm>
            <a:off x="5913390" y="5332390"/>
            <a:ext cx="1690254" cy="653943"/>
          </a:xfrm>
          <a:prstGeom prst="ellipse">
            <a:avLst/>
          </a:prstGeom>
          <a:no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dirty="0"/>
          </a:p>
        </p:txBody>
      </p:sp>
      <p:cxnSp>
        <p:nvCxnSpPr>
          <p:cNvPr id="8" name="직선 연결선 7">
            <a:extLst>
              <a:ext uri="{FF2B5EF4-FFF2-40B4-BE49-F238E27FC236}">
                <a16:creationId xmlns:a16="http://schemas.microsoft.com/office/drawing/2014/main" id="{E5BBAB43-2146-4FD0-98B9-6A0B988173CE}"/>
              </a:ext>
            </a:extLst>
          </p:cNvPr>
          <p:cNvCxnSpPr>
            <a:stCxn id="6" idx="6"/>
          </p:cNvCxnSpPr>
          <p:nvPr/>
        </p:nvCxnSpPr>
        <p:spPr>
          <a:xfrm>
            <a:off x="3187252" y="5539072"/>
            <a:ext cx="1003653" cy="180474"/>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cxnSp>
        <p:nvCxnSpPr>
          <p:cNvPr id="10" name="직선 연결선 9">
            <a:extLst>
              <a:ext uri="{FF2B5EF4-FFF2-40B4-BE49-F238E27FC236}">
                <a16:creationId xmlns:a16="http://schemas.microsoft.com/office/drawing/2014/main" id="{34904EEE-6361-4302-B880-079BAB74A1CF}"/>
              </a:ext>
            </a:extLst>
          </p:cNvPr>
          <p:cNvCxnSpPr>
            <a:stCxn id="55" idx="2"/>
          </p:cNvCxnSpPr>
          <p:nvPr/>
        </p:nvCxnSpPr>
        <p:spPr>
          <a:xfrm flipH="1" flipV="1">
            <a:off x="5358626" y="5659361"/>
            <a:ext cx="554764" cy="1"/>
          </a:xfrm>
          <a:prstGeom prst="line">
            <a:avLst/>
          </a:prstGeom>
          <a:ln w="28575">
            <a:solidFill>
              <a:srgbClr val="C00000"/>
            </a:solidFill>
            <a:prstDash val="dash"/>
          </a:ln>
        </p:spPr>
        <p:style>
          <a:lnRef idx="1">
            <a:schemeClr val="accent1"/>
          </a:lnRef>
          <a:fillRef idx="0">
            <a:schemeClr val="accent1"/>
          </a:fillRef>
          <a:effectRef idx="0">
            <a:schemeClr val="accent1"/>
          </a:effectRef>
          <a:fontRef idx="minor">
            <a:schemeClr val="tx1"/>
          </a:fontRef>
        </p:style>
      </p:cxnSp>
      <p:sp>
        <p:nvSpPr>
          <p:cNvPr id="56" name="직사각형 55">
            <a:extLst>
              <a:ext uri="{FF2B5EF4-FFF2-40B4-BE49-F238E27FC236}">
                <a16:creationId xmlns:a16="http://schemas.microsoft.com/office/drawing/2014/main" id="{F567CEC4-77EA-46E7-B383-C172F13ABD56}"/>
              </a:ext>
            </a:extLst>
          </p:cNvPr>
          <p:cNvSpPr/>
          <p:nvPr/>
        </p:nvSpPr>
        <p:spPr>
          <a:xfrm>
            <a:off x="3958666" y="5316540"/>
            <a:ext cx="1651673" cy="578556"/>
          </a:xfrm>
          <a:prstGeom prst="rect">
            <a:avLst/>
          </a:prstGeom>
          <a:noFill/>
        </p:spPr>
        <p:txBody>
          <a:bodyPr wrap="square">
            <a:spAutoFit/>
          </a:bodyPr>
          <a:lstStyle/>
          <a:p>
            <a:pPr algn="ctr">
              <a:lnSpc>
                <a:spcPct val="150000"/>
              </a:lnSpc>
            </a:pPr>
            <a:r>
              <a:rPr lang="en-US" altLang="ko-KR" sz="2400"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Batchim</a:t>
            </a:r>
            <a:endParaRPr lang="en-US" altLang="ko-KR" sz="2400" dirty="0">
              <a:solidFill>
                <a:prstClr val="black">
                  <a:lumMod val="85000"/>
                  <a:lumOff val="15000"/>
                </a:prstClr>
              </a:solidFill>
              <a:latin typeface="아리따-돋움(TTF)-Bold" panose="02020603020101020101" pitchFamily="18" charset="-127"/>
              <a:ea typeface="아리따-돋움(TTF)-Bold" panose="02020603020101020101" pitchFamily="18" charset="-127"/>
            </a:endParaRPr>
          </a:p>
        </p:txBody>
      </p:sp>
    </p:spTree>
    <p:extLst>
      <p:ext uri="{BB962C8B-B14F-4D97-AF65-F5344CB8AC3E}">
        <p14:creationId xmlns:p14="http://schemas.microsoft.com/office/powerpoint/2010/main" val="10692123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5"/>
                                        </p:tgtEl>
                                        <p:attrNameLst>
                                          <p:attrName>style.visibility</p:attrName>
                                        </p:attrNameLst>
                                      </p:cBhvr>
                                      <p:to>
                                        <p:strVal val="visible"/>
                                      </p:to>
                                    </p:set>
                                    <p:animEffect transition="in" filter="fade">
                                      <p:cBhvr>
                                        <p:cTn id="12" dur="500"/>
                                        <p:tgtEl>
                                          <p:spTgt spid="5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56"/>
                                        </p:tgtEl>
                                        <p:attrNameLst>
                                          <p:attrName>style.visibility</p:attrName>
                                        </p:attrNameLst>
                                      </p:cBhvr>
                                      <p:to>
                                        <p:strVal val="visible"/>
                                      </p:to>
                                    </p:set>
                                    <p:animEffect transition="in" filter="fade">
                                      <p:cBhvr>
                                        <p:cTn id="20" dur="500"/>
                                        <p:tgtEl>
                                          <p:spTgt spid="56"/>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5" grpId="0" animBg="1"/>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6132238"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About </a:t>
            </a:r>
            <a:r>
              <a:rPr kumimoji="0" lang="ko-KR" altLang="en-US"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받침</a:t>
            </a: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a:t>
            </a:r>
            <a:r>
              <a:rPr kumimoji="0" lang="en-US" altLang="ko-KR" sz="3200" b="0" i="0" u="none" strike="noStrike" kern="1200" cap="none" spc="-150" normalizeH="0" baseline="0" noProof="0" dirty="0" err="1">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Batchim</a:t>
            </a: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grpSp>
        <p:nvGrpSpPr>
          <p:cNvPr id="18" name="그룹 17">
            <a:extLst>
              <a:ext uri="{FF2B5EF4-FFF2-40B4-BE49-F238E27FC236}">
                <a16:creationId xmlns:a16="http://schemas.microsoft.com/office/drawing/2014/main" id="{59D35473-2F5E-4467-B343-A95F6C1E0E8B}"/>
              </a:ext>
            </a:extLst>
          </p:cNvPr>
          <p:cNvGrpSpPr/>
          <p:nvPr/>
        </p:nvGrpSpPr>
        <p:grpSpPr>
          <a:xfrm>
            <a:off x="361868" y="967989"/>
            <a:ext cx="6828234" cy="646331"/>
            <a:chOff x="520017" y="1346680"/>
            <a:chExt cx="6828234" cy="646331"/>
          </a:xfrm>
        </p:grpSpPr>
        <p:sp>
          <p:nvSpPr>
            <p:cNvPr id="19" name="직사각형 18">
              <a:extLst>
                <a:ext uri="{FF2B5EF4-FFF2-40B4-BE49-F238E27FC236}">
                  <a16:creationId xmlns:a16="http://schemas.microsoft.com/office/drawing/2014/main" id="{889BFD07-3853-447A-B009-CD3361E36A5B}"/>
                </a:ext>
              </a:extLst>
            </p:cNvPr>
            <p:cNvSpPr/>
            <p:nvPr/>
          </p:nvSpPr>
          <p:spPr>
            <a:xfrm>
              <a:off x="780329" y="1406971"/>
              <a:ext cx="6567922" cy="461665"/>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400" dirty="0" err="1">
                  <a:solidFill>
                    <a:prstClr val="black">
                      <a:lumMod val="85000"/>
                      <a:lumOff val="15000"/>
                    </a:prstClr>
                  </a:solidFill>
                  <a:latin typeface="아리따-돋움(TTF)-SemiBold" panose="02020603020101020101" pitchFamily="18" charset="-127"/>
                  <a:ea typeface="아리따-돋움(TTF)-SemiBold" panose="02020603020101020101" pitchFamily="18" charset="-127"/>
                </a:rPr>
                <a:t>Batchim’s</a:t>
              </a:r>
              <a:r>
                <a:rPr lang="en-US" altLang="ko-KR" sz="240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 pronunciation</a:t>
              </a:r>
              <a:endParaRPr kumimoji="0" lang="en-US" altLang="ko-KR" sz="24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endParaRPr>
            </a:p>
          </p:txBody>
        </p:sp>
        <p:sp>
          <p:nvSpPr>
            <p:cNvPr id="20" name="직사각형 19">
              <a:extLst>
                <a:ext uri="{FF2B5EF4-FFF2-40B4-BE49-F238E27FC236}">
                  <a16:creationId xmlns:a16="http://schemas.microsoft.com/office/drawing/2014/main" id="{04F47131-96DE-4266-A8BE-FF1D112B11D4}"/>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aphicFrame>
        <p:nvGraphicFramePr>
          <p:cNvPr id="4" name="표 6">
            <a:extLst>
              <a:ext uri="{FF2B5EF4-FFF2-40B4-BE49-F238E27FC236}">
                <a16:creationId xmlns:a16="http://schemas.microsoft.com/office/drawing/2014/main" id="{5B7972D3-5884-4DB5-88FF-7737CBEF450C}"/>
              </a:ext>
            </a:extLst>
          </p:cNvPr>
          <p:cNvGraphicFramePr>
            <a:graphicFrameLocks noGrp="1"/>
          </p:cNvGraphicFramePr>
          <p:nvPr>
            <p:extLst>
              <p:ext uri="{D42A27DB-BD31-4B8C-83A1-F6EECF244321}">
                <p14:modId xmlns:p14="http://schemas.microsoft.com/office/powerpoint/2010/main" val="2508882753"/>
              </p:ext>
            </p:extLst>
          </p:nvPr>
        </p:nvGraphicFramePr>
        <p:xfrm>
          <a:off x="622180" y="1742210"/>
          <a:ext cx="8697312" cy="4450254"/>
        </p:xfrm>
        <a:graphic>
          <a:graphicData uri="http://schemas.openxmlformats.org/drawingml/2006/table">
            <a:tbl>
              <a:tblPr firstRow="1" bandRow="1">
                <a:tableStyleId>{5940675A-B579-460E-94D1-54222C63F5DA}</a:tableStyleId>
              </a:tblPr>
              <a:tblGrid>
                <a:gridCol w="1880875">
                  <a:extLst>
                    <a:ext uri="{9D8B030D-6E8A-4147-A177-3AD203B41FA5}">
                      <a16:colId xmlns:a16="http://schemas.microsoft.com/office/drawing/2014/main" val="1309507110"/>
                    </a:ext>
                  </a:extLst>
                </a:gridCol>
                <a:gridCol w="1930400">
                  <a:extLst>
                    <a:ext uri="{9D8B030D-6E8A-4147-A177-3AD203B41FA5}">
                      <a16:colId xmlns:a16="http://schemas.microsoft.com/office/drawing/2014/main" val="3759633177"/>
                    </a:ext>
                  </a:extLst>
                </a:gridCol>
                <a:gridCol w="4886037">
                  <a:extLst>
                    <a:ext uri="{9D8B030D-6E8A-4147-A177-3AD203B41FA5}">
                      <a16:colId xmlns:a16="http://schemas.microsoft.com/office/drawing/2014/main" val="2058240702"/>
                    </a:ext>
                  </a:extLst>
                </a:gridCol>
              </a:tblGrid>
              <a:tr h="528349">
                <a:tc>
                  <a:txBody>
                    <a:bodyPr/>
                    <a:lstStyle/>
                    <a:p>
                      <a:pPr algn="ctr" latinLnBrk="1"/>
                      <a:r>
                        <a:rPr lang="en-US" altLang="ko-KR" dirty="0">
                          <a:latin typeface="아리따-돋움(TTF)-Bold" panose="02020603020101020101" pitchFamily="18" charset="-127"/>
                          <a:ea typeface="아리따-돋움(TTF)-Bold" panose="02020603020101020101" pitchFamily="18" charset="-127"/>
                        </a:rPr>
                        <a:t>Consonant base</a:t>
                      </a:r>
                      <a:endParaRPr lang="ko-KR" altLang="en-US" dirty="0">
                        <a:latin typeface="아리따-돋움(TTF)-Bold" panose="02020603020101020101" pitchFamily="18" charset="-127"/>
                        <a:ea typeface="아리따-돋움(TTF)-Bold" panose="02020603020101020101" pitchFamily="18" charset="-127"/>
                      </a:endParaRPr>
                    </a:p>
                  </a:txBody>
                  <a:tcPr anchor="ctr">
                    <a:solidFill>
                      <a:srgbClr val="F0F1DB"/>
                    </a:solidFill>
                  </a:tcPr>
                </a:tc>
                <a:tc>
                  <a:txBody>
                    <a:bodyPr/>
                    <a:lstStyle/>
                    <a:p>
                      <a:pPr algn="ctr" latinLnBrk="1"/>
                      <a:r>
                        <a:rPr lang="en-US" altLang="ko-KR" dirty="0" err="1">
                          <a:latin typeface="아리따-돋움(TTF)-Bold" panose="02020603020101020101" pitchFamily="18" charset="-127"/>
                          <a:ea typeface="아리따-돋움(TTF)-Bold" panose="02020603020101020101" pitchFamily="18" charset="-127"/>
                        </a:rPr>
                        <a:t>Pronounciation</a:t>
                      </a:r>
                      <a:endParaRPr lang="ko-KR" altLang="en-US" dirty="0">
                        <a:latin typeface="아리따-돋움(TTF)-Bold" panose="02020603020101020101" pitchFamily="18" charset="-127"/>
                        <a:ea typeface="아리따-돋움(TTF)-Bold" panose="02020603020101020101" pitchFamily="18" charset="-127"/>
                      </a:endParaRPr>
                    </a:p>
                  </a:txBody>
                  <a:tcPr anchor="ctr">
                    <a:solidFill>
                      <a:srgbClr val="F0F1DB"/>
                    </a:solidFill>
                  </a:tcPr>
                </a:tc>
                <a:tc>
                  <a:txBody>
                    <a:bodyPr/>
                    <a:lstStyle/>
                    <a:p>
                      <a:pPr algn="ctr" latinLnBrk="1"/>
                      <a:r>
                        <a:rPr lang="en-US" altLang="ko-KR" dirty="0">
                          <a:latin typeface="아리따-돋움(TTF)-Bold" panose="02020603020101020101" pitchFamily="18" charset="-127"/>
                          <a:ea typeface="아리따-돋움(TTF)-Bold" panose="02020603020101020101" pitchFamily="18" charset="-127"/>
                        </a:rPr>
                        <a:t>example</a:t>
                      </a:r>
                      <a:endParaRPr lang="ko-KR" altLang="en-US" dirty="0">
                        <a:latin typeface="아리따-돋움(TTF)-Bold" panose="02020603020101020101" pitchFamily="18" charset="-127"/>
                        <a:ea typeface="아리따-돋움(TTF)-Bold" panose="02020603020101020101" pitchFamily="18" charset="-127"/>
                      </a:endParaRPr>
                    </a:p>
                  </a:txBody>
                  <a:tcPr anchor="ctr">
                    <a:solidFill>
                      <a:srgbClr val="F0F1DB"/>
                    </a:solidFill>
                  </a:tcPr>
                </a:tc>
                <a:extLst>
                  <a:ext uri="{0D108BD9-81ED-4DB2-BD59-A6C34878D82A}">
                    <a16:rowId xmlns:a16="http://schemas.microsoft.com/office/drawing/2014/main" val="97630116"/>
                  </a:ext>
                </a:extLst>
              </a:tr>
              <a:tr h="528349">
                <a:tc>
                  <a:txBody>
                    <a:bodyPr/>
                    <a:lstStyle/>
                    <a:p>
                      <a:pPr algn="ctr" latinLnBrk="1"/>
                      <a:r>
                        <a:rPr lang="ko-KR" altLang="en-US" dirty="0" err="1">
                          <a:latin typeface="아리따-돋움(TTF)-Medium" panose="02020603020101020101" pitchFamily="18" charset="-127"/>
                          <a:ea typeface="아리따-돋움(TTF)-Medium" panose="02020603020101020101" pitchFamily="18" charset="-127"/>
                        </a:rPr>
                        <a:t>ㄱ</a:t>
                      </a:r>
                      <a:r>
                        <a:rPr lang="en-US" altLang="ko-KR" dirty="0">
                          <a:latin typeface="아리따-돋움(TTF)-Medium" panose="02020603020101020101" pitchFamily="18" charset="-127"/>
                          <a:ea typeface="아리따-돋움(TTF)-Medium" panose="02020603020101020101" pitchFamily="18" charset="-127"/>
                        </a:rPr>
                        <a:t>, </a:t>
                      </a:r>
                      <a:r>
                        <a:rPr lang="ko-KR" altLang="en-US" dirty="0" err="1">
                          <a:latin typeface="아리따-돋움(TTF)-Medium" panose="02020603020101020101" pitchFamily="18" charset="-127"/>
                          <a:ea typeface="아리따-돋움(TTF)-Medium" panose="02020603020101020101" pitchFamily="18" charset="-127"/>
                        </a:rPr>
                        <a:t>ㅋ</a:t>
                      </a:r>
                      <a:r>
                        <a:rPr lang="en-US" altLang="ko-KR" dirty="0">
                          <a:latin typeface="아리따-돋움(TTF)-Medium" panose="02020603020101020101" pitchFamily="18" charset="-127"/>
                          <a:ea typeface="아리따-돋움(TTF)-Medium" panose="02020603020101020101" pitchFamily="18" charset="-127"/>
                        </a:rPr>
                        <a:t>, </a:t>
                      </a:r>
                      <a:r>
                        <a:rPr lang="ko-KR" altLang="en-US" dirty="0" err="1">
                          <a:latin typeface="아리따-돋움(TTF)-Medium" panose="02020603020101020101" pitchFamily="18" charset="-127"/>
                          <a:ea typeface="아리따-돋움(TTF)-Medium" panose="02020603020101020101" pitchFamily="18" charset="-127"/>
                        </a:rPr>
                        <a:t>ㄲ</a:t>
                      </a:r>
                      <a:endParaRPr lang="ko-KR" altLang="en-US" dirty="0">
                        <a:latin typeface="아리따-돋움(TTF)-Medium" panose="02020603020101020101" pitchFamily="18" charset="-127"/>
                        <a:ea typeface="아리따-돋움(TTF)-Medium" panose="02020603020101020101" pitchFamily="18" charset="-127"/>
                      </a:endParaRPr>
                    </a:p>
                  </a:txBody>
                  <a:tcPr anchor="ctr"/>
                </a:tc>
                <a:tc>
                  <a:txBody>
                    <a:bodyPr/>
                    <a:lstStyle/>
                    <a:p>
                      <a:pPr algn="ctr" latinLnBrk="1"/>
                      <a:r>
                        <a:rPr lang="en-US" altLang="ko-KR" dirty="0">
                          <a:latin typeface="아리따-돋움(TTF)-SemiBold" panose="02020603020101020101" pitchFamily="18" charset="-127"/>
                          <a:ea typeface="아리따-돋움(TTF)-SemiBold" panose="02020603020101020101" pitchFamily="18" charset="-127"/>
                        </a:rPr>
                        <a:t>[</a:t>
                      </a:r>
                      <a:r>
                        <a:rPr lang="ko-KR" altLang="en-US" dirty="0" err="1">
                          <a:latin typeface="아리따-돋움(TTF)-SemiBold" panose="02020603020101020101" pitchFamily="18" charset="-127"/>
                          <a:ea typeface="아리따-돋움(TTF)-SemiBold" panose="02020603020101020101" pitchFamily="18" charset="-127"/>
                        </a:rPr>
                        <a:t>ㄱ</a:t>
                      </a:r>
                      <a:r>
                        <a:rPr lang="en-US" altLang="ko-KR" dirty="0">
                          <a:latin typeface="아리따-돋움(TTF)-SemiBold" panose="02020603020101020101" pitchFamily="18" charset="-127"/>
                          <a:ea typeface="아리따-돋움(TTF)-SemiBold" panose="02020603020101020101" pitchFamily="18" charset="-127"/>
                        </a:rPr>
                        <a:t>] G/K</a:t>
                      </a:r>
                      <a:endParaRPr lang="ko-KR" altLang="en-US" dirty="0">
                        <a:latin typeface="아리따-돋움(TTF)-SemiBold" panose="02020603020101020101" pitchFamily="18" charset="-127"/>
                        <a:ea typeface="아리따-돋움(TTF)-SemiBold" panose="02020603020101020101" pitchFamily="18" charset="-127"/>
                      </a:endParaRPr>
                    </a:p>
                  </a:txBody>
                  <a:tcPr anchor="ctr"/>
                </a:tc>
                <a:tc>
                  <a:txBody>
                    <a:bodyPr/>
                    <a:lstStyle/>
                    <a:p>
                      <a:pPr algn="ctr" latinLnBrk="1"/>
                      <a:r>
                        <a:rPr lang="ko-KR" altLang="en-US" b="1" dirty="0">
                          <a:latin typeface="아리따-돋움(TTF)-Medium" panose="02020603020101020101" pitchFamily="18" charset="-127"/>
                          <a:ea typeface="아리따-돋움(TTF)-Medium" panose="02020603020101020101" pitchFamily="18" charset="-127"/>
                        </a:rPr>
                        <a:t>책</a:t>
                      </a:r>
                      <a:r>
                        <a:rPr lang="en-US" altLang="ko-KR" dirty="0">
                          <a:latin typeface="아리따-돋움(TTF)-Medium" panose="02020603020101020101" pitchFamily="18" charset="-127"/>
                          <a:ea typeface="아리따-돋움(TTF)-Medium" panose="02020603020101020101" pitchFamily="18" charset="-127"/>
                        </a:rPr>
                        <a:t>[</a:t>
                      </a:r>
                      <a:r>
                        <a:rPr lang="ko-KR" altLang="en-US" dirty="0">
                          <a:latin typeface="아리따-돋움(TTF)-Medium" panose="02020603020101020101" pitchFamily="18" charset="-127"/>
                          <a:ea typeface="아리따-돋움(TTF)-Medium" panose="02020603020101020101" pitchFamily="18" charset="-127"/>
                        </a:rPr>
                        <a:t>책</a:t>
                      </a:r>
                      <a:r>
                        <a:rPr lang="en-US" altLang="ko-KR" dirty="0">
                          <a:latin typeface="아리따-돋움(TTF)-Medium" panose="02020603020101020101" pitchFamily="18" charset="-127"/>
                          <a:ea typeface="아리따-돋움(TTF)-Medium" panose="02020603020101020101" pitchFamily="18" charset="-127"/>
                        </a:rPr>
                        <a:t>] : Book-[</a:t>
                      </a:r>
                      <a:r>
                        <a:rPr lang="en-US" altLang="ko-KR" dirty="0" err="1">
                          <a:latin typeface="아리따-돋움(TTF)-Medium" panose="02020603020101020101" pitchFamily="18" charset="-127"/>
                          <a:ea typeface="아리따-돋움(TTF)-Medium" panose="02020603020101020101" pitchFamily="18" charset="-127"/>
                        </a:rPr>
                        <a:t>Chaek</a:t>
                      </a:r>
                      <a:r>
                        <a:rPr lang="en-US" altLang="ko-KR" dirty="0">
                          <a:latin typeface="아리따-돋움(TTF)-Medium" panose="02020603020101020101" pitchFamily="18" charset="-127"/>
                          <a:ea typeface="아리따-돋움(TTF)-Medium" panose="02020603020101020101" pitchFamily="18" charset="-127"/>
                        </a:rPr>
                        <a:t>], </a:t>
                      </a:r>
                      <a:r>
                        <a:rPr lang="ko-KR" altLang="en-US" b="1" dirty="0">
                          <a:latin typeface="아리따-돋움(TTF)-Medium" panose="02020603020101020101" pitchFamily="18" charset="-127"/>
                          <a:ea typeface="아리따-돋움(TTF)-Medium" panose="02020603020101020101" pitchFamily="18" charset="-127"/>
                        </a:rPr>
                        <a:t>부엌</a:t>
                      </a:r>
                      <a:r>
                        <a:rPr lang="en-US" altLang="ko-KR" dirty="0">
                          <a:latin typeface="아리따-돋움(TTF)-Medium" panose="02020603020101020101" pitchFamily="18" charset="-127"/>
                          <a:ea typeface="아리따-돋움(TTF)-Medium" panose="02020603020101020101" pitchFamily="18" charset="-127"/>
                        </a:rPr>
                        <a:t>[</a:t>
                      </a:r>
                      <a:r>
                        <a:rPr lang="ko-KR" altLang="en-US" dirty="0" err="1">
                          <a:latin typeface="아리따-돋움(TTF)-Medium" panose="02020603020101020101" pitchFamily="18" charset="-127"/>
                          <a:ea typeface="아리따-돋움(TTF)-Medium" panose="02020603020101020101" pitchFamily="18" charset="-127"/>
                        </a:rPr>
                        <a:t>부억</a:t>
                      </a:r>
                      <a:r>
                        <a:rPr lang="en-US" altLang="ko-KR" dirty="0">
                          <a:latin typeface="아리따-돋움(TTF)-Medium" panose="02020603020101020101" pitchFamily="18" charset="-127"/>
                          <a:ea typeface="아리따-돋움(TTF)-Medium" panose="02020603020101020101" pitchFamily="18" charset="-127"/>
                        </a:rPr>
                        <a:t>] : Kitchen-[</a:t>
                      </a:r>
                      <a:r>
                        <a:rPr lang="en-US" altLang="ko-KR" dirty="0" err="1">
                          <a:latin typeface="아리따-돋움(TTF)-Medium" panose="02020603020101020101" pitchFamily="18" charset="-127"/>
                          <a:ea typeface="아리따-돋움(TTF)-Medium" panose="02020603020101020101" pitchFamily="18" charset="-127"/>
                        </a:rPr>
                        <a:t>Bueok</a:t>
                      </a:r>
                      <a:r>
                        <a:rPr lang="en-US" altLang="ko-KR" dirty="0">
                          <a:latin typeface="아리따-돋움(TTF)-Medium" panose="02020603020101020101" pitchFamily="18" charset="-127"/>
                          <a:ea typeface="아리따-돋움(TTF)-Medium" panose="02020603020101020101" pitchFamily="18" charset="-127"/>
                        </a:rPr>
                        <a:t>], </a:t>
                      </a:r>
                      <a:r>
                        <a:rPr lang="ko-KR" altLang="en-US" b="1" dirty="0">
                          <a:latin typeface="아리따-돋움(TTF)-Medium" panose="02020603020101020101" pitchFamily="18" charset="-127"/>
                          <a:ea typeface="아리따-돋움(TTF)-Medium" panose="02020603020101020101" pitchFamily="18" charset="-127"/>
                        </a:rPr>
                        <a:t>밖</a:t>
                      </a:r>
                      <a:r>
                        <a:rPr lang="en-US" altLang="ko-KR" dirty="0">
                          <a:latin typeface="아리따-돋움(TTF)-Medium" panose="02020603020101020101" pitchFamily="18" charset="-127"/>
                          <a:ea typeface="아리따-돋움(TTF)-Medium" panose="02020603020101020101" pitchFamily="18" charset="-127"/>
                        </a:rPr>
                        <a:t>[</a:t>
                      </a:r>
                      <a:r>
                        <a:rPr lang="ko-KR" altLang="en-US" dirty="0">
                          <a:latin typeface="아리따-돋움(TTF)-Medium" panose="02020603020101020101" pitchFamily="18" charset="-127"/>
                          <a:ea typeface="아리따-돋움(TTF)-Medium" panose="02020603020101020101" pitchFamily="18" charset="-127"/>
                        </a:rPr>
                        <a:t>박</a:t>
                      </a:r>
                      <a:r>
                        <a:rPr lang="en-US" altLang="ko-KR" dirty="0">
                          <a:latin typeface="아리따-돋움(TTF)-Medium" panose="02020603020101020101" pitchFamily="18" charset="-127"/>
                          <a:ea typeface="아리따-돋움(TTF)-Medium" panose="02020603020101020101" pitchFamily="18" charset="-127"/>
                        </a:rPr>
                        <a:t>] : outside-[</a:t>
                      </a:r>
                      <a:r>
                        <a:rPr lang="en-US" altLang="ko-KR" dirty="0" err="1">
                          <a:latin typeface="아리따-돋움(TTF)-Medium" panose="02020603020101020101" pitchFamily="18" charset="-127"/>
                          <a:ea typeface="아리따-돋움(TTF)-Medium" panose="02020603020101020101" pitchFamily="18" charset="-127"/>
                        </a:rPr>
                        <a:t>bak</a:t>
                      </a:r>
                      <a:r>
                        <a:rPr lang="en-US" altLang="ko-KR" dirty="0">
                          <a:latin typeface="아리따-돋움(TTF)-Medium" panose="02020603020101020101" pitchFamily="18" charset="-127"/>
                          <a:ea typeface="아리따-돋움(TTF)-Medium" panose="02020603020101020101" pitchFamily="18" charset="-127"/>
                        </a:rPr>
                        <a:t>]</a:t>
                      </a:r>
                      <a:endParaRPr lang="ko-KR" altLang="en-US" dirty="0">
                        <a:latin typeface="아리따-돋움(TTF)-Medium" panose="02020603020101020101" pitchFamily="18" charset="-127"/>
                        <a:ea typeface="아리따-돋움(TTF)-Medium" panose="02020603020101020101" pitchFamily="18" charset="-127"/>
                      </a:endParaRPr>
                    </a:p>
                  </a:txBody>
                  <a:tcPr anchor="ctr"/>
                </a:tc>
                <a:extLst>
                  <a:ext uri="{0D108BD9-81ED-4DB2-BD59-A6C34878D82A}">
                    <a16:rowId xmlns:a16="http://schemas.microsoft.com/office/drawing/2014/main" val="4126544514"/>
                  </a:ext>
                </a:extLst>
              </a:tr>
              <a:tr h="528349">
                <a:tc>
                  <a:txBody>
                    <a:bodyPr/>
                    <a:lstStyle/>
                    <a:p>
                      <a:pPr algn="ctr" latinLnBrk="1"/>
                      <a:r>
                        <a:rPr lang="ko-KR" altLang="en-US" dirty="0" err="1">
                          <a:latin typeface="아리따-돋움(TTF)-Medium" panose="02020603020101020101" pitchFamily="18" charset="-127"/>
                          <a:ea typeface="아리따-돋움(TTF)-Medium" panose="02020603020101020101" pitchFamily="18" charset="-127"/>
                        </a:rPr>
                        <a:t>ㄴ</a:t>
                      </a:r>
                      <a:endParaRPr lang="ko-KR" altLang="en-US" dirty="0">
                        <a:latin typeface="아리따-돋움(TTF)-Medium" panose="02020603020101020101" pitchFamily="18" charset="-127"/>
                        <a:ea typeface="아리따-돋움(TTF)-Medium" panose="02020603020101020101" pitchFamily="18" charset="-127"/>
                      </a:endParaRPr>
                    </a:p>
                  </a:txBody>
                  <a:tcPr anchor="ctr"/>
                </a:tc>
                <a:tc>
                  <a:txBody>
                    <a:bodyPr/>
                    <a:lstStyle/>
                    <a:p>
                      <a:pPr algn="ctr" latinLnBrk="1"/>
                      <a:r>
                        <a:rPr lang="en-US" altLang="ko-KR" dirty="0">
                          <a:latin typeface="아리따-돋움(TTF)-SemiBold" panose="02020603020101020101" pitchFamily="18" charset="-127"/>
                          <a:ea typeface="아리따-돋움(TTF)-SemiBold" panose="02020603020101020101" pitchFamily="18" charset="-127"/>
                        </a:rPr>
                        <a:t>[</a:t>
                      </a:r>
                      <a:r>
                        <a:rPr lang="ko-KR" altLang="en-US" dirty="0">
                          <a:latin typeface="아리따-돋움(TTF)-SemiBold" panose="02020603020101020101" pitchFamily="18" charset="-127"/>
                          <a:ea typeface="아리따-돋움(TTF)-SemiBold" panose="02020603020101020101" pitchFamily="18" charset="-127"/>
                        </a:rPr>
                        <a:t>ㄴ</a:t>
                      </a:r>
                      <a:r>
                        <a:rPr lang="en-US" altLang="ko-KR" dirty="0">
                          <a:latin typeface="아리따-돋움(TTF)-SemiBold" panose="02020603020101020101" pitchFamily="18" charset="-127"/>
                          <a:ea typeface="아리따-돋움(TTF)-SemiBold" panose="02020603020101020101" pitchFamily="18" charset="-127"/>
                        </a:rPr>
                        <a:t>] N</a:t>
                      </a:r>
                      <a:endParaRPr lang="ko-KR" altLang="en-US" dirty="0">
                        <a:latin typeface="아리따-돋움(TTF)-SemiBold" panose="02020603020101020101" pitchFamily="18" charset="-127"/>
                        <a:ea typeface="아리따-돋움(TTF)-SemiBold" panose="02020603020101020101" pitchFamily="18" charset="-127"/>
                      </a:endParaRPr>
                    </a:p>
                  </a:txBody>
                  <a:tcPr anchor="ctr"/>
                </a:tc>
                <a:tc>
                  <a:txBody>
                    <a:bodyPr/>
                    <a:lstStyle/>
                    <a:p>
                      <a:pPr algn="ctr" latinLnBrk="1"/>
                      <a:r>
                        <a:rPr lang="ko-KR" altLang="en-US" b="1" dirty="0">
                          <a:latin typeface="아리따-돋움(TTF)-Medium" panose="02020603020101020101" pitchFamily="18" charset="-127"/>
                          <a:ea typeface="아리따-돋움(TTF)-Medium" panose="02020603020101020101" pitchFamily="18" charset="-127"/>
                        </a:rPr>
                        <a:t>산</a:t>
                      </a:r>
                      <a:r>
                        <a:rPr lang="en-US" altLang="ko-KR" b="0" dirty="0">
                          <a:latin typeface="아리따-돋움(TTF)-Medium" panose="02020603020101020101" pitchFamily="18" charset="-127"/>
                          <a:ea typeface="아리따-돋움(TTF)-Medium" panose="02020603020101020101" pitchFamily="18" charset="-127"/>
                        </a:rPr>
                        <a:t>[</a:t>
                      </a:r>
                      <a:r>
                        <a:rPr lang="ko-KR" altLang="en-US" b="0" dirty="0">
                          <a:latin typeface="아리따-돋움(TTF)-Medium" panose="02020603020101020101" pitchFamily="18" charset="-127"/>
                          <a:ea typeface="아리따-돋움(TTF)-Medium" panose="02020603020101020101" pitchFamily="18" charset="-127"/>
                        </a:rPr>
                        <a:t>산</a:t>
                      </a:r>
                      <a:r>
                        <a:rPr lang="en-US" altLang="ko-KR" b="0" dirty="0">
                          <a:latin typeface="아리따-돋움(TTF)-Medium" panose="02020603020101020101" pitchFamily="18" charset="-127"/>
                          <a:ea typeface="아리따-돋움(TTF)-Medium" panose="02020603020101020101" pitchFamily="18" charset="-127"/>
                        </a:rPr>
                        <a:t>] : </a:t>
                      </a:r>
                      <a:r>
                        <a:rPr lang="en-US" altLang="ko-KR" b="0" dirty="0" err="1">
                          <a:latin typeface="아리따-돋움(TTF)-Medium" panose="02020603020101020101" pitchFamily="18" charset="-127"/>
                          <a:ea typeface="아리따-돋움(TTF)-Medium" panose="02020603020101020101" pitchFamily="18" charset="-127"/>
                        </a:rPr>
                        <a:t>Mountaion</a:t>
                      </a:r>
                      <a:r>
                        <a:rPr lang="en-US" altLang="ko-KR" b="0" dirty="0">
                          <a:latin typeface="아리따-돋움(TTF)-Medium" panose="02020603020101020101" pitchFamily="18" charset="-127"/>
                          <a:ea typeface="아리따-돋움(TTF)-Medium" panose="02020603020101020101" pitchFamily="18" charset="-127"/>
                        </a:rPr>
                        <a:t>-{</a:t>
                      </a:r>
                      <a:r>
                        <a:rPr lang="en-US" altLang="ko-KR" b="0" dirty="0" err="1">
                          <a:latin typeface="아리따-돋움(TTF)-Medium" panose="02020603020101020101" pitchFamily="18" charset="-127"/>
                          <a:ea typeface="아리따-돋움(TTF)-Medium" panose="02020603020101020101" pitchFamily="18" charset="-127"/>
                        </a:rPr>
                        <a:t>san</a:t>
                      </a:r>
                      <a:r>
                        <a:rPr lang="en-US" altLang="ko-KR" b="0" dirty="0">
                          <a:latin typeface="아리따-돋움(TTF)-Medium" panose="02020603020101020101" pitchFamily="18" charset="-127"/>
                          <a:ea typeface="아리따-돋움(TTF)-Medium" panose="02020603020101020101" pitchFamily="18" charset="-127"/>
                        </a:rPr>
                        <a:t>]</a:t>
                      </a:r>
                      <a:endParaRPr lang="ko-KR" altLang="en-US" b="1" dirty="0">
                        <a:latin typeface="아리따-돋움(TTF)-Medium" panose="02020603020101020101" pitchFamily="18" charset="-127"/>
                        <a:ea typeface="아리따-돋움(TTF)-Medium" panose="02020603020101020101" pitchFamily="18" charset="-127"/>
                      </a:endParaRPr>
                    </a:p>
                  </a:txBody>
                  <a:tcPr anchor="ctr"/>
                </a:tc>
                <a:extLst>
                  <a:ext uri="{0D108BD9-81ED-4DB2-BD59-A6C34878D82A}">
                    <a16:rowId xmlns:a16="http://schemas.microsoft.com/office/drawing/2014/main" val="417759497"/>
                  </a:ext>
                </a:extLst>
              </a:tr>
              <a:tr h="528349">
                <a:tc>
                  <a:txBody>
                    <a:bodyPr/>
                    <a:lstStyle/>
                    <a:p>
                      <a:pPr algn="ctr" latinLnBrk="1"/>
                      <a:r>
                        <a:rPr lang="ko-KR" altLang="en-US" dirty="0" err="1">
                          <a:latin typeface="아리따-돋움(TTF)-Medium" panose="02020603020101020101" pitchFamily="18" charset="-127"/>
                          <a:ea typeface="아리따-돋움(TTF)-Medium" panose="02020603020101020101" pitchFamily="18" charset="-127"/>
                        </a:rPr>
                        <a:t>ㄷ</a:t>
                      </a:r>
                      <a:r>
                        <a:rPr lang="en-US" altLang="ko-KR" dirty="0">
                          <a:latin typeface="아리따-돋움(TTF)-Medium" panose="02020603020101020101" pitchFamily="18" charset="-127"/>
                          <a:ea typeface="아리따-돋움(TTF)-Medium" panose="02020603020101020101" pitchFamily="18" charset="-127"/>
                        </a:rPr>
                        <a:t>, </a:t>
                      </a:r>
                      <a:r>
                        <a:rPr lang="ko-KR" altLang="en-US" dirty="0" err="1">
                          <a:latin typeface="아리따-돋움(TTF)-Medium" panose="02020603020101020101" pitchFamily="18" charset="-127"/>
                          <a:ea typeface="아리따-돋움(TTF)-Medium" panose="02020603020101020101" pitchFamily="18" charset="-127"/>
                        </a:rPr>
                        <a:t>ㅅ</a:t>
                      </a:r>
                      <a:r>
                        <a:rPr lang="en-US" altLang="ko-KR" dirty="0">
                          <a:latin typeface="아리따-돋움(TTF)-Medium" panose="02020603020101020101" pitchFamily="18" charset="-127"/>
                          <a:ea typeface="아리따-돋움(TTF)-Medium" panose="02020603020101020101" pitchFamily="18" charset="-127"/>
                        </a:rPr>
                        <a:t>, </a:t>
                      </a:r>
                      <a:r>
                        <a:rPr lang="ko-KR" altLang="en-US" dirty="0" err="1">
                          <a:latin typeface="아리따-돋움(TTF)-Medium" panose="02020603020101020101" pitchFamily="18" charset="-127"/>
                          <a:ea typeface="아리따-돋움(TTF)-Medium" panose="02020603020101020101" pitchFamily="18" charset="-127"/>
                        </a:rPr>
                        <a:t>ㅆ</a:t>
                      </a:r>
                      <a:r>
                        <a:rPr lang="en-US" altLang="ko-KR" dirty="0">
                          <a:latin typeface="아리따-돋움(TTF)-Medium" panose="02020603020101020101" pitchFamily="18" charset="-127"/>
                          <a:ea typeface="아리따-돋움(TTF)-Medium" panose="02020603020101020101" pitchFamily="18" charset="-127"/>
                        </a:rPr>
                        <a:t>, </a:t>
                      </a:r>
                      <a:r>
                        <a:rPr lang="ko-KR" altLang="en-US" dirty="0" err="1">
                          <a:latin typeface="아리따-돋움(TTF)-Medium" panose="02020603020101020101" pitchFamily="18" charset="-127"/>
                          <a:ea typeface="아리따-돋움(TTF)-Medium" panose="02020603020101020101" pitchFamily="18" charset="-127"/>
                        </a:rPr>
                        <a:t>ㅈ</a:t>
                      </a:r>
                      <a:r>
                        <a:rPr lang="en-US" altLang="ko-KR" dirty="0">
                          <a:latin typeface="아리따-돋움(TTF)-Medium" panose="02020603020101020101" pitchFamily="18" charset="-127"/>
                          <a:ea typeface="아리따-돋움(TTF)-Medium" panose="02020603020101020101" pitchFamily="18" charset="-127"/>
                        </a:rPr>
                        <a:t>, </a:t>
                      </a:r>
                      <a:r>
                        <a:rPr lang="ko-KR" altLang="en-US" dirty="0" err="1">
                          <a:latin typeface="아리따-돋움(TTF)-Medium" panose="02020603020101020101" pitchFamily="18" charset="-127"/>
                          <a:ea typeface="아리따-돋움(TTF)-Medium" panose="02020603020101020101" pitchFamily="18" charset="-127"/>
                        </a:rPr>
                        <a:t>ㅊ</a:t>
                      </a:r>
                      <a:r>
                        <a:rPr lang="en-US" altLang="ko-KR" dirty="0">
                          <a:latin typeface="아리따-돋움(TTF)-Medium" panose="02020603020101020101" pitchFamily="18" charset="-127"/>
                          <a:ea typeface="아리따-돋움(TTF)-Medium" panose="02020603020101020101" pitchFamily="18" charset="-127"/>
                        </a:rPr>
                        <a:t>, </a:t>
                      </a:r>
                      <a:r>
                        <a:rPr lang="ko-KR" altLang="en-US" dirty="0" err="1">
                          <a:latin typeface="아리따-돋움(TTF)-Medium" panose="02020603020101020101" pitchFamily="18" charset="-127"/>
                          <a:ea typeface="아리따-돋움(TTF)-Medium" panose="02020603020101020101" pitchFamily="18" charset="-127"/>
                        </a:rPr>
                        <a:t>ㅌ</a:t>
                      </a:r>
                      <a:r>
                        <a:rPr lang="en-US" altLang="ko-KR" dirty="0">
                          <a:latin typeface="아리따-돋움(TTF)-Medium" panose="02020603020101020101" pitchFamily="18" charset="-127"/>
                          <a:ea typeface="아리따-돋움(TTF)-Medium" panose="02020603020101020101" pitchFamily="18" charset="-127"/>
                        </a:rPr>
                        <a:t>, </a:t>
                      </a:r>
                      <a:r>
                        <a:rPr lang="ko-KR" altLang="en-US" dirty="0" err="1">
                          <a:latin typeface="아리따-돋움(TTF)-Medium" panose="02020603020101020101" pitchFamily="18" charset="-127"/>
                          <a:ea typeface="아리따-돋움(TTF)-Medium" panose="02020603020101020101" pitchFamily="18" charset="-127"/>
                        </a:rPr>
                        <a:t>ㅎ</a:t>
                      </a:r>
                      <a:r>
                        <a:rPr lang="ko-KR" altLang="en-US" dirty="0">
                          <a:latin typeface="아리따-돋움(TTF)-Medium" panose="02020603020101020101" pitchFamily="18" charset="-127"/>
                          <a:ea typeface="아리따-돋움(TTF)-Medium" panose="02020603020101020101" pitchFamily="18" charset="-127"/>
                        </a:rPr>
                        <a:t> </a:t>
                      </a:r>
                    </a:p>
                  </a:txBody>
                  <a:tcPr anchor="ctr"/>
                </a:tc>
                <a:tc>
                  <a:txBody>
                    <a:bodyPr/>
                    <a:lstStyle/>
                    <a:p>
                      <a:pPr algn="ctr" latinLnBrk="1"/>
                      <a:r>
                        <a:rPr lang="en-US" altLang="ko-KR" dirty="0">
                          <a:latin typeface="아리따-돋움(TTF)-SemiBold" panose="02020603020101020101" pitchFamily="18" charset="-127"/>
                          <a:ea typeface="아리따-돋움(TTF)-SemiBold" panose="02020603020101020101" pitchFamily="18" charset="-127"/>
                        </a:rPr>
                        <a:t>[</a:t>
                      </a:r>
                      <a:r>
                        <a:rPr lang="ko-KR" altLang="en-US" dirty="0" err="1">
                          <a:latin typeface="아리따-돋움(TTF)-SemiBold" panose="02020603020101020101" pitchFamily="18" charset="-127"/>
                          <a:ea typeface="아리따-돋움(TTF)-SemiBold" panose="02020603020101020101" pitchFamily="18" charset="-127"/>
                        </a:rPr>
                        <a:t>ㄷ</a:t>
                      </a:r>
                      <a:r>
                        <a:rPr lang="en-US" altLang="ko-KR" dirty="0">
                          <a:latin typeface="아리따-돋움(TTF)-SemiBold" panose="02020603020101020101" pitchFamily="18" charset="-127"/>
                          <a:ea typeface="아리따-돋움(TTF)-SemiBold" panose="02020603020101020101" pitchFamily="18" charset="-127"/>
                        </a:rPr>
                        <a:t>] D/T</a:t>
                      </a:r>
                      <a:endParaRPr lang="ko-KR" altLang="en-US" dirty="0">
                        <a:latin typeface="아리따-돋움(TTF)-SemiBold" panose="02020603020101020101" pitchFamily="18" charset="-127"/>
                        <a:ea typeface="아리따-돋움(TTF)-SemiBold" panose="02020603020101020101" pitchFamily="18" charset="-127"/>
                      </a:endParaRPr>
                    </a:p>
                  </a:txBody>
                  <a:tcPr anchor="ctr"/>
                </a:tc>
                <a:tc>
                  <a:txBody>
                    <a:bodyPr/>
                    <a:lstStyle/>
                    <a:p>
                      <a:pPr algn="ctr" latinLnBrk="1"/>
                      <a:r>
                        <a:rPr lang="ko-KR" altLang="en-US" b="1" dirty="0">
                          <a:latin typeface="아리따-돋움(TTF)-Medium" panose="02020603020101020101" pitchFamily="18" charset="-127"/>
                          <a:ea typeface="아리따-돋움(TTF)-Medium" panose="02020603020101020101" pitchFamily="18" charset="-127"/>
                        </a:rPr>
                        <a:t>낮</a:t>
                      </a:r>
                      <a:r>
                        <a:rPr lang="en-US" altLang="ko-KR" b="0" dirty="0">
                          <a:latin typeface="아리따-돋움(TTF)-Medium" panose="02020603020101020101" pitchFamily="18" charset="-127"/>
                          <a:ea typeface="아리따-돋움(TTF)-Medium" panose="02020603020101020101" pitchFamily="18" charset="-127"/>
                        </a:rPr>
                        <a:t>[</a:t>
                      </a:r>
                      <a:r>
                        <a:rPr lang="ko-KR" altLang="en-US" b="0" dirty="0">
                          <a:latin typeface="아리따-돋움(TTF)-Medium" panose="02020603020101020101" pitchFamily="18" charset="-127"/>
                          <a:ea typeface="아리따-돋움(TTF)-Medium" panose="02020603020101020101" pitchFamily="18" charset="-127"/>
                        </a:rPr>
                        <a:t>낫</a:t>
                      </a:r>
                      <a:r>
                        <a:rPr lang="en-US" altLang="ko-KR" b="0" dirty="0">
                          <a:latin typeface="아리따-돋움(TTF)-Medium" panose="02020603020101020101" pitchFamily="18" charset="-127"/>
                          <a:ea typeface="아리따-돋움(TTF)-Medium" panose="02020603020101020101" pitchFamily="18" charset="-127"/>
                        </a:rPr>
                        <a:t>] : Daytime-[</a:t>
                      </a:r>
                      <a:r>
                        <a:rPr lang="en-US" altLang="ko-KR" b="0" dirty="0" err="1">
                          <a:latin typeface="아리따-돋움(TTF)-Medium" panose="02020603020101020101" pitchFamily="18" charset="-127"/>
                          <a:ea typeface="아리따-돋움(TTF)-Medium" panose="02020603020101020101" pitchFamily="18" charset="-127"/>
                        </a:rPr>
                        <a:t>nat</a:t>
                      </a:r>
                      <a:r>
                        <a:rPr lang="en-US" altLang="ko-KR" b="0" dirty="0">
                          <a:latin typeface="아리따-돋움(TTF)-Medium" panose="02020603020101020101" pitchFamily="18" charset="-127"/>
                          <a:ea typeface="아리따-돋움(TTF)-Medium" panose="02020603020101020101" pitchFamily="18" charset="-127"/>
                        </a:rPr>
                        <a:t>], </a:t>
                      </a:r>
                      <a:r>
                        <a:rPr lang="ko-KR" altLang="en-US" b="1" dirty="0">
                          <a:latin typeface="아리따-돋움(TTF)-Medium" panose="02020603020101020101" pitchFamily="18" charset="-127"/>
                          <a:ea typeface="아리따-돋움(TTF)-Medium" panose="02020603020101020101" pitchFamily="18" charset="-127"/>
                        </a:rPr>
                        <a:t>꽃</a:t>
                      </a:r>
                      <a:r>
                        <a:rPr lang="en-US" altLang="ko-KR" b="0" dirty="0">
                          <a:latin typeface="아리따-돋움(TTF)-Medium" panose="02020603020101020101" pitchFamily="18" charset="-127"/>
                          <a:ea typeface="아리따-돋움(TTF)-Medium" panose="02020603020101020101" pitchFamily="18" charset="-127"/>
                        </a:rPr>
                        <a:t>[</a:t>
                      </a:r>
                      <a:r>
                        <a:rPr lang="ko-KR" altLang="en-US" b="0" dirty="0" err="1">
                          <a:latin typeface="아리따-돋움(TTF)-Medium" panose="02020603020101020101" pitchFamily="18" charset="-127"/>
                          <a:ea typeface="아리따-돋움(TTF)-Medium" panose="02020603020101020101" pitchFamily="18" charset="-127"/>
                        </a:rPr>
                        <a:t>꼿</a:t>
                      </a:r>
                      <a:r>
                        <a:rPr lang="en-US" altLang="ko-KR" b="0" dirty="0">
                          <a:latin typeface="아리따-돋움(TTF)-Medium" panose="02020603020101020101" pitchFamily="18" charset="-127"/>
                          <a:ea typeface="아리따-돋움(TTF)-Medium" panose="02020603020101020101" pitchFamily="18" charset="-127"/>
                        </a:rPr>
                        <a:t>] : Flower-[</a:t>
                      </a:r>
                      <a:r>
                        <a:rPr lang="en-US" altLang="ko-KR" b="0" dirty="0" err="1">
                          <a:latin typeface="아리따-돋움(TTF)-Medium" panose="02020603020101020101" pitchFamily="18" charset="-127"/>
                          <a:ea typeface="아리따-돋움(TTF)-Medium" panose="02020603020101020101" pitchFamily="18" charset="-127"/>
                        </a:rPr>
                        <a:t>ggot</a:t>
                      </a:r>
                      <a:r>
                        <a:rPr lang="en-US" altLang="ko-KR" b="0" dirty="0">
                          <a:latin typeface="아리따-돋움(TTF)-Medium" panose="02020603020101020101" pitchFamily="18" charset="-127"/>
                          <a:ea typeface="아리따-돋움(TTF)-Medium" panose="02020603020101020101" pitchFamily="18" charset="-127"/>
                        </a:rPr>
                        <a:t>], </a:t>
                      </a:r>
                      <a:endParaRPr lang="ko-KR" altLang="en-US" b="1" dirty="0">
                        <a:latin typeface="아리따-돋움(TTF)-Medium" panose="02020603020101020101" pitchFamily="18" charset="-127"/>
                        <a:ea typeface="아리따-돋움(TTF)-Medium" panose="02020603020101020101" pitchFamily="18" charset="-127"/>
                      </a:endParaRPr>
                    </a:p>
                  </a:txBody>
                  <a:tcPr anchor="ctr"/>
                </a:tc>
                <a:extLst>
                  <a:ext uri="{0D108BD9-81ED-4DB2-BD59-A6C34878D82A}">
                    <a16:rowId xmlns:a16="http://schemas.microsoft.com/office/drawing/2014/main" val="2847949974"/>
                  </a:ext>
                </a:extLst>
              </a:tr>
              <a:tr h="528349">
                <a:tc>
                  <a:txBody>
                    <a:bodyPr/>
                    <a:lstStyle/>
                    <a:p>
                      <a:pPr algn="ctr" latinLnBrk="1"/>
                      <a:r>
                        <a:rPr lang="ko-KR" altLang="en-US" dirty="0" err="1">
                          <a:latin typeface="아리따-돋움(TTF)-Medium" panose="02020603020101020101" pitchFamily="18" charset="-127"/>
                          <a:ea typeface="아리따-돋움(TTF)-Medium" panose="02020603020101020101" pitchFamily="18" charset="-127"/>
                        </a:rPr>
                        <a:t>ㄹ</a:t>
                      </a:r>
                      <a:endParaRPr lang="ko-KR" altLang="en-US" dirty="0">
                        <a:latin typeface="아리따-돋움(TTF)-Medium" panose="02020603020101020101" pitchFamily="18" charset="-127"/>
                        <a:ea typeface="아리따-돋움(TTF)-Medium" panose="02020603020101020101" pitchFamily="18" charset="-127"/>
                      </a:endParaRPr>
                    </a:p>
                  </a:txBody>
                  <a:tcPr anchor="ctr"/>
                </a:tc>
                <a:tc>
                  <a:txBody>
                    <a:bodyPr/>
                    <a:lstStyle/>
                    <a:p>
                      <a:pPr algn="ctr" latinLnBrk="1"/>
                      <a:r>
                        <a:rPr lang="en-US" altLang="ko-KR" dirty="0">
                          <a:latin typeface="아리따-돋움(TTF)-SemiBold" panose="02020603020101020101" pitchFamily="18" charset="-127"/>
                          <a:ea typeface="아리따-돋움(TTF)-SemiBold" panose="02020603020101020101" pitchFamily="18" charset="-127"/>
                        </a:rPr>
                        <a:t>[</a:t>
                      </a:r>
                      <a:r>
                        <a:rPr lang="ko-KR" altLang="en-US" dirty="0">
                          <a:latin typeface="아리따-돋움(TTF)-SemiBold" panose="02020603020101020101" pitchFamily="18" charset="-127"/>
                          <a:ea typeface="아리따-돋움(TTF)-SemiBold" panose="02020603020101020101" pitchFamily="18" charset="-127"/>
                        </a:rPr>
                        <a:t>ㄹ</a:t>
                      </a:r>
                      <a:r>
                        <a:rPr lang="en-US" altLang="ko-KR" dirty="0">
                          <a:latin typeface="아리따-돋움(TTF)-SemiBold" panose="02020603020101020101" pitchFamily="18" charset="-127"/>
                          <a:ea typeface="아리따-돋움(TTF)-SemiBold" panose="02020603020101020101" pitchFamily="18" charset="-127"/>
                        </a:rPr>
                        <a:t>] R/L</a:t>
                      </a:r>
                      <a:endParaRPr lang="ko-KR" altLang="en-US" dirty="0">
                        <a:latin typeface="아리따-돋움(TTF)-SemiBold" panose="02020603020101020101" pitchFamily="18" charset="-127"/>
                        <a:ea typeface="아리따-돋움(TTF)-SemiBold" panose="02020603020101020101" pitchFamily="18" charset="-127"/>
                      </a:endParaRPr>
                    </a:p>
                  </a:txBody>
                  <a:tcPr anchor="ctr"/>
                </a:tc>
                <a:tc>
                  <a:txBody>
                    <a:bodyPr/>
                    <a:lstStyle/>
                    <a:p>
                      <a:pPr algn="ctr" latinLnBrk="1"/>
                      <a:r>
                        <a:rPr lang="ko-KR" altLang="en-US" b="1" dirty="0">
                          <a:latin typeface="아리따-돋움(TTF)-Medium" panose="02020603020101020101" pitchFamily="18" charset="-127"/>
                          <a:ea typeface="아리따-돋움(TTF)-Medium" panose="02020603020101020101" pitchFamily="18" charset="-127"/>
                        </a:rPr>
                        <a:t>길</a:t>
                      </a:r>
                      <a:r>
                        <a:rPr lang="en-US" altLang="ko-KR" dirty="0">
                          <a:latin typeface="아리따-돋움(TTF)-Medium" panose="02020603020101020101" pitchFamily="18" charset="-127"/>
                          <a:ea typeface="아리따-돋움(TTF)-Medium" panose="02020603020101020101" pitchFamily="18" charset="-127"/>
                        </a:rPr>
                        <a:t>[</a:t>
                      </a:r>
                      <a:r>
                        <a:rPr lang="ko-KR" altLang="en-US" dirty="0">
                          <a:latin typeface="아리따-돋움(TTF)-Medium" panose="02020603020101020101" pitchFamily="18" charset="-127"/>
                          <a:ea typeface="아리따-돋움(TTF)-Medium" panose="02020603020101020101" pitchFamily="18" charset="-127"/>
                        </a:rPr>
                        <a:t>길</a:t>
                      </a:r>
                      <a:r>
                        <a:rPr lang="en-US" altLang="ko-KR" dirty="0">
                          <a:latin typeface="아리따-돋움(TTF)-Medium" panose="02020603020101020101" pitchFamily="18" charset="-127"/>
                          <a:ea typeface="아리따-돋움(TTF)-Medium" panose="02020603020101020101" pitchFamily="18" charset="-127"/>
                        </a:rPr>
                        <a:t>] : Road-[Gil], </a:t>
                      </a:r>
                      <a:r>
                        <a:rPr lang="ko-KR" altLang="en-US" b="1" dirty="0">
                          <a:latin typeface="아리따-돋움(TTF)-Medium" panose="02020603020101020101" pitchFamily="18" charset="-127"/>
                          <a:ea typeface="아리따-돋움(TTF)-Medium" panose="02020603020101020101" pitchFamily="18" charset="-127"/>
                        </a:rPr>
                        <a:t>달</a:t>
                      </a:r>
                      <a:r>
                        <a:rPr lang="en-US" altLang="ko-KR" b="0" dirty="0">
                          <a:latin typeface="아리따-돋움(TTF)-Medium" panose="02020603020101020101" pitchFamily="18" charset="-127"/>
                          <a:ea typeface="아리따-돋움(TTF)-Medium" panose="02020603020101020101" pitchFamily="18" charset="-127"/>
                        </a:rPr>
                        <a:t>[</a:t>
                      </a:r>
                      <a:r>
                        <a:rPr lang="ko-KR" altLang="en-US" b="0" dirty="0">
                          <a:latin typeface="아리따-돋움(TTF)-Medium" panose="02020603020101020101" pitchFamily="18" charset="-127"/>
                          <a:ea typeface="아리따-돋움(TTF)-Medium" panose="02020603020101020101" pitchFamily="18" charset="-127"/>
                        </a:rPr>
                        <a:t>달</a:t>
                      </a:r>
                      <a:r>
                        <a:rPr lang="en-US" altLang="ko-KR" b="0" dirty="0">
                          <a:latin typeface="아리따-돋움(TTF)-Medium" panose="02020603020101020101" pitchFamily="18" charset="-127"/>
                          <a:ea typeface="아리따-돋움(TTF)-Medium" panose="02020603020101020101" pitchFamily="18" charset="-127"/>
                        </a:rPr>
                        <a:t>] : Moon-[dal]</a:t>
                      </a:r>
                      <a:endParaRPr lang="ko-KR" altLang="en-US" dirty="0">
                        <a:latin typeface="아리따-돋움(TTF)-Medium" panose="02020603020101020101" pitchFamily="18" charset="-127"/>
                        <a:ea typeface="아리따-돋움(TTF)-Medium" panose="02020603020101020101" pitchFamily="18" charset="-127"/>
                      </a:endParaRPr>
                    </a:p>
                  </a:txBody>
                  <a:tcPr anchor="ctr"/>
                </a:tc>
                <a:extLst>
                  <a:ext uri="{0D108BD9-81ED-4DB2-BD59-A6C34878D82A}">
                    <a16:rowId xmlns:a16="http://schemas.microsoft.com/office/drawing/2014/main" val="705013151"/>
                  </a:ext>
                </a:extLst>
              </a:tr>
              <a:tr h="528349">
                <a:tc>
                  <a:txBody>
                    <a:bodyPr/>
                    <a:lstStyle/>
                    <a:p>
                      <a:pPr algn="ctr" latinLnBrk="1"/>
                      <a:r>
                        <a:rPr lang="ko-KR" altLang="en-US" dirty="0" err="1">
                          <a:latin typeface="아리따-돋움(TTF)-Medium" panose="02020603020101020101" pitchFamily="18" charset="-127"/>
                          <a:ea typeface="아리따-돋움(TTF)-Medium" panose="02020603020101020101" pitchFamily="18" charset="-127"/>
                        </a:rPr>
                        <a:t>ㅁ</a:t>
                      </a:r>
                      <a:endParaRPr lang="ko-KR" altLang="en-US" dirty="0">
                        <a:latin typeface="아리따-돋움(TTF)-Medium" panose="02020603020101020101" pitchFamily="18" charset="-127"/>
                        <a:ea typeface="아리따-돋움(TTF)-Medium" panose="02020603020101020101" pitchFamily="18" charset="-127"/>
                      </a:endParaRPr>
                    </a:p>
                  </a:txBody>
                  <a:tcPr anchor="ctr"/>
                </a:tc>
                <a:tc>
                  <a:txBody>
                    <a:bodyPr/>
                    <a:lstStyle/>
                    <a:p>
                      <a:pPr algn="ctr" latinLnBrk="1"/>
                      <a:r>
                        <a:rPr lang="en-US" altLang="ko-KR" dirty="0">
                          <a:latin typeface="아리따-돋움(TTF)-SemiBold" panose="02020603020101020101" pitchFamily="18" charset="-127"/>
                          <a:ea typeface="아리따-돋움(TTF)-SemiBold" panose="02020603020101020101" pitchFamily="18" charset="-127"/>
                        </a:rPr>
                        <a:t>[</a:t>
                      </a:r>
                      <a:r>
                        <a:rPr lang="ko-KR" altLang="en-US" dirty="0" err="1">
                          <a:latin typeface="아리따-돋움(TTF)-SemiBold" panose="02020603020101020101" pitchFamily="18" charset="-127"/>
                          <a:ea typeface="아리따-돋움(TTF)-SemiBold" panose="02020603020101020101" pitchFamily="18" charset="-127"/>
                        </a:rPr>
                        <a:t>ㅁ</a:t>
                      </a:r>
                      <a:r>
                        <a:rPr lang="en-US" altLang="ko-KR" dirty="0">
                          <a:latin typeface="아리따-돋움(TTF)-SemiBold" panose="02020603020101020101" pitchFamily="18" charset="-127"/>
                          <a:ea typeface="아리따-돋움(TTF)-SemiBold" panose="02020603020101020101" pitchFamily="18" charset="-127"/>
                        </a:rPr>
                        <a:t>] M</a:t>
                      </a:r>
                    </a:p>
                  </a:txBody>
                  <a:tcPr anchor="ctr"/>
                </a:tc>
                <a:tc>
                  <a:txBody>
                    <a:bodyPr/>
                    <a:lstStyle/>
                    <a:p>
                      <a:pPr algn="ctr" latinLnBrk="1"/>
                      <a:r>
                        <a:rPr lang="ko-KR" altLang="en-US" b="1" dirty="0">
                          <a:latin typeface="아리따-돋움(TTF)-Medium" panose="02020603020101020101" pitchFamily="18" charset="-127"/>
                          <a:ea typeface="아리따-돋움(TTF)-Medium" panose="02020603020101020101" pitchFamily="18" charset="-127"/>
                        </a:rPr>
                        <a:t>몸</a:t>
                      </a:r>
                      <a:r>
                        <a:rPr lang="en-US" altLang="ko-KR" dirty="0">
                          <a:latin typeface="아리따-돋움(TTF)-Medium" panose="02020603020101020101" pitchFamily="18" charset="-127"/>
                          <a:ea typeface="아리따-돋움(TTF)-Medium" panose="02020603020101020101" pitchFamily="18" charset="-127"/>
                        </a:rPr>
                        <a:t>[</a:t>
                      </a:r>
                      <a:r>
                        <a:rPr lang="ko-KR" altLang="en-US" dirty="0">
                          <a:latin typeface="아리따-돋움(TTF)-Medium" panose="02020603020101020101" pitchFamily="18" charset="-127"/>
                          <a:ea typeface="아리따-돋움(TTF)-Medium" panose="02020603020101020101" pitchFamily="18" charset="-127"/>
                        </a:rPr>
                        <a:t>몸</a:t>
                      </a:r>
                      <a:r>
                        <a:rPr lang="en-US" altLang="ko-KR" dirty="0">
                          <a:latin typeface="아리따-돋움(TTF)-Medium" panose="02020603020101020101" pitchFamily="18" charset="-127"/>
                          <a:ea typeface="아리따-돋움(TTF)-Medium" panose="02020603020101020101" pitchFamily="18" charset="-127"/>
                        </a:rPr>
                        <a:t>] : Body-{mom]</a:t>
                      </a:r>
                      <a:endParaRPr lang="ko-KR" altLang="en-US" dirty="0">
                        <a:latin typeface="아리따-돋움(TTF)-Medium" panose="02020603020101020101" pitchFamily="18" charset="-127"/>
                        <a:ea typeface="아리따-돋움(TTF)-Medium" panose="02020603020101020101" pitchFamily="18" charset="-127"/>
                      </a:endParaRPr>
                    </a:p>
                  </a:txBody>
                  <a:tcPr anchor="ctr"/>
                </a:tc>
                <a:extLst>
                  <a:ext uri="{0D108BD9-81ED-4DB2-BD59-A6C34878D82A}">
                    <a16:rowId xmlns:a16="http://schemas.microsoft.com/office/drawing/2014/main" val="462952729"/>
                  </a:ext>
                </a:extLst>
              </a:tr>
              <a:tr h="528349">
                <a:tc>
                  <a:txBody>
                    <a:bodyPr/>
                    <a:lstStyle/>
                    <a:p>
                      <a:pPr algn="ctr" latinLnBrk="1"/>
                      <a:r>
                        <a:rPr lang="ko-KR" altLang="en-US" dirty="0" err="1">
                          <a:latin typeface="아리따-돋움(TTF)-Medium" panose="02020603020101020101" pitchFamily="18" charset="-127"/>
                          <a:ea typeface="아리따-돋움(TTF)-Medium" panose="02020603020101020101" pitchFamily="18" charset="-127"/>
                        </a:rPr>
                        <a:t>ㅂ</a:t>
                      </a:r>
                      <a:r>
                        <a:rPr lang="en-US" altLang="ko-KR" dirty="0">
                          <a:latin typeface="아리따-돋움(TTF)-Medium" panose="02020603020101020101" pitchFamily="18" charset="-127"/>
                          <a:ea typeface="아리따-돋움(TTF)-Medium" panose="02020603020101020101" pitchFamily="18" charset="-127"/>
                        </a:rPr>
                        <a:t>, </a:t>
                      </a:r>
                      <a:r>
                        <a:rPr lang="ko-KR" altLang="en-US" dirty="0" err="1">
                          <a:latin typeface="아리따-돋움(TTF)-Medium" panose="02020603020101020101" pitchFamily="18" charset="-127"/>
                          <a:ea typeface="아리따-돋움(TTF)-Medium" panose="02020603020101020101" pitchFamily="18" charset="-127"/>
                        </a:rPr>
                        <a:t>ㅍ</a:t>
                      </a:r>
                      <a:endParaRPr lang="ko-KR" altLang="en-US" dirty="0">
                        <a:latin typeface="아리따-돋움(TTF)-Medium" panose="02020603020101020101" pitchFamily="18" charset="-127"/>
                        <a:ea typeface="아리따-돋움(TTF)-Medium" panose="02020603020101020101" pitchFamily="18" charset="-127"/>
                      </a:endParaRPr>
                    </a:p>
                  </a:txBody>
                  <a:tcPr anchor="ctr"/>
                </a:tc>
                <a:tc>
                  <a:txBody>
                    <a:bodyPr/>
                    <a:lstStyle/>
                    <a:p>
                      <a:pPr algn="ctr" latinLnBrk="1"/>
                      <a:r>
                        <a:rPr lang="en-US" altLang="ko-KR" dirty="0">
                          <a:latin typeface="아리따-돋움(TTF)-SemiBold" panose="02020603020101020101" pitchFamily="18" charset="-127"/>
                          <a:ea typeface="아리따-돋움(TTF)-SemiBold" panose="02020603020101020101" pitchFamily="18" charset="-127"/>
                        </a:rPr>
                        <a:t>[</a:t>
                      </a:r>
                      <a:r>
                        <a:rPr lang="ko-KR" altLang="en-US" dirty="0" err="1">
                          <a:latin typeface="아리따-돋움(TTF)-SemiBold" panose="02020603020101020101" pitchFamily="18" charset="-127"/>
                          <a:ea typeface="아리따-돋움(TTF)-SemiBold" panose="02020603020101020101" pitchFamily="18" charset="-127"/>
                        </a:rPr>
                        <a:t>ㅂ</a:t>
                      </a:r>
                      <a:r>
                        <a:rPr lang="en-US" altLang="ko-KR" dirty="0">
                          <a:latin typeface="아리따-돋움(TTF)-SemiBold" panose="02020603020101020101" pitchFamily="18" charset="-127"/>
                          <a:ea typeface="아리따-돋움(TTF)-SemiBold" panose="02020603020101020101" pitchFamily="18" charset="-127"/>
                        </a:rPr>
                        <a:t>] B/P</a:t>
                      </a:r>
                      <a:endParaRPr lang="ko-KR" altLang="en-US" dirty="0">
                        <a:latin typeface="아리따-돋움(TTF)-SemiBold" panose="02020603020101020101" pitchFamily="18" charset="-127"/>
                        <a:ea typeface="아리따-돋움(TTF)-SemiBold" panose="02020603020101020101" pitchFamily="18" charset="-127"/>
                      </a:endParaRPr>
                    </a:p>
                  </a:txBody>
                  <a:tcPr anchor="ctr"/>
                </a:tc>
                <a:tc>
                  <a:txBody>
                    <a:bodyPr/>
                    <a:lstStyle/>
                    <a:p>
                      <a:pPr algn="ctr" latinLnBrk="1"/>
                      <a:r>
                        <a:rPr lang="ko-KR" altLang="en-US" b="1" dirty="0">
                          <a:latin typeface="아리따-돋움(TTF)-Medium" panose="02020603020101020101" pitchFamily="18" charset="-127"/>
                          <a:ea typeface="아리따-돋움(TTF)-Medium" panose="02020603020101020101" pitchFamily="18" charset="-127"/>
                        </a:rPr>
                        <a:t>밥</a:t>
                      </a:r>
                      <a:r>
                        <a:rPr lang="en-US" altLang="ko-KR" dirty="0">
                          <a:latin typeface="아리따-돋움(TTF)-Medium" panose="02020603020101020101" pitchFamily="18" charset="-127"/>
                          <a:ea typeface="아리따-돋움(TTF)-Medium" panose="02020603020101020101" pitchFamily="18" charset="-127"/>
                        </a:rPr>
                        <a:t>[</a:t>
                      </a:r>
                      <a:r>
                        <a:rPr lang="ko-KR" altLang="en-US" dirty="0">
                          <a:latin typeface="아리따-돋움(TTF)-Medium" panose="02020603020101020101" pitchFamily="18" charset="-127"/>
                          <a:ea typeface="아리따-돋움(TTF)-Medium" panose="02020603020101020101" pitchFamily="18" charset="-127"/>
                        </a:rPr>
                        <a:t>밥</a:t>
                      </a:r>
                      <a:r>
                        <a:rPr lang="en-US" altLang="ko-KR" dirty="0">
                          <a:latin typeface="아리따-돋움(TTF)-Medium" panose="02020603020101020101" pitchFamily="18" charset="-127"/>
                          <a:ea typeface="아리따-돋움(TTF)-Medium" panose="02020603020101020101" pitchFamily="18" charset="-127"/>
                        </a:rPr>
                        <a:t>] : Rice-[bap], </a:t>
                      </a:r>
                      <a:r>
                        <a:rPr lang="ko-KR" altLang="en-US" b="1" dirty="0">
                          <a:latin typeface="아리따-돋움(TTF)-Medium" panose="02020603020101020101" pitchFamily="18" charset="-127"/>
                          <a:ea typeface="아리따-돋움(TTF)-Medium" panose="02020603020101020101" pitchFamily="18" charset="-127"/>
                        </a:rPr>
                        <a:t>숲</a:t>
                      </a:r>
                      <a:r>
                        <a:rPr lang="en-US" altLang="ko-KR" dirty="0">
                          <a:latin typeface="아리따-돋움(TTF)-Medium" panose="02020603020101020101" pitchFamily="18" charset="-127"/>
                          <a:ea typeface="아리따-돋움(TTF)-Medium" panose="02020603020101020101" pitchFamily="18" charset="-127"/>
                        </a:rPr>
                        <a:t>[</a:t>
                      </a:r>
                      <a:r>
                        <a:rPr lang="ko-KR" altLang="en-US" dirty="0" err="1">
                          <a:latin typeface="아리따-돋움(TTF)-Medium" panose="02020603020101020101" pitchFamily="18" charset="-127"/>
                          <a:ea typeface="아리따-돋움(TTF)-Medium" panose="02020603020101020101" pitchFamily="18" charset="-127"/>
                        </a:rPr>
                        <a:t>숩</a:t>
                      </a:r>
                      <a:r>
                        <a:rPr lang="en-US" altLang="ko-KR" dirty="0">
                          <a:latin typeface="아리따-돋움(TTF)-Medium" panose="02020603020101020101" pitchFamily="18" charset="-127"/>
                          <a:ea typeface="아리따-돋움(TTF)-Medium" panose="02020603020101020101" pitchFamily="18" charset="-127"/>
                        </a:rPr>
                        <a:t>] : Forest-[</a:t>
                      </a:r>
                      <a:r>
                        <a:rPr lang="en-US" altLang="ko-KR" dirty="0" err="1">
                          <a:latin typeface="아리따-돋움(TTF)-Medium" panose="02020603020101020101" pitchFamily="18" charset="-127"/>
                          <a:ea typeface="아리따-돋움(TTF)-Medium" panose="02020603020101020101" pitchFamily="18" charset="-127"/>
                        </a:rPr>
                        <a:t>soop</a:t>
                      </a:r>
                      <a:r>
                        <a:rPr lang="en-US" altLang="ko-KR" dirty="0">
                          <a:latin typeface="아리따-돋움(TTF)-Medium" panose="02020603020101020101" pitchFamily="18" charset="-127"/>
                          <a:ea typeface="아리따-돋움(TTF)-Medium" panose="02020603020101020101" pitchFamily="18" charset="-127"/>
                        </a:rPr>
                        <a:t>]</a:t>
                      </a:r>
                      <a:endParaRPr lang="ko-KR" altLang="en-US" dirty="0">
                        <a:latin typeface="아리따-돋움(TTF)-Medium" panose="02020603020101020101" pitchFamily="18" charset="-127"/>
                        <a:ea typeface="아리따-돋움(TTF)-Medium" panose="02020603020101020101" pitchFamily="18" charset="-127"/>
                      </a:endParaRPr>
                    </a:p>
                  </a:txBody>
                  <a:tcPr anchor="ctr"/>
                </a:tc>
                <a:extLst>
                  <a:ext uri="{0D108BD9-81ED-4DB2-BD59-A6C34878D82A}">
                    <a16:rowId xmlns:a16="http://schemas.microsoft.com/office/drawing/2014/main" val="2772591028"/>
                  </a:ext>
                </a:extLst>
              </a:tr>
              <a:tr h="528349">
                <a:tc>
                  <a:txBody>
                    <a:bodyPr/>
                    <a:lstStyle/>
                    <a:p>
                      <a:pPr algn="ctr" latinLnBrk="1"/>
                      <a:r>
                        <a:rPr lang="ko-KR" altLang="en-US" dirty="0" err="1">
                          <a:latin typeface="아리따-돋움(TTF)-Medium" panose="02020603020101020101" pitchFamily="18" charset="-127"/>
                          <a:ea typeface="아리따-돋움(TTF)-Medium" panose="02020603020101020101" pitchFamily="18" charset="-127"/>
                        </a:rPr>
                        <a:t>ㅇ</a:t>
                      </a:r>
                      <a:endParaRPr lang="ko-KR" altLang="en-US" dirty="0">
                        <a:latin typeface="아리따-돋움(TTF)-Medium" panose="02020603020101020101" pitchFamily="18" charset="-127"/>
                        <a:ea typeface="아리따-돋움(TTF)-Medium" panose="02020603020101020101" pitchFamily="18" charset="-127"/>
                      </a:endParaRPr>
                    </a:p>
                  </a:txBody>
                  <a:tcPr anchor="ctr"/>
                </a:tc>
                <a:tc>
                  <a:txBody>
                    <a:bodyPr/>
                    <a:lstStyle/>
                    <a:p>
                      <a:pPr algn="ctr" latinLnBrk="1"/>
                      <a:r>
                        <a:rPr lang="en-US" altLang="ko-KR" dirty="0">
                          <a:latin typeface="아리따-돋움(TTF)-SemiBold" panose="02020603020101020101" pitchFamily="18" charset="-127"/>
                          <a:ea typeface="아리따-돋움(TTF)-SemiBold" panose="02020603020101020101" pitchFamily="18" charset="-127"/>
                        </a:rPr>
                        <a:t>[</a:t>
                      </a:r>
                      <a:r>
                        <a:rPr lang="ko-KR" altLang="en-US" dirty="0" err="1">
                          <a:latin typeface="아리따-돋움(TTF)-SemiBold" panose="02020603020101020101" pitchFamily="18" charset="-127"/>
                          <a:ea typeface="아리따-돋움(TTF)-SemiBold" panose="02020603020101020101" pitchFamily="18" charset="-127"/>
                        </a:rPr>
                        <a:t>ㅇ</a:t>
                      </a:r>
                      <a:r>
                        <a:rPr lang="en-US" altLang="ko-KR" dirty="0">
                          <a:latin typeface="아리따-돋움(TTF)-SemiBold" panose="02020603020101020101" pitchFamily="18" charset="-127"/>
                          <a:ea typeface="아리따-돋움(TTF)-SemiBold" panose="02020603020101020101" pitchFamily="18" charset="-127"/>
                        </a:rPr>
                        <a:t>] NG</a:t>
                      </a:r>
                      <a:endParaRPr lang="ko-KR" altLang="en-US" dirty="0">
                        <a:latin typeface="아리따-돋움(TTF)-SemiBold" panose="02020603020101020101" pitchFamily="18" charset="-127"/>
                        <a:ea typeface="아리따-돋움(TTF)-SemiBold" panose="02020603020101020101" pitchFamily="18" charset="-127"/>
                      </a:endParaRPr>
                    </a:p>
                  </a:txBody>
                  <a:tcPr anchor="ctr"/>
                </a:tc>
                <a:tc>
                  <a:txBody>
                    <a:bodyPr/>
                    <a:lstStyle/>
                    <a:p>
                      <a:pPr algn="ctr" latinLnBrk="1"/>
                      <a:r>
                        <a:rPr lang="ko-KR" altLang="en-US" b="1" dirty="0">
                          <a:latin typeface="아리따-돋움(TTF)-Medium" panose="02020603020101020101" pitchFamily="18" charset="-127"/>
                          <a:ea typeface="아리따-돋움(TTF)-Medium" panose="02020603020101020101" pitchFamily="18" charset="-127"/>
                        </a:rPr>
                        <a:t>강</a:t>
                      </a:r>
                      <a:r>
                        <a:rPr lang="en-US" altLang="ko-KR" dirty="0">
                          <a:latin typeface="아리따-돋움(TTF)-Medium" panose="02020603020101020101" pitchFamily="18" charset="-127"/>
                          <a:ea typeface="아리따-돋움(TTF)-Medium" panose="02020603020101020101" pitchFamily="18" charset="-127"/>
                        </a:rPr>
                        <a:t>[</a:t>
                      </a:r>
                      <a:r>
                        <a:rPr lang="ko-KR" altLang="en-US" dirty="0">
                          <a:latin typeface="아리따-돋움(TTF)-Medium" panose="02020603020101020101" pitchFamily="18" charset="-127"/>
                          <a:ea typeface="아리따-돋움(TTF)-Medium" panose="02020603020101020101" pitchFamily="18" charset="-127"/>
                        </a:rPr>
                        <a:t>강</a:t>
                      </a:r>
                      <a:r>
                        <a:rPr lang="en-US" altLang="ko-KR" dirty="0">
                          <a:latin typeface="아리따-돋움(TTF)-Medium" panose="02020603020101020101" pitchFamily="18" charset="-127"/>
                          <a:ea typeface="아리따-돋움(TTF)-Medium" panose="02020603020101020101" pitchFamily="18" charset="-127"/>
                        </a:rPr>
                        <a:t>] : River-[gang]</a:t>
                      </a:r>
                      <a:endParaRPr lang="ko-KR" altLang="en-US" dirty="0">
                        <a:latin typeface="아리따-돋움(TTF)-Medium" panose="02020603020101020101" pitchFamily="18" charset="-127"/>
                        <a:ea typeface="아리따-돋움(TTF)-Medium" panose="02020603020101020101" pitchFamily="18" charset="-127"/>
                      </a:endParaRPr>
                    </a:p>
                  </a:txBody>
                  <a:tcPr anchor="ctr"/>
                </a:tc>
                <a:extLst>
                  <a:ext uri="{0D108BD9-81ED-4DB2-BD59-A6C34878D82A}">
                    <a16:rowId xmlns:a16="http://schemas.microsoft.com/office/drawing/2014/main" val="2433943542"/>
                  </a:ext>
                </a:extLst>
              </a:tr>
            </a:tbl>
          </a:graphicData>
        </a:graphic>
      </p:graphicFrame>
    </p:spTree>
    <p:extLst>
      <p:ext uri="{BB962C8B-B14F-4D97-AF65-F5344CB8AC3E}">
        <p14:creationId xmlns:p14="http://schemas.microsoft.com/office/powerpoint/2010/main" val="330364036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5046516"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About </a:t>
            </a:r>
            <a:r>
              <a:rPr kumimoji="0" lang="ko-KR" altLang="en-US"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받침</a:t>
            </a: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a:t>
            </a:r>
            <a:r>
              <a:rPr kumimoji="0" lang="en-US" altLang="ko-KR" sz="3200" b="0" i="0" u="none" strike="noStrike" kern="1200" cap="none" spc="-150" normalizeH="0" baseline="0" noProof="0" dirty="0" err="1">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Batchim</a:t>
            </a: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grpSp>
        <p:nvGrpSpPr>
          <p:cNvPr id="18" name="그룹 17">
            <a:extLst>
              <a:ext uri="{FF2B5EF4-FFF2-40B4-BE49-F238E27FC236}">
                <a16:creationId xmlns:a16="http://schemas.microsoft.com/office/drawing/2014/main" id="{59D35473-2F5E-4467-B343-A95F6C1E0E8B}"/>
              </a:ext>
            </a:extLst>
          </p:cNvPr>
          <p:cNvGrpSpPr/>
          <p:nvPr/>
        </p:nvGrpSpPr>
        <p:grpSpPr>
          <a:xfrm>
            <a:off x="361868" y="967989"/>
            <a:ext cx="6828234" cy="646331"/>
            <a:chOff x="520017" y="1346680"/>
            <a:chExt cx="6828234" cy="646331"/>
          </a:xfrm>
        </p:grpSpPr>
        <p:sp>
          <p:nvSpPr>
            <p:cNvPr id="19" name="직사각형 18">
              <a:extLst>
                <a:ext uri="{FF2B5EF4-FFF2-40B4-BE49-F238E27FC236}">
                  <a16:creationId xmlns:a16="http://schemas.microsoft.com/office/drawing/2014/main" id="{889BFD07-3853-447A-B009-CD3361E36A5B}"/>
                </a:ext>
              </a:extLst>
            </p:cNvPr>
            <p:cNvSpPr/>
            <p:nvPr/>
          </p:nvSpPr>
          <p:spPr>
            <a:xfrm>
              <a:off x="780329" y="1406971"/>
              <a:ext cx="6567922" cy="461665"/>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4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Plus</a:t>
              </a:r>
            </a:p>
          </p:txBody>
        </p:sp>
        <p:sp>
          <p:nvSpPr>
            <p:cNvPr id="20" name="직사각형 19">
              <a:extLst>
                <a:ext uri="{FF2B5EF4-FFF2-40B4-BE49-F238E27FC236}">
                  <a16:creationId xmlns:a16="http://schemas.microsoft.com/office/drawing/2014/main" id="{04F47131-96DE-4266-A8BE-FF1D112B11D4}"/>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cxnSp>
        <p:nvCxnSpPr>
          <p:cNvPr id="7" name="직선 연결선 6">
            <a:extLst>
              <a:ext uri="{FF2B5EF4-FFF2-40B4-BE49-F238E27FC236}">
                <a16:creationId xmlns:a16="http://schemas.microsoft.com/office/drawing/2014/main" id="{78CA2BE1-C00C-44F0-AFE4-62D84157E8EE}"/>
              </a:ext>
            </a:extLst>
          </p:cNvPr>
          <p:cNvCxnSpPr>
            <a:cxnSpLocks/>
          </p:cNvCxnSpPr>
          <p:nvPr/>
        </p:nvCxnSpPr>
        <p:spPr>
          <a:xfrm>
            <a:off x="4953000" y="2214614"/>
            <a:ext cx="0" cy="2355747"/>
          </a:xfrm>
          <a:prstGeom prst="line">
            <a:avLst/>
          </a:prstGeom>
          <a:ln w="285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10" name="직사각형 9">
            <a:extLst>
              <a:ext uri="{FF2B5EF4-FFF2-40B4-BE49-F238E27FC236}">
                <a16:creationId xmlns:a16="http://schemas.microsoft.com/office/drawing/2014/main" id="{3A247F58-BB6F-4BA4-BEDB-63F753BB6F5D}"/>
              </a:ext>
            </a:extLst>
          </p:cNvPr>
          <p:cNvSpPr/>
          <p:nvPr/>
        </p:nvSpPr>
        <p:spPr>
          <a:xfrm>
            <a:off x="613600" y="1489945"/>
            <a:ext cx="5253800" cy="40011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000" b="0"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Can you see the difference between them?</a:t>
            </a:r>
          </a:p>
        </p:txBody>
      </p:sp>
      <p:sp>
        <p:nvSpPr>
          <p:cNvPr id="12" name="TextBox 11">
            <a:extLst>
              <a:ext uri="{FF2B5EF4-FFF2-40B4-BE49-F238E27FC236}">
                <a16:creationId xmlns:a16="http://schemas.microsoft.com/office/drawing/2014/main" id="{DE28BDC4-9B20-412E-AD50-97D64671B1DD}"/>
              </a:ext>
            </a:extLst>
          </p:cNvPr>
          <p:cNvSpPr txBox="1"/>
          <p:nvPr/>
        </p:nvSpPr>
        <p:spPr>
          <a:xfrm>
            <a:off x="882088" y="2414731"/>
            <a:ext cx="3043881" cy="1754326"/>
          </a:xfrm>
          <a:prstGeom prst="rect">
            <a:avLst/>
          </a:prstGeom>
          <a:noFill/>
        </p:spPr>
        <p:txBody>
          <a:bodyPr wrap="square" rtlCol="0">
            <a:spAutoFit/>
          </a:bodyPr>
          <a:lstStyle/>
          <a:p>
            <a:pPr algn="ctr"/>
            <a:r>
              <a:rPr kumimoji="1" lang="ko-KR" altLang="en-US" sz="3600" dirty="0" err="1">
                <a:latin typeface="아리따-돋움(TTF)-SemiBold" panose="02020603020101020101" pitchFamily="18" charset="-127"/>
                <a:ea typeface="아리따-돋움(TTF)-SemiBold" panose="02020603020101020101" pitchFamily="18" charset="-127"/>
              </a:rPr>
              <a:t>ㅏ</a:t>
            </a:r>
            <a:r>
              <a:rPr kumimoji="1" lang="en-US" altLang="ko-KR" sz="3600" dirty="0">
                <a:latin typeface="아리따-돋움(TTF)-SemiBold" panose="02020603020101020101" pitchFamily="18" charset="-127"/>
                <a:ea typeface="아리따-돋움(TTF)-SemiBold" panose="02020603020101020101" pitchFamily="18" charset="-127"/>
              </a:rPr>
              <a:t>,</a:t>
            </a:r>
            <a:r>
              <a:rPr kumimoji="1" lang="ko-KR" altLang="en-US" sz="3600" dirty="0">
                <a:latin typeface="아리따-돋움(TTF)-SemiBold" panose="02020603020101020101" pitchFamily="18" charset="-127"/>
                <a:ea typeface="아리따-돋움(TTF)-SemiBold" panose="02020603020101020101" pitchFamily="18" charset="-127"/>
              </a:rPr>
              <a:t> </a:t>
            </a:r>
            <a:r>
              <a:rPr kumimoji="1" lang="ko-KR" altLang="en-US" sz="3600" dirty="0" err="1">
                <a:latin typeface="아리따-돋움(TTF)-SemiBold" panose="02020603020101020101" pitchFamily="18" charset="-127"/>
                <a:ea typeface="아리따-돋움(TTF)-SemiBold" panose="02020603020101020101" pitchFamily="18" charset="-127"/>
              </a:rPr>
              <a:t>ㅑ</a:t>
            </a:r>
            <a:r>
              <a:rPr kumimoji="1" lang="en-US" altLang="ko-KR" sz="3600" dirty="0">
                <a:latin typeface="아리따-돋움(TTF)-SemiBold" panose="02020603020101020101" pitchFamily="18" charset="-127"/>
                <a:ea typeface="아리따-돋움(TTF)-SemiBold" panose="02020603020101020101" pitchFamily="18" charset="-127"/>
              </a:rPr>
              <a:t>,</a:t>
            </a:r>
            <a:r>
              <a:rPr kumimoji="1" lang="ko-KR" altLang="en-US" sz="3600" dirty="0">
                <a:latin typeface="아리따-돋움(TTF)-SemiBold" panose="02020603020101020101" pitchFamily="18" charset="-127"/>
                <a:ea typeface="아리따-돋움(TTF)-SemiBold" panose="02020603020101020101" pitchFamily="18" charset="-127"/>
              </a:rPr>
              <a:t> </a:t>
            </a:r>
            <a:r>
              <a:rPr kumimoji="1" lang="ko-KR" altLang="en-US" sz="3600" dirty="0" err="1">
                <a:latin typeface="아리따-돋움(TTF)-SemiBold" panose="02020603020101020101" pitchFamily="18" charset="-127"/>
                <a:ea typeface="아리따-돋움(TTF)-SemiBold" panose="02020603020101020101" pitchFamily="18" charset="-127"/>
              </a:rPr>
              <a:t>ㅓ</a:t>
            </a:r>
            <a:r>
              <a:rPr kumimoji="1" lang="en-US" altLang="ko-KR" sz="3600" dirty="0">
                <a:latin typeface="아리따-돋움(TTF)-SemiBold" panose="02020603020101020101" pitchFamily="18" charset="-127"/>
                <a:ea typeface="아리따-돋움(TTF)-SemiBold" panose="02020603020101020101" pitchFamily="18" charset="-127"/>
              </a:rPr>
              <a:t>,</a:t>
            </a:r>
            <a:r>
              <a:rPr kumimoji="1" lang="ko-KR" altLang="en-US" sz="3600" dirty="0">
                <a:latin typeface="아리따-돋움(TTF)-SemiBold" panose="02020603020101020101" pitchFamily="18" charset="-127"/>
                <a:ea typeface="아리따-돋움(TTF)-SemiBold" panose="02020603020101020101" pitchFamily="18" charset="-127"/>
              </a:rPr>
              <a:t> </a:t>
            </a:r>
            <a:r>
              <a:rPr kumimoji="1" lang="ko-KR" altLang="en-US" sz="3600" dirty="0" err="1">
                <a:latin typeface="아리따-돋움(TTF)-SemiBold" panose="02020603020101020101" pitchFamily="18" charset="-127"/>
                <a:ea typeface="아리따-돋움(TTF)-SemiBold" panose="02020603020101020101" pitchFamily="18" charset="-127"/>
              </a:rPr>
              <a:t>ㅕ</a:t>
            </a:r>
            <a:endParaRPr kumimoji="1" lang="en-US" altLang="ko-KR" sz="3600" dirty="0">
              <a:latin typeface="아리따-돋움(TTF)-SemiBold" panose="02020603020101020101" pitchFamily="18" charset="-127"/>
              <a:ea typeface="아리따-돋움(TTF)-SemiBold" panose="02020603020101020101" pitchFamily="18" charset="-127"/>
            </a:endParaRPr>
          </a:p>
          <a:p>
            <a:pPr algn="ctr"/>
            <a:endParaRPr kumimoji="1" lang="en-US" altLang="ko-KR" sz="3600" dirty="0">
              <a:latin typeface="아리따-돋움(TTF)-SemiBold" panose="02020603020101020101" pitchFamily="18" charset="-127"/>
              <a:ea typeface="아리따-돋움(TTF)-SemiBold" panose="02020603020101020101" pitchFamily="18" charset="-127"/>
            </a:endParaRPr>
          </a:p>
          <a:p>
            <a:pPr algn="ctr"/>
            <a:r>
              <a:rPr kumimoji="1" lang="ko-KR" altLang="en-US" sz="3600" dirty="0" err="1">
                <a:latin typeface="아리따-돋움(TTF)-SemiBold" panose="02020603020101020101" pitchFamily="18" charset="-127"/>
                <a:ea typeface="아리따-돋움(TTF)-SemiBold" panose="02020603020101020101" pitchFamily="18" charset="-127"/>
              </a:rPr>
              <a:t>ㅣ</a:t>
            </a:r>
            <a:r>
              <a:rPr kumimoji="1" lang="en-US" altLang="ko-KR" sz="3600" dirty="0">
                <a:latin typeface="아리따-돋움(TTF)-SemiBold" panose="02020603020101020101" pitchFamily="18" charset="-127"/>
                <a:ea typeface="아리따-돋움(TTF)-SemiBold" panose="02020603020101020101" pitchFamily="18" charset="-127"/>
              </a:rPr>
              <a:t>,</a:t>
            </a:r>
            <a:r>
              <a:rPr kumimoji="1" lang="ko-KR" altLang="en-US" sz="3600" dirty="0">
                <a:latin typeface="아리따-돋움(TTF)-SemiBold" panose="02020603020101020101" pitchFamily="18" charset="-127"/>
                <a:ea typeface="아리따-돋움(TTF)-SemiBold" panose="02020603020101020101" pitchFamily="18" charset="-127"/>
              </a:rPr>
              <a:t> </a:t>
            </a:r>
            <a:r>
              <a:rPr kumimoji="1" lang="ko-KR" altLang="en-US" sz="3600" dirty="0" err="1">
                <a:latin typeface="아리따-돋움(TTF)-SemiBold" panose="02020603020101020101" pitchFamily="18" charset="-127"/>
                <a:ea typeface="아리따-돋움(TTF)-SemiBold" panose="02020603020101020101" pitchFamily="18" charset="-127"/>
              </a:rPr>
              <a:t>ㅒ</a:t>
            </a:r>
            <a:r>
              <a:rPr kumimoji="1" lang="en-US" altLang="ko-KR" sz="3600" dirty="0">
                <a:latin typeface="아리따-돋움(TTF)-SemiBold" panose="02020603020101020101" pitchFamily="18" charset="-127"/>
                <a:ea typeface="아리따-돋움(TTF)-SemiBold" panose="02020603020101020101" pitchFamily="18" charset="-127"/>
              </a:rPr>
              <a:t>,</a:t>
            </a:r>
            <a:r>
              <a:rPr kumimoji="1" lang="ko-KR" altLang="en-US" sz="3600" dirty="0">
                <a:latin typeface="아리따-돋움(TTF)-SemiBold" panose="02020603020101020101" pitchFamily="18" charset="-127"/>
                <a:ea typeface="아리따-돋움(TTF)-SemiBold" panose="02020603020101020101" pitchFamily="18" charset="-127"/>
              </a:rPr>
              <a:t> </a:t>
            </a:r>
            <a:r>
              <a:rPr kumimoji="1" lang="ko-KR" altLang="en-US" sz="3600" dirty="0" err="1">
                <a:latin typeface="아리따-돋움(TTF)-SemiBold" panose="02020603020101020101" pitchFamily="18" charset="-127"/>
                <a:ea typeface="아리따-돋움(TTF)-SemiBold" panose="02020603020101020101" pitchFamily="18" charset="-127"/>
              </a:rPr>
              <a:t>ㅖ</a:t>
            </a:r>
            <a:endParaRPr kumimoji="1" lang="ko-Kore-CZ" altLang="en-US" sz="3600" dirty="0">
              <a:latin typeface="아리따-돋움(TTF)-SemiBold" panose="02020603020101020101" pitchFamily="18" charset="-127"/>
              <a:ea typeface="아리따-돋움(TTF)-SemiBold" panose="02020603020101020101" pitchFamily="18" charset="-127"/>
            </a:endParaRPr>
          </a:p>
        </p:txBody>
      </p:sp>
      <p:sp>
        <p:nvSpPr>
          <p:cNvPr id="13" name="TextBox 12">
            <a:extLst>
              <a:ext uri="{FF2B5EF4-FFF2-40B4-BE49-F238E27FC236}">
                <a16:creationId xmlns:a16="http://schemas.microsoft.com/office/drawing/2014/main" id="{853FF931-C9C0-456E-A287-454E4745FE3A}"/>
              </a:ext>
            </a:extLst>
          </p:cNvPr>
          <p:cNvSpPr txBox="1"/>
          <p:nvPr/>
        </p:nvSpPr>
        <p:spPr>
          <a:xfrm>
            <a:off x="5632235" y="2848763"/>
            <a:ext cx="3500166" cy="646331"/>
          </a:xfrm>
          <a:prstGeom prst="rect">
            <a:avLst/>
          </a:prstGeom>
          <a:noFill/>
        </p:spPr>
        <p:txBody>
          <a:bodyPr wrap="square" rtlCol="0">
            <a:spAutoFit/>
          </a:bodyPr>
          <a:lstStyle/>
          <a:p>
            <a:r>
              <a:rPr kumimoji="1" lang="ko-KR" altLang="en-US" sz="3600" dirty="0">
                <a:latin typeface="아리따-돋움(TTF)-SemiBold" panose="02020603020101020101" pitchFamily="18" charset="-127"/>
                <a:ea typeface="아리따-돋움(TTF)-SemiBold" panose="02020603020101020101" pitchFamily="18" charset="-127"/>
              </a:rPr>
              <a:t>ㅗ</a:t>
            </a:r>
            <a:r>
              <a:rPr kumimoji="1" lang="en-US" altLang="ko-Kore-CZ" sz="3600" dirty="0">
                <a:latin typeface="아리따-돋움(TTF)-SemiBold" panose="02020603020101020101" pitchFamily="18" charset="-127"/>
                <a:ea typeface="아리따-돋움(TTF)-SemiBold" panose="02020603020101020101" pitchFamily="18" charset="-127"/>
              </a:rPr>
              <a:t>,</a:t>
            </a:r>
            <a:r>
              <a:rPr kumimoji="1" lang="ko-KR" altLang="en-US" sz="3600" dirty="0">
                <a:latin typeface="아리따-돋움(TTF)-SemiBold" panose="02020603020101020101" pitchFamily="18" charset="-127"/>
                <a:ea typeface="아리따-돋움(TTF)-SemiBold" panose="02020603020101020101" pitchFamily="18" charset="-127"/>
              </a:rPr>
              <a:t> </a:t>
            </a:r>
            <a:r>
              <a:rPr kumimoji="1" lang="ko-KR" altLang="en-US" sz="3600" dirty="0" err="1">
                <a:latin typeface="아리따-돋움(TTF)-SemiBold" panose="02020603020101020101" pitchFamily="18" charset="-127"/>
                <a:ea typeface="아리따-돋움(TTF)-SemiBold" panose="02020603020101020101" pitchFamily="18" charset="-127"/>
              </a:rPr>
              <a:t>ㅛ</a:t>
            </a:r>
            <a:r>
              <a:rPr kumimoji="1" lang="en-US" altLang="ko-KR" sz="3600" dirty="0">
                <a:latin typeface="아리따-돋움(TTF)-SemiBold" panose="02020603020101020101" pitchFamily="18" charset="-127"/>
                <a:ea typeface="아리따-돋움(TTF)-SemiBold" panose="02020603020101020101" pitchFamily="18" charset="-127"/>
              </a:rPr>
              <a:t>,</a:t>
            </a:r>
            <a:r>
              <a:rPr kumimoji="1" lang="ko-KR" altLang="en-US" sz="3600" dirty="0">
                <a:latin typeface="아리따-돋움(TTF)-SemiBold" panose="02020603020101020101" pitchFamily="18" charset="-127"/>
                <a:ea typeface="아리따-돋움(TTF)-SemiBold" panose="02020603020101020101" pitchFamily="18" charset="-127"/>
              </a:rPr>
              <a:t> </a:t>
            </a:r>
            <a:r>
              <a:rPr kumimoji="1" lang="ko-KR" altLang="en-US" sz="3600" dirty="0" err="1">
                <a:latin typeface="아리따-돋움(TTF)-SemiBold" panose="02020603020101020101" pitchFamily="18" charset="-127"/>
                <a:ea typeface="아리따-돋움(TTF)-SemiBold" panose="02020603020101020101" pitchFamily="18" charset="-127"/>
              </a:rPr>
              <a:t>ㅜ</a:t>
            </a:r>
            <a:r>
              <a:rPr kumimoji="1" lang="en-US" altLang="ko-KR" sz="3600" dirty="0">
                <a:latin typeface="아리따-돋움(TTF)-SemiBold" panose="02020603020101020101" pitchFamily="18" charset="-127"/>
                <a:ea typeface="아리따-돋움(TTF)-SemiBold" panose="02020603020101020101" pitchFamily="18" charset="-127"/>
              </a:rPr>
              <a:t>,</a:t>
            </a:r>
            <a:r>
              <a:rPr kumimoji="1" lang="ko-KR" altLang="en-US" sz="3600" dirty="0">
                <a:latin typeface="아리따-돋움(TTF)-SemiBold" panose="02020603020101020101" pitchFamily="18" charset="-127"/>
                <a:ea typeface="아리따-돋움(TTF)-SemiBold" panose="02020603020101020101" pitchFamily="18" charset="-127"/>
              </a:rPr>
              <a:t> </a:t>
            </a:r>
            <a:r>
              <a:rPr kumimoji="1" lang="ko-KR" altLang="en-US" sz="3600" dirty="0" err="1">
                <a:latin typeface="아리따-돋움(TTF)-SemiBold" panose="02020603020101020101" pitchFamily="18" charset="-127"/>
                <a:ea typeface="아리따-돋움(TTF)-SemiBold" panose="02020603020101020101" pitchFamily="18" charset="-127"/>
              </a:rPr>
              <a:t>ㅠ</a:t>
            </a:r>
            <a:r>
              <a:rPr kumimoji="1" lang="en-US" altLang="ko-KR" sz="3600" dirty="0">
                <a:latin typeface="아리따-돋움(TTF)-SemiBold" panose="02020603020101020101" pitchFamily="18" charset="-127"/>
                <a:ea typeface="아리따-돋움(TTF)-SemiBold" panose="02020603020101020101" pitchFamily="18" charset="-127"/>
              </a:rPr>
              <a:t>,</a:t>
            </a:r>
            <a:r>
              <a:rPr kumimoji="1" lang="ko-KR" altLang="en-US" sz="3600" dirty="0">
                <a:latin typeface="아리따-돋움(TTF)-SemiBold" panose="02020603020101020101" pitchFamily="18" charset="-127"/>
                <a:ea typeface="아리따-돋움(TTF)-SemiBold" panose="02020603020101020101" pitchFamily="18" charset="-127"/>
              </a:rPr>
              <a:t> </a:t>
            </a:r>
            <a:r>
              <a:rPr kumimoji="1" lang="ko-KR" altLang="en-US" sz="3600" dirty="0" err="1">
                <a:latin typeface="아리따-돋움(TTF)-SemiBold" panose="02020603020101020101" pitchFamily="18" charset="-127"/>
                <a:ea typeface="아리따-돋움(TTF)-SemiBold" panose="02020603020101020101" pitchFamily="18" charset="-127"/>
              </a:rPr>
              <a:t>ㅡ</a:t>
            </a:r>
            <a:endParaRPr kumimoji="1" lang="ko-Kore-CZ" altLang="en-US" sz="3600" dirty="0">
              <a:latin typeface="아리따-돋움(TTF)-SemiBold" panose="02020603020101020101" pitchFamily="18" charset="-127"/>
              <a:ea typeface="아리따-돋움(TTF)-SemiBold" panose="02020603020101020101" pitchFamily="18" charset="-127"/>
            </a:endParaRPr>
          </a:p>
        </p:txBody>
      </p:sp>
      <p:sp>
        <p:nvSpPr>
          <p:cNvPr id="26" name="TextBox 25">
            <a:extLst>
              <a:ext uri="{FF2B5EF4-FFF2-40B4-BE49-F238E27FC236}">
                <a16:creationId xmlns:a16="http://schemas.microsoft.com/office/drawing/2014/main" id="{EF65E29A-1B55-486B-84DF-6A403C86C7ED}"/>
              </a:ext>
            </a:extLst>
          </p:cNvPr>
          <p:cNvSpPr txBox="1"/>
          <p:nvPr/>
        </p:nvSpPr>
        <p:spPr>
          <a:xfrm>
            <a:off x="2720740" y="5566978"/>
            <a:ext cx="2168700" cy="707886"/>
          </a:xfrm>
          <a:prstGeom prst="rect">
            <a:avLst/>
          </a:prstGeom>
          <a:noFill/>
        </p:spPr>
        <p:txBody>
          <a:bodyPr wrap="square" rtlCol="0">
            <a:spAutoFit/>
          </a:bodyPr>
          <a:lstStyle/>
          <a:p>
            <a:pPr algn="ctr"/>
            <a:r>
              <a:rPr kumimoji="1" lang="en-US" altLang="ko-Kore-CZ" sz="2000" dirty="0">
                <a:latin typeface="아리따-돋움(TTF)-SemiBold" panose="02020603020101020101" pitchFamily="18" charset="-127"/>
                <a:ea typeface="아리따-돋움(TTF)-SemiBold" panose="02020603020101020101" pitchFamily="18" charset="-127"/>
              </a:rPr>
              <a:t>On the </a:t>
            </a:r>
            <a:r>
              <a:rPr kumimoji="1" lang="en-US" altLang="ko-Kore-CZ" sz="2000" dirty="0">
                <a:solidFill>
                  <a:srgbClr val="FF0000"/>
                </a:solidFill>
                <a:latin typeface="아리따-돋움(TTF)-SemiBold" panose="02020603020101020101" pitchFamily="18" charset="-127"/>
                <a:ea typeface="아리따-돋움(TTF)-SemiBold" panose="02020603020101020101" pitchFamily="18" charset="-127"/>
              </a:rPr>
              <a:t>right</a:t>
            </a:r>
            <a:r>
              <a:rPr kumimoji="1" lang="en-US" altLang="ko-Kore-CZ" sz="2000" dirty="0">
                <a:latin typeface="아리따-돋움(TTF)-SemiBold" panose="02020603020101020101" pitchFamily="18" charset="-127"/>
                <a:ea typeface="아리따-돋움(TTF)-SemiBold" panose="02020603020101020101" pitchFamily="18" charset="-127"/>
              </a:rPr>
              <a:t> side of consonant</a:t>
            </a:r>
            <a:endParaRPr kumimoji="1" lang="ko-Kore-CZ" altLang="en-US" sz="2000" dirty="0">
              <a:latin typeface="아리따-돋움(TTF)-SemiBold" panose="02020603020101020101" pitchFamily="18" charset="-127"/>
              <a:ea typeface="아리따-돋움(TTF)-SemiBold" panose="02020603020101020101" pitchFamily="18" charset="-127"/>
            </a:endParaRPr>
          </a:p>
        </p:txBody>
      </p:sp>
      <p:sp>
        <p:nvSpPr>
          <p:cNvPr id="27" name="TextBox 26">
            <a:extLst>
              <a:ext uri="{FF2B5EF4-FFF2-40B4-BE49-F238E27FC236}">
                <a16:creationId xmlns:a16="http://schemas.microsoft.com/office/drawing/2014/main" id="{5F2CC46A-AD1D-43E8-BB66-55A98E12E6C1}"/>
              </a:ext>
            </a:extLst>
          </p:cNvPr>
          <p:cNvSpPr txBox="1"/>
          <p:nvPr/>
        </p:nvSpPr>
        <p:spPr>
          <a:xfrm>
            <a:off x="6914910" y="5532966"/>
            <a:ext cx="2217491" cy="707886"/>
          </a:xfrm>
          <a:prstGeom prst="rect">
            <a:avLst/>
          </a:prstGeom>
          <a:noFill/>
        </p:spPr>
        <p:txBody>
          <a:bodyPr wrap="square" rtlCol="0">
            <a:spAutoFit/>
          </a:bodyPr>
          <a:lstStyle/>
          <a:p>
            <a:pPr algn="ctr"/>
            <a:r>
              <a:rPr kumimoji="1" lang="en-US" altLang="ko-Kore-CZ" sz="2000" dirty="0">
                <a:latin typeface="아리따-돋움(TTF)-SemiBold" panose="02020603020101020101" pitchFamily="18" charset="-127"/>
                <a:ea typeface="아리따-돋움(TTF)-SemiBold" panose="02020603020101020101" pitchFamily="18" charset="-127"/>
              </a:rPr>
              <a:t>On the </a:t>
            </a:r>
            <a:r>
              <a:rPr kumimoji="1" lang="en-US" altLang="ko-Kore-CZ" sz="2000" dirty="0">
                <a:solidFill>
                  <a:srgbClr val="FF0000"/>
                </a:solidFill>
                <a:latin typeface="아리따-돋움(TTF)-SemiBold" panose="02020603020101020101" pitchFamily="18" charset="-127"/>
                <a:ea typeface="아리따-돋움(TTF)-SemiBold" panose="02020603020101020101" pitchFamily="18" charset="-127"/>
              </a:rPr>
              <a:t>down</a:t>
            </a:r>
            <a:r>
              <a:rPr kumimoji="1" lang="en-US" altLang="ko-Kore-CZ" sz="2000" dirty="0">
                <a:latin typeface="아리따-돋움(TTF)-SemiBold" panose="02020603020101020101" pitchFamily="18" charset="-127"/>
                <a:ea typeface="아리따-돋움(TTF)-SemiBold" panose="02020603020101020101" pitchFamily="18" charset="-127"/>
              </a:rPr>
              <a:t>side of consonant</a:t>
            </a:r>
            <a:endParaRPr kumimoji="1" lang="ko-Kore-CZ" altLang="en-US" sz="2000" dirty="0">
              <a:latin typeface="아리따-돋움(TTF)-SemiBold" panose="02020603020101020101" pitchFamily="18" charset="-127"/>
              <a:ea typeface="아리따-돋움(TTF)-SemiBold" panose="02020603020101020101" pitchFamily="18" charset="-127"/>
            </a:endParaRPr>
          </a:p>
        </p:txBody>
      </p:sp>
      <p:grpSp>
        <p:nvGrpSpPr>
          <p:cNvPr id="28" name="그룹 27">
            <a:extLst>
              <a:ext uri="{FF2B5EF4-FFF2-40B4-BE49-F238E27FC236}">
                <a16:creationId xmlns:a16="http://schemas.microsoft.com/office/drawing/2014/main" id="{1378445C-E72F-48C6-A792-22CCFBB6E160}"/>
              </a:ext>
            </a:extLst>
          </p:cNvPr>
          <p:cNvGrpSpPr/>
          <p:nvPr/>
        </p:nvGrpSpPr>
        <p:grpSpPr>
          <a:xfrm>
            <a:off x="430363" y="5310067"/>
            <a:ext cx="1065577" cy="686396"/>
            <a:chOff x="568093" y="2272885"/>
            <a:chExt cx="1535502" cy="980499"/>
          </a:xfrm>
        </p:grpSpPr>
        <p:sp>
          <p:nvSpPr>
            <p:cNvPr id="29" name="직사각형 28">
              <a:extLst>
                <a:ext uri="{FF2B5EF4-FFF2-40B4-BE49-F238E27FC236}">
                  <a16:creationId xmlns:a16="http://schemas.microsoft.com/office/drawing/2014/main" id="{BD0E7637-9087-46F5-A1A3-C18ED155140B}"/>
                </a:ext>
              </a:extLst>
            </p:cNvPr>
            <p:cNvSpPr/>
            <p:nvPr/>
          </p:nvSpPr>
          <p:spPr>
            <a:xfrm>
              <a:off x="619749" y="2272885"/>
              <a:ext cx="1432193" cy="980499"/>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0" name="직사각형 29">
              <a:extLst>
                <a:ext uri="{FF2B5EF4-FFF2-40B4-BE49-F238E27FC236}">
                  <a16:creationId xmlns:a16="http://schemas.microsoft.com/office/drawing/2014/main" id="{2AA24516-A736-4EE8-AEAF-48A1AF504B0D}"/>
                </a:ext>
              </a:extLst>
            </p:cNvPr>
            <p:cNvSpPr/>
            <p:nvPr/>
          </p:nvSpPr>
          <p:spPr>
            <a:xfrm>
              <a:off x="568093" y="2477093"/>
              <a:ext cx="1535502" cy="594904"/>
            </a:xfrm>
            <a:prstGeom prst="rect">
              <a:avLst/>
            </a:prstGeom>
            <a:noFill/>
          </p:spPr>
          <p:txBody>
            <a:bodyPr wrap="square">
              <a:spAutoFit/>
            </a:bodyPr>
            <a:lstStyle/>
            <a:p>
              <a:pPr algn="ctr">
                <a:lnSpc>
                  <a:spcPct val="150000"/>
                </a:lnSpc>
              </a:pPr>
              <a:r>
                <a:rPr lang="en-US" altLang="ko-KR" sz="1600"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grpSp>
        <p:nvGrpSpPr>
          <p:cNvPr id="31" name="그룹 30">
            <a:extLst>
              <a:ext uri="{FF2B5EF4-FFF2-40B4-BE49-F238E27FC236}">
                <a16:creationId xmlns:a16="http://schemas.microsoft.com/office/drawing/2014/main" id="{1984F11A-670E-43FB-8445-0B54AAFE3FF6}"/>
              </a:ext>
            </a:extLst>
          </p:cNvPr>
          <p:cNvGrpSpPr/>
          <p:nvPr/>
        </p:nvGrpSpPr>
        <p:grpSpPr>
          <a:xfrm>
            <a:off x="1451136" y="5310062"/>
            <a:ext cx="1148712" cy="686397"/>
            <a:chOff x="2055519" y="2501455"/>
            <a:chExt cx="1271110" cy="759535"/>
          </a:xfrm>
        </p:grpSpPr>
        <p:sp>
          <p:nvSpPr>
            <p:cNvPr id="32" name="직사각형 31">
              <a:extLst>
                <a:ext uri="{FF2B5EF4-FFF2-40B4-BE49-F238E27FC236}">
                  <a16:creationId xmlns:a16="http://schemas.microsoft.com/office/drawing/2014/main" id="{375B03CA-A8F2-46B0-BB76-28A1393B9BB2}"/>
                </a:ext>
              </a:extLst>
            </p:cNvPr>
            <p:cNvSpPr/>
            <p:nvPr/>
          </p:nvSpPr>
          <p:spPr>
            <a:xfrm>
              <a:off x="2055519" y="2501455"/>
              <a:ext cx="1271110" cy="75953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3" name="직사각형 32">
              <a:extLst>
                <a:ext uri="{FF2B5EF4-FFF2-40B4-BE49-F238E27FC236}">
                  <a16:creationId xmlns:a16="http://schemas.microsoft.com/office/drawing/2014/main" id="{0438EC8A-E717-4C07-9B8B-5F7A883B4E6E}"/>
                </a:ext>
              </a:extLst>
            </p:cNvPr>
            <p:cNvSpPr/>
            <p:nvPr/>
          </p:nvSpPr>
          <p:spPr>
            <a:xfrm>
              <a:off x="2055519" y="2610969"/>
              <a:ext cx="1271110" cy="505678"/>
            </a:xfrm>
            <a:prstGeom prst="rect">
              <a:avLst/>
            </a:prstGeom>
            <a:noFill/>
          </p:spPr>
          <p:txBody>
            <a:bodyPr wrap="square">
              <a:spAutoFit/>
            </a:bodyPr>
            <a:lstStyle/>
            <a:p>
              <a:pPr algn="ctr">
                <a:lnSpc>
                  <a:spcPct val="150000"/>
                </a:lnSpc>
              </a:pPr>
              <a:r>
                <a:rPr lang="en-US" altLang="ko-KR"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vowel</a:t>
              </a:r>
            </a:p>
          </p:txBody>
        </p:sp>
      </p:grpSp>
      <p:grpSp>
        <p:nvGrpSpPr>
          <p:cNvPr id="34" name="그룹 33">
            <a:extLst>
              <a:ext uri="{FF2B5EF4-FFF2-40B4-BE49-F238E27FC236}">
                <a16:creationId xmlns:a16="http://schemas.microsoft.com/office/drawing/2014/main" id="{E5F7DD8D-07A0-4A84-A2C5-A23EB8BAA85F}"/>
              </a:ext>
            </a:extLst>
          </p:cNvPr>
          <p:cNvGrpSpPr/>
          <p:nvPr/>
        </p:nvGrpSpPr>
        <p:grpSpPr>
          <a:xfrm>
            <a:off x="-61927" y="5964980"/>
            <a:ext cx="3115733" cy="522043"/>
            <a:chOff x="370218" y="2249011"/>
            <a:chExt cx="1535502" cy="522043"/>
          </a:xfrm>
        </p:grpSpPr>
        <p:sp>
          <p:nvSpPr>
            <p:cNvPr id="35" name="직사각형 34">
              <a:extLst>
                <a:ext uri="{FF2B5EF4-FFF2-40B4-BE49-F238E27FC236}">
                  <a16:creationId xmlns:a16="http://schemas.microsoft.com/office/drawing/2014/main" id="{D33FA0EC-0DCB-48CF-B27E-89F75955A6B5}"/>
                </a:ext>
              </a:extLst>
            </p:cNvPr>
            <p:cNvSpPr/>
            <p:nvPr/>
          </p:nvSpPr>
          <p:spPr>
            <a:xfrm>
              <a:off x="628087" y="2280493"/>
              <a:ext cx="1053914" cy="490561"/>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6" name="직사각형 35">
              <a:extLst>
                <a:ext uri="{FF2B5EF4-FFF2-40B4-BE49-F238E27FC236}">
                  <a16:creationId xmlns:a16="http://schemas.microsoft.com/office/drawing/2014/main" id="{5CBD139A-FDEC-48D0-998D-A6658EDBEABC}"/>
                </a:ext>
              </a:extLst>
            </p:cNvPr>
            <p:cNvSpPr/>
            <p:nvPr/>
          </p:nvSpPr>
          <p:spPr>
            <a:xfrm>
              <a:off x="370218" y="2249011"/>
              <a:ext cx="1535502" cy="456985"/>
            </a:xfrm>
            <a:prstGeom prst="rect">
              <a:avLst/>
            </a:prstGeom>
            <a:noFill/>
          </p:spPr>
          <p:txBody>
            <a:bodyPr wrap="square">
              <a:spAutoFit/>
            </a:bodyPr>
            <a:lstStyle/>
            <a:p>
              <a:pPr algn="ctr">
                <a:lnSpc>
                  <a:spcPct val="150000"/>
                </a:lnSpc>
              </a:pPr>
              <a:r>
                <a:rPr lang="en-US" altLang="ko-KR"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grpSp>
        <p:nvGrpSpPr>
          <p:cNvPr id="37" name="그룹 36">
            <a:extLst>
              <a:ext uri="{FF2B5EF4-FFF2-40B4-BE49-F238E27FC236}">
                <a16:creationId xmlns:a16="http://schemas.microsoft.com/office/drawing/2014/main" id="{018D83CB-54B0-4BE3-9D25-476437229CA4}"/>
              </a:ext>
            </a:extLst>
          </p:cNvPr>
          <p:cNvGrpSpPr/>
          <p:nvPr/>
        </p:nvGrpSpPr>
        <p:grpSpPr>
          <a:xfrm>
            <a:off x="5411462" y="5239192"/>
            <a:ext cx="1535502" cy="465563"/>
            <a:chOff x="571672" y="2664709"/>
            <a:chExt cx="1535502" cy="339760"/>
          </a:xfrm>
        </p:grpSpPr>
        <p:sp>
          <p:nvSpPr>
            <p:cNvPr id="38" name="직사각형 37">
              <a:extLst>
                <a:ext uri="{FF2B5EF4-FFF2-40B4-BE49-F238E27FC236}">
                  <a16:creationId xmlns:a16="http://schemas.microsoft.com/office/drawing/2014/main" id="{F12DCBD6-1677-41FF-B7D9-B1A7CB4AAD8F}"/>
                </a:ext>
              </a:extLst>
            </p:cNvPr>
            <p:cNvSpPr/>
            <p:nvPr/>
          </p:nvSpPr>
          <p:spPr>
            <a:xfrm>
              <a:off x="718463" y="2740123"/>
              <a:ext cx="1235765" cy="264346"/>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39" name="직사각형 38">
              <a:extLst>
                <a:ext uri="{FF2B5EF4-FFF2-40B4-BE49-F238E27FC236}">
                  <a16:creationId xmlns:a16="http://schemas.microsoft.com/office/drawing/2014/main" id="{137BCC6D-0ACA-46CD-AC49-68291FFC0976}"/>
                </a:ext>
              </a:extLst>
            </p:cNvPr>
            <p:cNvSpPr/>
            <p:nvPr/>
          </p:nvSpPr>
          <p:spPr>
            <a:xfrm>
              <a:off x="571672" y="2664709"/>
              <a:ext cx="1535502" cy="333500"/>
            </a:xfrm>
            <a:prstGeom prst="rect">
              <a:avLst/>
            </a:prstGeom>
            <a:noFill/>
          </p:spPr>
          <p:txBody>
            <a:bodyPr wrap="square">
              <a:spAutoFit/>
            </a:bodyPr>
            <a:lstStyle/>
            <a:p>
              <a:pPr algn="ctr">
                <a:lnSpc>
                  <a:spcPct val="150000"/>
                </a:lnSpc>
              </a:pPr>
              <a:r>
                <a:rPr lang="en-US" altLang="ko-KR"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grpSp>
        <p:nvGrpSpPr>
          <p:cNvPr id="40" name="그룹 39">
            <a:extLst>
              <a:ext uri="{FF2B5EF4-FFF2-40B4-BE49-F238E27FC236}">
                <a16:creationId xmlns:a16="http://schemas.microsoft.com/office/drawing/2014/main" id="{9CFCAF5B-863A-47F2-ABF0-FF890CE830A2}"/>
              </a:ext>
            </a:extLst>
          </p:cNvPr>
          <p:cNvGrpSpPr/>
          <p:nvPr/>
        </p:nvGrpSpPr>
        <p:grpSpPr>
          <a:xfrm>
            <a:off x="5408384" y="5615430"/>
            <a:ext cx="1535502" cy="456985"/>
            <a:chOff x="2000786" y="2467882"/>
            <a:chExt cx="1535502" cy="456985"/>
          </a:xfrm>
        </p:grpSpPr>
        <p:sp>
          <p:nvSpPr>
            <p:cNvPr id="41" name="직사각형 40">
              <a:extLst>
                <a:ext uri="{FF2B5EF4-FFF2-40B4-BE49-F238E27FC236}">
                  <a16:creationId xmlns:a16="http://schemas.microsoft.com/office/drawing/2014/main" id="{C2689275-4EFD-4B9D-A1DD-319D4EF90379}"/>
                </a:ext>
              </a:extLst>
            </p:cNvPr>
            <p:cNvSpPr/>
            <p:nvPr/>
          </p:nvSpPr>
          <p:spPr>
            <a:xfrm>
              <a:off x="2150655" y="2537015"/>
              <a:ext cx="1235765" cy="387852"/>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2" name="직사각형 41">
              <a:extLst>
                <a:ext uri="{FF2B5EF4-FFF2-40B4-BE49-F238E27FC236}">
                  <a16:creationId xmlns:a16="http://schemas.microsoft.com/office/drawing/2014/main" id="{B4A50609-2974-4562-9B26-0C20923D77E0}"/>
                </a:ext>
              </a:extLst>
            </p:cNvPr>
            <p:cNvSpPr/>
            <p:nvPr/>
          </p:nvSpPr>
          <p:spPr>
            <a:xfrm>
              <a:off x="2000786" y="2467882"/>
              <a:ext cx="1535502" cy="456985"/>
            </a:xfrm>
            <a:prstGeom prst="rect">
              <a:avLst/>
            </a:prstGeom>
            <a:noFill/>
          </p:spPr>
          <p:txBody>
            <a:bodyPr wrap="square">
              <a:spAutoFit/>
            </a:bodyPr>
            <a:lstStyle/>
            <a:p>
              <a:pPr algn="ctr">
                <a:lnSpc>
                  <a:spcPct val="150000"/>
                </a:lnSpc>
              </a:pPr>
              <a:r>
                <a:rPr lang="en-US" altLang="ko-KR"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vowel</a:t>
              </a:r>
            </a:p>
          </p:txBody>
        </p:sp>
      </p:grpSp>
      <p:grpSp>
        <p:nvGrpSpPr>
          <p:cNvPr id="46" name="그룹 45">
            <a:extLst>
              <a:ext uri="{FF2B5EF4-FFF2-40B4-BE49-F238E27FC236}">
                <a16:creationId xmlns:a16="http://schemas.microsoft.com/office/drawing/2014/main" id="{AA5F968D-F36B-4551-B287-3D70A5A2D3D7}"/>
              </a:ext>
            </a:extLst>
          </p:cNvPr>
          <p:cNvGrpSpPr/>
          <p:nvPr/>
        </p:nvGrpSpPr>
        <p:grpSpPr>
          <a:xfrm>
            <a:off x="5411462" y="5956402"/>
            <a:ext cx="1535502" cy="465563"/>
            <a:chOff x="571672" y="2664709"/>
            <a:chExt cx="1535502" cy="339760"/>
          </a:xfrm>
        </p:grpSpPr>
        <p:sp>
          <p:nvSpPr>
            <p:cNvPr id="47" name="직사각형 46">
              <a:extLst>
                <a:ext uri="{FF2B5EF4-FFF2-40B4-BE49-F238E27FC236}">
                  <a16:creationId xmlns:a16="http://schemas.microsoft.com/office/drawing/2014/main" id="{AB08F797-8B6F-4E1E-9601-20A720DD25F6}"/>
                </a:ext>
              </a:extLst>
            </p:cNvPr>
            <p:cNvSpPr/>
            <p:nvPr/>
          </p:nvSpPr>
          <p:spPr>
            <a:xfrm>
              <a:off x="718463" y="2740123"/>
              <a:ext cx="1235765" cy="264346"/>
            </a:xfrm>
            <a:prstGeom prst="rect">
              <a:avLst/>
            </a:prstGeom>
            <a:solidFill>
              <a:srgbClr val="A9D18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8" name="직사각형 47">
              <a:extLst>
                <a:ext uri="{FF2B5EF4-FFF2-40B4-BE49-F238E27FC236}">
                  <a16:creationId xmlns:a16="http://schemas.microsoft.com/office/drawing/2014/main" id="{C35C796E-E528-484D-9D4A-52CF566FE7D3}"/>
                </a:ext>
              </a:extLst>
            </p:cNvPr>
            <p:cNvSpPr/>
            <p:nvPr/>
          </p:nvSpPr>
          <p:spPr>
            <a:xfrm>
              <a:off x="571672" y="2664709"/>
              <a:ext cx="1535502" cy="333500"/>
            </a:xfrm>
            <a:prstGeom prst="rect">
              <a:avLst/>
            </a:prstGeom>
            <a:noFill/>
          </p:spPr>
          <p:txBody>
            <a:bodyPr wrap="square">
              <a:spAutoFit/>
            </a:bodyPr>
            <a:lstStyle/>
            <a:p>
              <a:pPr algn="ctr">
                <a:lnSpc>
                  <a:spcPct val="150000"/>
                </a:lnSpc>
              </a:pPr>
              <a:r>
                <a:rPr lang="en-US" altLang="ko-KR" b="1" dirty="0">
                  <a:solidFill>
                    <a:prstClr val="black">
                      <a:lumMod val="85000"/>
                      <a:lumOff val="15000"/>
                    </a:prstClr>
                  </a:solidFill>
                  <a:latin typeface="아리따-돋움(TTF)-Medium" panose="02020603020101020101" pitchFamily="18" charset="-127"/>
                  <a:ea typeface="아리따-돋움(TTF)-Medium" panose="02020603020101020101" pitchFamily="18" charset="-127"/>
                </a:rPr>
                <a:t>consonant</a:t>
              </a:r>
            </a:p>
          </p:txBody>
        </p:sp>
      </p:grpSp>
    </p:spTree>
    <p:extLst>
      <p:ext uri="{BB962C8B-B14F-4D97-AF65-F5344CB8AC3E}">
        <p14:creationId xmlns:p14="http://schemas.microsoft.com/office/powerpoint/2010/main" val="3599992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1"/>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27"/>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4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직사각형 3"/>
          <p:cNvSpPr/>
          <p:nvPr/>
        </p:nvSpPr>
        <p:spPr>
          <a:xfrm>
            <a:off x="361868" y="128324"/>
            <a:ext cx="3535693" cy="584775"/>
          </a:xfrm>
          <a:prstGeom prst="rect">
            <a:avLst/>
          </a:prstGeom>
        </p:spPr>
        <p:txBody>
          <a:bodyPr wrap="square">
            <a:spAutoFit/>
          </a:bodyPr>
          <a:lstStyle/>
          <a:p>
            <a:pPr defTabSz="914423"/>
            <a:r>
              <a:rPr lang="en-US" altLang="ko-KR" sz="3200" spc="-150" dirty="0">
                <a:solidFill>
                  <a:prstClr val="white">
                    <a:lumMod val="95000"/>
                  </a:prstClr>
                </a:solidFill>
                <a:latin typeface="아리따-돋움(TTF)-SemiBold" panose="02020603020101020101" pitchFamily="18" charset="-127"/>
                <a:ea typeface="아리따-돋움(TTF)-SemiBold" panose="02020603020101020101" pitchFamily="18" charset="-127"/>
              </a:rPr>
              <a:t>TODAY’S INDEX</a:t>
            </a:r>
            <a:endParaRPr lang="ko-KR" altLang="en-US" sz="3200" dirty="0">
              <a:solidFill>
                <a:prstClr val="white">
                  <a:lumMod val="95000"/>
                </a:prstClr>
              </a:solidFill>
              <a:latin typeface="Calibri" panose="020F0502020204030204"/>
              <a:ea typeface="맑은 고딕" panose="020B0503020000020004" pitchFamily="50" charset="-127"/>
            </a:endParaRPr>
          </a:p>
        </p:txBody>
      </p:sp>
      <p:sp>
        <p:nvSpPr>
          <p:cNvPr id="12" name="직사각형 11">
            <a:extLst>
              <a:ext uri="{FF2B5EF4-FFF2-40B4-BE49-F238E27FC236}">
                <a16:creationId xmlns:a16="http://schemas.microsoft.com/office/drawing/2014/main" id="{FF6133B6-BA13-4404-9181-BB18863DA5C5}"/>
              </a:ext>
            </a:extLst>
          </p:cNvPr>
          <p:cNvSpPr/>
          <p:nvPr/>
        </p:nvSpPr>
        <p:spPr>
          <a:xfrm>
            <a:off x="498756" y="1530274"/>
            <a:ext cx="5501827" cy="646331"/>
          </a:xfrm>
          <a:prstGeom prst="rect">
            <a:avLst/>
          </a:prstGeom>
        </p:spPr>
        <p:txBody>
          <a:bodyPr wrap="none">
            <a:spAutoFit/>
          </a:bodyPr>
          <a:lstStyle/>
          <a:p>
            <a:pPr algn="ctr"/>
            <a:r>
              <a:rPr lang="en-US" altLang="ko-KR" sz="36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01. Review </a:t>
            </a:r>
            <a:r>
              <a:rPr lang="en-US" altLang="ko-KR" sz="28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(consonants &amp; vowels)</a:t>
            </a:r>
            <a:endParaRPr lang="ko-KR" altLang="en-US" sz="3600" dirty="0">
              <a:solidFill>
                <a:prstClr val="black"/>
              </a:solidFill>
            </a:endParaRPr>
          </a:p>
        </p:txBody>
      </p:sp>
      <p:sp>
        <p:nvSpPr>
          <p:cNvPr id="13" name="직사각형 12">
            <a:extLst>
              <a:ext uri="{FF2B5EF4-FFF2-40B4-BE49-F238E27FC236}">
                <a16:creationId xmlns:a16="http://schemas.microsoft.com/office/drawing/2014/main" id="{759623E5-8694-4B12-8626-63457606B4EA}"/>
              </a:ext>
            </a:extLst>
          </p:cNvPr>
          <p:cNvSpPr/>
          <p:nvPr/>
        </p:nvSpPr>
        <p:spPr>
          <a:xfrm>
            <a:off x="498756" y="2620944"/>
            <a:ext cx="2499402" cy="646331"/>
          </a:xfrm>
          <a:prstGeom prst="rect">
            <a:avLst/>
          </a:prstGeom>
        </p:spPr>
        <p:txBody>
          <a:bodyPr wrap="none">
            <a:spAutoFit/>
          </a:bodyPr>
          <a:lstStyle/>
          <a:p>
            <a:pPr algn="ctr"/>
            <a:r>
              <a:rPr lang="en-US" altLang="ko-KR" sz="36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02. </a:t>
            </a:r>
            <a:r>
              <a:rPr lang="en-US" altLang="ko-KR" sz="3600" spc="-150" dirty="0" err="1">
                <a:solidFill>
                  <a:prstClr val="black">
                    <a:lumMod val="85000"/>
                    <a:lumOff val="15000"/>
                  </a:prstClr>
                </a:solidFill>
                <a:latin typeface="아리따-돋움(TTF)-SemiBold" panose="02020603020101020101" pitchFamily="18" charset="-127"/>
                <a:ea typeface="아리따-돋움(TTF)-SemiBold" panose="02020603020101020101" pitchFamily="18" charset="-127"/>
              </a:rPr>
              <a:t>Batchim</a:t>
            </a:r>
            <a:r>
              <a:rPr lang="en-US" altLang="ko-KR" sz="36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 </a:t>
            </a:r>
            <a:endParaRPr lang="ko-KR" altLang="en-US" sz="3600" dirty="0">
              <a:solidFill>
                <a:prstClr val="black"/>
              </a:solidFill>
            </a:endParaRPr>
          </a:p>
        </p:txBody>
      </p:sp>
      <p:sp>
        <p:nvSpPr>
          <p:cNvPr id="14" name="직사각형 13">
            <a:extLst>
              <a:ext uri="{FF2B5EF4-FFF2-40B4-BE49-F238E27FC236}">
                <a16:creationId xmlns:a16="http://schemas.microsoft.com/office/drawing/2014/main" id="{0C82231A-F364-4F70-AFB3-713C6C68E629}"/>
              </a:ext>
            </a:extLst>
          </p:cNvPr>
          <p:cNvSpPr/>
          <p:nvPr/>
        </p:nvSpPr>
        <p:spPr>
          <a:xfrm>
            <a:off x="498756" y="3590726"/>
            <a:ext cx="5448415" cy="2308324"/>
          </a:xfrm>
          <a:prstGeom prst="rect">
            <a:avLst/>
          </a:prstGeom>
        </p:spPr>
        <p:txBody>
          <a:bodyPr wrap="none">
            <a:spAutoFit/>
          </a:bodyPr>
          <a:lstStyle/>
          <a:p>
            <a:r>
              <a:rPr lang="en-US" altLang="ko-KR" sz="36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03. Basic words / sentences</a:t>
            </a:r>
          </a:p>
          <a:p>
            <a:endParaRPr lang="en-US" altLang="ko-KR" sz="36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endParaRPr>
          </a:p>
          <a:p>
            <a:endParaRPr lang="en-US" altLang="ko-KR" sz="36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endParaRPr>
          </a:p>
          <a:p>
            <a:r>
              <a:rPr lang="en-US" altLang="ko-KR" sz="36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 </a:t>
            </a:r>
            <a:endParaRPr lang="ko-KR" altLang="en-US" sz="3600" dirty="0">
              <a:solidFill>
                <a:prstClr val="black"/>
              </a:solidFill>
            </a:endParaRPr>
          </a:p>
        </p:txBody>
      </p:sp>
      <p:sp>
        <p:nvSpPr>
          <p:cNvPr id="15" name="직사각형 14">
            <a:extLst>
              <a:ext uri="{FF2B5EF4-FFF2-40B4-BE49-F238E27FC236}">
                <a16:creationId xmlns:a16="http://schemas.microsoft.com/office/drawing/2014/main" id="{845E159F-F99B-4385-9ECA-198BB937E117}"/>
              </a:ext>
            </a:extLst>
          </p:cNvPr>
          <p:cNvSpPr/>
          <p:nvPr/>
        </p:nvSpPr>
        <p:spPr>
          <a:xfrm>
            <a:off x="498756" y="5671081"/>
            <a:ext cx="4945200" cy="646331"/>
          </a:xfrm>
          <a:prstGeom prst="rect">
            <a:avLst/>
          </a:prstGeom>
        </p:spPr>
        <p:txBody>
          <a:bodyPr wrap="none">
            <a:spAutoFit/>
          </a:bodyPr>
          <a:lstStyle/>
          <a:p>
            <a:r>
              <a:rPr lang="en-US" altLang="ko-KR" sz="36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05. Korean culture(food) </a:t>
            </a:r>
            <a:endParaRPr lang="ko-KR" altLang="en-US" sz="3600" dirty="0">
              <a:solidFill>
                <a:prstClr val="black"/>
              </a:solidFill>
            </a:endParaRPr>
          </a:p>
        </p:txBody>
      </p:sp>
      <p:sp>
        <p:nvSpPr>
          <p:cNvPr id="7" name="직사각형 6">
            <a:extLst>
              <a:ext uri="{FF2B5EF4-FFF2-40B4-BE49-F238E27FC236}">
                <a16:creationId xmlns:a16="http://schemas.microsoft.com/office/drawing/2014/main" id="{6C1C2555-24D6-49A3-88FC-FE4BE781DB5D}"/>
              </a:ext>
            </a:extLst>
          </p:cNvPr>
          <p:cNvSpPr/>
          <p:nvPr/>
        </p:nvSpPr>
        <p:spPr>
          <a:xfrm>
            <a:off x="498756" y="4640855"/>
            <a:ext cx="5849615" cy="646331"/>
          </a:xfrm>
          <a:prstGeom prst="rect">
            <a:avLst/>
          </a:prstGeom>
        </p:spPr>
        <p:txBody>
          <a:bodyPr wrap="none">
            <a:spAutoFit/>
          </a:bodyPr>
          <a:lstStyle/>
          <a:p>
            <a:r>
              <a:rPr lang="en-US" altLang="ko-KR" sz="36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04. Informal/polite expression</a:t>
            </a:r>
            <a:endParaRPr lang="ko-KR" altLang="en-US" sz="3600" dirty="0">
              <a:solidFill>
                <a:prstClr val="black"/>
              </a:solidFill>
            </a:endParaRPr>
          </a:p>
        </p:txBody>
      </p:sp>
    </p:spTree>
    <p:extLst>
      <p:ext uri="{BB962C8B-B14F-4D97-AF65-F5344CB8AC3E}">
        <p14:creationId xmlns:p14="http://schemas.microsoft.com/office/powerpoint/2010/main" val="265707945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직사각형 3"/>
          <p:cNvSpPr/>
          <p:nvPr/>
        </p:nvSpPr>
        <p:spPr>
          <a:xfrm>
            <a:off x="2586262" y="2376825"/>
            <a:ext cx="4491935" cy="1015663"/>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000" b="0" i="0" u="none" strike="noStrike" kern="1200" cap="none" spc="-15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03. Basic words / sentences </a:t>
            </a:r>
          </a:p>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000" b="0" i="0" u="none" strike="noStrike" kern="1200" cap="none" spc="-15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 dialogue</a:t>
            </a:r>
            <a:endParaRPr kumimoji="0" lang="ko-KR" altLang="en-US" sz="3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50702825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128841D-71B9-41EF-8706-111A159B675A}"/>
              </a:ext>
            </a:extLst>
          </p:cNvPr>
          <p:cNvSpPr/>
          <p:nvPr/>
        </p:nvSpPr>
        <p:spPr>
          <a:xfrm>
            <a:off x="4099390" y="1366463"/>
            <a:ext cx="1869896"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11" name="직사각형 10">
            <a:extLst>
              <a:ext uri="{FF2B5EF4-FFF2-40B4-BE49-F238E27FC236}">
                <a16:creationId xmlns:a16="http://schemas.microsoft.com/office/drawing/2014/main" id="{DE4C6C64-B931-4673-A0C8-B8FFDCFFEB18}"/>
              </a:ext>
            </a:extLst>
          </p:cNvPr>
          <p:cNvSpPr/>
          <p:nvPr/>
        </p:nvSpPr>
        <p:spPr>
          <a:xfrm>
            <a:off x="361868" y="128324"/>
            <a:ext cx="483986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Basic </a:t>
            </a:r>
            <a:r>
              <a:rPr lang="en-US" altLang="ko-KR" sz="3200" spc="-150" dirty="0">
                <a:solidFill>
                  <a:prstClr val="white">
                    <a:lumMod val="95000"/>
                  </a:prstClr>
                </a:solidFill>
                <a:latin typeface="아리따-돋움(TTF)-SemiBold" panose="02020603020101020101" pitchFamily="18" charset="-127"/>
                <a:ea typeface="아리따-돋움(TTF)-SemiBold" panose="02020603020101020101" pitchFamily="18" charset="-127"/>
              </a:rPr>
              <a:t>sentences</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sp>
        <p:nvSpPr>
          <p:cNvPr id="19" name="직사각형 18">
            <a:extLst>
              <a:ext uri="{FF2B5EF4-FFF2-40B4-BE49-F238E27FC236}">
                <a16:creationId xmlns:a16="http://schemas.microsoft.com/office/drawing/2014/main" id="{889BFD07-3853-447A-B009-CD3361E36A5B}"/>
              </a:ext>
            </a:extLst>
          </p:cNvPr>
          <p:cNvSpPr/>
          <p:nvPr/>
        </p:nvSpPr>
        <p:spPr>
          <a:xfrm>
            <a:off x="1750083" y="1379230"/>
            <a:ext cx="6567922" cy="523220"/>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rPr>
              <a:t>Hi / Hello</a:t>
            </a:r>
          </a:p>
        </p:txBody>
      </p:sp>
      <p:sp>
        <p:nvSpPr>
          <p:cNvPr id="30" name="직사각형 29">
            <a:extLst>
              <a:ext uri="{FF2B5EF4-FFF2-40B4-BE49-F238E27FC236}">
                <a16:creationId xmlns:a16="http://schemas.microsoft.com/office/drawing/2014/main" id="{C81A4570-E3B1-4B7E-AB47-29FD875F2688}"/>
              </a:ext>
            </a:extLst>
          </p:cNvPr>
          <p:cNvSpPr/>
          <p:nvPr/>
        </p:nvSpPr>
        <p:spPr>
          <a:xfrm>
            <a:off x="1750083" y="2101801"/>
            <a:ext cx="6567922" cy="1305870"/>
          </a:xfrm>
          <a:prstGeom prst="rect">
            <a:avLst/>
          </a:prstGeom>
          <a:noFill/>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안녕하세요 </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[an-</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nyeong</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-ha-se-</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yo</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rPr>
              <a:t>안녕</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 [an-</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nyeong</a:t>
            </a:r>
            <a:r>
              <a:rPr lang="en-US" altLang="ko-KR" sz="2800"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endParaRPr kumimoji="0" lang="en-US" altLang="ko-KR" sz="2800" b="0"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endParaRPr>
          </a:p>
        </p:txBody>
      </p:sp>
      <p:sp>
        <p:nvSpPr>
          <p:cNvPr id="6" name="직사각형 5">
            <a:extLst>
              <a:ext uri="{FF2B5EF4-FFF2-40B4-BE49-F238E27FC236}">
                <a16:creationId xmlns:a16="http://schemas.microsoft.com/office/drawing/2014/main" id="{EC2E708D-274E-449E-AB67-C253C956F05C}"/>
              </a:ext>
            </a:extLst>
          </p:cNvPr>
          <p:cNvSpPr/>
          <p:nvPr/>
        </p:nvSpPr>
        <p:spPr>
          <a:xfrm>
            <a:off x="4099390" y="4108686"/>
            <a:ext cx="1869896"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7" name="직사각형 6">
            <a:extLst>
              <a:ext uri="{FF2B5EF4-FFF2-40B4-BE49-F238E27FC236}">
                <a16:creationId xmlns:a16="http://schemas.microsoft.com/office/drawing/2014/main" id="{4EECD6A4-0A51-40D7-AF7D-7C265B66105E}"/>
              </a:ext>
            </a:extLst>
          </p:cNvPr>
          <p:cNvSpPr/>
          <p:nvPr/>
        </p:nvSpPr>
        <p:spPr>
          <a:xfrm>
            <a:off x="1750083" y="4139463"/>
            <a:ext cx="6567922" cy="523220"/>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Bye</a:t>
            </a:r>
            <a:endPar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endParaRPr>
          </a:p>
        </p:txBody>
      </p:sp>
      <p:sp>
        <p:nvSpPr>
          <p:cNvPr id="8" name="직사각형 7">
            <a:extLst>
              <a:ext uri="{FF2B5EF4-FFF2-40B4-BE49-F238E27FC236}">
                <a16:creationId xmlns:a16="http://schemas.microsoft.com/office/drawing/2014/main" id="{5DFAE8FE-5F8F-4B9E-8BC4-4A8A83E2FCC7}"/>
              </a:ext>
            </a:extLst>
          </p:cNvPr>
          <p:cNvSpPr/>
          <p:nvPr/>
        </p:nvSpPr>
        <p:spPr>
          <a:xfrm>
            <a:off x="1200285" y="4955551"/>
            <a:ext cx="7505429" cy="1305870"/>
          </a:xfrm>
          <a:prstGeom prst="rect">
            <a:avLst/>
          </a:prstGeom>
          <a:noFill/>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안녕히 계세요 </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[an-</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nyeong</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-hi-</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gye</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-se-</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yo</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p>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잘가</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jal</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-ga]</a:t>
            </a:r>
            <a:endPar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endParaRPr>
          </a:p>
        </p:txBody>
      </p:sp>
    </p:spTree>
    <p:extLst>
      <p:ext uri="{BB962C8B-B14F-4D97-AF65-F5344CB8AC3E}">
        <p14:creationId xmlns:p14="http://schemas.microsoft.com/office/powerpoint/2010/main" val="21630274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128841D-71B9-41EF-8706-111A159B675A}"/>
              </a:ext>
            </a:extLst>
          </p:cNvPr>
          <p:cNvSpPr/>
          <p:nvPr/>
        </p:nvSpPr>
        <p:spPr>
          <a:xfrm>
            <a:off x="4099390" y="1014242"/>
            <a:ext cx="1869896"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sp>
        <p:nvSpPr>
          <p:cNvPr id="11" name="직사각형 10">
            <a:extLst>
              <a:ext uri="{FF2B5EF4-FFF2-40B4-BE49-F238E27FC236}">
                <a16:creationId xmlns:a16="http://schemas.microsoft.com/office/drawing/2014/main" id="{DE4C6C64-B931-4673-A0C8-B8FFDCFFEB18}"/>
              </a:ext>
            </a:extLst>
          </p:cNvPr>
          <p:cNvSpPr/>
          <p:nvPr/>
        </p:nvSpPr>
        <p:spPr>
          <a:xfrm>
            <a:off x="361868" y="128324"/>
            <a:ext cx="483986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Basic sentences</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sp>
        <p:nvSpPr>
          <p:cNvPr id="19" name="직사각형 18">
            <a:extLst>
              <a:ext uri="{FF2B5EF4-FFF2-40B4-BE49-F238E27FC236}">
                <a16:creationId xmlns:a16="http://schemas.microsoft.com/office/drawing/2014/main" id="{889BFD07-3853-447A-B009-CD3361E36A5B}"/>
              </a:ext>
            </a:extLst>
          </p:cNvPr>
          <p:cNvSpPr/>
          <p:nvPr/>
        </p:nvSpPr>
        <p:spPr>
          <a:xfrm>
            <a:off x="1750083" y="1027009"/>
            <a:ext cx="6567922" cy="523220"/>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Thank you</a:t>
            </a:r>
          </a:p>
        </p:txBody>
      </p:sp>
      <p:sp>
        <p:nvSpPr>
          <p:cNvPr id="30" name="직사각형 29">
            <a:extLst>
              <a:ext uri="{FF2B5EF4-FFF2-40B4-BE49-F238E27FC236}">
                <a16:creationId xmlns:a16="http://schemas.microsoft.com/office/drawing/2014/main" id="{C81A4570-E3B1-4B7E-AB47-29FD875F2688}"/>
              </a:ext>
            </a:extLst>
          </p:cNvPr>
          <p:cNvSpPr/>
          <p:nvPr/>
        </p:nvSpPr>
        <p:spPr>
          <a:xfrm>
            <a:off x="1750083" y="1707377"/>
            <a:ext cx="6567922" cy="1952201"/>
          </a:xfrm>
          <a:prstGeom prst="rect">
            <a:avLst/>
          </a:prstGeom>
          <a:noFill/>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감사합니다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[g</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am-</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sa</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-hap-</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ni</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-da</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p>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고맙습니다 </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[go-map-</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seup</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ni</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-da]</a:t>
            </a:r>
            <a:endPar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고마워</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 [</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go-ma-wo</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p>
        </p:txBody>
      </p:sp>
      <p:sp>
        <p:nvSpPr>
          <p:cNvPr id="6" name="직사각형 5">
            <a:extLst>
              <a:ext uri="{FF2B5EF4-FFF2-40B4-BE49-F238E27FC236}">
                <a16:creationId xmlns:a16="http://schemas.microsoft.com/office/drawing/2014/main" id="{EC2E708D-274E-449E-AB67-C253C956F05C}"/>
              </a:ext>
            </a:extLst>
          </p:cNvPr>
          <p:cNvSpPr/>
          <p:nvPr/>
        </p:nvSpPr>
        <p:spPr>
          <a:xfrm>
            <a:off x="4099390" y="4047559"/>
            <a:ext cx="1869896"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sp>
        <p:nvSpPr>
          <p:cNvPr id="7" name="직사각형 6">
            <a:extLst>
              <a:ext uri="{FF2B5EF4-FFF2-40B4-BE49-F238E27FC236}">
                <a16:creationId xmlns:a16="http://schemas.microsoft.com/office/drawing/2014/main" id="{4EECD6A4-0A51-40D7-AF7D-7C265B66105E}"/>
              </a:ext>
            </a:extLst>
          </p:cNvPr>
          <p:cNvSpPr/>
          <p:nvPr/>
        </p:nvSpPr>
        <p:spPr>
          <a:xfrm>
            <a:off x="1750083" y="4078336"/>
            <a:ext cx="6567922" cy="523220"/>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Sorry</a:t>
            </a:r>
          </a:p>
        </p:txBody>
      </p:sp>
      <p:sp>
        <p:nvSpPr>
          <p:cNvPr id="8" name="직사각형 7">
            <a:extLst>
              <a:ext uri="{FF2B5EF4-FFF2-40B4-BE49-F238E27FC236}">
                <a16:creationId xmlns:a16="http://schemas.microsoft.com/office/drawing/2014/main" id="{5DFAE8FE-5F8F-4B9E-8BC4-4A8A83E2FCC7}"/>
              </a:ext>
            </a:extLst>
          </p:cNvPr>
          <p:cNvSpPr/>
          <p:nvPr/>
        </p:nvSpPr>
        <p:spPr>
          <a:xfrm>
            <a:off x="1750083" y="4663111"/>
            <a:ext cx="6567922" cy="1952201"/>
          </a:xfrm>
          <a:prstGeom prst="rect">
            <a:avLst/>
          </a:prstGeom>
          <a:noFill/>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미안합니다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[mi-an-hap-</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ni</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-da]</a:t>
            </a:r>
          </a:p>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죄송합니다 </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[joe-song-hap-</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ni</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-da]</a:t>
            </a: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미안</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해</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 [mi-an-(</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hae</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p>
        </p:txBody>
      </p:sp>
    </p:spTree>
    <p:extLst>
      <p:ext uri="{BB962C8B-B14F-4D97-AF65-F5344CB8AC3E}">
        <p14:creationId xmlns:p14="http://schemas.microsoft.com/office/powerpoint/2010/main" val="32383488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128841D-71B9-41EF-8706-111A159B675A}"/>
              </a:ext>
            </a:extLst>
          </p:cNvPr>
          <p:cNvSpPr/>
          <p:nvPr/>
        </p:nvSpPr>
        <p:spPr>
          <a:xfrm>
            <a:off x="3358892" y="2153613"/>
            <a:ext cx="3320752"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dirty="0">
              <a:ln>
                <a:noFill/>
              </a:ln>
              <a:solidFill>
                <a:prstClr val="white"/>
              </a:solidFill>
              <a:effectLst/>
              <a:uLnTx/>
              <a:uFillTx/>
              <a:latin typeface="Calibri" panose="020F0502020204030204"/>
              <a:ea typeface="맑은 고딕" panose="020B0503020000020004" pitchFamily="50" charset="-127"/>
              <a:cs typeface="+mn-cs"/>
            </a:endParaRPr>
          </a:p>
        </p:txBody>
      </p:sp>
      <p:sp>
        <p:nvSpPr>
          <p:cNvPr id="11" name="직사각형 10">
            <a:extLst>
              <a:ext uri="{FF2B5EF4-FFF2-40B4-BE49-F238E27FC236}">
                <a16:creationId xmlns:a16="http://schemas.microsoft.com/office/drawing/2014/main" id="{DE4C6C64-B931-4673-A0C8-B8FFDCFFEB18}"/>
              </a:ext>
            </a:extLst>
          </p:cNvPr>
          <p:cNvSpPr/>
          <p:nvPr/>
        </p:nvSpPr>
        <p:spPr>
          <a:xfrm>
            <a:off x="361868" y="128324"/>
            <a:ext cx="483986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Basic sentences</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sp>
        <p:nvSpPr>
          <p:cNvPr id="19" name="직사각형 18">
            <a:extLst>
              <a:ext uri="{FF2B5EF4-FFF2-40B4-BE49-F238E27FC236}">
                <a16:creationId xmlns:a16="http://schemas.microsoft.com/office/drawing/2014/main" id="{889BFD07-3853-447A-B009-CD3361E36A5B}"/>
              </a:ext>
            </a:extLst>
          </p:cNvPr>
          <p:cNvSpPr/>
          <p:nvPr/>
        </p:nvSpPr>
        <p:spPr>
          <a:xfrm>
            <a:off x="1735013" y="2184390"/>
            <a:ext cx="6567922" cy="523220"/>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Nice to meet you</a:t>
            </a:r>
          </a:p>
        </p:txBody>
      </p:sp>
      <p:sp>
        <p:nvSpPr>
          <p:cNvPr id="30" name="직사각형 29">
            <a:extLst>
              <a:ext uri="{FF2B5EF4-FFF2-40B4-BE49-F238E27FC236}">
                <a16:creationId xmlns:a16="http://schemas.microsoft.com/office/drawing/2014/main" id="{C81A4570-E3B1-4B7E-AB47-29FD875F2688}"/>
              </a:ext>
            </a:extLst>
          </p:cNvPr>
          <p:cNvSpPr/>
          <p:nvPr/>
        </p:nvSpPr>
        <p:spPr>
          <a:xfrm>
            <a:off x="1735013" y="2846748"/>
            <a:ext cx="6435974" cy="1952201"/>
          </a:xfrm>
          <a:prstGeom prst="rect">
            <a:avLst/>
          </a:prstGeom>
          <a:noFill/>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만나서 반갑습니다</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반가워</a:t>
            </a:r>
            <a:endPar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[man-</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na</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seo</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ban-gap-</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seup</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ni</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-da/ ban-ga-wo</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p>
        </p:txBody>
      </p:sp>
    </p:spTree>
    <p:extLst>
      <p:ext uri="{BB962C8B-B14F-4D97-AF65-F5344CB8AC3E}">
        <p14:creationId xmlns:p14="http://schemas.microsoft.com/office/powerpoint/2010/main" val="367483585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직사각형 1">
            <a:extLst>
              <a:ext uri="{FF2B5EF4-FFF2-40B4-BE49-F238E27FC236}">
                <a16:creationId xmlns:a16="http://schemas.microsoft.com/office/drawing/2014/main" id="{B128841D-71B9-41EF-8706-111A159B675A}"/>
              </a:ext>
            </a:extLst>
          </p:cNvPr>
          <p:cNvSpPr/>
          <p:nvPr/>
        </p:nvSpPr>
        <p:spPr>
          <a:xfrm>
            <a:off x="3358892" y="1393483"/>
            <a:ext cx="3320752"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sp>
        <p:nvSpPr>
          <p:cNvPr id="11" name="직사각형 10">
            <a:extLst>
              <a:ext uri="{FF2B5EF4-FFF2-40B4-BE49-F238E27FC236}">
                <a16:creationId xmlns:a16="http://schemas.microsoft.com/office/drawing/2014/main" id="{DE4C6C64-B931-4673-A0C8-B8FFDCFFEB18}"/>
              </a:ext>
            </a:extLst>
          </p:cNvPr>
          <p:cNvSpPr/>
          <p:nvPr/>
        </p:nvSpPr>
        <p:spPr>
          <a:xfrm>
            <a:off x="361868" y="128324"/>
            <a:ext cx="483986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Basic sentences</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sp>
        <p:nvSpPr>
          <p:cNvPr id="19" name="직사각형 18">
            <a:extLst>
              <a:ext uri="{FF2B5EF4-FFF2-40B4-BE49-F238E27FC236}">
                <a16:creationId xmlns:a16="http://schemas.microsoft.com/office/drawing/2014/main" id="{889BFD07-3853-447A-B009-CD3361E36A5B}"/>
              </a:ext>
            </a:extLst>
          </p:cNvPr>
          <p:cNvSpPr/>
          <p:nvPr/>
        </p:nvSpPr>
        <p:spPr>
          <a:xfrm>
            <a:off x="1735013" y="1424260"/>
            <a:ext cx="6567922" cy="523220"/>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What’s your name</a:t>
            </a:r>
          </a:p>
        </p:txBody>
      </p:sp>
      <p:sp>
        <p:nvSpPr>
          <p:cNvPr id="30" name="직사각형 29">
            <a:extLst>
              <a:ext uri="{FF2B5EF4-FFF2-40B4-BE49-F238E27FC236}">
                <a16:creationId xmlns:a16="http://schemas.microsoft.com/office/drawing/2014/main" id="{C81A4570-E3B1-4B7E-AB47-29FD875F2688}"/>
              </a:ext>
            </a:extLst>
          </p:cNvPr>
          <p:cNvSpPr/>
          <p:nvPr/>
        </p:nvSpPr>
        <p:spPr>
          <a:xfrm>
            <a:off x="1735013" y="2086618"/>
            <a:ext cx="6435974" cy="1305870"/>
          </a:xfrm>
          <a:prstGeom prst="rect">
            <a:avLst/>
          </a:prstGeom>
          <a:noFill/>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lang="ko-KR" altLang="en-US"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이름이 </a:t>
            </a:r>
            <a:r>
              <a:rPr lang="ko-KR" altLang="en-US"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뭐예요</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endPar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i-reum-i</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 </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mwo</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-ye-</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yo</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p>
        </p:txBody>
      </p:sp>
      <p:sp>
        <p:nvSpPr>
          <p:cNvPr id="6" name="직사각형 5">
            <a:extLst>
              <a:ext uri="{FF2B5EF4-FFF2-40B4-BE49-F238E27FC236}">
                <a16:creationId xmlns:a16="http://schemas.microsoft.com/office/drawing/2014/main" id="{C5D9A3AC-FE43-43AD-9C98-D6FDA572C994}"/>
              </a:ext>
            </a:extLst>
          </p:cNvPr>
          <p:cNvSpPr/>
          <p:nvPr/>
        </p:nvSpPr>
        <p:spPr>
          <a:xfrm>
            <a:off x="3358892" y="3810111"/>
            <a:ext cx="3320752"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1" hangingPunct="1">
              <a:lnSpc>
                <a:spcPct val="100000"/>
              </a:lnSpc>
              <a:spcBef>
                <a:spcPts val="0"/>
              </a:spcBef>
              <a:spcAft>
                <a:spcPts val="0"/>
              </a:spcAft>
              <a:buClrTx/>
              <a:buSzTx/>
              <a:buFontTx/>
              <a:buNone/>
              <a:tabLst/>
              <a:defRPr/>
            </a:pPr>
            <a:endParaRPr kumimoji="0" lang="ko-KR" altLang="en-US" sz="1800" b="0" i="0" u="none" strike="noStrike" kern="1200" cap="none" spc="0" normalizeH="0" baseline="0" noProof="0">
              <a:ln>
                <a:noFill/>
              </a:ln>
              <a:solidFill>
                <a:prstClr val="white"/>
              </a:solidFill>
              <a:effectLst/>
              <a:uLnTx/>
              <a:uFillTx/>
              <a:latin typeface="Calibri" panose="020F0502020204030204"/>
              <a:ea typeface="맑은 고딕" panose="020B0503020000020004" pitchFamily="50" charset="-127"/>
              <a:cs typeface="+mn-cs"/>
            </a:endParaRPr>
          </a:p>
        </p:txBody>
      </p:sp>
      <p:sp>
        <p:nvSpPr>
          <p:cNvPr id="7" name="직사각형 6">
            <a:extLst>
              <a:ext uri="{FF2B5EF4-FFF2-40B4-BE49-F238E27FC236}">
                <a16:creationId xmlns:a16="http://schemas.microsoft.com/office/drawing/2014/main" id="{2E03833C-D44A-46C3-BF6A-A302BDFF59A9}"/>
              </a:ext>
            </a:extLst>
          </p:cNvPr>
          <p:cNvSpPr/>
          <p:nvPr/>
        </p:nvSpPr>
        <p:spPr>
          <a:xfrm>
            <a:off x="1735013" y="3840888"/>
            <a:ext cx="6567922" cy="523220"/>
          </a:xfrm>
          <a:prstGeom prst="rect">
            <a:avLst/>
          </a:prstGeom>
          <a:noFill/>
        </p:spPr>
        <p:txBody>
          <a:bodyPr wrap="squar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My name is ~</a:t>
            </a:r>
          </a:p>
        </p:txBody>
      </p:sp>
      <p:sp>
        <p:nvSpPr>
          <p:cNvPr id="8" name="직사각형 7">
            <a:extLst>
              <a:ext uri="{FF2B5EF4-FFF2-40B4-BE49-F238E27FC236}">
                <a16:creationId xmlns:a16="http://schemas.microsoft.com/office/drawing/2014/main" id="{0A0360D6-1FF9-414D-A7BC-A84A4AD1947D}"/>
              </a:ext>
            </a:extLst>
          </p:cNvPr>
          <p:cNvSpPr/>
          <p:nvPr/>
        </p:nvSpPr>
        <p:spPr>
          <a:xfrm>
            <a:off x="1735013" y="4503246"/>
            <a:ext cx="6435974" cy="1305870"/>
          </a:xfrm>
          <a:prstGeom prst="rect">
            <a:avLst/>
          </a:prstGeom>
          <a:noFill/>
        </p:spPr>
        <p:txBody>
          <a:bodyPr wrap="square">
            <a:spAutoFit/>
          </a:bodyPr>
          <a:lstStyle/>
          <a:p>
            <a:pPr marL="0" marR="0" lvl="0" indent="0" algn="ctr" defTabSz="914400" rtl="0" eaLnBrk="1" fontAlgn="auto" latinLnBrk="1" hangingPunct="1">
              <a:lnSpc>
                <a:spcPct val="150000"/>
              </a:lnSpc>
              <a:spcBef>
                <a:spcPts val="0"/>
              </a:spcBef>
              <a:spcAft>
                <a:spcPts val="0"/>
              </a:spcAft>
              <a:buClrTx/>
              <a:buSzTx/>
              <a:buFontTx/>
              <a:buNone/>
              <a:tabLst/>
              <a:defRPr/>
            </a:pP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제</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내</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 이름은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 </a:t>
            </a:r>
            <a:r>
              <a:rPr lang="ko-KR" altLang="en-US"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입니다</a:t>
            </a:r>
            <a:endPar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a:p>
            <a:pPr marL="0" marR="0" lvl="0" indent="0" algn="ctr" defTabSz="914400" rtl="0" eaLnBrk="1" fontAlgn="auto" latinLnBrk="1" hangingPunct="1">
              <a:lnSpc>
                <a:spcPct val="15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rPr>
              <a:t>[</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je-</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i</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reum-eun</a:t>
            </a:r>
            <a:r>
              <a:rPr lang="ko-KR" altLang="en-US"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r>
              <a:rPr lang="ko-KR" altLang="en-US"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 </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ip</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a:t>
            </a:r>
            <a:r>
              <a:rPr lang="en-US" altLang="ko-KR" sz="2800" b="1" dirty="0" err="1">
                <a:solidFill>
                  <a:prstClr val="black">
                    <a:lumMod val="85000"/>
                    <a:lumOff val="15000"/>
                  </a:prstClr>
                </a:solidFill>
                <a:latin typeface="아리따-돋움(TTF)-Bold" panose="02020603020101020101" pitchFamily="18" charset="-127"/>
                <a:ea typeface="아리따-돋움(TTF)-Bold" panose="02020603020101020101" pitchFamily="18" charset="-127"/>
              </a:rPr>
              <a:t>ni</a:t>
            </a:r>
            <a:r>
              <a:rPr lang="en-US" altLang="ko-KR" sz="2800" b="1" dirty="0">
                <a:solidFill>
                  <a:prstClr val="black">
                    <a:lumMod val="85000"/>
                    <a:lumOff val="15000"/>
                  </a:prstClr>
                </a:solidFill>
                <a:latin typeface="아리따-돋움(TTF)-Bold" panose="02020603020101020101" pitchFamily="18" charset="-127"/>
                <a:ea typeface="아리따-돋움(TTF)-Bold" panose="02020603020101020101" pitchFamily="18" charset="-127"/>
              </a:rPr>
              <a:t>-da]</a:t>
            </a:r>
            <a:endPar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Bold" panose="02020603020101020101" pitchFamily="18" charset="-127"/>
              <a:ea typeface="아리따-돋움(TTF)-Bold" panose="02020603020101020101" pitchFamily="18" charset="-127"/>
              <a:cs typeface="+mn-cs"/>
            </a:endParaRPr>
          </a:p>
        </p:txBody>
      </p:sp>
    </p:spTree>
    <p:extLst>
      <p:ext uri="{BB962C8B-B14F-4D97-AF65-F5344CB8AC3E}">
        <p14:creationId xmlns:p14="http://schemas.microsoft.com/office/powerpoint/2010/main" val="18920378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555374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a:ln>
                  <a:noFill/>
                </a:ln>
                <a:solidFill>
                  <a:prstClr val="white">
                    <a:lumMod val="95000"/>
                  </a:prstClr>
                </a:solidFill>
                <a:effectLst/>
                <a:uLnTx/>
                <a:uFillTx/>
                <a:latin typeface="Calibri" panose="020F0502020204030204"/>
                <a:ea typeface="맑은 고딕" panose="020B0503020000020004" pitchFamily="50" charset="-127"/>
                <a:cs typeface="+mn-cs"/>
              </a:rPr>
              <a:t>1. Informal/polite expression</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pic>
        <p:nvPicPr>
          <p:cNvPr id="3" name="그림 2">
            <a:extLst>
              <a:ext uri="{FF2B5EF4-FFF2-40B4-BE49-F238E27FC236}">
                <a16:creationId xmlns:a16="http://schemas.microsoft.com/office/drawing/2014/main" id="{2E4BCD14-C478-41CD-BB2A-9BD600289FBB}"/>
              </a:ext>
            </a:extLst>
          </p:cNvPr>
          <p:cNvPicPr>
            <a:picLocks noChangeAspect="1"/>
          </p:cNvPicPr>
          <p:nvPr/>
        </p:nvPicPr>
        <p:blipFill>
          <a:blip r:embed="rId3"/>
          <a:stretch>
            <a:fillRect/>
          </a:stretch>
        </p:blipFill>
        <p:spPr>
          <a:xfrm>
            <a:off x="174846" y="1342703"/>
            <a:ext cx="9556308" cy="4732430"/>
          </a:xfrm>
          <a:prstGeom prst="rect">
            <a:avLst/>
          </a:prstGeom>
        </p:spPr>
      </p:pic>
    </p:spTree>
    <p:extLst>
      <p:ext uri="{BB962C8B-B14F-4D97-AF65-F5344CB8AC3E}">
        <p14:creationId xmlns:p14="http://schemas.microsoft.com/office/powerpoint/2010/main" val="19354703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555374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a:ln>
                  <a:noFill/>
                </a:ln>
                <a:solidFill>
                  <a:prstClr val="white">
                    <a:lumMod val="95000"/>
                  </a:prstClr>
                </a:solidFill>
                <a:effectLst/>
                <a:uLnTx/>
                <a:uFillTx/>
                <a:latin typeface="Calibri" panose="020F0502020204030204"/>
                <a:ea typeface="맑은 고딕" panose="020B0503020000020004" pitchFamily="50" charset="-127"/>
                <a:cs typeface="+mn-cs"/>
              </a:rPr>
              <a:t>1. Informal/polite expression</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pic>
        <p:nvPicPr>
          <p:cNvPr id="2" name="그림 1">
            <a:extLst>
              <a:ext uri="{FF2B5EF4-FFF2-40B4-BE49-F238E27FC236}">
                <a16:creationId xmlns:a16="http://schemas.microsoft.com/office/drawing/2014/main" id="{824F0815-EAEA-4F89-B1FF-82EA590E0BED}"/>
              </a:ext>
            </a:extLst>
          </p:cNvPr>
          <p:cNvPicPr>
            <a:picLocks noChangeAspect="1"/>
          </p:cNvPicPr>
          <p:nvPr/>
        </p:nvPicPr>
        <p:blipFill>
          <a:blip r:embed="rId3"/>
          <a:stretch>
            <a:fillRect/>
          </a:stretch>
        </p:blipFill>
        <p:spPr>
          <a:xfrm>
            <a:off x="174846" y="1445340"/>
            <a:ext cx="9556308" cy="4732430"/>
          </a:xfrm>
          <a:prstGeom prst="rect">
            <a:avLst/>
          </a:prstGeom>
        </p:spPr>
      </p:pic>
    </p:spTree>
    <p:extLst>
      <p:ext uri="{BB962C8B-B14F-4D97-AF65-F5344CB8AC3E}">
        <p14:creationId xmlns:p14="http://schemas.microsoft.com/office/powerpoint/2010/main" val="225250394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555374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rPr>
              <a:t>1. Informal/polite expression</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pic>
        <p:nvPicPr>
          <p:cNvPr id="2" name="그림 1">
            <a:extLst>
              <a:ext uri="{FF2B5EF4-FFF2-40B4-BE49-F238E27FC236}">
                <a16:creationId xmlns:a16="http://schemas.microsoft.com/office/drawing/2014/main" id="{8FCF2BF2-F1DF-4B31-96D2-DB333C92B280}"/>
              </a:ext>
            </a:extLst>
          </p:cNvPr>
          <p:cNvPicPr>
            <a:picLocks noChangeAspect="1"/>
          </p:cNvPicPr>
          <p:nvPr/>
        </p:nvPicPr>
        <p:blipFill>
          <a:blip r:embed="rId3"/>
          <a:stretch>
            <a:fillRect/>
          </a:stretch>
        </p:blipFill>
        <p:spPr>
          <a:xfrm>
            <a:off x="174846" y="1165421"/>
            <a:ext cx="9556308" cy="4732430"/>
          </a:xfrm>
          <a:prstGeom prst="rect">
            <a:avLst/>
          </a:prstGeom>
        </p:spPr>
      </p:pic>
    </p:spTree>
    <p:extLst>
      <p:ext uri="{BB962C8B-B14F-4D97-AF65-F5344CB8AC3E}">
        <p14:creationId xmlns:p14="http://schemas.microsoft.com/office/powerpoint/2010/main" val="3394798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555374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a:ln>
                  <a:noFill/>
                </a:ln>
                <a:solidFill>
                  <a:prstClr val="white">
                    <a:lumMod val="95000"/>
                  </a:prstClr>
                </a:solidFill>
                <a:effectLst/>
                <a:uLnTx/>
                <a:uFillTx/>
                <a:latin typeface="Calibri" panose="020F0502020204030204"/>
                <a:ea typeface="맑은 고딕" panose="020B0503020000020004" pitchFamily="50" charset="-127"/>
                <a:cs typeface="+mn-cs"/>
              </a:rPr>
              <a:t>1. Informal/polite expression</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pic>
        <p:nvPicPr>
          <p:cNvPr id="2" name="그림 1">
            <a:extLst>
              <a:ext uri="{FF2B5EF4-FFF2-40B4-BE49-F238E27FC236}">
                <a16:creationId xmlns:a16="http://schemas.microsoft.com/office/drawing/2014/main" id="{202AEEA9-C72D-484D-95DE-BB51751766B1}"/>
              </a:ext>
            </a:extLst>
          </p:cNvPr>
          <p:cNvPicPr>
            <a:picLocks noChangeAspect="1"/>
          </p:cNvPicPr>
          <p:nvPr/>
        </p:nvPicPr>
        <p:blipFill>
          <a:blip r:embed="rId3"/>
          <a:stretch>
            <a:fillRect/>
          </a:stretch>
        </p:blipFill>
        <p:spPr>
          <a:xfrm>
            <a:off x="174846" y="1173581"/>
            <a:ext cx="9556308" cy="4846740"/>
          </a:xfrm>
          <a:prstGeom prst="rect">
            <a:avLst/>
          </a:prstGeom>
        </p:spPr>
      </p:pic>
    </p:spTree>
    <p:extLst>
      <p:ext uri="{BB962C8B-B14F-4D97-AF65-F5344CB8AC3E}">
        <p14:creationId xmlns:p14="http://schemas.microsoft.com/office/powerpoint/2010/main" val="2030373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555374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0" normalizeH="0" baseline="0" noProof="0">
                <a:ln>
                  <a:noFill/>
                </a:ln>
                <a:solidFill>
                  <a:prstClr val="white">
                    <a:lumMod val="95000"/>
                  </a:prstClr>
                </a:solidFill>
                <a:effectLst/>
                <a:uLnTx/>
                <a:uFillTx/>
                <a:latin typeface="Calibri" panose="020F0502020204030204"/>
                <a:ea typeface="맑은 고딕" panose="020B0503020000020004" pitchFamily="50" charset="-127"/>
                <a:cs typeface="+mn-cs"/>
              </a:rPr>
              <a:t>1. Informal/polite expression</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pic>
        <p:nvPicPr>
          <p:cNvPr id="2" name="그림 1">
            <a:extLst>
              <a:ext uri="{FF2B5EF4-FFF2-40B4-BE49-F238E27FC236}">
                <a16:creationId xmlns:a16="http://schemas.microsoft.com/office/drawing/2014/main" id="{97A41E9C-246A-40B1-A2BD-30B32EF7414C}"/>
              </a:ext>
            </a:extLst>
          </p:cNvPr>
          <p:cNvPicPr>
            <a:picLocks noChangeAspect="1"/>
          </p:cNvPicPr>
          <p:nvPr/>
        </p:nvPicPr>
        <p:blipFill>
          <a:blip r:embed="rId3"/>
          <a:stretch>
            <a:fillRect/>
          </a:stretch>
        </p:blipFill>
        <p:spPr>
          <a:xfrm>
            <a:off x="174846" y="1333373"/>
            <a:ext cx="9556308" cy="4732430"/>
          </a:xfrm>
          <a:prstGeom prst="rect">
            <a:avLst/>
          </a:prstGeom>
        </p:spPr>
      </p:pic>
      <p:cxnSp>
        <p:nvCxnSpPr>
          <p:cNvPr id="4" name="직선 연결선 3">
            <a:extLst>
              <a:ext uri="{FF2B5EF4-FFF2-40B4-BE49-F238E27FC236}">
                <a16:creationId xmlns:a16="http://schemas.microsoft.com/office/drawing/2014/main" id="{8BF1A129-45B0-4E9D-8335-21C86E531A2B}"/>
              </a:ext>
            </a:extLst>
          </p:cNvPr>
          <p:cNvCxnSpPr/>
          <p:nvPr/>
        </p:nvCxnSpPr>
        <p:spPr>
          <a:xfrm>
            <a:off x="2519265" y="5029200"/>
            <a:ext cx="914400" cy="0"/>
          </a:xfrm>
          <a:prstGeom prst="line">
            <a:avLst/>
          </a:prstGeom>
          <a:ln w="38100"/>
        </p:spPr>
        <p:style>
          <a:lnRef idx="3">
            <a:schemeClr val="accent2"/>
          </a:lnRef>
          <a:fillRef idx="0">
            <a:schemeClr val="accent2"/>
          </a:fillRef>
          <a:effectRef idx="2">
            <a:schemeClr val="accent2"/>
          </a:effectRef>
          <a:fontRef idx="minor">
            <a:schemeClr val="tx1"/>
          </a:fontRef>
        </p:style>
      </p:cxnSp>
      <p:pic>
        <p:nvPicPr>
          <p:cNvPr id="5" name="그림 4">
            <a:extLst>
              <a:ext uri="{FF2B5EF4-FFF2-40B4-BE49-F238E27FC236}">
                <a16:creationId xmlns:a16="http://schemas.microsoft.com/office/drawing/2014/main" id="{18FA590B-194F-4366-AC20-40471A716C1B}"/>
              </a:ext>
            </a:extLst>
          </p:cNvPr>
          <p:cNvPicPr>
            <a:picLocks noChangeAspect="1"/>
          </p:cNvPicPr>
          <p:nvPr/>
        </p:nvPicPr>
        <p:blipFill>
          <a:blip r:embed="rId4"/>
          <a:stretch>
            <a:fillRect/>
          </a:stretch>
        </p:blipFill>
        <p:spPr>
          <a:xfrm>
            <a:off x="3068362" y="5488048"/>
            <a:ext cx="932769" cy="36579"/>
          </a:xfrm>
          <a:prstGeom prst="rect">
            <a:avLst/>
          </a:prstGeom>
        </p:spPr>
      </p:pic>
      <p:pic>
        <p:nvPicPr>
          <p:cNvPr id="6" name="그림 5">
            <a:extLst>
              <a:ext uri="{FF2B5EF4-FFF2-40B4-BE49-F238E27FC236}">
                <a16:creationId xmlns:a16="http://schemas.microsoft.com/office/drawing/2014/main" id="{B7DC3FCD-D6D4-4298-9791-47ABB799FD0E}"/>
              </a:ext>
            </a:extLst>
          </p:cNvPr>
          <p:cNvPicPr>
            <a:picLocks noChangeAspect="1"/>
          </p:cNvPicPr>
          <p:nvPr/>
        </p:nvPicPr>
        <p:blipFill>
          <a:blip r:embed="rId4"/>
          <a:stretch>
            <a:fillRect/>
          </a:stretch>
        </p:blipFill>
        <p:spPr>
          <a:xfrm>
            <a:off x="1519480" y="5901984"/>
            <a:ext cx="932769" cy="36579"/>
          </a:xfrm>
          <a:prstGeom prst="rect">
            <a:avLst/>
          </a:prstGeom>
        </p:spPr>
      </p:pic>
    </p:spTree>
    <p:extLst>
      <p:ext uri="{BB962C8B-B14F-4D97-AF65-F5344CB8AC3E}">
        <p14:creationId xmlns:p14="http://schemas.microsoft.com/office/powerpoint/2010/main" val="338788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1559F58-D5ED-4F7E-B2BC-4E1825E8AF97}"/>
              </a:ext>
            </a:extLst>
          </p:cNvPr>
          <p:cNvSpPr/>
          <p:nvPr/>
        </p:nvSpPr>
        <p:spPr>
          <a:xfrm>
            <a:off x="361868" y="128324"/>
            <a:ext cx="3535693" cy="574621"/>
          </a:xfrm>
          <a:prstGeom prst="rect">
            <a:avLst/>
          </a:prstGeom>
        </p:spPr>
        <p:txBody>
          <a:bodyPr wrap="square">
            <a:spAutoFit/>
          </a:bodyPr>
          <a:lstStyle/>
          <a:p>
            <a:pPr defTabSz="914423">
              <a:defRPr/>
            </a:pPr>
            <a:r>
              <a:rPr lang="en-US" altLang="ko-KR" sz="3200" spc="-150" dirty="0">
                <a:solidFill>
                  <a:prstClr val="white">
                    <a:lumMod val="95000"/>
                  </a:prstClr>
                </a:solidFill>
                <a:latin typeface="아리따-돋움(TTF)-SemiBold"/>
                <a:ea typeface="아리따-돋움(TTF)-SemiBold"/>
              </a:rPr>
              <a:t>Introduction</a:t>
            </a:r>
          </a:p>
        </p:txBody>
      </p:sp>
      <p:pic>
        <p:nvPicPr>
          <p:cNvPr id="8" name="그림 7">
            <a:extLst>
              <a:ext uri="{FF2B5EF4-FFF2-40B4-BE49-F238E27FC236}">
                <a16:creationId xmlns:a16="http://schemas.microsoft.com/office/drawing/2014/main" id="{5CF3A48F-598B-4B9B-9CC7-582627667E6B}"/>
              </a:ext>
            </a:extLst>
          </p:cNvPr>
          <p:cNvPicPr>
            <a:picLocks noChangeAspect="1"/>
          </p:cNvPicPr>
          <p:nvPr/>
        </p:nvPicPr>
        <p:blipFill rotWithShape="1">
          <a:blip r:embed="rId4"/>
          <a:srcRect l="19360" t="30710" r="17770" b="9200"/>
          <a:stretch>
            <a:fillRect/>
          </a:stretch>
        </p:blipFill>
        <p:spPr>
          <a:xfrm>
            <a:off x="361868" y="1520742"/>
            <a:ext cx="3689497" cy="4701638"/>
          </a:xfrm>
          <a:prstGeom prst="rect">
            <a:avLst/>
          </a:prstGeom>
        </p:spPr>
      </p:pic>
      <p:sp>
        <p:nvSpPr>
          <p:cNvPr id="9" name="TextBox 8">
            <a:extLst>
              <a:ext uri="{FF2B5EF4-FFF2-40B4-BE49-F238E27FC236}">
                <a16:creationId xmlns:a16="http://schemas.microsoft.com/office/drawing/2014/main" id="{47D33D39-0F66-4F07-9445-6948F252A426}"/>
              </a:ext>
            </a:extLst>
          </p:cNvPr>
          <p:cNvSpPr txBox="1"/>
          <p:nvPr/>
        </p:nvSpPr>
        <p:spPr>
          <a:xfrm>
            <a:off x="4303743" y="2346571"/>
            <a:ext cx="4953001" cy="3080774"/>
          </a:xfrm>
          <a:prstGeom prst="rect">
            <a:avLst/>
          </a:prstGeom>
        </p:spPr>
        <p:txBody>
          <a:bodyPr wrap="square">
            <a:spAutoFit/>
          </a:bodyPr>
          <a:lstStyle/>
          <a:p>
            <a:pPr marL="399840" lvl="0" indent="-399840">
              <a:buClr>
                <a:srgbClr val="547B66"/>
              </a:buClr>
              <a:buFont typeface="Wingdings"/>
              <a:buChar char="l"/>
              <a:defRPr/>
            </a:pPr>
            <a:r>
              <a:rPr lang="en-US" sz="2800" dirty="0" err="1"/>
              <a:t>Ye</a:t>
            </a:r>
            <a:r>
              <a:rPr lang="en-US" altLang="ko-KR" sz="2800" dirty="0" err="1"/>
              <a:t>ri</a:t>
            </a:r>
            <a:r>
              <a:rPr lang="en-US" sz="2800" dirty="0"/>
              <a:t> Kim</a:t>
            </a:r>
          </a:p>
          <a:p>
            <a:pPr marL="399840" lvl="0" indent="-399840">
              <a:buClr>
                <a:srgbClr val="547B66"/>
              </a:buClr>
              <a:buFont typeface="Wingdings"/>
              <a:buChar char="l"/>
              <a:defRPr/>
            </a:pPr>
            <a:r>
              <a:rPr lang="en-US" sz="2800" dirty="0"/>
              <a:t>Born in Seoul, </a:t>
            </a:r>
            <a:r>
              <a:rPr lang="en-US" altLang="ko-KR" sz="2800" dirty="0"/>
              <a:t>Living in Seoul</a:t>
            </a:r>
          </a:p>
          <a:p>
            <a:pPr marL="399840" lvl="0" indent="-399840">
              <a:buClr>
                <a:srgbClr val="547B66"/>
              </a:buClr>
              <a:buFont typeface="Wingdings"/>
              <a:buChar char="l"/>
              <a:defRPr/>
            </a:pPr>
            <a:r>
              <a:rPr lang="en-US" sz="2800" dirty="0"/>
              <a:t>Student of </a:t>
            </a:r>
            <a:r>
              <a:rPr lang="en-US" sz="2800" dirty="0" err="1"/>
              <a:t>Sungshin</a:t>
            </a:r>
            <a:r>
              <a:rPr lang="en-US" sz="2800" dirty="0"/>
              <a:t> Women’s University</a:t>
            </a:r>
          </a:p>
          <a:p>
            <a:pPr marL="399840" lvl="0" indent="-399840">
              <a:buClr>
                <a:srgbClr val="547B66"/>
              </a:buClr>
              <a:buFont typeface="Wingdings"/>
              <a:buChar char="l"/>
              <a:defRPr/>
            </a:pPr>
            <a:r>
              <a:rPr lang="en-US" sz="2800" dirty="0"/>
              <a:t>Exchange student in Masaryk university</a:t>
            </a:r>
          </a:p>
          <a:p>
            <a:pPr marL="399840" lvl="0" indent="-399840">
              <a:buClr>
                <a:srgbClr val="547B66"/>
              </a:buClr>
              <a:buFont typeface="Wingdings"/>
              <a:buChar char="l"/>
              <a:defRPr/>
            </a:pPr>
            <a:r>
              <a:rPr lang="en-US" sz="2800" dirty="0"/>
              <a:t>Studying in Faculty of </a:t>
            </a:r>
            <a:r>
              <a:rPr lang="en-US" altLang="ko-KR" sz="2800" dirty="0"/>
              <a:t>Sports</a:t>
            </a:r>
            <a:endParaRPr lang="en-US" altLang="ko-KR" dirty="0"/>
          </a:p>
        </p:txBody>
      </p:sp>
    </p:spTree>
    <p:extLst>
      <p:ext uri="{BB962C8B-B14F-4D97-AF65-F5344CB8AC3E}">
        <p14:creationId xmlns:p14="http://schemas.microsoft.com/office/powerpoint/2010/main" val="30950550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483986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Basic words - family</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grpSp>
        <p:nvGrpSpPr>
          <p:cNvPr id="18" name="그룹 17">
            <a:extLst>
              <a:ext uri="{FF2B5EF4-FFF2-40B4-BE49-F238E27FC236}">
                <a16:creationId xmlns:a16="http://schemas.microsoft.com/office/drawing/2014/main" id="{59D35473-2F5E-4467-B343-A95F6C1E0E8B}"/>
              </a:ext>
            </a:extLst>
          </p:cNvPr>
          <p:cNvGrpSpPr/>
          <p:nvPr/>
        </p:nvGrpSpPr>
        <p:grpSpPr>
          <a:xfrm>
            <a:off x="483444" y="1134760"/>
            <a:ext cx="6828234" cy="646331"/>
            <a:chOff x="520017" y="1346680"/>
            <a:chExt cx="6828234" cy="646331"/>
          </a:xfrm>
        </p:grpSpPr>
        <p:sp>
          <p:nvSpPr>
            <p:cNvPr id="19" name="직사각형 18">
              <a:extLst>
                <a:ext uri="{FF2B5EF4-FFF2-40B4-BE49-F238E27FC236}">
                  <a16:creationId xmlns:a16="http://schemas.microsoft.com/office/drawing/2014/main" id="{889BFD07-3853-447A-B009-CD3361E36A5B}"/>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Mom - </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엄마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eom</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-ma]</a:t>
              </a:r>
            </a:p>
          </p:txBody>
        </p:sp>
        <p:sp>
          <p:nvSpPr>
            <p:cNvPr id="20" name="직사각형 19">
              <a:extLst>
                <a:ext uri="{FF2B5EF4-FFF2-40B4-BE49-F238E27FC236}">
                  <a16:creationId xmlns:a16="http://schemas.microsoft.com/office/drawing/2014/main" id="{04F47131-96DE-4266-A8BE-FF1D112B11D4}"/>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8" name="그룹 7">
            <a:extLst>
              <a:ext uri="{FF2B5EF4-FFF2-40B4-BE49-F238E27FC236}">
                <a16:creationId xmlns:a16="http://schemas.microsoft.com/office/drawing/2014/main" id="{15D24298-4239-4EDB-962D-C98690B91F26}"/>
              </a:ext>
            </a:extLst>
          </p:cNvPr>
          <p:cNvGrpSpPr/>
          <p:nvPr/>
        </p:nvGrpSpPr>
        <p:grpSpPr>
          <a:xfrm>
            <a:off x="483444" y="1860364"/>
            <a:ext cx="6828234" cy="646331"/>
            <a:chOff x="520017" y="1346680"/>
            <a:chExt cx="6828234" cy="646331"/>
          </a:xfrm>
        </p:grpSpPr>
        <p:sp>
          <p:nvSpPr>
            <p:cNvPr id="9" name="직사각형 8">
              <a:extLst>
                <a:ext uri="{FF2B5EF4-FFF2-40B4-BE49-F238E27FC236}">
                  <a16:creationId xmlns:a16="http://schemas.microsoft.com/office/drawing/2014/main" id="{037FDB7F-1E06-4FC7-B938-3EE901245D78}"/>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Dad</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 - </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아빠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ppa</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p>
          </p:txBody>
        </p:sp>
        <p:sp>
          <p:nvSpPr>
            <p:cNvPr id="10" name="직사각형 9">
              <a:extLst>
                <a:ext uri="{FF2B5EF4-FFF2-40B4-BE49-F238E27FC236}">
                  <a16:creationId xmlns:a16="http://schemas.microsoft.com/office/drawing/2014/main" id="{55FE8E85-2F36-449A-AB45-3F1B5B7BEE5A}"/>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12" name="그룹 11">
            <a:extLst>
              <a:ext uri="{FF2B5EF4-FFF2-40B4-BE49-F238E27FC236}">
                <a16:creationId xmlns:a16="http://schemas.microsoft.com/office/drawing/2014/main" id="{C5C9424F-325C-47A5-8472-909EEAA3ECF1}"/>
              </a:ext>
            </a:extLst>
          </p:cNvPr>
          <p:cNvGrpSpPr/>
          <p:nvPr/>
        </p:nvGrpSpPr>
        <p:grpSpPr>
          <a:xfrm>
            <a:off x="483444" y="3254012"/>
            <a:ext cx="7251634" cy="646331"/>
            <a:chOff x="520017" y="1346680"/>
            <a:chExt cx="7251634" cy="646331"/>
          </a:xfrm>
        </p:grpSpPr>
        <p:sp>
          <p:nvSpPr>
            <p:cNvPr id="13" name="직사각형 12">
              <a:extLst>
                <a:ext uri="{FF2B5EF4-FFF2-40B4-BE49-F238E27FC236}">
                  <a16:creationId xmlns:a16="http://schemas.microsoft.com/office/drawing/2014/main" id="{583BC6D8-8BC2-46B4-AF5F-DD581EC67CB9}"/>
                </a:ext>
              </a:extLst>
            </p:cNvPr>
            <p:cNvSpPr/>
            <p:nvPr/>
          </p:nvSpPr>
          <p:spPr>
            <a:xfrm>
              <a:off x="780329" y="1406971"/>
              <a:ext cx="69913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Older sister - </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누나</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언니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nu-</a:t>
              </a:r>
              <a:r>
                <a:rPr lang="en-US" altLang="ko-KR" sz="2800" b="1" dirty="0" err="1">
                  <a:solidFill>
                    <a:prstClr val="black">
                      <a:lumMod val="85000"/>
                      <a:lumOff val="15000"/>
                    </a:prstClr>
                  </a:solidFill>
                  <a:latin typeface="아리따-돋움(TTF)-SemiBold" panose="02020603020101020101" pitchFamily="18" charset="-127"/>
                  <a:ea typeface="아리따-돋움(TTF)-SemiBold" panose="02020603020101020101" pitchFamily="18" charset="-127"/>
                </a:rPr>
                <a:t>na</a:t>
              </a:r>
              <a:r>
                <a:rPr lang="ko-KR" altLang="en-US"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 </a:t>
              </a: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a:t>
              </a:r>
              <a:r>
                <a:rPr lang="ko-KR" altLang="en-US"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 </a:t>
              </a: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eon-</a:t>
              </a:r>
              <a:r>
                <a:rPr lang="en-US" altLang="ko-KR" sz="2800" b="1" dirty="0" err="1">
                  <a:solidFill>
                    <a:prstClr val="black">
                      <a:lumMod val="85000"/>
                      <a:lumOff val="15000"/>
                    </a:prstClr>
                  </a:solidFill>
                  <a:latin typeface="아리따-돋움(TTF)-SemiBold" panose="02020603020101020101" pitchFamily="18" charset="-127"/>
                  <a:ea typeface="아리따-돋움(TTF)-SemiBold" panose="02020603020101020101" pitchFamily="18" charset="-127"/>
                </a:rPr>
                <a:t>ni</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p>
          </p:txBody>
        </p:sp>
        <p:sp>
          <p:nvSpPr>
            <p:cNvPr id="14" name="직사각형 13">
              <a:extLst>
                <a:ext uri="{FF2B5EF4-FFF2-40B4-BE49-F238E27FC236}">
                  <a16:creationId xmlns:a16="http://schemas.microsoft.com/office/drawing/2014/main" id="{C0092E08-F4AC-4205-A1F6-095D5EFB886A}"/>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15" name="그룹 14">
            <a:extLst>
              <a:ext uri="{FF2B5EF4-FFF2-40B4-BE49-F238E27FC236}">
                <a16:creationId xmlns:a16="http://schemas.microsoft.com/office/drawing/2014/main" id="{A7BCA9BE-FE0F-447B-8972-D72A106DD0B6}"/>
              </a:ext>
            </a:extLst>
          </p:cNvPr>
          <p:cNvGrpSpPr/>
          <p:nvPr/>
        </p:nvGrpSpPr>
        <p:grpSpPr>
          <a:xfrm>
            <a:off x="483444" y="3951550"/>
            <a:ext cx="7568874" cy="646331"/>
            <a:chOff x="520017" y="1346680"/>
            <a:chExt cx="7568874" cy="646331"/>
          </a:xfrm>
        </p:grpSpPr>
        <p:sp>
          <p:nvSpPr>
            <p:cNvPr id="16" name="직사각형 15">
              <a:extLst>
                <a:ext uri="{FF2B5EF4-FFF2-40B4-BE49-F238E27FC236}">
                  <a16:creationId xmlns:a16="http://schemas.microsoft.com/office/drawing/2014/main" id="{4E9DA0A8-DFFB-4D89-98ED-04649FE8E2F2}"/>
                </a:ext>
              </a:extLst>
            </p:cNvPr>
            <p:cNvSpPr/>
            <p:nvPr/>
          </p:nvSpPr>
          <p:spPr>
            <a:xfrm>
              <a:off x="780329" y="1406971"/>
              <a:ext cx="730856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Older brother - </a:t>
              </a:r>
              <a:r>
                <a:rPr lang="ko-KR" altLang="en-US"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형</a:t>
              </a: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a:t>
              </a:r>
              <a:r>
                <a:rPr lang="ko-KR" altLang="en-US"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오빠</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r>
                <a:rPr lang="en-US" altLang="ko-KR" sz="2800" b="1" dirty="0" err="1">
                  <a:solidFill>
                    <a:prstClr val="black">
                      <a:lumMod val="85000"/>
                      <a:lumOff val="15000"/>
                    </a:prstClr>
                  </a:solidFill>
                  <a:latin typeface="아리따-돋움(TTF)-SemiBold" panose="02020603020101020101" pitchFamily="18" charset="-127"/>
                  <a:ea typeface="아리따-돋움(TTF)-SemiBold" panose="02020603020101020101" pitchFamily="18" charset="-127"/>
                </a:rPr>
                <a:t>hyeong</a:t>
              </a:r>
              <a:r>
                <a:rPr lang="ko-KR" altLang="en-US"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 </a:t>
              </a: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/o-</a:t>
              </a:r>
              <a:r>
                <a:rPr lang="en-US" altLang="ko-KR" sz="2800" b="1" dirty="0" err="1">
                  <a:solidFill>
                    <a:prstClr val="black">
                      <a:lumMod val="85000"/>
                      <a:lumOff val="15000"/>
                    </a:prstClr>
                  </a:solidFill>
                  <a:latin typeface="아리따-돋움(TTF)-SemiBold" panose="02020603020101020101" pitchFamily="18" charset="-127"/>
                  <a:ea typeface="아리따-돋움(TTF)-SemiBold" panose="02020603020101020101" pitchFamily="18" charset="-127"/>
                </a:rPr>
                <a:t>ppa</a:t>
              </a:r>
              <a:r>
                <a:rPr lang="ko-KR" altLang="en-US"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p>
          </p:txBody>
        </p:sp>
        <p:sp>
          <p:nvSpPr>
            <p:cNvPr id="17" name="직사각형 16">
              <a:extLst>
                <a:ext uri="{FF2B5EF4-FFF2-40B4-BE49-F238E27FC236}">
                  <a16:creationId xmlns:a16="http://schemas.microsoft.com/office/drawing/2014/main" id="{09E52D51-0A75-450B-B9A6-71C88F9CD94A}"/>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21" name="그룹 20">
            <a:extLst>
              <a:ext uri="{FF2B5EF4-FFF2-40B4-BE49-F238E27FC236}">
                <a16:creationId xmlns:a16="http://schemas.microsoft.com/office/drawing/2014/main" id="{AF141DEA-B4C3-462C-9D12-E416A1050F5F}"/>
              </a:ext>
            </a:extLst>
          </p:cNvPr>
          <p:cNvGrpSpPr/>
          <p:nvPr/>
        </p:nvGrpSpPr>
        <p:grpSpPr>
          <a:xfrm>
            <a:off x="483444" y="2562806"/>
            <a:ext cx="6828234" cy="646331"/>
            <a:chOff x="520017" y="1346680"/>
            <a:chExt cx="6828234" cy="646331"/>
          </a:xfrm>
        </p:grpSpPr>
        <p:sp>
          <p:nvSpPr>
            <p:cNvPr id="22" name="직사각형 21">
              <a:extLst>
                <a:ext uri="{FF2B5EF4-FFF2-40B4-BE49-F238E27FC236}">
                  <a16:creationId xmlns:a16="http://schemas.microsoft.com/office/drawing/2014/main" id="{6C34D538-C3B2-4947-A6B7-D247B7490C06}"/>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Parents – </a:t>
              </a:r>
              <a:r>
                <a:rPr lang="ko-KR" altLang="en-US"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부모님 </a:t>
              </a: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a:t>
              </a:r>
              <a:r>
                <a:rPr lang="en-US" altLang="ko-KR" sz="2800" b="1" dirty="0" err="1">
                  <a:solidFill>
                    <a:prstClr val="black">
                      <a:lumMod val="85000"/>
                      <a:lumOff val="15000"/>
                    </a:prstClr>
                  </a:solidFill>
                  <a:latin typeface="아리따-돋움(TTF)-SemiBold" panose="02020603020101020101" pitchFamily="18" charset="-127"/>
                  <a:ea typeface="아리따-돋움(TTF)-SemiBold" panose="02020603020101020101" pitchFamily="18" charset="-127"/>
                </a:rPr>
                <a:t>bu-mo-nim</a:t>
              </a: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a:t>
              </a:r>
              <a:endPar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endParaRPr>
            </a:p>
          </p:txBody>
        </p:sp>
        <p:sp>
          <p:nvSpPr>
            <p:cNvPr id="23" name="직사각형 22">
              <a:extLst>
                <a:ext uri="{FF2B5EF4-FFF2-40B4-BE49-F238E27FC236}">
                  <a16:creationId xmlns:a16="http://schemas.microsoft.com/office/drawing/2014/main" id="{B518F527-766E-4AA0-A99A-BFF8B70CF508}"/>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pic>
        <p:nvPicPr>
          <p:cNvPr id="3" name="그림 2" descr="텍스트이(가) 표시된 사진&#10;&#10;자동 생성된 설명">
            <a:extLst>
              <a:ext uri="{FF2B5EF4-FFF2-40B4-BE49-F238E27FC236}">
                <a16:creationId xmlns:a16="http://schemas.microsoft.com/office/drawing/2014/main" id="{7952AAF7-12E9-45D4-87B1-715F459AEE6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53000" y="4877506"/>
            <a:ext cx="1774532" cy="1774532"/>
          </a:xfrm>
          <a:prstGeom prst="rect">
            <a:avLst/>
          </a:prstGeom>
        </p:spPr>
      </p:pic>
      <p:pic>
        <p:nvPicPr>
          <p:cNvPr id="6" name="그림 5">
            <a:extLst>
              <a:ext uri="{FF2B5EF4-FFF2-40B4-BE49-F238E27FC236}">
                <a16:creationId xmlns:a16="http://schemas.microsoft.com/office/drawing/2014/main" id="{FAB6627B-0AD1-4B7A-8251-1F9F9B895C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65303" y="4902914"/>
            <a:ext cx="1696536" cy="1696536"/>
          </a:xfrm>
          <a:prstGeom prst="rect">
            <a:avLst/>
          </a:prstGeom>
        </p:spPr>
      </p:pic>
      <p:grpSp>
        <p:nvGrpSpPr>
          <p:cNvPr id="24" name="그룹 23">
            <a:extLst>
              <a:ext uri="{FF2B5EF4-FFF2-40B4-BE49-F238E27FC236}">
                <a16:creationId xmlns:a16="http://schemas.microsoft.com/office/drawing/2014/main" id="{F438D10B-9491-415F-9CFC-39E1FC643C1D}"/>
              </a:ext>
            </a:extLst>
          </p:cNvPr>
          <p:cNvGrpSpPr/>
          <p:nvPr/>
        </p:nvGrpSpPr>
        <p:grpSpPr>
          <a:xfrm>
            <a:off x="483444" y="4665506"/>
            <a:ext cx="6828234" cy="646331"/>
            <a:chOff x="520017" y="1346680"/>
            <a:chExt cx="6828234" cy="646331"/>
          </a:xfrm>
        </p:grpSpPr>
        <p:sp>
          <p:nvSpPr>
            <p:cNvPr id="25" name="직사각형 24">
              <a:extLst>
                <a:ext uri="{FF2B5EF4-FFF2-40B4-BE49-F238E27FC236}">
                  <a16:creationId xmlns:a16="http://schemas.microsoft.com/office/drawing/2014/main" id="{B7949468-0997-4113-9666-C241729426DC}"/>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Family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 </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가족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[ga</a:t>
              </a: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a:t>
              </a:r>
              <a:r>
                <a:rPr lang="en-US" altLang="ko-KR" sz="2800" b="1" dirty="0" err="1">
                  <a:solidFill>
                    <a:prstClr val="black">
                      <a:lumMod val="85000"/>
                      <a:lumOff val="15000"/>
                    </a:prstClr>
                  </a:solidFill>
                  <a:latin typeface="아리따-돋움(TTF)-SemiBold" panose="02020603020101020101" pitchFamily="18" charset="-127"/>
                  <a:ea typeface="아리따-돋움(TTF)-SemiBold" panose="02020603020101020101" pitchFamily="18" charset="-127"/>
                </a:rPr>
                <a:t>jok</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p>
          </p:txBody>
        </p:sp>
        <p:sp>
          <p:nvSpPr>
            <p:cNvPr id="26" name="직사각형 25">
              <a:extLst>
                <a:ext uri="{FF2B5EF4-FFF2-40B4-BE49-F238E27FC236}">
                  <a16:creationId xmlns:a16="http://schemas.microsoft.com/office/drawing/2014/main" id="{E65E9F91-A75C-459A-B225-081A248DDAB1}"/>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spTree>
    <p:extLst>
      <p:ext uri="{BB962C8B-B14F-4D97-AF65-F5344CB8AC3E}">
        <p14:creationId xmlns:p14="http://schemas.microsoft.com/office/powerpoint/2010/main" val="150857133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직사각형 10">
            <a:extLst>
              <a:ext uri="{FF2B5EF4-FFF2-40B4-BE49-F238E27FC236}">
                <a16:creationId xmlns:a16="http://schemas.microsoft.com/office/drawing/2014/main" id="{DE4C6C64-B931-4673-A0C8-B8FFDCFFEB18}"/>
              </a:ext>
            </a:extLst>
          </p:cNvPr>
          <p:cNvSpPr/>
          <p:nvPr/>
        </p:nvSpPr>
        <p:spPr>
          <a:xfrm>
            <a:off x="361868" y="128324"/>
            <a:ext cx="4839860" cy="584775"/>
          </a:xfrm>
          <a:prstGeom prst="rect">
            <a:avLst/>
          </a:prstGeom>
        </p:spPr>
        <p:txBody>
          <a:bodyPr wrap="square">
            <a:spAutoFit/>
          </a:bodyPr>
          <a:lstStyle/>
          <a:p>
            <a:pPr marL="0" marR="0" lvl="0" indent="0" algn="l" defTabSz="914423" rtl="0" eaLnBrk="1" fontAlgn="auto" latinLnBrk="1" hangingPunct="1">
              <a:lnSpc>
                <a:spcPct val="100000"/>
              </a:lnSpc>
              <a:spcBef>
                <a:spcPts val="0"/>
              </a:spcBef>
              <a:spcAft>
                <a:spcPts val="0"/>
              </a:spcAft>
              <a:buClrTx/>
              <a:buSzTx/>
              <a:buFontTx/>
              <a:buNone/>
              <a:tabLst/>
              <a:defRPr/>
            </a:pPr>
            <a:r>
              <a:rPr kumimoji="0" lang="en-US" altLang="ko-KR" sz="3200" b="0" i="0" u="none" strike="noStrike" kern="1200" cap="none" spc="-150" normalizeH="0" baseline="0" noProof="0" dirty="0">
                <a:ln>
                  <a:noFill/>
                </a:ln>
                <a:solidFill>
                  <a:prstClr val="white">
                    <a:lumMod val="95000"/>
                  </a:prstClr>
                </a:solidFill>
                <a:effectLst/>
                <a:uLnTx/>
                <a:uFillTx/>
                <a:latin typeface="아리따-돋움(TTF)-SemiBold" panose="02020603020101020101" pitchFamily="18" charset="-127"/>
                <a:ea typeface="아리따-돋움(TTF)-SemiBold" panose="02020603020101020101" pitchFamily="18" charset="-127"/>
                <a:cs typeface="+mn-cs"/>
              </a:rPr>
              <a:t>Basic words - school</a:t>
            </a:r>
            <a:endParaRPr kumimoji="0" lang="ko-KR" altLang="en-US" sz="3200" b="0" i="0" u="none" strike="noStrike" kern="1200" cap="none" spc="0" normalizeH="0" baseline="0" noProof="0" dirty="0">
              <a:ln>
                <a:noFill/>
              </a:ln>
              <a:solidFill>
                <a:prstClr val="white">
                  <a:lumMod val="95000"/>
                </a:prstClr>
              </a:solidFill>
              <a:effectLst/>
              <a:uLnTx/>
              <a:uFillTx/>
              <a:latin typeface="Calibri" panose="020F0502020204030204"/>
              <a:ea typeface="맑은 고딕" panose="020B0503020000020004" pitchFamily="50" charset="-127"/>
              <a:cs typeface="+mn-cs"/>
            </a:endParaRPr>
          </a:p>
        </p:txBody>
      </p:sp>
      <p:grpSp>
        <p:nvGrpSpPr>
          <p:cNvPr id="18" name="그룹 17">
            <a:extLst>
              <a:ext uri="{FF2B5EF4-FFF2-40B4-BE49-F238E27FC236}">
                <a16:creationId xmlns:a16="http://schemas.microsoft.com/office/drawing/2014/main" id="{59D35473-2F5E-4467-B343-A95F6C1E0E8B}"/>
              </a:ext>
            </a:extLst>
          </p:cNvPr>
          <p:cNvGrpSpPr/>
          <p:nvPr/>
        </p:nvGrpSpPr>
        <p:grpSpPr>
          <a:xfrm>
            <a:off x="483444" y="1385131"/>
            <a:ext cx="6828234" cy="646331"/>
            <a:chOff x="520017" y="1346680"/>
            <a:chExt cx="6828234" cy="646331"/>
          </a:xfrm>
        </p:grpSpPr>
        <p:sp>
          <p:nvSpPr>
            <p:cNvPr id="19" name="직사각형 18">
              <a:extLst>
                <a:ext uri="{FF2B5EF4-FFF2-40B4-BE49-F238E27FC236}">
                  <a16:creationId xmlns:a16="http://schemas.microsoft.com/office/drawing/2014/main" id="{889BFD07-3853-447A-B009-CD3361E36A5B}"/>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Class - </a:t>
              </a:r>
              <a:r>
                <a:rPr lang="ko-KR" altLang="en-US"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수업</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su-eop</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p>
          </p:txBody>
        </p:sp>
        <p:sp>
          <p:nvSpPr>
            <p:cNvPr id="20" name="직사각형 19">
              <a:extLst>
                <a:ext uri="{FF2B5EF4-FFF2-40B4-BE49-F238E27FC236}">
                  <a16:creationId xmlns:a16="http://schemas.microsoft.com/office/drawing/2014/main" id="{04F47131-96DE-4266-A8BE-FF1D112B11D4}"/>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8" name="그룹 7">
            <a:extLst>
              <a:ext uri="{FF2B5EF4-FFF2-40B4-BE49-F238E27FC236}">
                <a16:creationId xmlns:a16="http://schemas.microsoft.com/office/drawing/2014/main" id="{15D24298-4239-4EDB-962D-C98690B91F26}"/>
              </a:ext>
            </a:extLst>
          </p:cNvPr>
          <p:cNvGrpSpPr/>
          <p:nvPr/>
        </p:nvGrpSpPr>
        <p:grpSpPr>
          <a:xfrm>
            <a:off x="483444" y="2744940"/>
            <a:ext cx="6828234" cy="646331"/>
            <a:chOff x="520017" y="1346680"/>
            <a:chExt cx="6828234" cy="646331"/>
          </a:xfrm>
        </p:grpSpPr>
        <p:sp>
          <p:nvSpPr>
            <p:cNvPr id="9" name="직사각형 8">
              <a:extLst>
                <a:ext uri="{FF2B5EF4-FFF2-40B4-BE49-F238E27FC236}">
                  <a16:creationId xmlns:a16="http://schemas.microsoft.com/office/drawing/2014/main" id="{037FDB7F-1E06-4FC7-B938-3EE901245D78}"/>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Assignment</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 - </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과제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gwa</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-je]</a:t>
              </a:r>
            </a:p>
          </p:txBody>
        </p:sp>
        <p:sp>
          <p:nvSpPr>
            <p:cNvPr id="10" name="직사각형 9">
              <a:extLst>
                <a:ext uri="{FF2B5EF4-FFF2-40B4-BE49-F238E27FC236}">
                  <a16:creationId xmlns:a16="http://schemas.microsoft.com/office/drawing/2014/main" id="{55FE8E85-2F36-449A-AB45-3F1B5B7BEE5A}"/>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12" name="그룹 11">
            <a:extLst>
              <a:ext uri="{FF2B5EF4-FFF2-40B4-BE49-F238E27FC236}">
                <a16:creationId xmlns:a16="http://schemas.microsoft.com/office/drawing/2014/main" id="{C5C9424F-325C-47A5-8472-909EEAA3ECF1}"/>
              </a:ext>
            </a:extLst>
          </p:cNvPr>
          <p:cNvGrpSpPr/>
          <p:nvPr/>
        </p:nvGrpSpPr>
        <p:grpSpPr>
          <a:xfrm>
            <a:off x="483444" y="4143559"/>
            <a:ext cx="6828234" cy="646331"/>
            <a:chOff x="520017" y="1346680"/>
            <a:chExt cx="6828234" cy="646331"/>
          </a:xfrm>
        </p:grpSpPr>
        <p:sp>
          <p:nvSpPr>
            <p:cNvPr id="13" name="직사각형 12">
              <a:extLst>
                <a:ext uri="{FF2B5EF4-FFF2-40B4-BE49-F238E27FC236}">
                  <a16:creationId xmlns:a16="http://schemas.microsoft.com/office/drawing/2014/main" id="{583BC6D8-8BC2-46B4-AF5F-DD581EC67CB9}"/>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Friend</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 - </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친구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[chin-</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gu</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p>
          </p:txBody>
        </p:sp>
        <p:sp>
          <p:nvSpPr>
            <p:cNvPr id="14" name="직사각형 13">
              <a:extLst>
                <a:ext uri="{FF2B5EF4-FFF2-40B4-BE49-F238E27FC236}">
                  <a16:creationId xmlns:a16="http://schemas.microsoft.com/office/drawing/2014/main" id="{C0092E08-F4AC-4205-A1F6-095D5EFB886A}"/>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21" name="그룹 20">
            <a:extLst>
              <a:ext uri="{FF2B5EF4-FFF2-40B4-BE49-F238E27FC236}">
                <a16:creationId xmlns:a16="http://schemas.microsoft.com/office/drawing/2014/main" id="{AF141DEA-B4C3-462C-9D12-E416A1050F5F}"/>
              </a:ext>
            </a:extLst>
          </p:cNvPr>
          <p:cNvGrpSpPr/>
          <p:nvPr/>
        </p:nvGrpSpPr>
        <p:grpSpPr>
          <a:xfrm>
            <a:off x="483444" y="3436937"/>
            <a:ext cx="6828234" cy="646331"/>
            <a:chOff x="520017" y="1346680"/>
            <a:chExt cx="6828234" cy="646331"/>
          </a:xfrm>
        </p:grpSpPr>
        <p:sp>
          <p:nvSpPr>
            <p:cNvPr id="22" name="직사각형 21">
              <a:extLst>
                <a:ext uri="{FF2B5EF4-FFF2-40B4-BE49-F238E27FC236}">
                  <a16:creationId xmlns:a16="http://schemas.microsoft.com/office/drawing/2014/main" id="{6C34D538-C3B2-4947-A6B7-D247B7490C06}"/>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Professor - </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교수님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gyo-su-nim</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p>
          </p:txBody>
        </p:sp>
        <p:sp>
          <p:nvSpPr>
            <p:cNvPr id="23" name="직사각형 22">
              <a:extLst>
                <a:ext uri="{FF2B5EF4-FFF2-40B4-BE49-F238E27FC236}">
                  <a16:creationId xmlns:a16="http://schemas.microsoft.com/office/drawing/2014/main" id="{B518F527-766E-4AA0-A99A-BFF8B70CF508}"/>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24" name="그룹 23">
            <a:extLst>
              <a:ext uri="{FF2B5EF4-FFF2-40B4-BE49-F238E27FC236}">
                <a16:creationId xmlns:a16="http://schemas.microsoft.com/office/drawing/2014/main" id="{F438D10B-9491-415F-9CFC-39E1FC643C1D}"/>
              </a:ext>
            </a:extLst>
          </p:cNvPr>
          <p:cNvGrpSpPr/>
          <p:nvPr/>
        </p:nvGrpSpPr>
        <p:grpSpPr>
          <a:xfrm>
            <a:off x="483444" y="4915877"/>
            <a:ext cx="6828234" cy="646331"/>
            <a:chOff x="520017" y="1346680"/>
            <a:chExt cx="6828234" cy="646331"/>
          </a:xfrm>
        </p:grpSpPr>
        <p:sp>
          <p:nvSpPr>
            <p:cNvPr id="25" name="직사각형 24">
              <a:extLst>
                <a:ext uri="{FF2B5EF4-FFF2-40B4-BE49-F238E27FC236}">
                  <a16:creationId xmlns:a16="http://schemas.microsoft.com/office/drawing/2014/main" id="{B7949468-0997-4113-9666-C241729426DC}"/>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lang="en-US" altLang="ko-KR" sz="2800" b="1"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Study</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 - </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공부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[g</a:t>
              </a:r>
              <a:r>
                <a:rPr lang="en-US" altLang="ko-KR" sz="2800" b="1" dirty="0" err="1">
                  <a:solidFill>
                    <a:prstClr val="black">
                      <a:lumMod val="85000"/>
                      <a:lumOff val="15000"/>
                    </a:prstClr>
                  </a:solidFill>
                  <a:latin typeface="아리따-돋움(TTF)-SemiBold" panose="02020603020101020101" pitchFamily="18" charset="-127"/>
                  <a:ea typeface="아리따-돋움(TTF)-SemiBold" panose="02020603020101020101" pitchFamily="18" charset="-127"/>
                </a:rPr>
                <a:t>ong</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bu</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p>
          </p:txBody>
        </p:sp>
        <p:sp>
          <p:nvSpPr>
            <p:cNvPr id="26" name="직사각형 25">
              <a:extLst>
                <a:ext uri="{FF2B5EF4-FFF2-40B4-BE49-F238E27FC236}">
                  <a16:creationId xmlns:a16="http://schemas.microsoft.com/office/drawing/2014/main" id="{E65E9F91-A75C-459A-B225-081A248DDAB1}"/>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grpSp>
        <p:nvGrpSpPr>
          <p:cNvPr id="27" name="그룹 26">
            <a:extLst>
              <a:ext uri="{FF2B5EF4-FFF2-40B4-BE49-F238E27FC236}">
                <a16:creationId xmlns:a16="http://schemas.microsoft.com/office/drawing/2014/main" id="{EABA755F-9A3D-4657-9B9B-09620F58EE25}"/>
              </a:ext>
            </a:extLst>
          </p:cNvPr>
          <p:cNvGrpSpPr/>
          <p:nvPr/>
        </p:nvGrpSpPr>
        <p:grpSpPr>
          <a:xfrm>
            <a:off x="483444" y="2050828"/>
            <a:ext cx="6828234" cy="646331"/>
            <a:chOff x="520017" y="1346680"/>
            <a:chExt cx="6828234" cy="646331"/>
          </a:xfrm>
        </p:grpSpPr>
        <p:sp>
          <p:nvSpPr>
            <p:cNvPr id="28" name="직사각형 27">
              <a:extLst>
                <a:ext uri="{FF2B5EF4-FFF2-40B4-BE49-F238E27FC236}">
                  <a16:creationId xmlns:a16="http://schemas.microsoft.com/office/drawing/2014/main" id="{D42E11DB-28EA-44CC-A6A3-B5344E611410}"/>
                </a:ext>
              </a:extLst>
            </p:cNvPr>
            <p:cNvSpPr/>
            <p:nvPr/>
          </p:nvSpPr>
          <p:spPr>
            <a:xfrm>
              <a:off x="780329" y="1406971"/>
              <a:ext cx="6567922" cy="523220"/>
            </a:xfrm>
            <a:prstGeom prst="rect">
              <a:avLst/>
            </a:prstGeom>
            <a:noFill/>
          </p:spPr>
          <p:txBody>
            <a:bodyPr wrap="square">
              <a:spAutoFit/>
            </a:bodyPr>
            <a:lstStyle/>
            <a:p>
              <a:pPr marL="0" marR="0" lvl="0" indent="0" algn="l" defTabSz="914400" rtl="0" eaLnBrk="1" fontAlgn="auto" latinLnBrk="1" hangingPunct="1">
                <a:lnSpc>
                  <a:spcPct val="100000"/>
                </a:lnSpc>
                <a:spcBef>
                  <a:spcPts val="0"/>
                </a:spcBef>
                <a:spcAft>
                  <a:spcPts val="0"/>
                </a:spcAft>
                <a:buClrTx/>
                <a:buSzTx/>
                <a:buFontTx/>
                <a:buNone/>
                <a:tabLst/>
                <a:defRPr/>
              </a:pP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Classroom - </a:t>
              </a:r>
              <a:r>
                <a:rPr kumimoji="0" lang="ko-KR" altLang="en-US"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교실 </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r>
                <a:rPr kumimoji="0" lang="en-US" altLang="ko-KR" sz="2800" b="1" i="0" u="none" strike="noStrike" kern="1200" cap="none" spc="0" normalizeH="0" baseline="0" noProof="0" dirty="0" err="1">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gyo-sil</a:t>
              </a:r>
              <a:r>
                <a:rPr kumimoji="0" lang="en-US" altLang="ko-KR" sz="2800" b="1" i="0" u="none" strike="noStrike" kern="1200" cap="none" spc="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a:t>
              </a:r>
            </a:p>
          </p:txBody>
        </p:sp>
        <p:sp>
          <p:nvSpPr>
            <p:cNvPr id="29" name="직사각형 28">
              <a:extLst>
                <a:ext uri="{FF2B5EF4-FFF2-40B4-BE49-F238E27FC236}">
                  <a16:creationId xmlns:a16="http://schemas.microsoft.com/office/drawing/2014/main" id="{62EFF3BB-C792-41A3-98BC-57820665E5E5}"/>
                </a:ext>
              </a:extLst>
            </p:cNvPr>
            <p:cNvSpPr/>
            <p:nvPr/>
          </p:nvSpPr>
          <p:spPr>
            <a:xfrm>
              <a:off x="520017" y="1346680"/>
              <a:ext cx="1535502" cy="646331"/>
            </a:xfrm>
            <a:prstGeom prst="rect">
              <a:avLst/>
            </a:prstGeom>
            <a:noFill/>
          </p:spPr>
          <p:txBody>
            <a:bodyPr wrap="square">
              <a:spAutoFit/>
            </a:bodyPr>
            <a:lstStyle/>
            <a:p>
              <a:pPr marL="285750" marR="0" lvl="0" indent="-285750" algn="l" defTabSz="914400" rtl="0" eaLnBrk="1" fontAlgn="auto" latinLnBrk="1" hangingPunct="1">
                <a:lnSpc>
                  <a:spcPct val="100000"/>
                </a:lnSpc>
                <a:spcBef>
                  <a:spcPts val="0"/>
                </a:spcBef>
                <a:spcAft>
                  <a:spcPts val="0"/>
                </a:spcAft>
                <a:buClrTx/>
                <a:buSzTx/>
                <a:buFont typeface="Arial" panose="020B0604020202020204" pitchFamily="34" charset="0"/>
                <a:buChar char="•"/>
                <a:tabLst/>
                <a:defRPr/>
              </a:pPr>
              <a:r>
                <a:rPr kumimoji="0" lang="en-US" altLang="ko-KR" sz="3600" b="0" i="0" u="none" strike="noStrike" kern="1200" cap="none" spc="0" normalizeH="0" baseline="0" noProof="0" dirty="0">
                  <a:ln>
                    <a:noFill/>
                  </a:ln>
                  <a:solidFill>
                    <a:prstClr val="black">
                      <a:lumMod val="65000"/>
                      <a:lumOff val="35000"/>
                    </a:prstClr>
                  </a:solidFill>
                  <a:effectLst/>
                  <a:uLnTx/>
                  <a:uFillTx/>
                  <a:latin typeface="아리따-돋움(TTF)-Medium" panose="02020603020101020101" pitchFamily="18" charset="-127"/>
                  <a:ea typeface="아리따-돋움(TTF)-Medium" panose="02020603020101020101" pitchFamily="18" charset="-127"/>
                  <a:cs typeface="+mn-cs"/>
                </a:rPr>
                <a:t> </a:t>
              </a:r>
            </a:p>
          </p:txBody>
        </p:sp>
      </p:grpSp>
      <p:pic>
        <p:nvPicPr>
          <p:cNvPr id="4" name="그림 3">
            <a:extLst>
              <a:ext uri="{FF2B5EF4-FFF2-40B4-BE49-F238E27FC236}">
                <a16:creationId xmlns:a16="http://schemas.microsoft.com/office/drawing/2014/main" id="{843D0A37-B131-47C9-9751-0AE5D3907F6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4038" y="4215089"/>
            <a:ext cx="1591868" cy="1591868"/>
          </a:xfrm>
          <a:prstGeom prst="rect">
            <a:avLst/>
          </a:prstGeom>
        </p:spPr>
      </p:pic>
      <p:pic>
        <p:nvPicPr>
          <p:cNvPr id="7" name="그림 6" descr="레고, 장난감이(가) 표시된 사진&#10;&#10;자동 생성된 설명">
            <a:extLst>
              <a:ext uri="{FF2B5EF4-FFF2-40B4-BE49-F238E27FC236}">
                <a16:creationId xmlns:a16="http://schemas.microsoft.com/office/drawing/2014/main" id="{1146034F-278E-4E61-9084-C3D95ACC8A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403011" y="4123940"/>
            <a:ext cx="1774166" cy="1774166"/>
          </a:xfrm>
          <a:prstGeom prst="rect">
            <a:avLst/>
          </a:prstGeom>
        </p:spPr>
      </p:pic>
    </p:spTree>
    <p:extLst>
      <p:ext uri="{BB962C8B-B14F-4D97-AF65-F5344CB8AC3E}">
        <p14:creationId xmlns:p14="http://schemas.microsoft.com/office/powerpoint/2010/main" val="9876902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직사각형 3"/>
          <p:cNvSpPr/>
          <p:nvPr/>
        </p:nvSpPr>
        <p:spPr>
          <a:xfrm>
            <a:off x="3323004" y="2376825"/>
            <a:ext cx="3018455" cy="1015663"/>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kumimoji="0" lang="en-US" altLang="ko-KR" sz="3000" b="0" i="0" u="none" strike="noStrike" kern="1200" cap="none" spc="-150" normalizeH="0" baseline="0" noProof="0" dirty="0">
                <a:ln>
                  <a:noFill/>
                </a:ln>
                <a:solidFill>
                  <a:prstClr val="black">
                    <a:lumMod val="85000"/>
                    <a:lumOff val="15000"/>
                  </a:prstClr>
                </a:solidFill>
                <a:effectLst/>
                <a:uLnTx/>
                <a:uFillTx/>
                <a:latin typeface="아리따-돋움(TTF)-SemiBold" panose="02020603020101020101" pitchFamily="18" charset="-127"/>
                <a:ea typeface="아리따-돋움(TTF)-SemiBold" panose="02020603020101020101" pitchFamily="18" charset="-127"/>
                <a:cs typeface="+mn-cs"/>
              </a:rPr>
              <a:t>04. Korean culture</a:t>
            </a:r>
          </a:p>
          <a:p>
            <a:pPr marL="0" marR="0" lvl="0" indent="0" algn="ctr" defTabSz="914400" rtl="0" eaLnBrk="1" fontAlgn="auto" latinLnBrk="1" hangingPunct="1">
              <a:lnSpc>
                <a:spcPct val="100000"/>
              </a:lnSpc>
              <a:spcBef>
                <a:spcPts val="0"/>
              </a:spcBef>
              <a:spcAft>
                <a:spcPts val="0"/>
              </a:spcAft>
              <a:buClrTx/>
              <a:buSzTx/>
              <a:buFontTx/>
              <a:buNone/>
              <a:tabLst/>
              <a:defRPr/>
            </a:pPr>
            <a:r>
              <a:rPr lang="en-US" altLang="ko-KR" sz="30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(Delivery</a:t>
            </a:r>
            <a:r>
              <a:rPr lang="ko-KR" altLang="en-US" sz="30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 </a:t>
            </a:r>
            <a:r>
              <a:rPr lang="en-US" altLang="ko-KR" sz="30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food)</a:t>
            </a:r>
            <a:endParaRPr kumimoji="0" lang="ko-KR" altLang="en-US" sz="3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1122007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1028" name="Picture 4">
            <a:extLst>
              <a:ext uri="{FF2B5EF4-FFF2-40B4-BE49-F238E27FC236}">
                <a16:creationId xmlns:a16="http://schemas.microsoft.com/office/drawing/2014/main" id="{C58AF5C0-9ECE-4CC6-B964-B043B20739A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0413" y="1740623"/>
            <a:ext cx="5090140" cy="1931494"/>
          </a:xfrm>
          <a:prstGeom prst="rect">
            <a:avLst/>
          </a:prstGeom>
          <a:noFill/>
          <a:extLst>
            <a:ext uri="{909E8E84-426E-40DD-AFC4-6F175D3DCCD1}">
              <a14:hiddenFill xmlns:a14="http://schemas.microsoft.com/office/drawing/2010/main">
                <a:solidFill>
                  <a:srgbClr val="FFFFFF"/>
                </a:solidFill>
              </a14:hiddenFill>
            </a:ext>
          </a:extLst>
        </p:spPr>
      </p:pic>
      <p:sp>
        <p:nvSpPr>
          <p:cNvPr id="11" name="직사각형 10"/>
          <p:cNvSpPr/>
          <p:nvPr/>
        </p:nvSpPr>
        <p:spPr>
          <a:xfrm>
            <a:off x="361868" y="128324"/>
            <a:ext cx="4839860" cy="574621"/>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K-food</a:t>
            </a:r>
          </a:p>
        </p:txBody>
      </p:sp>
      <p:grpSp>
        <p:nvGrpSpPr>
          <p:cNvPr id="2" name="그룹 1"/>
          <p:cNvGrpSpPr/>
          <p:nvPr/>
        </p:nvGrpSpPr>
        <p:grpSpPr>
          <a:xfrm>
            <a:off x="125074" y="984102"/>
            <a:ext cx="9316468" cy="1738143"/>
            <a:chOff x="-63610" y="838279"/>
            <a:chExt cx="9316468" cy="1738143"/>
          </a:xfrm>
        </p:grpSpPr>
        <p:sp>
          <p:nvSpPr>
            <p:cNvPr id="6" name="직사각형 5"/>
            <p:cNvSpPr/>
            <p:nvPr/>
          </p:nvSpPr>
          <p:spPr>
            <a:xfrm>
              <a:off x="-63610" y="841786"/>
              <a:ext cx="5770399"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2500" b="1" i="0" u="none" strike="noStrike" kern="1200" cap="none" spc="0" normalizeH="0" baseline="0" dirty="0">
                  <a:solidFill>
                    <a:schemeClr val="tx1"/>
                  </a:solidFill>
                  <a:effectLst/>
                  <a:uLnTx/>
                  <a:uFillTx/>
                  <a:latin typeface="Calibri"/>
                  <a:ea typeface="맑은 고딕"/>
                  <a:cs typeface="+mn-cs"/>
                </a:rPr>
                <a:t>Introduction of</a:t>
              </a:r>
              <a:r>
                <a:rPr kumimoji="0" lang="ko-KR" altLang="en-US" sz="2500" b="1" i="0" u="none" strike="noStrike" kern="1200" cap="none" spc="0" normalizeH="0" baseline="0" dirty="0">
                  <a:solidFill>
                    <a:schemeClr val="tx1"/>
                  </a:solidFill>
                  <a:effectLst/>
                  <a:uLnTx/>
                  <a:uFillTx/>
                  <a:latin typeface="Calibri"/>
                  <a:ea typeface="맑은 고딕"/>
                  <a:cs typeface="+mn-cs"/>
                </a:rPr>
                <a:t> Food </a:t>
              </a:r>
              <a:r>
                <a:rPr kumimoji="0" lang="en-US" altLang="ko-KR" sz="2500" b="1" i="0" u="none" strike="noStrike" kern="1200" cap="none" spc="0" normalizeH="0" baseline="0" dirty="0">
                  <a:solidFill>
                    <a:schemeClr val="tx1"/>
                  </a:solidFill>
                  <a:effectLst/>
                  <a:uLnTx/>
                  <a:uFillTx/>
                  <a:latin typeface="Calibri"/>
                  <a:ea typeface="맑은 고딕"/>
                  <a:cs typeface="+mn-cs"/>
                </a:rPr>
                <a:t>Delivery in Korea</a:t>
              </a:r>
              <a:endParaRPr kumimoji="0" lang="ko-KR" altLang="en-US" sz="2500" b="1" i="0" u="none" strike="noStrike" kern="1200" cap="none" spc="0" normalizeH="0" baseline="0" dirty="0">
                <a:solidFill>
                  <a:schemeClr val="tx1"/>
                </a:solidFill>
                <a:effectLst/>
                <a:uLnTx/>
                <a:uFillTx/>
                <a:latin typeface="Calibri"/>
                <a:ea typeface="맑은 고딕"/>
                <a:cs typeface="+mn-cs"/>
              </a:endParaRPr>
            </a:p>
          </p:txBody>
        </p:sp>
        <p:sp>
          <p:nvSpPr>
            <p:cNvPr id="3" name="직사각형 2"/>
            <p:cNvSpPr/>
            <p:nvPr/>
          </p:nvSpPr>
          <p:spPr>
            <a:xfrm>
              <a:off x="166911" y="838279"/>
              <a:ext cx="4801592" cy="728493"/>
            </a:xfrm>
            <a:prstGeom prst="rect">
              <a:avLst/>
            </a:prstGeom>
            <a:noFill/>
          </p:spPr>
          <p:txBody>
            <a:bodyPr wrap="square">
              <a:spAutoFit/>
            </a:bodyPr>
            <a:lstStyle/>
            <a:p>
              <a:pPr marL="0" marR="0" lvl="0" indent="0" defTabSz="914400" rtl="0" eaLnBrk="1" latinLnBrk="1" hangingPunct="1">
                <a:lnSpc>
                  <a:spcPct val="150000"/>
                </a:lnSpc>
                <a:spcBef>
                  <a:spcPts val="0"/>
                </a:spcBef>
                <a:spcAft>
                  <a:spcPts val="0"/>
                </a:spcAft>
                <a:buClrTx/>
                <a:buFontTx/>
                <a:buNone/>
                <a:defRPr/>
              </a:pPr>
              <a:endParaRPr kumimoji="0" lang="en-US" altLang="ko-KR" sz="2800" b="1" i="0" u="none" strike="noStrike" kern="1200" cap="none" spc="0" normalizeH="0" baseline="0">
                <a:solidFill>
                  <a:prstClr val="black">
                    <a:lumMod val="85000"/>
                    <a:lumOff val="15000"/>
                  </a:prstClr>
                </a:solidFill>
                <a:effectLst/>
                <a:uLnTx/>
                <a:uFillTx/>
                <a:latin typeface="아리따-돋움(TTF)-Bold"/>
                <a:ea typeface="아리따-돋움(TTF)-Bold"/>
                <a:cs typeface="+mn-cs"/>
              </a:endParaRPr>
            </a:p>
          </p:txBody>
        </p:sp>
        <p:sp>
          <p:nvSpPr>
            <p:cNvPr id="4" name="직사각형 3"/>
            <p:cNvSpPr/>
            <p:nvPr/>
          </p:nvSpPr>
          <p:spPr>
            <a:xfrm>
              <a:off x="500742" y="1940396"/>
              <a:ext cx="8752116" cy="636026"/>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grpSp>
      <p:sp>
        <p:nvSpPr>
          <p:cNvPr id="12" name="직사각형 11"/>
          <p:cNvSpPr/>
          <p:nvPr/>
        </p:nvSpPr>
        <p:spPr>
          <a:xfrm>
            <a:off x="-288636" y="6219825"/>
            <a:ext cx="4230146" cy="638175"/>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sp>
        <p:nvSpPr>
          <p:cNvPr id="24" name="TextBox 23"/>
          <p:cNvSpPr txBox="1"/>
          <p:nvPr/>
        </p:nvSpPr>
        <p:spPr>
          <a:xfrm>
            <a:off x="5515649" y="6124671"/>
            <a:ext cx="3405909" cy="395644"/>
          </a:xfrm>
          <a:prstGeom prst="rect">
            <a:avLst/>
          </a:prstGeom>
          <a:solidFill>
            <a:srgbClr val="F3FEF1">
              <a:alpha val="100000"/>
            </a:srgbClr>
          </a:solidFill>
        </p:spPr>
        <p:txBody>
          <a:bodyPr wrap="square">
            <a:spAutoFit/>
          </a:bodyPr>
          <a:lstStyle/>
          <a:p>
            <a:pPr marL="0" indent="0" algn="ctr" defTabSz="914400" rtl="0" eaLnBrk="1" latinLnBrk="1" hangingPunct="1">
              <a:lnSpc>
                <a:spcPct val="100000"/>
              </a:lnSpc>
              <a:spcBef>
                <a:spcPct val="0"/>
              </a:spcBef>
              <a:spcAft>
                <a:spcPts val="0"/>
              </a:spcAft>
              <a:buNone/>
              <a:defRPr/>
            </a:pPr>
            <a:r>
              <a:rPr kumimoji="0" lang="en-US" altLang="ko-KR" sz="2000" b="1" i="0" u="none" strike="noStrike" kern="1200" cap="none" spc="0" normalizeH="0" baseline="0">
                <a:solidFill>
                  <a:srgbClr val="547B66"/>
                </a:solidFill>
                <a:latin typeface="Calibri"/>
                <a:ea typeface="맑은 고딕"/>
                <a:cs typeface="Calibri"/>
              </a:rPr>
              <a:t>The meal I ate in the Korea</a:t>
            </a:r>
          </a:p>
        </p:txBody>
      </p:sp>
      <p:sp>
        <p:nvSpPr>
          <p:cNvPr id="22" name="화살표: 오른쪽 21"/>
          <p:cNvSpPr/>
          <p:nvPr/>
        </p:nvSpPr>
        <p:spPr>
          <a:xfrm rot="6118328">
            <a:off x="4781658" y="3666137"/>
            <a:ext cx="567651" cy="384848"/>
          </a:xfrm>
          <a:prstGeom prst="rightArrow">
            <a:avLst>
              <a:gd name="adj1" fmla="val 50000"/>
              <a:gd name="adj2" fmla="val 50000"/>
            </a:avLst>
          </a:prstGeom>
          <a:solidFill>
            <a:srgbClr val="547B66"/>
          </a:solidFill>
        </p:spPr>
        <p:style>
          <a:lnRef idx="2">
            <a:schemeClr val="accent1">
              <a:shade val="20000"/>
            </a:schemeClr>
          </a:lnRef>
          <a:fillRef idx="1">
            <a:schemeClr val="accent1"/>
          </a:fillRef>
          <a:effectRef idx="0">
            <a:schemeClr val="accent1"/>
          </a:effectRef>
          <a:fontRef idx="minor">
            <a:schemeClr val="lt1"/>
          </a:fontRef>
        </p:style>
        <p:txBody>
          <a:bodyPr anchor="ctr"/>
          <a:lstStyle/>
          <a:p>
            <a:pPr algn="ctr">
              <a:defRPr/>
            </a:pPr>
            <a:endParaRPr lang="ko-KR" altLang="en-US"/>
          </a:p>
        </p:txBody>
      </p:sp>
      <p:pic>
        <p:nvPicPr>
          <p:cNvPr id="7" name="그림 6">
            <a:extLst>
              <a:ext uri="{FF2B5EF4-FFF2-40B4-BE49-F238E27FC236}">
                <a16:creationId xmlns:a16="http://schemas.microsoft.com/office/drawing/2014/main" id="{AA434B7B-A23E-475F-B4E4-95FB95F7A457}"/>
              </a:ext>
            </a:extLst>
          </p:cNvPr>
          <p:cNvPicPr>
            <a:picLocks noChangeAspect="1"/>
          </p:cNvPicPr>
          <p:nvPr/>
        </p:nvPicPr>
        <p:blipFill rotWithShape="1">
          <a:blip r:embed="rId5"/>
          <a:srcRect l="14122" t="10186" r="9970" b="8661"/>
          <a:stretch/>
        </p:blipFill>
        <p:spPr>
          <a:xfrm>
            <a:off x="1103608" y="4041733"/>
            <a:ext cx="3644795" cy="2617306"/>
          </a:xfrm>
          <a:prstGeom prst="rect">
            <a:avLst/>
          </a:prstGeom>
        </p:spPr>
      </p:pic>
      <p:pic>
        <p:nvPicPr>
          <p:cNvPr id="1026" name="Picture 2">
            <a:extLst>
              <a:ext uri="{FF2B5EF4-FFF2-40B4-BE49-F238E27FC236}">
                <a16:creationId xmlns:a16="http://schemas.microsoft.com/office/drawing/2014/main" id="{7561CB66-8677-49C3-9C38-6F0C373E35AF}"/>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3328" r="5670"/>
          <a:stretch/>
        </p:blipFill>
        <p:spPr bwMode="auto">
          <a:xfrm>
            <a:off x="5201728" y="4135756"/>
            <a:ext cx="3998363" cy="2486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4106165"/>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직사각형 10"/>
          <p:cNvSpPr/>
          <p:nvPr/>
        </p:nvSpPr>
        <p:spPr>
          <a:xfrm>
            <a:off x="361868" y="128324"/>
            <a:ext cx="4839860" cy="574621"/>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K-food</a:t>
            </a:r>
          </a:p>
        </p:txBody>
      </p:sp>
      <p:grpSp>
        <p:nvGrpSpPr>
          <p:cNvPr id="2" name="그룹 1"/>
          <p:cNvGrpSpPr/>
          <p:nvPr/>
        </p:nvGrpSpPr>
        <p:grpSpPr>
          <a:xfrm>
            <a:off x="125074" y="984102"/>
            <a:ext cx="9316468" cy="1738143"/>
            <a:chOff x="-63610" y="838279"/>
            <a:chExt cx="9316468" cy="1738143"/>
          </a:xfrm>
        </p:grpSpPr>
        <p:sp>
          <p:nvSpPr>
            <p:cNvPr id="6" name="직사각형 5"/>
            <p:cNvSpPr/>
            <p:nvPr/>
          </p:nvSpPr>
          <p:spPr>
            <a:xfrm>
              <a:off x="-63610" y="841786"/>
              <a:ext cx="5770399"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2500" b="1" i="0" u="none" strike="noStrike" kern="1200" cap="none" spc="0" normalizeH="0" baseline="0" dirty="0">
                  <a:solidFill>
                    <a:schemeClr val="tx1"/>
                  </a:solidFill>
                  <a:effectLst/>
                  <a:uLnTx/>
                  <a:uFillTx/>
                  <a:latin typeface="Calibri"/>
                  <a:ea typeface="맑은 고딕"/>
                  <a:cs typeface="+mn-cs"/>
                </a:rPr>
                <a:t>Introduction of</a:t>
              </a:r>
              <a:r>
                <a:rPr kumimoji="0" lang="ko-KR" altLang="en-US" sz="2500" b="1" i="0" u="none" strike="noStrike" kern="1200" cap="none" spc="0" normalizeH="0" baseline="0" dirty="0">
                  <a:solidFill>
                    <a:schemeClr val="tx1"/>
                  </a:solidFill>
                  <a:effectLst/>
                  <a:uLnTx/>
                  <a:uFillTx/>
                  <a:latin typeface="Calibri"/>
                  <a:ea typeface="맑은 고딕"/>
                  <a:cs typeface="+mn-cs"/>
                </a:rPr>
                <a:t> Food </a:t>
              </a:r>
              <a:r>
                <a:rPr kumimoji="0" lang="en-US" altLang="ko-KR" sz="2500" b="1" i="0" u="none" strike="noStrike" kern="1200" cap="none" spc="0" normalizeH="0" baseline="0" dirty="0">
                  <a:solidFill>
                    <a:schemeClr val="tx1"/>
                  </a:solidFill>
                  <a:effectLst/>
                  <a:uLnTx/>
                  <a:uFillTx/>
                  <a:latin typeface="Calibri"/>
                  <a:ea typeface="맑은 고딕"/>
                  <a:cs typeface="+mn-cs"/>
                </a:rPr>
                <a:t>Delivery in Korea</a:t>
              </a:r>
              <a:endParaRPr kumimoji="0" lang="ko-KR" altLang="en-US" sz="2500" b="1" i="0" u="none" strike="noStrike" kern="1200" cap="none" spc="0" normalizeH="0" baseline="0" dirty="0">
                <a:solidFill>
                  <a:schemeClr val="tx1"/>
                </a:solidFill>
                <a:effectLst/>
                <a:uLnTx/>
                <a:uFillTx/>
                <a:latin typeface="Calibri"/>
                <a:ea typeface="맑은 고딕"/>
                <a:cs typeface="+mn-cs"/>
              </a:endParaRPr>
            </a:p>
          </p:txBody>
        </p:sp>
        <p:sp>
          <p:nvSpPr>
            <p:cNvPr id="3" name="직사각형 2"/>
            <p:cNvSpPr/>
            <p:nvPr/>
          </p:nvSpPr>
          <p:spPr>
            <a:xfrm>
              <a:off x="166911" y="838279"/>
              <a:ext cx="4801592" cy="728493"/>
            </a:xfrm>
            <a:prstGeom prst="rect">
              <a:avLst/>
            </a:prstGeom>
            <a:noFill/>
          </p:spPr>
          <p:txBody>
            <a:bodyPr wrap="square">
              <a:spAutoFit/>
            </a:bodyPr>
            <a:lstStyle/>
            <a:p>
              <a:pPr marL="0" marR="0" lvl="0" indent="0" defTabSz="914400" rtl="0" eaLnBrk="1" latinLnBrk="1" hangingPunct="1">
                <a:lnSpc>
                  <a:spcPct val="150000"/>
                </a:lnSpc>
                <a:spcBef>
                  <a:spcPts val="0"/>
                </a:spcBef>
                <a:spcAft>
                  <a:spcPts val="0"/>
                </a:spcAft>
                <a:buClrTx/>
                <a:buFontTx/>
                <a:buNone/>
                <a:defRPr/>
              </a:pPr>
              <a:endParaRPr kumimoji="0" lang="en-US" altLang="ko-KR" sz="2800" b="1" i="0" u="none" strike="noStrike" kern="1200" cap="none" spc="0" normalizeH="0" baseline="0">
                <a:solidFill>
                  <a:prstClr val="black">
                    <a:lumMod val="85000"/>
                    <a:lumOff val="15000"/>
                  </a:prstClr>
                </a:solidFill>
                <a:effectLst/>
                <a:uLnTx/>
                <a:uFillTx/>
                <a:latin typeface="아리따-돋움(TTF)-Bold"/>
                <a:ea typeface="아리따-돋움(TTF)-Bold"/>
                <a:cs typeface="+mn-cs"/>
              </a:endParaRPr>
            </a:p>
          </p:txBody>
        </p:sp>
        <p:sp>
          <p:nvSpPr>
            <p:cNvPr id="4" name="직사각형 3"/>
            <p:cNvSpPr/>
            <p:nvPr/>
          </p:nvSpPr>
          <p:spPr>
            <a:xfrm>
              <a:off x="500742" y="1940396"/>
              <a:ext cx="8752116" cy="636026"/>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grpSp>
      <p:sp>
        <p:nvSpPr>
          <p:cNvPr id="12" name="직사각형 11"/>
          <p:cNvSpPr/>
          <p:nvPr/>
        </p:nvSpPr>
        <p:spPr>
          <a:xfrm>
            <a:off x="-288636" y="6219825"/>
            <a:ext cx="4230146" cy="638175"/>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pic>
        <p:nvPicPr>
          <p:cNvPr id="13" name="그림 12">
            <a:extLst>
              <a:ext uri="{FF2B5EF4-FFF2-40B4-BE49-F238E27FC236}">
                <a16:creationId xmlns:a16="http://schemas.microsoft.com/office/drawing/2014/main" id="{40996B11-74CE-4F20-893E-6E446E03C5F2}"/>
              </a:ext>
            </a:extLst>
          </p:cNvPr>
          <p:cNvPicPr>
            <a:picLocks noChangeAspect="1"/>
          </p:cNvPicPr>
          <p:nvPr/>
        </p:nvPicPr>
        <p:blipFill rotWithShape="1">
          <a:blip r:embed="rId4"/>
          <a:srcRect t="5555" b="16667"/>
          <a:stretch/>
        </p:blipFill>
        <p:spPr>
          <a:xfrm>
            <a:off x="2366574" y="1785784"/>
            <a:ext cx="3356809" cy="4790676"/>
          </a:xfrm>
          <a:prstGeom prst="rect">
            <a:avLst/>
          </a:prstGeom>
        </p:spPr>
      </p:pic>
      <p:pic>
        <p:nvPicPr>
          <p:cNvPr id="15" name="그림 14">
            <a:extLst>
              <a:ext uri="{FF2B5EF4-FFF2-40B4-BE49-F238E27FC236}">
                <a16:creationId xmlns:a16="http://schemas.microsoft.com/office/drawing/2014/main" id="{B767B5B2-A5B1-436E-B276-D4D3B179F425}"/>
              </a:ext>
            </a:extLst>
          </p:cNvPr>
          <p:cNvPicPr>
            <a:picLocks noChangeAspect="1"/>
          </p:cNvPicPr>
          <p:nvPr/>
        </p:nvPicPr>
        <p:blipFill rotWithShape="1">
          <a:blip r:embed="rId5"/>
          <a:srcRect t="4924" b="26316"/>
          <a:stretch/>
        </p:blipFill>
        <p:spPr>
          <a:xfrm>
            <a:off x="1015445" y="1678526"/>
            <a:ext cx="3171825" cy="4715579"/>
          </a:xfrm>
          <a:prstGeom prst="rect">
            <a:avLst/>
          </a:prstGeom>
        </p:spPr>
      </p:pic>
      <p:pic>
        <p:nvPicPr>
          <p:cNvPr id="17" name="그림 16">
            <a:extLst>
              <a:ext uri="{FF2B5EF4-FFF2-40B4-BE49-F238E27FC236}">
                <a16:creationId xmlns:a16="http://schemas.microsoft.com/office/drawing/2014/main" id="{DEADAD21-C5E3-4756-AD01-8B52CF2A5F6A}"/>
              </a:ext>
            </a:extLst>
          </p:cNvPr>
          <p:cNvPicPr>
            <a:picLocks noChangeAspect="1"/>
          </p:cNvPicPr>
          <p:nvPr/>
        </p:nvPicPr>
        <p:blipFill rotWithShape="1">
          <a:blip r:embed="rId6"/>
          <a:srcRect t="17398"/>
          <a:stretch/>
        </p:blipFill>
        <p:spPr>
          <a:xfrm>
            <a:off x="6067542" y="984102"/>
            <a:ext cx="3167063" cy="5664861"/>
          </a:xfrm>
          <a:prstGeom prst="rect">
            <a:avLst/>
          </a:prstGeom>
        </p:spPr>
      </p:pic>
      <p:sp>
        <p:nvSpPr>
          <p:cNvPr id="21" name="타원 20">
            <a:extLst>
              <a:ext uri="{FF2B5EF4-FFF2-40B4-BE49-F238E27FC236}">
                <a16:creationId xmlns:a16="http://schemas.microsoft.com/office/drawing/2014/main" id="{C1A84690-0617-48C7-B313-0012593E7261}"/>
              </a:ext>
            </a:extLst>
          </p:cNvPr>
          <p:cNvSpPr/>
          <p:nvPr/>
        </p:nvSpPr>
        <p:spPr>
          <a:xfrm>
            <a:off x="4852441" y="6054251"/>
            <a:ext cx="626381" cy="594712"/>
          </a:xfrm>
          <a:prstGeom prst="ellipse">
            <a:avLst/>
          </a:prstGeom>
          <a:noFill/>
          <a:ln w="381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cxnSp>
        <p:nvCxnSpPr>
          <p:cNvPr id="26" name="직선 화살표 연결선 25">
            <a:extLst>
              <a:ext uri="{FF2B5EF4-FFF2-40B4-BE49-F238E27FC236}">
                <a16:creationId xmlns:a16="http://schemas.microsoft.com/office/drawing/2014/main" id="{3FEBB06A-7FD5-43D8-B0C3-A20EC9EAE23F}"/>
              </a:ext>
            </a:extLst>
          </p:cNvPr>
          <p:cNvCxnSpPr>
            <a:stCxn id="21" idx="7"/>
          </p:cNvCxnSpPr>
          <p:nvPr/>
        </p:nvCxnSpPr>
        <p:spPr>
          <a:xfrm flipV="1">
            <a:off x="5387091" y="2674501"/>
            <a:ext cx="821204" cy="3466844"/>
          </a:xfrm>
          <a:prstGeom prst="straightConnector1">
            <a:avLst/>
          </a:prstGeom>
          <a:ln w="28575">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9" name="직사각형 28">
            <a:extLst>
              <a:ext uri="{FF2B5EF4-FFF2-40B4-BE49-F238E27FC236}">
                <a16:creationId xmlns:a16="http://schemas.microsoft.com/office/drawing/2014/main" id="{C5D2F153-6AEC-46A2-BFFD-FE3FF7ABB02A}"/>
              </a:ext>
            </a:extLst>
          </p:cNvPr>
          <p:cNvSpPr/>
          <p:nvPr/>
        </p:nvSpPr>
        <p:spPr>
          <a:xfrm>
            <a:off x="7086599" y="1528866"/>
            <a:ext cx="818147" cy="513835"/>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xit" presetSubtype="0" fill="hold" nodeType="clickEffect">
                                  <p:stCondLst>
                                    <p:cond delay="0"/>
                                  </p:stCondLst>
                                  <p:childTnLst>
                                    <p:set>
                                      <p:cBhvr>
                                        <p:cTn id="14" dur="1" fill="hold">
                                          <p:stCondLst>
                                            <p:cond delay="0"/>
                                          </p:stCondLst>
                                        </p:cTn>
                                        <p:tgtEl>
                                          <p:spTgt spid="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직사각형 10"/>
          <p:cNvSpPr/>
          <p:nvPr/>
        </p:nvSpPr>
        <p:spPr>
          <a:xfrm>
            <a:off x="361868" y="128324"/>
            <a:ext cx="4839860" cy="574621"/>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K-food</a:t>
            </a:r>
          </a:p>
        </p:txBody>
      </p:sp>
      <p:grpSp>
        <p:nvGrpSpPr>
          <p:cNvPr id="2" name="그룹 1"/>
          <p:cNvGrpSpPr/>
          <p:nvPr/>
        </p:nvGrpSpPr>
        <p:grpSpPr>
          <a:xfrm>
            <a:off x="125074" y="984102"/>
            <a:ext cx="9316468" cy="1738143"/>
            <a:chOff x="-63610" y="838279"/>
            <a:chExt cx="9316468" cy="1738143"/>
          </a:xfrm>
        </p:grpSpPr>
        <p:sp>
          <p:nvSpPr>
            <p:cNvPr id="6" name="직사각형 5"/>
            <p:cNvSpPr/>
            <p:nvPr/>
          </p:nvSpPr>
          <p:spPr>
            <a:xfrm>
              <a:off x="-63610" y="841786"/>
              <a:ext cx="5770399"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lang="en-US" altLang="ko-KR" sz="2500" b="1" dirty="0">
                  <a:solidFill>
                    <a:schemeClr val="tx1"/>
                  </a:solidFill>
                  <a:latin typeface="Calibri"/>
                  <a:ea typeface="맑은 고딕"/>
                </a:rPr>
                <a:t>Covid-19 and Food </a:t>
              </a:r>
              <a:r>
                <a:rPr kumimoji="0" lang="en-US" altLang="ko-KR" sz="2500" b="1" i="0" u="none" strike="noStrike" kern="1200" cap="none" spc="0" normalizeH="0" baseline="0" dirty="0">
                  <a:solidFill>
                    <a:schemeClr val="tx1"/>
                  </a:solidFill>
                  <a:effectLst/>
                  <a:uLnTx/>
                  <a:uFillTx/>
                  <a:latin typeface="Calibri"/>
                  <a:ea typeface="맑은 고딕"/>
                  <a:cs typeface="+mn-cs"/>
                </a:rPr>
                <a:t>Delivery in Korea</a:t>
              </a:r>
              <a:endParaRPr kumimoji="0" lang="ko-KR" altLang="en-US" sz="2500" b="1" i="0" u="none" strike="noStrike" kern="1200" cap="none" spc="0" normalizeH="0" baseline="0" dirty="0">
                <a:solidFill>
                  <a:schemeClr val="tx1"/>
                </a:solidFill>
                <a:effectLst/>
                <a:uLnTx/>
                <a:uFillTx/>
                <a:latin typeface="Calibri"/>
                <a:ea typeface="맑은 고딕"/>
                <a:cs typeface="+mn-cs"/>
              </a:endParaRPr>
            </a:p>
          </p:txBody>
        </p:sp>
        <p:sp>
          <p:nvSpPr>
            <p:cNvPr id="3" name="직사각형 2"/>
            <p:cNvSpPr/>
            <p:nvPr/>
          </p:nvSpPr>
          <p:spPr>
            <a:xfrm>
              <a:off x="166911" y="838279"/>
              <a:ext cx="4801592" cy="728493"/>
            </a:xfrm>
            <a:prstGeom prst="rect">
              <a:avLst/>
            </a:prstGeom>
            <a:noFill/>
          </p:spPr>
          <p:txBody>
            <a:bodyPr wrap="square">
              <a:spAutoFit/>
            </a:bodyPr>
            <a:lstStyle/>
            <a:p>
              <a:pPr marL="0" marR="0" lvl="0" indent="0" defTabSz="914400" rtl="0" eaLnBrk="1" latinLnBrk="1" hangingPunct="1">
                <a:lnSpc>
                  <a:spcPct val="150000"/>
                </a:lnSpc>
                <a:spcBef>
                  <a:spcPts val="0"/>
                </a:spcBef>
                <a:spcAft>
                  <a:spcPts val="0"/>
                </a:spcAft>
                <a:buClrTx/>
                <a:buFontTx/>
                <a:buNone/>
                <a:defRPr/>
              </a:pPr>
              <a:endParaRPr kumimoji="0" lang="en-US" altLang="ko-KR" sz="2800" b="1" i="0" u="none" strike="noStrike" kern="1200" cap="none" spc="0" normalizeH="0" baseline="0">
                <a:solidFill>
                  <a:prstClr val="black">
                    <a:lumMod val="85000"/>
                    <a:lumOff val="15000"/>
                  </a:prstClr>
                </a:solidFill>
                <a:effectLst/>
                <a:uLnTx/>
                <a:uFillTx/>
                <a:latin typeface="아리따-돋움(TTF)-Bold"/>
                <a:ea typeface="아리따-돋움(TTF)-Bold"/>
                <a:cs typeface="+mn-cs"/>
              </a:endParaRPr>
            </a:p>
          </p:txBody>
        </p:sp>
        <p:sp>
          <p:nvSpPr>
            <p:cNvPr id="4" name="직사각형 3"/>
            <p:cNvSpPr/>
            <p:nvPr/>
          </p:nvSpPr>
          <p:spPr>
            <a:xfrm>
              <a:off x="500742" y="1940396"/>
              <a:ext cx="8752116" cy="636026"/>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grpSp>
      <p:sp>
        <p:nvSpPr>
          <p:cNvPr id="12" name="직사각형 11"/>
          <p:cNvSpPr/>
          <p:nvPr/>
        </p:nvSpPr>
        <p:spPr>
          <a:xfrm>
            <a:off x="-288636" y="6209193"/>
            <a:ext cx="4230146" cy="638175"/>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pic>
        <p:nvPicPr>
          <p:cNvPr id="9" name="그림 8">
            <a:extLst>
              <a:ext uri="{FF2B5EF4-FFF2-40B4-BE49-F238E27FC236}">
                <a16:creationId xmlns:a16="http://schemas.microsoft.com/office/drawing/2014/main" id="{E140BC85-F450-4026-8D93-C153AD0CF475}"/>
              </a:ext>
            </a:extLst>
          </p:cNvPr>
          <p:cNvPicPr>
            <a:picLocks noChangeAspect="1"/>
          </p:cNvPicPr>
          <p:nvPr/>
        </p:nvPicPr>
        <p:blipFill rotWithShape="1">
          <a:blip r:embed="rId4"/>
          <a:srcRect t="37458" b="10447"/>
          <a:stretch/>
        </p:blipFill>
        <p:spPr>
          <a:xfrm>
            <a:off x="117144" y="1805697"/>
            <a:ext cx="4460745" cy="4771781"/>
          </a:xfrm>
          <a:prstGeom prst="rect">
            <a:avLst/>
          </a:prstGeom>
        </p:spPr>
      </p:pic>
      <p:pic>
        <p:nvPicPr>
          <p:cNvPr id="2050" name="Picture 2">
            <a:extLst>
              <a:ext uri="{FF2B5EF4-FFF2-40B4-BE49-F238E27FC236}">
                <a16:creationId xmlns:a16="http://schemas.microsoft.com/office/drawing/2014/main" id="{53B2D053-3016-4551-9468-781B0D61E4C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87295" y="1683904"/>
            <a:ext cx="4895806" cy="4903702"/>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F8C34AD9-6DD3-463E-AF51-035722D80922}"/>
              </a:ext>
            </a:extLst>
          </p:cNvPr>
          <p:cNvSpPr txBox="1"/>
          <p:nvPr/>
        </p:nvSpPr>
        <p:spPr>
          <a:xfrm>
            <a:off x="4953000" y="3812590"/>
            <a:ext cx="1338943" cy="646331"/>
          </a:xfrm>
          <a:prstGeom prst="rect">
            <a:avLst/>
          </a:prstGeom>
          <a:noFill/>
        </p:spPr>
        <p:txBody>
          <a:bodyPr wrap="square" rtlCol="0">
            <a:spAutoFit/>
          </a:bodyPr>
          <a:lstStyle/>
          <a:p>
            <a:r>
              <a:rPr lang="en-US" altLang="ko-KR" dirty="0">
                <a:highlight>
                  <a:srgbClr val="C0C0C0"/>
                </a:highlight>
              </a:rPr>
              <a:t>=receiving an order</a:t>
            </a:r>
            <a:endParaRPr lang="ko-KR" altLang="en-US" dirty="0">
              <a:highlight>
                <a:srgbClr val="C0C0C0"/>
              </a:highlight>
            </a:endParaRPr>
          </a:p>
        </p:txBody>
      </p:sp>
      <p:sp>
        <p:nvSpPr>
          <p:cNvPr id="20" name="TextBox 19">
            <a:extLst>
              <a:ext uri="{FF2B5EF4-FFF2-40B4-BE49-F238E27FC236}">
                <a16:creationId xmlns:a16="http://schemas.microsoft.com/office/drawing/2014/main" id="{D51B5D85-0953-4C9E-B2C9-DAFF86D8433A}"/>
              </a:ext>
            </a:extLst>
          </p:cNvPr>
          <p:cNvSpPr txBox="1"/>
          <p:nvPr/>
        </p:nvSpPr>
        <p:spPr>
          <a:xfrm>
            <a:off x="6825611" y="3812590"/>
            <a:ext cx="1338943" cy="646331"/>
          </a:xfrm>
          <a:prstGeom prst="rect">
            <a:avLst/>
          </a:prstGeom>
          <a:noFill/>
        </p:spPr>
        <p:txBody>
          <a:bodyPr wrap="square" rtlCol="0">
            <a:spAutoFit/>
          </a:bodyPr>
          <a:lstStyle/>
          <a:p>
            <a:r>
              <a:rPr lang="en-US" altLang="ko-KR" dirty="0">
                <a:highlight>
                  <a:srgbClr val="C0C0C0"/>
                </a:highlight>
              </a:rPr>
              <a:t>=being delivered</a:t>
            </a:r>
            <a:endParaRPr lang="ko-KR" altLang="en-US" dirty="0">
              <a:highlight>
                <a:srgbClr val="C0C0C0"/>
              </a:highlight>
            </a:endParaRPr>
          </a:p>
        </p:txBody>
      </p:sp>
      <p:sp>
        <p:nvSpPr>
          <p:cNvPr id="22" name="TextBox 21">
            <a:extLst>
              <a:ext uri="{FF2B5EF4-FFF2-40B4-BE49-F238E27FC236}">
                <a16:creationId xmlns:a16="http://schemas.microsoft.com/office/drawing/2014/main" id="{4C42AA34-10D6-4D38-9DF4-F73651525D95}"/>
              </a:ext>
            </a:extLst>
          </p:cNvPr>
          <p:cNvSpPr txBox="1"/>
          <p:nvPr/>
        </p:nvSpPr>
        <p:spPr>
          <a:xfrm>
            <a:off x="8473960" y="3848115"/>
            <a:ext cx="1338943" cy="646331"/>
          </a:xfrm>
          <a:prstGeom prst="rect">
            <a:avLst/>
          </a:prstGeom>
          <a:noFill/>
        </p:spPr>
        <p:txBody>
          <a:bodyPr wrap="square" rtlCol="0">
            <a:spAutoFit/>
          </a:bodyPr>
          <a:lstStyle/>
          <a:p>
            <a:r>
              <a:rPr lang="en-US" altLang="ko-KR" dirty="0">
                <a:highlight>
                  <a:srgbClr val="C0C0C0"/>
                </a:highlight>
              </a:rPr>
              <a:t>=completed </a:t>
            </a:r>
          </a:p>
          <a:p>
            <a:r>
              <a:rPr lang="en-US" altLang="ko-KR" dirty="0">
                <a:highlight>
                  <a:srgbClr val="C0C0C0"/>
                </a:highlight>
              </a:rPr>
              <a:t>delivery</a:t>
            </a:r>
            <a:endParaRPr lang="ko-KR" altLang="en-US" dirty="0">
              <a:highlight>
                <a:srgbClr val="C0C0C0"/>
              </a:highlight>
            </a:endParaRPr>
          </a:p>
        </p:txBody>
      </p:sp>
      <p:sp>
        <p:nvSpPr>
          <p:cNvPr id="16" name="TextBox 15">
            <a:extLst>
              <a:ext uri="{FF2B5EF4-FFF2-40B4-BE49-F238E27FC236}">
                <a16:creationId xmlns:a16="http://schemas.microsoft.com/office/drawing/2014/main" id="{4CCDD268-E02E-4973-9BA4-0047FBD27E37}"/>
              </a:ext>
            </a:extLst>
          </p:cNvPr>
          <p:cNvSpPr txBox="1"/>
          <p:nvPr/>
        </p:nvSpPr>
        <p:spPr>
          <a:xfrm>
            <a:off x="2923954" y="2806533"/>
            <a:ext cx="1470400" cy="369332"/>
          </a:xfrm>
          <a:prstGeom prst="rect">
            <a:avLst/>
          </a:prstGeom>
          <a:noFill/>
        </p:spPr>
        <p:txBody>
          <a:bodyPr wrap="square" rtlCol="0">
            <a:spAutoFit/>
          </a:bodyPr>
          <a:lstStyle/>
          <a:p>
            <a:r>
              <a:rPr lang="en-US" altLang="ko-KR" dirty="0">
                <a:highlight>
                  <a:srgbClr val="C0C0C0"/>
                </a:highlight>
              </a:rPr>
              <a:t>= Be safe </a:t>
            </a:r>
            <a:r>
              <a:rPr lang="en-US" altLang="ko-KR" dirty="0">
                <a:highlight>
                  <a:srgbClr val="C0C0C0"/>
                </a:highlight>
                <a:sym typeface="Wingdings" panose="05000000000000000000" pitchFamily="2" charset="2"/>
              </a:rPr>
              <a:t></a:t>
            </a:r>
            <a:endParaRPr lang="ko-KR" altLang="en-US" dirty="0">
              <a:highlight>
                <a:srgbClr val="C0C0C0"/>
              </a:highlight>
            </a:endParaRPr>
          </a:p>
        </p:txBody>
      </p:sp>
      <p:sp>
        <p:nvSpPr>
          <p:cNvPr id="24" name="TextBox 23">
            <a:extLst>
              <a:ext uri="{FF2B5EF4-FFF2-40B4-BE49-F238E27FC236}">
                <a16:creationId xmlns:a16="http://schemas.microsoft.com/office/drawing/2014/main" id="{A580FDE1-B3D0-40C3-B938-F2383876FE01}"/>
              </a:ext>
            </a:extLst>
          </p:cNvPr>
          <p:cNvSpPr txBox="1"/>
          <p:nvPr/>
        </p:nvSpPr>
        <p:spPr>
          <a:xfrm>
            <a:off x="2988687" y="3384668"/>
            <a:ext cx="2076797" cy="923330"/>
          </a:xfrm>
          <a:prstGeom prst="rect">
            <a:avLst/>
          </a:prstGeom>
          <a:noFill/>
        </p:spPr>
        <p:txBody>
          <a:bodyPr wrap="square" rtlCol="0">
            <a:spAutoFit/>
          </a:bodyPr>
          <a:lstStyle/>
          <a:p>
            <a:r>
              <a:rPr lang="en-US" altLang="ko-KR" dirty="0">
                <a:highlight>
                  <a:srgbClr val="C0C0C0"/>
                </a:highlight>
              </a:rPr>
              <a:t>= please leave it </a:t>
            </a:r>
          </a:p>
          <a:p>
            <a:r>
              <a:rPr lang="en-US" altLang="ko-KR" dirty="0">
                <a:highlight>
                  <a:srgbClr val="C0C0C0"/>
                </a:highlight>
              </a:rPr>
              <a:t>in front of the door </a:t>
            </a:r>
          </a:p>
          <a:p>
            <a:r>
              <a:rPr lang="en-US" altLang="ko-KR" dirty="0">
                <a:highlight>
                  <a:srgbClr val="C0C0C0"/>
                </a:highlight>
              </a:rPr>
              <a:t>and ring the bell</a:t>
            </a:r>
            <a:endParaRPr lang="ko-KR" altLang="en-US" dirty="0">
              <a:highlight>
                <a:srgbClr val="C0C0C0"/>
              </a:highlight>
            </a:endParaRPr>
          </a:p>
        </p:txBody>
      </p:sp>
      <p:sp>
        <p:nvSpPr>
          <p:cNvPr id="18" name="직사각형 17">
            <a:extLst>
              <a:ext uri="{FF2B5EF4-FFF2-40B4-BE49-F238E27FC236}">
                <a16:creationId xmlns:a16="http://schemas.microsoft.com/office/drawing/2014/main" id="{4CF488DB-80E8-4BF6-9D17-EDB9137F37CB}"/>
              </a:ext>
            </a:extLst>
          </p:cNvPr>
          <p:cNvSpPr/>
          <p:nvPr/>
        </p:nvSpPr>
        <p:spPr>
          <a:xfrm>
            <a:off x="-240991" y="3846333"/>
            <a:ext cx="45719" cy="66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27" name="TextBox 26">
            <a:extLst>
              <a:ext uri="{FF2B5EF4-FFF2-40B4-BE49-F238E27FC236}">
                <a16:creationId xmlns:a16="http://schemas.microsoft.com/office/drawing/2014/main" id="{140C5EEE-2FC3-4AFF-B597-8A439DA089B4}"/>
              </a:ext>
            </a:extLst>
          </p:cNvPr>
          <p:cNvSpPr txBox="1"/>
          <p:nvPr/>
        </p:nvSpPr>
        <p:spPr>
          <a:xfrm>
            <a:off x="2777645" y="4268553"/>
            <a:ext cx="2076797" cy="646331"/>
          </a:xfrm>
          <a:prstGeom prst="rect">
            <a:avLst/>
          </a:prstGeom>
          <a:noFill/>
        </p:spPr>
        <p:txBody>
          <a:bodyPr wrap="square" rtlCol="0">
            <a:spAutoFit/>
          </a:bodyPr>
          <a:lstStyle/>
          <a:p>
            <a:r>
              <a:rPr lang="en-US" altLang="ko-KR" dirty="0">
                <a:highlight>
                  <a:srgbClr val="C0C0C0"/>
                </a:highlight>
              </a:rPr>
              <a:t>= do not use the bell. Please knock </a:t>
            </a:r>
            <a:endParaRPr lang="ko-KR" altLang="en-US" dirty="0">
              <a:highlight>
                <a:srgbClr val="C0C0C0"/>
              </a:highlight>
            </a:endParaRPr>
          </a:p>
        </p:txBody>
      </p:sp>
      <p:sp>
        <p:nvSpPr>
          <p:cNvPr id="28" name="TextBox 27">
            <a:extLst>
              <a:ext uri="{FF2B5EF4-FFF2-40B4-BE49-F238E27FC236}">
                <a16:creationId xmlns:a16="http://schemas.microsoft.com/office/drawing/2014/main" id="{0429786A-4B82-43CD-9105-7E52D13C2F85}"/>
              </a:ext>
            </a:extLst>
          </p:cNvPr>
          <p:cNvSpPr txBox="1"/>
          <p:nvPr/>
        </p:nvSpPr>
        <p:spPr>
          <a:xfrm>
            <a:off x="2441907" y="5078470"/>
            <a:ext cx="2135982" cy="646331"/>
          </a:xfrm>
          <a:prstGeom prst="rect">
            <a:avLst/>
          </a:prstGeom>
          <a:noFill/>
        </p:spPr>
        <p:txBody>
          <a:bodyPr wrap="square" rtlCol="0">
            <a:spAutoFit/>
          </a:bodyPr>
          <a:lstStyle/>
          <a:p>
            <a:r>
              <a:rPr lang="en-US" altLang="ko-KR" dirty="0">
                <a:highlight>
                  <a:srgbClr val="C0C0C0"/>
                </a:highlight>
              </a:rPr>
              <a:t>= give me a call before arriving</a:t>
            </a:r>
            <a:endParaRPr lang="ko-KR" altLang="en-US" dirty="0">
              <a:highlight>
                <a:srgbClr val="C0C0C0"/>
              </a:highlight>
            </a:endParaRPr>
          </a:p>
        </p:txBody>
      </p:sp>
      <p:sp>
        <p:nvSpPr>
          <p:cNvPr id="30" name="TextBox 29">
            <a:extLst>
              <a:ext uri="{FF2B5EF4-FFF2-40B4-BE49-F238E27FC236}">
                <a16:creationId xmlns:a16="http://schemas.microsoft.com/office/drawing/2014/main" id="{ADB14B09-59E7-4E78-9FC3-EB6E9408D0FF}"/>
              </a:ext>
            </a:extLst>
          </p:cNvPr>
          <p:cNvSpPr txBox="1"/>
          <p:nvPr/>
        </p:nvSpPr>
        <p:spPr>
          <a:xfrm>
            <a:off x="1826437" y="5746759"/>
            <a:ext cx="1470400" cy="369332"/>
          </a:xfrm>
          <a:prstGeom prst="rect">
            <a:avLst/>
          </a:prstGeom>
          <a:noFill/>
        </p:spPr>
        <p:txBody>
          <a:bodyPr wrap="square" rtlCol="0">
            <a:spAutoFit/>
          </a:bodyPr>
          <a:lstStyle/>
          <a:p>
            <a:r>
              <a:rPr lang="en-US" altLang="ko-KR" dirty="0">
                <a:highlight>
                  <a:srgbClr val="C0C0C0"/>
                </a:highlight>
              </a:rPr>
              <a:t>=no requires</a:t>
            </a:r>
            <a:endParaRPr lang="ko-KR" altLang="en-US" dirty="0">
              <a:highlight>
                <a:srgbClr val="C0C0C0"/>
              </a:highlight>
            </a:endParaRPr>
          </a:p>
        </p:txBody>
      </p:sp>
      <p:pic>
        <p:nvPicPr>
          <p:cNvPr id="7" name="그림 6">
            <a:extLst>
              <a:ext uri="{FF2B5EF4-FFF2-40B4-BE49-F238E27FC236}">
                <a16:creationId xmlns:a16="http://schemas.microsoft.com/office/drawing/2014/main" id="{B1D95049-8ECF-4F57-BF94-FE5583BA5E03}"/>
              </a:ext>
            </a:extLst>
          </p:cNvPr>
          <p:cNvPicPr>
            <a:picLocks noChangeAspect="1"/>
          </p:cNvPicPr>
          <p:nvPr/>
        </p:nvPicPr>
        <p:blipFill rotWithShape="1">
          <a:blip r:embed="rId6"/>
          <a:srcRect l="547"/>
          <a:stretch/>
        </p:blipFill>
        <p:spPr>
          <a:xfrm>
            <a:off x="148858" y="2175407"/>
            <a:ext cx="9476873" cy="4118190"/>
          </a:xfrm>
          <a:prstGeom prst="rect">
            <a:avLst/>
          </a:prstGeom>
        </p:spPr>
      </p:pic>
    </p:spTree>
    <p:extLst>
      <p:ext uri="{BB962C8B-B14F-4D97-AF65-F5344CB8AC3E}">
        <p14:creationId xmlns:p14="http://schemas.microsoft.com/office/powerpoint/2010/main" val="306620312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직사각형 8"/>
          <p:cNvSpPr/>
          <p:nvPr/>
        </p:nvSpPr>
        <p:spPr>
          <a:xfrm>
            <a:off x="181655" y="1622812"/>
            <a:ext cx="9465458" cy="513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dirty="0">
              <a:solidFill>
                <a:srgbClr val="203A7B"/>
              </a:solidFill>
              <a:effectLst/>
              <a:uLnTx/>
              <a:uFillTx/>
              <a:latin typeface="Calibri"/>
              <a:ea typeface="맑은 고딕"/>
              <a:cs typeface="+mn-cs"/>
            </a:endParaRPr>
          </a:p>
        </p:txBody>
      </p:sp>
      <p:pic>
        <p:nvPicPr>
          <p:cNvPr id="3082" name="Picture 10">
            <a:extLst>
              <a:ext uri="{FF2B5EF4-FFF2-40B4-BE49-F238E27FC236}">
                <a16:creationId xmlns:a16="http://schemas.microsoft.com/office/drawing/2014/main" id="{6D5F7F67-E0D7-42AB-8694-9842C81ABEF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7658" r="10965"/>
          <a:stretch/>
        </p:blipFill>
        <p:spPr bwMode="auto">
          <a:xfrm>
            <a:off x="361868" y="2829189"/>
            <a:ext cx="4071857" cy="3684133"/>
          </a:xfrm>
          <a:prstGeom prst="rect">
            <a:avLst/>
          </a:prstGeom>
          <a:noFill/>
          <a:extLst>
            <a:ext uri="{909E8E84-426E-40DD-AFC4-6F175D3DCCD1}">
              <a14:hiddenFill xmlns:a14="http://schemas.microsoft.com/office/drawing/2010/main">
                <a:solidFill>
                  <a:srgbClr val="FFFFFF"/>
                </a:solidFill>
              </a14:hiddenFill>
            </a:ext>
          </a:extLst>
        </p:spPr>
      </p:pic>
      <p:sp>
        <p:nvSpPr>
          <p:cNvPr id="11" name="직사각형 10"/>
          <p:cNvSpPr/>
          <p:nvPr/>
        </p:nvSpPr>
        <p:spPr>
          <a:xfrm>
            <a:off x="361868" y="128324"/>
            <a:ext cx="4839860" cy="574621"/>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K-food</a:t>
            </a:r>
          </a:p>
        </p:txBody>
      </p:sp>
      <p:grpSp>
        <p:nvGrpSpPr>
          <p:cNvPr id="2" name="그룹 1"/>
          <p:cNvGrpSpPr/>
          <p:nvPr/>
        </p:nvGrpSpPr>
        <p:grpSpPr>
          <a:xfrm>
            <a:off x="181655" y="823464"/>
            <a:ext cx="9277983" cy="1738143"/>
            <a:chOff x="-25125" y="838279"/>
            <a:chExt cx="9277983" cy="1738143"/>
          </a:xfrm>
        </p:grpSpPr>
        <p:sp>
          <p:nvSpPr>
            <p:cNvPr id="6" name="직사각형 5"/>
            <p:cNvSpPr/>
            <p:nvPr/>
          </p:nvSpPr>
          <p:spPr>
            <a:xfrm>
              <a:off x="-25125" y="909134"/>
              <a:ext cx="5394644"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2500" b="1" i="0" u="none" strike="noStrike" kern="1200" cap="none" spc="0" normalizeH="0" baseline="0" dirty="0">
                  <a:solidFill>
                    <a:schemeClr val="tx1"/>
                  </a:solidFill>
                  <a:effectLst/>
                  <a:uLnTx/>
                  <a:uFillTx/>
                  <a:latin typeface="Calibri"/>
                  <a:ea typeface="맑은 고딕"/>
                  <a:cs typeface="+mn-cs"/>
                </a:rPr>
                <a:t>Most </a:t>
              </a:r>
              <a:r>
                <a:rPr lang="en-US" altLang="ko-KR" sz="2500" b="1" dirty="0">
                  <a:solidFill>
                    <a:schemeClr val="tx1"/>
                  </a:solidFill>
                  <a:latin typeface="Calibri"/>
                  <a:ea typeface="맑은 고딕"/>
                </a:rPr>
                <a:t>P</a:t>
              </a:r>
              <a:r>
                <a:rPr kumimoji="0" lang="en-US" altLang="ko-KR" sz="2500" b="1" i="0" u="none" strike="noStrike" kern="1200" cap="none" spc="0" normalizeH="0" baseline="0" dirty="0">
                  <a:solidFill>
                    <a:schemeClr val="tx1"/>
                  </a:solidFill>
                  <a:effectLst/>
                  <a:uLnTx/>
                  <a:uFillTx/>
                  <a:latin typeface="Calibri"/>
                  <a:ea typeface="맑은 고딕"/>
                  <a:cs typeface="+mn-cs"/>
                </a:rPr>
                <a:t>op</a:t>
              </a:r>
              <a:r>
                <a:rPr lang="en-US" altLang="ko-KR" sz="2500" b="1" dirty="0">
                  <a:solidFill>
                    <a:schemeClr val="tx1"/>
                  </a:solidFill>
                  <a:latin typeface="Calibri"/>
                  <a:ea typeface="맑은 고딕"/>
                </a:rPr>
                <a:t>ular Delivery Food in Korea</a:t>
              </a:r>
              <a:endParaRPr kumimoji="0" lang="en-US" altLang="ko-KR" sz="2500" b="1" i="0" u="none" strike="noStrike" kern="1200" cap="none" spc="0" normalizeH="0" baseline="0" dirty="0">
                <a:solidFill>
                  <a:schemeClr val="tx1"/>
                </a:solidFill>
                <a:effectLst/>
                <a:uLnTx/>
                <a:uFillTx/>
                <a:latin typeface="Calibri"/>
                <a:ea typeface="맑은 고딕"/>
                <a:cs typeface="+mn-cs"/>
              </a:endParaRPr>
            </a:p>
          </p:txBody>
        </p:sp>
        <p:sp>
          <p:nvSpPr>
            <p:cNvPr id="3" name="직사각형 2"/>
            <p:cNvSpPr/>
            <p:nvPr/>
          </p:nvSpPr>
          <p:spPr>
            <a:xfrm>
              <a:off x="166911" y="838279"/>
              <a:ext cx="4801592" cy="728493"/>
            </a:xfrm>
            <a:prstGeom prst="rect">
              <a:avLst/>
            </a:prstGeom>
            <a:noFill/>
          </p:spPr>
          <p:txBody>
            <a:bodyPr wrap="square">
              <a:spAutoFit/>
            </a:bodyPr>
            <a:lstStyle/>
            <a:p>
              <a:pPr marL="0" marR="0" lvl="0" indent="0" defTabSz="914400" rtl="0" eaLnBrk="1" latinLnBrk="1" hangingPunct="1">
                <a:lnSpc>
                  <a:spcPct val="150000"/>
                </a:lnSpc>
                <a:spcBef>
                  <a:spcPts val="0"/>
                </a:spcBef>
                <a:spcAft>
                  <a:spcPts val="0"/>
                </a:spcAft>
                <a:buClrTx/>
                <a:buFontTx/>
                <a:buNone/>
                <a:defRPr/>
              </a:pPr>
              <a:endParaRPr kumimoji="0" lang="en-US" altLang="ko-KR" sz="2800" b="1" i="0" u="none" strike="noStrike" kern="1200" cap="none" spc="0" normalizeH="0" baseline="0">
                <a:solidFill>
                  <a:prstClr val="black">
                    <a:lumMod val="85000"/>
                    <a:lumOff val="15000"/>
                  </a:prstClr>
                </a:solidFill>
                <a:effectLst/>
                <a:uLnTx/>
                <a:uFillTx/>
                <a:latin typeface="아리따-돋움(TTF)-Bold"/>
                <a:ea typeface="아리따-돋움(TTF)-Bold"/>
                <a:cs typeface="+mn-cs"/>
              </a:endParaRPr>
            </a:p>
          </p:txBody>
        </p:sp>
        <p:sp>
          <p:nvSpPr>
            <p:cNvPr id="4" name="직사각형 3"/>
            <p:cNvSpPr/>
            <p:nvPr/>
          </p:nvSpPr>
          <p:spPr>
            <a:xfrm>
              <a:off x="500742" y="1940396"/>
              <a:ext cx="8752116" cy="636026"/>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grpSp>
      <p:sp>
        <p:nvSpPr>
          <p:cNvPr id="12" name="직사각형 11"/>
          <p:cNvSpPr/>
          <p:nvPr/>
        </p:nvSpPr>
        <p:spPr>
          <a:xfrm>
            <a:off x="-507364" y="6258092"/>
            <a:ext cx="4676326" cy="995025"/>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sp>
        <p:nvSpPr>
          <p:cNvPr id="13" name="TextBox 12">
            <a:extLst>
              <a:ext uri="{FF2B5EF4-FFF2-40B4-BE49-F238E27FC236}">
                <a16:creationId xmlns:a16="http://schemas.microsoft.com/office/drawing/2014/main" id="{4A9B33A9-D5DD-429E-8842-6C30DDE1C2FA}"/>
              </a:ext>
            </a:extLst>
          </p:cNvPr>
          <p:cNvSpPr txBox="1"/>
          <p:nvPr/>
        </p:nvSpPr>
        <p:spPr>
          <a:xfrm>
            <a:off x="373691" y="1807791"/>
            <a:ext cx="5203656" cy="523220"/>
          </a:xfrm>
          <a:prstGeom prst="rect">
            <a:avLst/>
          </a:prstGeom>
          <a:noFill/>
        </p:spPr>
        <p:txBody>
          <a:bodyPr wrap="square">
            <a:spAutoFit/>
          </a:bodyPr>
          <a:lstStyle/>
          <a:p>
            <a:pPr marL="0" marR="0" lvl="0" indent="0" defTabSz="914400" rtl="0" eaLnBrk="1" latinLnBrk="1" hangingPunct="1">
              <a:lnSpc>
                <a:spcPct val="100000"/>
              </a:lnSpc>
              <a:spcBef>
                <a:spcPts val="0"/>
              </a:spcBef>
              <a:spcAft>
                <a:spcPts val="0"/>
              </a:spcAft>
              <a:buClrTx/>
              <a:buFontTx/>
              <a:buNone/>
              <a:defRPr/>
            </a:pPr>
            <a:r>
              <a:rPr lang="en-US" altLang="ko-KR" sz="2800" b="1" dirty="0">
                <a:solidFill>
                  <a:srgbClr val="203A7B"/>
                </a:solidFill>
                <a:latin typeface="Calibri"/>
                <a:ea typeface="맑은 고딕"/>
              </a:rPr>
              <a:t>Top 5 - </a:t>
            </a:r>
            <a:r>
              <a:rPr lang="en-US" altLang="ko-KR" sz="2800" b="1" dirty="0" err="1">
                <a:solidFill>
                  <a:srgbClr val="203A7B"/>
                </a:solidFill>
                <a:latin typeface="Calibri"/>
                <a:ea typeface="맑은 고딕"/>
              </a:rPr>
              <a:t>Tteokbokki</a:t>
            </a:r>
            <a:endParaRPr kumimoji="0" lang="en-US" altLang="ko-KR" sz="2800" b="1" i="0" u="none" strike="noStrike" kern="1200" cap="none" spc="0" normalizeH="0" baseline="0" dirty="0">
              <a:solidFill>
                <a:srgbClr val="203A7B"/>
              </a:solidFill>
              <a:effectLst/>
              <a:uLnTx/>
              <a:uFillTx/>
              <a:latin typeface="Calibri"/>
              <a:ea typeface="맑은 고딕"/>
              <a:cs typeface="+mn-cs"/>
            </a:endParaRPr>
          </a:p>
        </p:txBody>
      </p:sp>
      <p:sp>
        <p:nvSpPr>
          <p:cNvPr id="7" name="십자형 6">
            <a:extLst>
              <a:ext uri="{FF2B5EF4-FFF2-40B4-BE49-F238E27FC236}">
                <a16:creationId xmlns:a16="http://schemas.microsoft.com/office/drawing/2014/main" id="{9797F6FD-73CD-47F0-804B-7317B51002A8}"/>
              </a:ext>
            </a:extLst>
          </p:cNvPr>
          <p:cNvSpPr/>
          <p:nvPr/>
        </p:nvSpPr>
        <p:spPr>
          <a:xfrm>
            <a:off x="4762123" y="4189208"/>
            <a:ext cx="413160" cy="398161"/>
          </a:xfrm>
          <a:prstGeom prst="plus">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pic>
        <p:nvPicPr>
          <p:cNvPr id="3080" name="Picture 8">
            <a:extLst>
              <a:ext uri="{FF2B5EF4-FFF2-40B4-BE49-F238E27FC236}">
                <a16:creationId xmlns:a16="http://schemas.microsoft.com/office/drawing/2014/main" id="{8C3C33C7-F1D4-481A-BA6F-CA2C43523426}"/>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72929" y="4167293"/>
            <a:ext cx="3386709" cy="2538792"/>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a:extLst>
              <a:ext uri="{FF2B5EF4-FFF2-40B4-BE49-F238E27FC236}">
                <a16:creationId xmlns:a16="http://schemas.microsoft.com/office/drawing/2014/main" id="{D4A09FD9-F692-4EB3-9718-6F6D08906E45}"/>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28118"/>
          <a:stretch/>
        </p:blipFill>
        <p:spPr bwMode="auto">
          <a:xfrm>
            <a:off x="5495347" y="1807791"/>
            <a:ext cx="2554992" cy="2664524"/>
          </a:xfrm>
          <a:prstGeom prst="rect">
            <a:avLst/>
          </a:prstGeom>
          <a:noFill/>
          <a:extLst>
            <a:ext uri="{909E8E84-426E-40DD-AFC4-6F175D3DCCD1}">
              <a14:hiddenFill xmlns:a14="http://schemas.microsoft.com/office/drawing/2010/main">
                <a:solidFill>
                  <a:srgbClr val="FFFFFF"/>
                </a:solidFill>
              </a14:hiddenFill>
            </a:ext>
          </a:extLst>
        </p:spPr>
      </p:pic>
      <p:sp>
        <p:nvSpPr>
          <p:cNvPr id="18" name="직사각형 17">
            <a:extLst>
              <a:ext uri="{FF2B5EF4-FFF2-40B4-BE49-F238E27FC236}">
                <a16:creationId xmlns:a16="http://schemas.microsoft.com/office/drawing/2014/main" id="{DF069C4C-BEE8-4B09-AD35-DA922983DE15}"/>
              </a:ext>
            </a:extLst>
          </p:cNvPr>
          <p:cNvSpPr/>
          <p:nvPr/>
        </p:nvSpPr>
        <p:spPr>
          <a:xfrm>
            <a:off x="2825821" y="6070290"/>
            <a:ext cx="1618337" cy="461192"/>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lang="en-US" altLang="ko-KR" b="1" dirty="0" err="1">
                <a:solidFill>
                  <a:schemeClr val="tx1"/>
                </a:solidFill>
                <a:latin typeface="Calibri"/>
                <a:ea typeface="맑은 고딕"/>
              </a:rPr>
              <a:t>Tteokbokki</a:t>
            </a:r>
            <a:endParaRPr lang="en-US" altLang="ko-KR" b="1" dirty="0">
              <a:solidFill>
                <a:schemeClr val="tx1"/>
              </a:solidFill>
              <a:latin typeface="Calibri"/>
              <a:ea typeface="맑은 고딕"/>
            </a:endParaRPr>
          </a:p>
          <a:p>
            <a:pPr marL="0" marR="0" lvl="0" indent="0" algn="ctr" defTabSz="914400" rtl="0" eaLnBrk="1" latinLnBrk="1" hangingPunct="1">
              <a:lnSpc>
                <a:spcPct val="100000"/>
              </a:lnSpc>
              <a:spcBef>
                <a:spcPts val="0"/>
              </a:spcBef>
              <a:spcAft>
                <a:spcPts val="0"/>
              </a:spcAft>
              <a:buClrTx/>
              <a:buFontTx/>
              <a:buNone/>
              <a:defRPr/>
            </a:pPr>
            <a:r>
              <a:rPr lang="en-US" altLang="ko-KR" b="1" dirty="0">
                <a:solidFill>
                  <a:schemeClr val="tx1"/>
                </a:solidFill>
                <a:latin typeface="Calibri"/>
                <a:ea typeface="맑은 고딕"/>
              </a:rPr>
              <a:t>(</a:t>
            </a:r>
            <a:r>
              <a:rPr lang="ko-KR" altLang="en-US" b="1" dirty="0">
                <a:solidFill>
                  <a:schemeClr val="tx1"/>
                </a:solidFill>
                <a:latin typeface="Calibri"/>
                <a:ea typeface="맑은 고딕"/>
              </a:rPr>
              <a:t>떡볶이</a:t>
            </a:r>
            <a:r>
              <a:rPr lang="en-US" altLang="ko-KR" b="1" dirty="0">
                <a:solidFill>
                  <a:schemeClr val="tx1"/>
                </a:solidFill>
                <a:latin typeface="Calibri"/>
                <a:ea typeface="맑은 고딕"/>
              </a:rPr>
              <a:t>)</a:t>
            </a:r>
            <a:endParaRPr kumimoji="0" lang="ko-KR" altLang="en-US" sz="1800" b="1" i="0" u="none" strike="noStrike" kern="1200" cap="none" spc="0" normalizeH="0" baseline="0" dirty="0">
              <a:solidFill>
                <a:schemeClr val="tx1"/>
              </a:solidFill>
              <a:effectLst/>
              <a:uLnTx/>
              <a:uFillTx/>
              <a:latin typeface="Calibri"/>
              <a:ea typeface="맑은 고딕"/>
              <a:cs typeface="+mn-cs"/>
            </a:endParaRPr>
          </a:p>
        </p:txBody>
      </p:sp>
      <p:sp>
        <p:nvSpPr>
          <p:cNvPr id="19" name="직사각형 18">
            <a:extLst>
              <a:ext uri="{FF2B5EF4-FFF2-40B4-BE49-F238E27FC236}">
                <a16:creationId xmlns:a16="http://schemas.microsoft.com/office/drawing/2014/main" id="{5312CA82-F9B0-4394-BA79-BBEB56443A14}"/>
              </a:ext>
            </a:extLst>
          </p:cNvPr>
          <p:cNvSpPr/>
          <p:nvPr/>
        </p:nvSpPr>
        <p:spPr>
          <a:xfrm>
            <a:off x="6937744" y="4061895"/>
            <a:ext cx="1110670" cy="461192"/>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ko-KR" altLang="en-US" sz="1800" b="1" i="0" u="none" strike="noStrike" kern="1200" cap="none" spc="0" normalizeH="0" baseline="0" dirty="0">
                <a:solidFill>
                  <a:schemeClr val="tx1"/>
                </a:solidFill>
                <a:effectLst/>
                <a:uLnTx/>
                <a:uFillTx/>
                <a:latin typeface="Calibri"/>
                <a:ea typeface="맑은 고딕"/>
                <a:cs typeface="+mn-cs"/>
              </a:rPr>
              <a:t>튀김</a:t>
            </a:r>
          </a:p>
        </p:txBody>
      </p:sp>
      <p:sp>
        <p:nvSpPr>
          <p:cNvPr id="21" name="직사각형 20">
            <a:extLst>
              <a:ext uri="{FF2B5EF4-FFF2-40B4-BE49-F238E27FC236}">
                <a16:creationId xmlns:a16="http://schemas.microsoft.com/office/drawing/2014/main" id="{6A859259-84F6-4740-84FF-DF2C39A59625}"/>
              </a:ext>
            </a:extLst>
          </p:cNvPr>
          <p:cNvSpPr/>
          <p:nvPr/>
        </p:nvSpPr>
        <p:spPr>
          <a:xfrm>
            <a:off x="7812911" y="6223893"/>
            <a:ext cx="1646727" cy="461192"/>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1800" b="1" i="0" u="none" strike="noStrike" kern="1200" cap="none" spc="0" normalizeH="0" baseline="0" dirty="0" err="1">
                <a:solidFill>
                  <a:schemeClr val="tx1"/>
                </a:solidFill>
                <a:effectLst/>
                <a:uLnTx/>
                <a:uFillTx/>
                <a:latin typeface="Calibri"/>
                <a:ea typeface="맑은 고딕"/>
                <a:cs typeface="+mn-cs"/>
              </a:rPr>
              <a:t>Eomuk</a:t>
            </a:r>
            <a:r>
              <a:rPr kumimoji="0" lang="en-US" altLang="ko-KR" sz="1800" b="1" i="0" u="none" strike="noStrike" kern="1200" cap="none" spc="0" normalizeH="0" baseline="0" dirty="0">
                <a:solidFill>
                  <a:schemeClr val="tx1"/>
                </a:solidFill>
                <a:effectLst/>
                <a:uLnTx/>
                <a:uFillTx/>
                <a:latin typeface="Calibri"/>
                <a:ea typeface="맑은 고딕"/>
                <a:cs typeface="+mn-cs"/>
              </a:rPr>
              <a:t>(</a:t>
            </a:r>
            <a:r>
              <a:rPr kumimoji="0" lang="ko-KR" altLang="en-US" sz="1800" b="1" i="0" u="none" strike="noStrike" kern="1200" cap="none" spc="0" normalizeH="0" baseline="0" dirty="0">
                <a:solidFill>
                  <a:schemeClr val="tx1"/>
                </a:solidFill>
                <a:effectLst/>
                <a:uLnTx/>
                <a:uFillTx/>
                <a:latin typeface="Calibri"/>
                <a:ea typeface="맑은 고딕"/>
                <a:cs typeface="+mn-cs"/>
              </a:rPr>
              <a:t>어묵</a:t>
            </a:r>
            <a:r>
              <a:rPr kumimoji="0" lang="en-US" altLang="ko-KR" sz="1800" b="1" i="0" u="none" strike="noStrike" kern="1200" cap="none" spc="0" normalizeH="0" baseline="0" dirty="0">
                <a:solidFill>
                  <a:schemeClr val="tx1"/>
                </a:solidFill>
                <a:effectLst/>
                <a:uLnTx/>
                <a:uFillTx/>
                <a:latin typeface="Calibri"/>
                <a:ea typeface="맑은 고딕"/>
                <a:cs typeface="+mn-cs"/>
              </a:rPr>
              <a:t>)</a:t>
            </a:r>
            <a:endParaRPr kumimoji="0" lang="ko-KR" altLang="en-US" sz="1800" b="1" i="0" u="none" strike="noStrike" kern="1200" cap="none" spc="0" normalizeH="0" baseline="0" dirty="0">
              <a:solidFill>
                <a:schemeClr val="tx1"/>
              </a:solidFill>
              <a:effectLst/>
              <a:uLnTx/>
              <a:uFillTx/>
              <a:latin typeface="Calibri"/>
              <a:ea typeface="맑은 고딕"/>
              <a:cs typeface="+mn-cs"/>
            </a:endParaRPr>
          </a:p>
        </p:txBody>
      </p:sp>
      <p:pic>
        <p:nvPicPr>
          <p:cNvPr id="3084" name="Picture 12">
            <a:extLst>
              <a:ext uri="{FF2B5EF4-FFF2-40B4-BE49-F238E27FC236}">
                <a16:creationId xmlns:a16="http://schemas.microsoft.com/office/drawing/2014/main" id="{E437DFFB-0DC5-4D1F-A590-D187FCA7B6D4}"/>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rot="5400000">
            <a:off x="2688842" y="405394"/>
            <a:ext cx="5141913" cy="6858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8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직사각형 10"/>
          <p:cNvSpPr/>
          <p:nvPr/>
        </p:nvSpPr>
        <p:spPr>
          <a:xfrm>
            <a:off x="361868" y="128324"/>
            <a:ext cx="4839860" cy="574621"/>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K-food</a:t>
            </a:r>
          </a:p>
        </p:txBody>
      </p:sp>
      <p:grpSp>
        <p:nvGrpSpPr>
          <p:cNvPr id="2" name="그룹 1"/>
          <p:cNvGrpSpPr/>
          <p:nvPr/>
        </p:nvGrpSpPr>
        <p:grpSpPr>
          <a:xfrm>
            <a:off x="181655" y="823464"/>
            <a:ext cx="9277983" cy="1738143"/>
            <a:chOff x="-25125" y="838279"/>
            <a:chExt cx="9277983" cy="1738143"/>
          </a:xfrm>
        </p:grpSpPr>
        <p:sp>
          <p:nvSpPr>
            <p:cNvPr id="6" name="직사각형 5"/>
            <p:cNvSpPr/>
            <p:nvPr/>
          </p:nvSpPr>
          <p:spPr>
            <a:xfrm>
              <a:off x="-25125" y="909134"/>
              <a:ext cx="5394644"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2500" b="1" i="0" u="none" strike="noStrike" kern="1200" cap="none" spc="0" normalizeH="0" baseline="0" dirty="0">
                  <a:solidFill>
                    <a:schemeClr val="tx1"/>
                  </a:solidFill>
                  <a:effectLst/>
                  <a:uLnTx/>
                  <a:uFillTx/>
                  <a:latin typeface="Calibri"/>
                  <a:ea typeface="맑은 고딕"/>
                  <a:cs typeface="+mn-cs"/>
                </a:rPr>
                <a:t>Most </a:t>
              </a:r>
              <a:r>
                <a:rPr lang="en-US" altLang="ko-KR" sz="2500" b="1" dirty="0">
                  <a:solidFill>
                    <a:schemeClr val="tx1"/>
                  </a:solidFill>
                  <a:latin typeface="Calibri"/>
                  <a:ea typeface="맑은 고딕"/>
                </a:rPr>
                <a:t>P</a:t>
              </a:r>
              <a:r>
                <a:rPr kumimoji="0" lang="en-US" altLang="ko-KR" sz="2500" b="1" i="0" u="none" strike="noStrike" kern="1200" cap="none" spc="0" normalizeH="0" baseline="0" dirty="0">
                  <a:solidFill>
                    <a:schemeClr val="tx1"/>
                  </a:solidFill>
                  <a:effectLst/>
                  <a:uLnTx/>
                  <a:uFillTx/>
                  <a:latin typeface="Calibri"/>
                  <a:ea typeface="맑은 고딕"/>
                  <a:cs typeface="+mn-cs"/>
                </a:rPr>
                <a:t>op</a:t>
              </a:r>
              <a:r>
                <a:rPr lang="en-US" altLang="ko-KR" sz="2500" b="1" dirty="0">
                  <a:solidFill>
                    <a:schemeClr val="tx1"/>
                  </a:solidFill>
                  <a:latin typeface="Calibri"/>
                  <a:ea typeface="맑은 고딕"/>
                </a:rPr>
                <a:t>ular Delivery Food in Korea</a:t>
              </a:r>
              <a:endParaRPr kumimoji="0" lang="en-US" altLang="ko-KR" sz="2500" b="1" i="0" u="none" strike="noStrike" kern="1200" cap="none" spc="0" normalizeH="0" baseline="0" dirty="0">
                <a:solidFill>
                  <a:schemeClr val="tx1"/>
                </a:solidFill>
                <a:effectLst/>
                <a:uLnTx/>
                <a:uFillTx/>
                <a:latin typeface="Calibri"/>
                <a:ea typeface="맑은 고딕"/>
                <a:cs typeface="+mn-cs"/>
              </a:endParaRPr>
            </a:p>
          </p:txBody>
        </p:sp>
        <p:sp>
          <p:nvSpPr>
            <p:cNvPr id="3" name="직사각형 2"/>
            <p:cNvSpPr/>
            <p:nvPr/>
          </p:nvSpPr>
          <p:spPr>
            <a:xfrm>
              <a:off x="166911" y="838279"/>
              <a:ext cx="4801592" cy="728493"/>
            </a:xfrm>
            <a:prstGeom prst="rect">
              <a:avLst/>
            </a:prstGeom>
            <a:noFill/>
          </p:spPr>
          <p:txBody>
            <a:bodyPr wrap="square">
              <a:spAutoFit/>
            </a:bodyPr>
            <a:lstStyle/>
            <a:p>
              <a:pPr marL="0" marR="0" lvl="0" indent="0" defTabSz="914400" rtl="0" eaLnBrk="1" latinLnBrk="1" hangingPunct="1">
                <a:lnSpc>
                  <a:spcPct val="150000"/>
                </a:lnSpc>
                <a:spcBef>
                  <a:spcPts val="0"/>
                </a:spcBef>
                <a:spcAft>
                  <a:spcPts val="0"/>
                </a:spcAft>
                <a:buClrTx/>
                <a:buFontTx/>
                <a:buNone/>
                <a:defRPr/>
              </a:pPr>
              <a:endParaRPr kumimoji="0" lang="en-US" altLang="ko-KR" sz="2800" b="1" i="0" u="none" strike="noStrike" kern="1200" cap="none" spc="0" normalizeH="0" baseline="0">
                <a:solidFill>
                  <a:prstClr val="black">
                    <a:lumMod val="85000"/>
                    <a:lumOff val="15000"/>
                  </a:prstClr>
                </a:solidFill>
                <a:effectLst/>
                <a:uLnTx/>
                <a:uFillTx/>
                <a:latin typeface="아리따-돋움(TTF)-Bold"/>
                <a:ea typeface="아리따-돋움(TTF)-Bold"/>
                <a:cs typeface="+mn-cs"/>
              </a:endParaRPr>
            </a:p>
          </p:txBody>
        </p:sp>
        <p:sp>
          <p:nvSpPr>
            <p:cNvPr id="4" name="직사각형 3"/>
            <p:cNvSpPr/>
            <p:nvPr/>
          </p:nvSpPr>
          <p:spPr>
            <a:xfrm>
              <a:off x="500742" y="1940396"/>
              <a:ext cx="8752116" cy="636026"/>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grpSp>
      <p:sp>
        <p:nvSpPr>
          <p:cNvPr id="9" name="직사각형 8"/>
          <p:cNvSpPr/>
          <p:nvPr/>
        </p:nvSpPr>
        <p:spPr>
          <a:xfrm>
            <a:off x="181655" y="1622812"/>
            <a:ext cx="9465458" cy="513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dirty="0">
              <a:solidFill>
                <a:srgbClr val="203A7B"/>
              </a:solidFill>
              <a:effectLst/>
              <a:uLnTx/>
              <a:uFillTx/>
              <a:latin typeface="Calibri"/>
              <a:ea typeface="맑은 고딕"/>
              <a:cs typeface="+mn-cs"/>
            </a:endParaRPr>
          </a:p>
        </p:txBody>
      </p:sp>
      <p:sp>
        <p:nvSpPr>
          <p:cNvPr id="12" name="직사각형 11"/>
          <p:cNvSpPr/>
          <p:nvPr/>
        </p:nvSpPr>
        <p:spPr>
          <a:xfrm>
            <a:off x="-507364" y="6258092"/>
            <a:ext cx="4676326" cy="995025"/>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sp>
        <p:nvSpPr>
          <p:cNvPr id="13" name="TextBox 12">
            <a:extLst>
              <a:ext uri="{FF2B5EF4-FFF2-40B4-BE49-F238E27FC236}">
                <a16:creationId xmlns:a16="http://schemas.microsoft.com/office/drawing/2014/main" id="{4A9B33A9-D5DD-429E-8842-6C30DDE1C2FA}"/>
              </a:ext>
            </a:extLst>
          </p:cNvPr>
          <p:cNvSpPr txBox="1"/>
          <p:nvPr/>
        </p:nvSpPr>
        <p:spPr>
          <a:xfrm>
            <a:off x="373691" y="1807791"/>
            <a:ext cx="5203656" cy="523220"/>
          </a:xfrm>
          <a:prstGeom prst="rect">
            <a:avLst/>
          </a:prstGeom>
          <a:noFill/>
        </p:spPr>
        <p:txBody>
          <a:bodyPr wrap="square">
            <a:spAutoFit/>
          </a:bodyPr>
          <a:lstStyle/>
          <a:p>
            <a:pPr marL="0" marR="0" lvl="0" indent="0" defTabSz="914400" rtl="0" eaLnBrk="1" latinLnBrk="1" hangingPunct="1">
              <a:lnSpc>
                <a:spcPct val="100000"/>
              </a:lnSpc>
              <a:spcBef>
                <a:spcPts val="0"/>
              </a:spcBef>
              <a:spcAft>
                <a:spcPts val="0"/>
              </a:spcAft>
              <a:buClrTx/>
              <a:buFontTx/>
              <a:buNone/>
              <a:defRPr/>
            </a:pPr>
            <a:r>
              <a:rPr lang="en-US" altLang="ko-KR" sz="2800" b="1" dirty="0">
                <a:solidFill>
                  <a:srgbClr val="203A7B"/>
                </a:solidFill>
                <a:latin typeface="Calibri"/>
                <a:ea typeface="맑은 고딕"/>
              </a:rPr>
              <a:t>Top 4 – Typical</a:t>
            </a:r>
            <a:r>
              <a:rPr lang="ko-KR" altLang="en-US" sz="2800" b="1" dirty="0">
                <a:solidFill>
                  <a:srgbClr val="203A7B"/>
                </a:solidFill>
                <a:latin typeface="Calibri"/>
                <a:ea typeface="맑은 고딕"/>
              </a:rPr>
              <a:t> </a:t>
            </a:r>
            <a:r>
              <a:rPr lang="en-US" altLang="ko-KR" sz="2800" b="1" dirty="0">
                <a:solidFill>
                  <a:srgbClr val="203A7B"/>
                </a:solidFill>
                <a:latin typeface="Calibri"/>
                <a:ea typeface="맑은 고딕"/>
              </a:rPr>
              <a:t>Korean</a:t>
            </a:r>
            <a:r>
              <a:rPr lang="ko-KR" altLang="en-US" sz="2800" b="1" dirty="0">
                <a:solidFill>
                  <a:srgbClr val="203A7B"/>
                </a:solidFill>
                <a:latin typeface="Calibri"/>
                <a:ea typeface="맑은 고딕"/>
              </a:rPr>
              <a:t> </a:t>
            </a:r>
            <a:r>
              <a:rPr lang="en-US" altLang="ko-KR" sz="2800" b="1" dirty="0">
                <a:solidFill>
                  <a:srgbClr val="203A7B"/>
                </a:solidFill>
                <a:latin typeface="Calibri"/>
                <a:ea typeface="맑은 고딕"/>
              </a:rPr>
              <a:t>Food</a:t>
            </a:r>
          </a:p>
        </p:txBody>
      </p:sp>
      <p:sp>
        <p:nvSpPr>
          <p:cNvPr id="18" name="직사각형 17">
            <a:extLst>
              <a:ext uri="{FF2B5EF4-FFF2-40B4-BE49-F238E27FC236}">
                <a16:creationId xmlns:a16="http://schemas.microsoft.com/office/drawing/2014/main" id="{DF069C4C-BEE8-4B09-AD35-DA922983DE15}"/>
              </a:ext>
            </a:extLst>
          </p:cNvPr>
          <p:cNvSpPr/>
          <p:nvPr/>
        </p:nvSpPr>
        <p:spPr>
          <a:xfrm>
            <a:off x="1624264" y="5956641"/>
            <a:ext cx="2372552" cy="461192"/>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1800" b="1" i="0" u="none" strike="noStrike" kern="1200" cap="none" spc="0" normalizeH="0" baseline="0" dirty="0">
                <a:solidFill>
                  <a:schemeClr val="tx1"/>
                </a:solidFill>
                <a:effectLst/>
                <a:uLnTx/>
                <a:uFillTx/>
                <a:latin typeface="Calibri"/>
                <a:ea typeface="맑은 고딕"/>
                <a:cs typeface="+mn-cs"/>
              </a:rPr>
              <a:t>F</a:t>
            </a:r>
            <a:r>
              <a:rPr lang="en-US" altLang="ko-KR" b="1" dirty="0">
                <a:solidFill>
                  <a:schemeClr val="tx1"/>
                </a:solidFill>
                <a:latin typeface="Calibri"/>
                <a:ea typeface="맑은 고딕"/>
              </a:rPr>
              <a:t>ried rice(</a:t>
            </a:r>
            <a:r>
              <a:rPr lang="ko-KR" altLang="en-US" b="1" dirty="0">
                <a:solidFill>
                  <a:schemeClr val="tx1"/>
                </a:solidFill>
                <a:latin typeface="Calibri"/>
                <a:ea typeface="맑은 고딕"/>
              </a:rPr>
              <a:t>볶음밥</a:t>
            </a:r>
            <a:r>
              <a:rPr lang="en-US" altLang="ko-KR" b="1" dirty="0">
                <a:solidFill>
                  <a:schemeClr val="tx1"/>
                </a:solidFill>
                <a:latin typeface="Calibri"/>
                <a:ea typeface="맑은 고딕"/>
              </a:rPr>
              <a:t>)</a:t>
            </a:r>
            <a:endParaRPr kumimoji="0" lang="ko-KR" altLang="en-US" sz="1800" b="1" i="0" u="none" strike="noStrike" kern="1200" cap="none" spc="0" normalizeH="0" baseline="0" dirty="0">
              <a:solidFill>
                <a:schemeClr val="tx1"/>
              </a:solidFill>
              <a:effectLst/>
              <a:uLnTx/>
              <a:uFillTx/>
              <a:latin typeface="Calibri"/>
              <a:ea typeface="맑은 고딕"/>
              <a:cs typeface="+mn-cs"/>
            </a:endParaRPr>
          </a:p>
        </p:txBody>
      </p:sp>
      <p:sp>
        <p:nvSpPr>
          <p:cNvPr id="17" name="직사각형 16">
            <a:extLst>
              <a:ext uri="{FF2B5EF4-FFF2-40B4-BE49-F238E27FC236}">
                <a16:creationId xmlns:a16="http://schemas.microsoft.com/office/drawing/2014/main" id="{92549F41-3B85-4309-9226-5A920397BE33}"/>
              </a:ext>
            </a:extLst>
          </p:cNvPr>
          <p:cNvSpPr/>
          <p:nvPr/>
        </p:nvSpPr>
        <p:spPr>
          <a:xfrm>
            <a:off x="5439425" y="5956641"/>
            <a:ext cx="2934610" cy="461192"/>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1800" b="1" i="0" u="none" strike="noStrike" kern="1200" cap="none" spc="0" normalizeH="0" baseline="0" dirty="0" err="1">
                <a:solidFill>
                  <a:schemeClr val="tx1"/>
                </a:solidFill>
                <a:effectLst/>
                <a:uLnTx/>
                <a:uFillTx/>
                <a:latin typeface="Calibri"/>
                <a:ea typeface="맑은 고딕"/>
                <a:cs typeface="+mn-cs"/>
              </a:rPr>
              <a:t>Gimchijjigae</a:t>
            </a:r>
            <a:r>
              <a:rPr kumimoji="0" lang="en-US" altLang="ko-KR" sz="1800" b="1" i="0" u="none" strike="noStrike" kern="1200" cap="none" spc="0" normalizeH="0" baseline="0" dirty="0">
                <a:solidFill>
                  <a:schemeClr val="tx1"/>
                </a:solidFill>
                <a:effectLst/>
                <a:uLnTx/>
                <a:uFillTx/>
                <a:latin typeface="Calibri"/>
                <a:ea typeface="맑은 고딕"/>
                <a:cs typeface="+mn-cs"/>
              </a:rPr>
              <a:t>(</a:t>
            </a:r>
            <a:r>
              <a:rPr kumimoji="0" lang="ko-KR" altLang="en-US" sz="1800" b="1" i="0" u="none" strike="noStrike" kern="1200" cap="none" spc="0" normalizeH="0" baseline="0" dirty="0">
                <a:solidFill>
                  <a:schemeClr val="tx1"/>
                </a:solidFill>
                <a:effectLst/>
                <a:uLnTx/>
                <a:uFillTx/>
                <a:latin typeface="Calibri"/>
                <a:ea typeface="맑은 고딕"/>
                <a:cs typeface="+mn-cs"/>
              </a:rPr>
              <a:t>김치찌개</a:t>
            </a:r>
            <a:r>
              <a:rPr kumimoji="0" lang="en-US" altLang="ko-KR" sz="1800" b="1" i="0" u="none" strike="noStrike" kern="1200" cap="none" spc="0" normalizeH="0" baseline="0" dirty="0">
                <a:solidFill>
                  <a:schemeClr val="tx1"/>
                </a:solidFill>
                <a:effectLst/>
                <a:uLnTx/>
                <a:uFillTx/>
                <a:latin typeface="Calibri"/>
                <a:ea typeface="맑은 고딕"/>
                <a:cs typeface="+mn-cs"/>
              </a:rPr>
              <a:t>)</a:t>
            </a:r>
            <a:endParaRPr kumimoji="0" lang="ko-KR" altLang="en-US" sz="1800" b="1" i="0" u="none" strike="noStrike" kern="1200" cap="none" spc="0" normalizeH="0" baseline="0" dirty="0">
              <a:solidFill>
                <a:schemeClr val="tx1"/>
              </a:solidFill>
              <a:effectLst/>
              <a:uLnTx/>
              <a:uFillTx/>
              <a:latin typeface="Calibri"/>
              <a:ea typeface="맑은 고딕"/>
              <a:cs typeface="+mn-cs"/>
            </a:endParaRPr>
          </a:p>
        </p:txBody>
      </p:sp>
      <p:pic>
        <p:nvPicPr>
          <p:cNvPr id="4098" name="Picture 2">
            <a:extLst>
              <a:ext uri="{FF2B5EF4-FFF2-40B4-BE49-F238E27FC236}">
                <a16:creationId xmlns:a16="http://schemas.microsoft.com/office/drawing/2014/main" id="{E5A134A3-AD5A-4D89-BD13-803CAA76C0E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4111" y="2583627"/>
            <a:ext cx="4232994" cy="3176952"/>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F3225C5D-A13C-4706-AC8C-B7BA48977E8C}"/>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b="12907"/>
          <a:stretch/>
        </p:blipFill>
        <p:spPr bwMode="auto">
          <a:xfrm>
            <a:off x="4953000" y="2069401"/>
            <a:ext cx="4354044" cy="37920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118223"/>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직사각형 10"/>
          <p:cNvSpPr/>
          <p:nvPr/>
        </p:nvSpPr>
        <p:spPr>
          <a:xfrm>
            <a:off x="361868" y="128324"/>
            <a:ext cx="4839860" cy="574621"/>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K-food</a:t>
            </a:r>
          </a:p>
        </p:txBody>
      </p:sp>
      <p:grpSp>
        <p:nvGrpSpPr>
          <p:cNvPr id="2" name="그룹 1"/>
          <p:cNvGrpSpPr/>
          <p:nvPr/>
        </p:nvGrpSpPr>
        <p:grpSpPr>
          <a:xfrm>
            <a:off x="181655" y="823464"/>
            <a:ext cx="9277983" cy="1738143"/>
            <a:chOff x="-25125" y="838279"/>
            <a:chExt cx="9277983" cy="1738143"/>
          </a:xfrm>
        </p:grpSpPr>
        <p:sp>
          <p:nvSpPr>
            <p:cNvPr id="6" name="직사각형 5"/>
            <p:cNvSpPr/>
            <p:nvPr/>
          </p:nvSpPr>
          <p:spPr>
            <a:xfrm>
              <a:off x="-25125" y="909134"/>
              <a:ext cx="5394644"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2500" b="1" i="0" u="none" strike="noStrike" kern="1200" cap="none" spc="0" normalizeH="0" baseline="0" dirty="0">
                  <a:solidFill>
                    <a:schemeClr val="tx1"/>
                  </a:solidFill>
                  <a:effectLst/>
                  <a:uLnTx/>
                  <a:uFillTx/>
                  <a:latin typeface="Calibri"/>
                  <a:ea typeface="맑은 고딕"/>
                  <a:cs typeface="+mn-cs"/>
                </a:rPr>
                <a:t>Most </a:t>
              </a:r>
              <a:r>
                <a:rPr lang="en-US" altLang="ko-KR" sz="2500" b="1" dirty="0">
                  <a:solidFill>
                    <a:schemeClr val="tx1"/>
                  </a:solidFill>
                  <a:latin typeface="Calibri"/>
                  <a:ea typeface="맑은 고딕"/>
                </a:rPr>
                <a:t>P</a:t>
              </a:r>
              <a:r>
                <a:rPr kumimoji="0" lang="en-US" altLang="ko-KR" sz="2500" b="1" i="0" u="none" strike="noStrike" kern="1200" cap="none" spc="0" normalizeH="0" baseline="0" dirty="0">
                  <a:solidFill>
                    <a:schemeClr val="tx1"/>
                  </a:solidFill>
                  <a:effectLst/>
                  <a:uLnTx/>
                  <a:uFillTx/>
                  <a:latin typeface="Calibri"/>
                  <a:ea typeface="맑은 고딕"/>
                  <a:cs typeface="+mn-cs"/>
                </a:rPr>
                <a:t>op</a:t>
              </a:r>
              <a:r>
                <a:rPr lang="en-US" altLang="ko-KR" sz="2500" b="1" dirty="0">
                  <a:solidFill>
                    <a:schemeClr val="tx1"/>
                  </a:solidFill>
                  <a:latin typeface="Calibri"/>
                  <a:ea typeface="맑은 고딕"/>
                </a:rPr>
                <a:t>ular Delivery Food in Korea</a:t>
              </a:r>
              <a:endParaRPr kumimoji="0" lang="en-US" altLang="ko-KR" sz="2500" b="1" i="0" u="none" strike="noStrike" kern="1200" cap="none" spc="0" normalizeH="0" baseline="0" dirty="0">
                <a:solidFill>
                  <a:schemeClr val="tx1"/>
                </a:solidFill>
                <a:effectLst/>
                <a:uLnTx/>
                <a:uFillTx/>
                <a:latin typeface="Calibri"/>
                <a:ea typeface="맑은 고딕"/>
                <a:cs typeface="+mn-cs"/>
              </a:endParaRPr>
            </a:p>
          </p:txBody>
        </p:sp>
        <p:sp>
          <p:nvSpPr>
            <p:cNvPr id="3" name="직사각형 2"/>
            <p:cNvSpPr/>
            <p:nvPr/>
          </p:nvSpPr>
          <p:spPr>
            <a:xfrm>
              <a:off x="166911" y="838279"/>
              <a:ext cx="4801592" cy="728493"/>
            </a:xfrm>
            <a:prstGeom prst="rect">
              <a:avLst/>
            </a:prstGeom>
            <a:noFill/>
          </p:spPr>
          <p:txBody>
            <a:bodyPr wrap="square">
              <a:spAutoFit/>
            </a:bodyPr>
            <a:lstStyle/>
            <a:p>
              <a:pPr marL="0" marR="0" lvl="0" indent="0" defTabSz="914400" rtl="0" eaLnBrk="1" latinLnBrk="1" hangingPunct="1">
                <a:lnSpc>
                  <a:spcPct val="150000"/>
                </a:lnSpc>
                <a:spcBef>
                  <a:spcPts val="0"/>
                </a:spcBef>
                <a:spcAft>
                  <a:spcPts val="0"/>
                </a:spcAft>
                <a:buClrTx/>
                <a:buFontTx/>
                <a:buNone/>
                <a:defRPr/>
              </a:pPr>
              <a:endParaRPr kumimoji="0" lang="en-US" altLang="ko-KR" sz="2800" b="1" i="0" u="none" strike="noStrike" kern="1200" cap="none" spc="0" normalizeH="0" baseline="0">
                <a:solidFill>
                  <a:prstClr val="black">
                    <a:lumMod val="85000"/>
                    <a:lumOff val="15000"/>
                  </a:prstClr>
                </a:solidFill>
                <a:effectLst/>
                <a:uLnTx/>
                <a:uFillTx/>
                <a:latin typeface="아리따-돋움(TTF)-Bold"/>
                <a:ea typeface="아리따-돋움(TTF)-Bold"/>
                <a:cs typeface="+mn-cs"/>
              </a:endParaRPr>
            </a:p>
          </p:txBody>
        </p:sp>
        <p:sp>
          <p:nvSpPr>
            <p:cNvPr id="4" name="직사각형 3"/>
            <p:cNvSpPr/>
            <p:nvPr/>
          </p:nvSpPr>
          <p:spPr>
            <a:xfrm>
              <a:off x="500742" y="1940396"/>
              <a:ext cx="8752116" cy="636026"/>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grpSp>
      <p:sp>
        <p:nvSpPr>
          <p:cNvPr id="9" name="직사각형 8"/>
          <p:cNvSpPr/>
          <p:nvPr/>
        </p:nvSpPr>
        <p:spPr>
          <a:xfrm>
            <a:off x="181655" y="1622812"/>
            <a:ext cx="9465458" cy="513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dirty="0">
              <a:solidFill>
                <a:srgbClr val="203A7B"/>
              </a:solidFill>
              <a:effectLst/>
              <a:uLnTx/>
              <a:uFillTx/>
              <a:latin typeface="Calibri"/>
              <a:ea typeface="맑은 고딕"/>
              <a:cs typeface="+mn-cs"/>
            </a:endParaRPr>
          </a:p>
        </p:txBody>
      </p:sp>
      <p:sp>
        <p:nvSpPr>
          <p:cNvPr id="12" name="직사각형 11"/>
          <p:cNvSpPr/>
          <p:nvPr/>
        </p:nvSpPr>
        <p:spPr>
          <a:xfrm>
            <a:off x="-507364" y="6258092"/>
            <a:ext cx="4676326" cy="995025"/>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sp>
        <p:nvSpPr>
          <p:cNvPr id="13" name="TextBox 12">
            <a:extLst>
              <a:ext uri="{FF2B5EF4-FFF2-40B4-BE49-F238E27FC236}">
                <a16:creationId xmlns:a16="http://schemas.microsoft.com/office/drawing/2014/main" id="{4A9B33A9-D5DD-429E-8842-6C30DDE1C2FA}"/>
              </a:ext>
            </a:extLst>
          </p:cNvPr>
          <p:cNvSpPr txBox="1"/>
          <p:nvPr/>
        </p:nvSpPr>
        <p:spPr>
          <a:xfrm>
            <a:off x="373691" y="1807791"/>
            <a:ext cx="5203656" cy="523220"/>
          </a:xfrm>
          <a:prstGeom prst="rect">
            <a:avLst/>
          </a:prstGeom>
          <a:noFill/>
        </p:spPr>
        <p:txBody>
          <a:bodyPr wrap="square">
            <a:spAutoFit/>
          </a:bodyPr>
          <a:lstStyle/>
          <a:p>
            <a:pPr marL="0" marR="0" lvl="0" indent="0" defTabSz="914400" rtl="0" eaLnBrk="1" latinLnBrk="1" hangingPunct="1">
              <a:lnSpc>
                <a:spcPct val="100000"/>
              </a:lnSpc>
              <a:spcBef>
                <a:spcPts val="0"/>
              </a:spcBef>
              <a:spcAft>
                <a:spcPts val="0"/>
              </a:spcAft>
              <a:buClrTx/>
              <a:buFontTx/>
              <a:buNone/>
              <a:defRPr/>
            </a:pPr>
            <a:r>
              <a:rPr lang="en-US" altLang="ko-KR" sz="2800" b="1" dirty="0">
                <a:solidFill>
                  <a:srgbClr val="203A7B"/>
                </a:solidFill>
                <a:latin typeface="Calibri"/>
                <a:ea typeface="맑은 고딕"/>
              </a:rPr>
              <a:t>Top 3 – Pizza </a:t>
            </a:r>
          </a:p>
        </p:txBody>
      </p:sp>
      <p:sp>
        <p:nvSpPr>
          <p:cNvPr id="5" name="AutoShape 2" descr="리얼불고기1">
            <a:extLst>
              <a:ext uri="{FF2B5EF4-FFF2-40B4-BE49-F238E27FC236}">
                <a16:creationId xmlns:a16="http://schemas.microsoft.com/office/drawing/2014/main" id="{695E181E-F1CF-444C-BE8D-93228AA78393}"/>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5124" name="Picture 4" descr="리얼불고기1">
            <a:extLst>
              <a:ext uri="{FF2B5EF4-FFF2-40B4-BE49-F238E27FC236}">
                <a16:creationId xmlns:a16="http://schemas.microsoft.com/office/drawing/2014/main" id="{12E583F9-EBC3-40E6-AD7C-C12B7AF44469}"/>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62" t="17895" r="2748" b="16002"/>
          <a:stretch/>
        </p:blipFill>
        <p:spPr bwMode="auto">
          <a:xfrm>
            <a:off x="2012378" y="2705325"/>
            <a:ext cx="4895659" cy="3698493"/>
          </a:xfrm>
          <a:prstGeom prst="rect">
            <a:avLst/>
          </a:prstGeom>
          <a:noFill/>
          <a:extLst>
            <a:ext uri="{909E8E84-426E-40DD-AFC4-6F175D3DCCD1}">
              <a14:hiddenFill xmlns:a14="http://schemas.microsoft.com/office/drawing/2010/main">
                <a:solidFill>
                  <a:srgbClr val="FFFFFF"/>
                </a:solidFill>
              </a14:hiddenFill>
            </a:ext>
          </a:extLst>
        </p:spPr>
      </p:pic>
      <p:sp>
        <p:nvSpPr>
          <p:cNvPr id="18" name="직사각형 17">
            <a:extLst>
              <a:ext uri="{FF2B5EF4-FFF2-40B4-BE49-F238E27FC236}">
                <a16:creationId xmlns:a16="http://schemas.microsoft.com/office/drawing/2014/main" id="{DF069C4C-BEE8-4B09-AD35-DA922983DE15}"/>
              </a:ext>
            </a:extLst>
          </p:cNvPr>
          <p:cNvSpPr/>
          <p:nvPr/>
        </p:nvSpPr>
        <p:spPr>
          <a:xfrm>
            <a:off x="4550764" y="5942626"/>
            <a:ext cx="2372552" cy="461192"/>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lang="en-US" altLang="ko-KR" b="1" dirty="0">
                <a:solidFill>
                  <a:schemeClr val="tx1"/>
                </a:solidFill>
                <a:latin typeface="Calibri"/>
                <a:ea typeface="맑은 고딕"/>
              </a:rPr>
              <a:t>Bulgogi Pizza</a:t>
            </a:r>
          </a:p>
          <a:p>
            <a:pPr marL="0" marR="0" lvl="0" indent="0" algn="ctr" defTabSz="914400" rtl="0" eaLnBrk="1" latinLnBrk="1" hangingPunct="1">
              <a:lnSpc>
                <a:spcPct val="100000"/>
              </a:lnSpc>
              <a:spcBef>
                <a:spcPts val="0"/>
              </a:spcBef>
              <a:spcAft>
                <a:spcPts val="0"/>
              </a:spcAft>
              <a:buClrTx/>
              <a:buFontTx/>
              <a:buNone/>
              <a:defRPr/>
            </a:pPr>
            <a:r>
              <a:rPr lang="en-US" altLang="ko-KR" b="1" dirty="0">
                <a:solidFill>
                  <a:schemeClr val="tx1"/>
                </a:solidFill>
                <a:latin typeface="Calibri"/>
                <a:ea typeface="맑은 고딕"/>
              </a:rPr>
              <a:t>( </a:t>
            </a:r>
            <a:r>
              <a:rPr lang="ko-KR" altLang="en-US" b="1" dirty="0">
                <a:solidFill>
                  <a:schemeClr val="tx1"/>
                </a:solidFill>
                <a:latin typeface="Calibri"/>
                <a:ea typeface="맑은 고딕"/>
              </a:rPr>
              <a:t>불고기 피자</a:t>
            </a:r>
            <a:r>
              <a:rPr lang="en-US" altLang="ko-KR" b="1" dirty="0">
                <a:solidFill>
                  <a:schemeClr val="tx1"/>
                </a:solidFill>
                <a:latin typeface="Calibri"/>
                <a:ea typeface="맑은 고딕"/>
              </a:rPr>
              <a:t>)</a:t>
            </a:r>
            <a:endParaRPr kumimoji="0" lang="ko-KR" altLang="en-US" sz="1800" b="1" i="0" u="none" strike="noStrike" kern="1200" cap="none" spc="0" normalizeH="0" baseline="0" dirty="0">
              <a:solidFill>
                <a:schemeClr val="tx1"/>
              </a:solidFill>
              <a:effectLst/>
              <a:uLnTx/>
              <a:uFillTx/>
              <a:latin typeface="Calibri"/>
              <a:ea typeface="맑은 고딕"/>
              <a:cs typeface="+mn-cs"/>
            </a:endParaRPr>
          </a:p>
        </p:txBody>
      </p:sp>
    </p:spTree>
    <p:extLst>
      <p:ext uri="{BB962C8B-B14F-4D97-AF65-F5344CB8AC3E}">
        <p14:creationId xmlns:p14="http://schemas.microsoft.com/office/powerpoint/2010/main" val="426096451"/>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직사각형 10"/>
          <p:cNvSpPr/>
          <p:nvPr/>
        </p:nvSpPr>
        <p:spPr>
          <a:xfrm>
            <a:off x="361868" y="128324"/>
            <a:ext cx="4839860" cy="574621"/>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K-food</a:t>
            </a:r>
          </a:p>
        </p:txBody>
      </p:sp>
      <p:grpSp>
        <p:nvGrpSpPr>
          <p:cNvPr id="2" name="그룹 1"/>
          <p:cNvGrpSpPr/>
          <p:nvPr/>
        </p:nvGrpSpPr>
        <p:grpSpPr>
          <a:xfrm>
            <a:off x="181655" y="823464"/>
            <a:ext cx="9277983" cy="1738143"/>
            <a:chOff x="-25125" y="838279"/>
            <a:chExt cx="9277983" cy="1738143"/>
          </a:xfrm>
        </p:grpSpPr>
        <p:sp>
          <p:nvSpPr>
            <p:cNvPr id="6" name="직사각형 5"/>
            <p:cNvSpPr/>
            <p:nvPr/>
          </p:nvSpPr>
          <p:spPr>
            <a:xfrm>
              <a:off x="-25125" y="909134"/>
              <a:ext cx="5394644"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2500" b="1" i="0" u="none" strike="noStrike" kern="1200" cap="none" spc="0" normalizeH="0" baseline="0" dirty="0">
                  <a:solidFill>
                    <a:schemeClr val="tx1"/>
                  </a:solidFill>
                  <a:effectLst/>
                  <a:uLnTx/>
                  <a:uFillTx/>
                  <a:latin typeface="Calibri"/>
                  <a:ea typeface="맑은 고딕"/>
                  <a:cs typeface="+mn-cs"/>
                </a:rPr>
                <a:t>Most </a:t>
              </a:r>
              <a:r>
                <a:rPr lang="en-US" altLang="ko-KR" sz="2500" b="1" dirty="0">
                  <a:solidFill>
                    <a:schemeClr val="tx1"/>
                  </a:solidFill>
                  <a:latin typeface="Calibri"/>
                  <a:ea typeface="맑은 고딕"/>
                </a:rPr>
                <a:t>P</a:t>
              </a:r>
              <a:r>
                <a:rPr kumimoji="0" lang="en-US" altLang="ko-KR" sz="2500" b="1" i="0" u="none" strike="noStrike" kern="1200" cap="none" spc="0" normalizeH="0" baseline="0" dirty="0">
                  <a:solidFill>
                    <a:schemeClr val="tx1"/>
                  </a:solidFill>
                  <a:effectLst/>
                  <a:uLnTx/>
                  <a:uFillTx/>
                  <a:latin typeface="Calibri"/>
                  <a:ea typeface="맑은 고딕"/>
                  <a:cs typeface="+mn-cs"/>
                </a:rPr>
                <a:t>op</a:t>
              </a:r>
              <a:r>
                <a:rPr lang="en-US" altLang="ko-KR" sz="2500" b="1" dirty="0">
                  <a:solidFill>
                    <a:schemeClr val="tx1"/>
                  </a:solidFill>
                  <a:latin typeface="Calibri"/>
                  <a:ea typeface="맑은 고딕"/>
                </a:rPr>
                <a:t>ular Delivery Food in Korea</a:t>
              </a:r>
              <a:endParaRPr kumimoji="0" lang="en-US" altLang="ko-KR" sz="2500" b="1" i="0" u="none" strike="noStrike" kern="1200" cap="none" spc="0" normalizeH="0" baseline="0" dirty="0">
                <a:solidFill>
                  <a:schemeClr val="tx1"/>
                </a:solidFill>
                <a:effectLst/>
                <a:uLnTx/>
                <a:uFillTx/>
                <a:latin typeface="Calibri"/>
                <a:ea typeface="맑은 고딕"/>
                <a:cs typeface="+mn-cs"/>
              </a:endParaRPr>
            </a:p>
          </p:txBody>
        </p:sp>
        <p:sp>
          <p:nvSpPr>
            <p:cNvPr id="3" name="직사각형 2"/>
            <p:cNvSpPr/>
            <p:nvPr/>
          </p:nvSpPr>
          <p:spPr>
            <a:xfrm>
              <a:off x="166911" y="838279"/>
              <a:ext cx="4801592" cy="728493"/>
            </a:xfrm>
            <a:prstGeom prst="rect">
              <a:avLst/>
            </a:prstGeom>
            <a:noFill/>
          </p:spPr>
          <p:txBody>
            <a:bodyPr wrap="square">
              <a:spAutoFit/>
            </a:bodyPr>
            <a:lstStyle/>
            <a:p>
              <a:pPr marL="0" marR="0" lvl="0" indent="0" defTabSz="914400" rtl="0" eaLnBrk="1" latinLnBrk="1" hangingPunct="1">
                <a:lnSpc>
                  <a:spcPct val="150000"/>
                </a:lnSpc>
                <a:spcBef>
                  <a:spcPts val="0"/>
                </a:spcBef>
                <a:spcAft>
                  <a:spcPts val="0"/>
                </a:spcAft>
                <a:buClrTx/>
                <a:buFontTx/>
                <a:buNone/>
                <a:defRPr/>
              </a:pPr>
              <a:endParaRPr kumimoji="0" lang="en-US" altLang="ko-KR" sz="2800" b="1" i="0" u="none" strike="noStrike" kern="1200" cap="none" spc="0" normalizeH="0" baseline="0">
                <a:solidFill>
                  <a:prstClr val="black">
                    <a:lumMod val="85000"/>
                    <a:lumOff val="15000"/>
                  </a:prstClr>
                </a:solidFill>
                <a:effectLst/>
                <a:uLnTx/>
                <a:uFillTx/>
                <a:latin typeface="아리따-돋움(TTF)-Bold"/>
                <a:ea typeface="아리따-돋움(TTF)-Bold"/>
                <a:cs typeface="+mn-cs"/>
              </a:endParaRPr>
            </a:p>
          </p:txBody>
        </p:sp>
        <p:sp>
          <p:nvSpPr>
            <p:cNvPr id="4" name="직사각형 3"/>
            <p:cNvSpPr/>
            <p:nvPr/>
          </p:nvSpPr>
          <p:spPr>
            <a:xfrm>
              <a:off x="500742" y="1940396"/>
              <a:ext cx="8752116" cy="636026"/>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grpSp>
      <p:sp>
        <p:nvSpPr>
          <p:cNvPr id="9" name="직사각형 8"/>
          <p:cNvSpPr/>
          <p:nvPr/>
        </p:nvSpPr>
        <p:spPr>
          <a:xfrm>
            <a:off x="220271" y="1596884"/>
            <a:ext cx="9465458" cy="513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dirty="0">
              <a:solidFill>
                <a:srgbClr val="203A7B"/>
              </a:solidFill>
              <a:effectLst/>
              <a:uLnTx/>
              <a:uFillTx/>
              <a:latin typeface="Calibri"/>
              <a:ea typeface="맑은 고딕"/>
              <a:cs typeface="+mn-cs"/>
            </a:endParaRPr>
          </a:p>
        </p:txBody>
      </p:sp>
      <p:sp>
        <p:nvSpPr>
          <p:cNvPr id="12" name="직사각형 11"/>
          <p:cNvSpPr/>
          <p:nvPr/>
        </p:nvSpPr>
        <p:spPr>
          <a:xfrm>
            <a:off x="-507364" y="6258092"/>
            <a:ext cx="4676326" cy="995025"/>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sp>
        <p:nvSpPr>
          <p:cNvPr id="13" name="TextBox 12">
            <a:extLst>
              <a:ext uri="{FF2B5EF4-FFF2-40B4-BE49-F238E27FC236}">
                <a16:creationId xmlns:a16="http://schemas.microsoft.com/office/drawing/2014/main" id="{4A9B33A9-D5DD-429E-8842-6C30DDE1C2FA}"/>
              </a:ext>
            </a:extLst>
          </p:cNvPr>
          <p:cNvSpPr txBox="1"/>
          <p:nvPr/>
        </p:nvSpPr>
        <p:spPr>
          <a:xfrm>
            <a:off x="373691" y="1807791"/>
            <a:ext cx="5203656" cy="523220"/>
          </a:xfrm>
          <a:prstGeom prst="rect">
            <a:avLst/>
          </a:prstGeom>
          <a:noFill/>
        </p:spPr>
        <p:txBody>
          <a:bodyPr wrap="square">
            <a:spAutoFit/>
          </a:bodyPr>
          <a:lstStyle/>
          <a:p>
            <a:pPr marL="0" marR="0" lvl="0" indent="0" defTabSz="914400" rtl="0" eaLnBrk="1" latinLnBrk="1" hangingPunct="1">
              <a:lnSpc>
                <a:spcPct val="100000"/>
              </a:lnSpc>
              <a:spcBef>
                <a:spcPts val="0"/>
              </a:spcBef>
              <a:spcAft>
                <a:spcPts val="0"/>
              </a:spcAft>
              <a:buClrTx/>
              <a:buFontTx/>
              <a:buNone/>
              <a:defRPr/>
            </a:pPr>
            <a:r>
              <a:rPr lang="en-US" altLang="ko-KR" sz="2800" b="1" dirty="0">
                <a:solidFill>
                  <a:srgbClr val="203A7B"/>
                </a:solidFill>
                <a:latin typeface="Calibri"/>
                <a:ea typeface="맑은 고딕"/>
              </a:rPr>
              <a:t>Top 2 – Chinese food </a:t>
            </a:r>
          </a:p>
        </p:txBody>
      </p:sp>
      <p:sp>
        <p:nvSpPr>
          <p:cNvPr id="5" name="AutoShape 2" descr="리얼불고기1">
            <a:extLst>
              <a:ext uri="{FF2B5EF4-FFF2-40B4-BE49-F238E27FC236}">
                <a16:creationId xmlns:a16="http://schemas.microsoft.com/office/drawing/2014/main" id="{695E181E-F1CF-444C-BE8D-93228AA78393}"/>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8" name="직사각형 17">
            <a:extLst>
              <a:ext uri="{FF2B5EF4-FFF2-40B4-BE49-F238E27FC236}">
                <a16:creationId xmlns:a16="http://schemas.microsoft.com/office/drawing/2014/main" id="{DF069C4C-BEE8-4B09-AD35-DA922983DE15}"/>
              </a:ext>
            </a:extLst>
          </p:cNvPr>
          <p:cNvSpPr/>
          <p:nvPr/>
        </p:nvSpPr>
        <p:spPr>
          <a:xfrm>
            <a:off x="616970" y="5751973"/>
            <a:ext cx="2372552" cy="428908"/>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lang="en-US" altLang="ko-KR" b="1" dirty="0" err="1">
                <a:solidFill>
                  <a:schemeClr val="tx1"/>
                </a:solidFill>
                <a:latin typeface="Calibri"/>
                <a:ea typeface="맑은 고딕"/>
              </a:rPr>
              <a:t>Jajangmyeon</a:t>
            </a:r>
            <a:r>
              <a:rPr lang="en-US" altLang="ko-KR" b="1" dirty="0">
                <a:solidFill>
                  <a:schemeClr val="tx1"/>
                </a:solidFill>
                <a:latin typeface="Calibri"/>
                <a:ea typeface="맑은 고딕"/>
              </a:rPr>
              <a:t>(</a:t>
            </a:r>
            <a:r>
              <a:rPr lang="ko-KR" altLang="en-US" b="1" dirty="0">
                <a:solidFill>
                  <a:schemeClr val="tx1"/>
                </a:solidFill>
                <a:latin typeface="Calibri"/>
                <a:ea typeface="맑은 고딕"/>
              </a:rPr>
              <a:t>짜장면</a:t>
            </a:r>
            <a:r>
              <a:rPr lang="en-US" altLang="ko-KR" b="1" dirty="0">
                <a:solidFill>
                  <a:schemeClr val="tx1"/>
                </a:solidFill>
                <a:latin typeface="Calibri"/>
                <a:ea typeface="맑은 고딕"/>
              </a:rPr>
              <a:t>)</a:t>
            </a:r>
            <a:endParaRPr kumimoji="0" lang="ko-KR" altLang="en-US" sz="1800" b="1" i="0" u="none" strike="noStrike" kern="1200" cap="none" spc="0" normalizeH="0" baseline="0" dirty="0">
              <a:solidFill>
                <a:schemeClr val="tx1"/>
              </a:solidFill>
              <a:effectLst/>
              <a:uLnTx/>
              <a:uFillTx/>
              <a:latin typeface="Calibri"/>
              <a:ea typeface="맑은 고딕"/>
              <a:cs typeface="+mn-cs"/>
            </a:endParaRPr>
          </a:p>
        </p:txBody>
      </p:sp>
      <p:pic>
        <p:nvPicPr>
          <p:cNvPr id="6146" name="Picture 2">
            <a:extLst>
              <a:ext uri="{FF2B5EF4-FFF2-40B4-BE49-F238E27FC236}">
                <a16:creationId xmlns:a16="http://schemas.microsoft.com/office/drawing/2014/main" id="{48B4F27A-5069-43F4-849B-D60F46A736C7}"/>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7611" t="9822" r="14268"/>
          <a:stretch/>
        </p:blipFill>
        <p:spPr bwMode="auto">
          <a:xfrm>
            <a:off x="354294" y="2882537"/>
            <a:ext cx="2897904" cy="2726464"/>
          </a:xfrm>
          <a:prstGeom prst="rect">
            <a:avLst/>
          </a:prstGeom>
          <a:noFill/>
          <a:extLst>
            <a:ext uri="{909E8E84-426E-40DD-AFC4-6F175D3DCCD1}">
              <a14:hiddenFill xmlns:a14="http://schemas.microsoft.com/office/drawing/2010/main">
                <a:solidFill>
                  <a:srgbClr val="FFFFFF"/>
                </a:solidFill>
              </a14:hiddenFill>
            </a:ext>
          </a:extLst>
        </p:spPr>
      </p:pic>
      <p:pic>
        <p:nvPicPr>
          <p:cNvPr id="8" name="그림 7">
            <a:extLst>
              <a:ext uri="{FF2B5EF4-FFF2-40B4-BE49-F238E27FC236}">
                <a16:creationId xmlns:a16="http://schemas.microsoft.com/office/drawing/2014/main" id="{9536D428-EA62-48B5-BC42-0EA1F1BB8E33}"/>
              </a:ext>
            </a:extLst>
          </p:cNvPr>
          <p:cNvPicPr>
            <a:picLocks noChangeAspect="1"/>
          </p:cNvPicPr>
          <p:nvPr/>
        </p:nvPicPr>
        <p:blipFill>
          <a:blip r:embed="rId5"/>
          <a:stretch>
            <a:fillRect/>
          </a:stretch>
        </p:blipFill>
        <p:spPr>
          <a:xfrm>
            <a:off x="3435553" y="2901701"/>
            <a:ext cx="2897904" cy="2726464"/>
          </a:xfrm>
          <a:prstGeom prst="rect">
            <a:avLst/>
          </a:prstGeom>
        </p:spPr>
      </p:pic>
      <p:pic>
        <p:nvPicPr>
          <p:cNvPr id="6148" name="Picture 4">
            <a:extLst>
              <a:ext uri="{FF2B5EF4-FFF2-40B4-BE49-F238E27FC236}">
                <a16:creationId xmlns:a16="http://schemas.microsoft.com/office/drawing/2014/main" id="{83D8A2DB-ECC6-4807-A1CB-5B15712AB1E7}"/>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4615" r="7604" b="11915"/>
          <a:stretch/>
        </p:blipFill>
        <p:spPr bwMode="auto">
          <a:xfrm>
            <a:off x="6516812" y="2901699"/>
            <a:ext cx="2942826" cy="2726465"/>
          </a:xfrm>
          <a:prstGeom prst="rect">
            <a:avLst/>
          </a:prstGeom>
          <a:noFill/>
          <a:extLst>
            <a:ext uri="{909E8E84-426E-40DD-AFC4-6F175D3DCCD1}">
              <a14:hiddenFill xmlns:a14="http://schemas.microsoft.com/office/drawing/2010/main">
                <a:solidFill>
                  <a:srgbClr val="FFFFFF"/>
                </a:solidFill>
              </a14:hiddenFill>
            </a:ext>
          </a:extLst>
        </p:spPr>
      </p:pic>
      <p:sp>
        <p:nvSpPr>
          <p:cNvPr id="17" name="직사각형 16">
            <a:extLst>
              <a:ext uri="{FF2B5EF4-FFF2-40B4-BE49-F238E27FC236}">
                <a16:creationId xmlns:a16="http://schemas.microsoft.com/office/drawing/2014/main" id="{34A8309F-A27F-4F02-9400-8FA9F3A253E2}"/>
              </a:ext>
            </a:extLst>
          </p:cNvPr>
          <p:cNvSpPr/>
          <p:nvPr/>
        </p:nvSpPr>
        <p:spPr>
          <a:xfrm>
            <a:off x="3614324" y="5745955"/>
            <a:ext cx="2372552" cy="428908"/>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lang="en-US" altLang="ko-KR" b="1" dirty="0">
                <a:solidFill>
                  <a:schemeClr val="tx1"/>
                </a:solidFill>
                <a:latin typeface="Calibri"/>
                <a:ea typeface="맑은 고딕"/>
              </a:rPr>
              <a:t>Jjamppong(</a:t>
            </a:r>
            <a:r>
              <a:rPr lang="ko-KR" altLang="en-US" b="1" dirty="0">
                <a:solidFill>
                  <a:schemeClr val="tx1"/>
                </a:solidFill>
                <a:latin typeface="Calibri"/>
                <a:ea typeface="맑은 고딕"/>
              </a:rPr>
              <a:t>짬뽕</a:t>
            </a:r>
            <a:r>
              <a:rPr lang="en-US" altLang="ko-KR" b="1" dirty="0">
                <a:solidFill>
                  <a:schemeClr val="tx1"/>
                </a:solidFill>
                <a:latin typeface="Calibri"/>
                <a:ea typeface="맑은 고딕"/>
              </a:rPr>
              <a:t>)</a:t>
            </a:r>
            <a:endParaRPr kumimoji="0" lang="ko-KR" altLang="en-US" sz="1800" b="1" i="0" u="none" strike="noStrike" kern="1200" cap="none" spc="0" normalizeH="0" baseline="0" dirty="0">
              <a:solidFill>
                <a:schemeClr val="tx1"/>
              </a:solidFill>
              <a:effectLst/>
              <a:uLnTx/>
              <a:uFillTx/>
              <a:latin typeface="Calibri"/>
              <a:ea typeface="맑은 고딕"/>
              <a:cs typeface="+mn-cs"/>
            </a:endParaRPr>
          </a:p>
        </p:txBody>
      </p:sp>
      <p:sp>
        <p:nvSpPr>
          <p:cNvPr id="19" name="직사각형 18">
            <a:extLst>
              <a:ext uri="{FF2B5EF4-FFF2-40B4-BE49-F238E27FC236}">
                <a16:creationId xmlns:a16="http://schemas.microsoft.com/office/drawing/2014/main" id="{3F3D8DBB-431A-412B-846D-2439CC26B27C}"/>
              </a:ext>
            </a:extLst>
          </p:cNvPr>
          <p:cNvSpPr/>
          <p:nvPr/>
        </p:nvSpPr>
        <p:spPr>
          <a:xfrm>
            <a:off x="6801949" y="5745955"/>
            <a:ext cx="2372552" cy="428908"/>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lang="en-US" altLang="ko-KR" b="1" dirty="0" err="1">
                <a:solidFill>
                  <a:schemeClr val="tx1"/>
                </a:solidFill>
                <a:latin typeface="Calibri"/>
                <a:ea typeface="맑은 고딕"/>
              </a:rPr>
              <a:t>Tangsuyuk</a:t>
            </a:r>
            <a:r>
              <a:rPr lang="en-US" altLang="ko-KR" b="1" dirty="0">
                <a:solidFill>
                  <a:schemeClr val="tx1"/>
                </a:solidFill>
                <a:latin typeface="Calibri"/>
                <a:ea typeface="맑은 고딕"/>
              </a:rPr>
              <a:t>(</a:t>
            </a:r>
            <a:r>
              <a:rPr lang="ko-KR" altLang="en-US" b="1" dirty="0">
                <a:solidFill>
                  <a:schemeClr val="tx1"/>
                </a:solidFill>
                <a:latin typeface="Calibri"/>
                <a:ea typeface="맑은 고딕"/>
              </a:rPr>
              <a:t>탕수육</a:t>
            </a:r>
            <a:r>
              <a:rPr lang="en-US" altLang="ko-KR" b="1" dirty="0">
                <a:solidFill>
                  <a:schemeClr val="tx1"/>
                </a:solidFill>
                <a:latin typeface="Calibri"/>
                <a:ea typeface="맑은 고딕"/>
              </a:rPr>
              <a:t>)</a:t>
            </a:r>
            <a:endParaRPr kumimoji="0" lang="ko-KR" altLang="en-US" sz="1800" b="1" i="0" u="none" strike="noStrike" kern="1200" cap="none" spc="0" normalizeH="0" baseline="0" dirty="0">
              <a:solidFill>
                <a:schemeClr val="tx1"/>
              </a:solidFill>
              <a:effectLst/>
              <a:uLnTx/>
              <a:uFillTx/>
              <a:latin typeface="Calibri"/>
              <a:ea typeface="맑은 고딕"/>
              <a:cs typeface="+mn-cs"/>
            </a:endParaRPr>
          </a:p>
        </p:txBody>
      </p:sp>
    </p:spTree>
    <p:extLst>
      <p:ext uri="{BB962C8B-B14F-4D97-AF65-F5344CB8AC3E}">
        <p14:creationId xmlns:p14="http://schemas.microsoft.com/office/powerpoint/2010/main" val="127330374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직사각형 6">
            <a:extLst>
              <a:ext uri="{FF2B5EF4-FFF2-40B4-BE49-F238E27FC236}">
                <a16:creationId xmlns:a16="http://schemas.microsoft.com/office/drawing/2014/main" id="{21559F58-D5ED-4F7E-B2BC-4E1825E8AF97}"/>
              </a:ext>
            </a:extLst>
          </p:cNvPr>
          <p:cNvSpPr/>
          <p:nvPr/>
        </p:nvSpPr>
        <p:spPr>
          <a:xfrm>
            <a:off x="361868" y="128324"/>
            <a:ext cx="3535693" cy="574621"/>
          </a:xfrm>
          <a:prstGeom prst="rect">
            <a:avLst/>
          </a:prstGeom>
        </p:spPr>
        <p:txBody>
          <a:bodyPr wrap="square">
            <a:spAutoFit/>
          </a:bodyPr>
          <a:lstStyle/>
          <a:p>
            <a:pPr defTabSz="914423">
              <a:defRPr/>
            </a:pPr>
            <a:r>
              <a:rPr lang="en-US" altLang="ko-KR" sz="3200" spc="-150" dirty="0">
                <a:solidFill>
                  <a:prstClr val="white">
                    <a:lumMod val="95000"/>
                  </a:prstClr>
                </a:solidFill>
                <a:latin typeface="아리따-돋움(TTF)-SemiBold"/>
                <a:ea typeface="아리따-돋움(TTF)-SemiBold"/>
              </a:rPr>
              <a:t>Introduction</a:t>
            </a:r>
          </a:p>
        </p:txBody>
      </p:sp>
      <p:pic>
        <p:nvPicPr>
          <p:cNvPr id="3" name="그림 2">
            <a:extLst>
              <a:ext uri="{FF2B5EF4-FFF2-40B4-BE49-F238E27FC236}">
                <a16:creationId xmlns:a16="http://schemas.microsoft.com/office/drawing/2014/main" id="{67A94832-12F1-4EBB-8076-A36BB58C7E50}"/>
              </a:ext>
            </a:extLst>
          </p:cNvPr>
          <p:cNvPicPr>
            <a:picLocks noChangeAspect="1"/>
          </p:cNvPicPr>
          <p:nvPr/>
        </p:nvPicPr>
        <p:blipFill rotWithShape="1">
          <a:blip r:embed="rId3"/>
          <a:srcRect l="16312" t="12116" r="38666" b="4747"/>
          <a:stretch/>
        </p:blipFill>
        <p:spPr>
          <a:xfrm>
            <a:off x="361868" y="1502109"/>
            <a:ext cx="3625757" cy="5021377"/>
          </a:xfrm>
          <a:prstGeom prst="rect">
            <a:avLst/>
          </a:prstGeom>
        </p:spPr>
      </p:pic>
      <p:sp>
        <p:nvSpPr>
          <p:cNvPr id="4" name="TextBox 3">
            <a:extLst>
              <a:ext uri="{FF2B5EF4-FFF2-40B4-BE49-F238E27FC236}">
                <a16:creationId xmlns:a16="http://schemas.microsoft.com/office/drawing/2014/main" id="{04F4A5F9-CAF0-4392-8A5E-053AE7E6DD60}"/>
              </a:ext>
            </a:extLst>
          </p:cNvPr>
          <p:cNvSpPr txBox="1"/>
          <p:nvPr/>
        </p:nvSpPr>
        <p:spPr>
          <a:xfrm>
            <a:off x="4312024" y="2225153"/>
            <a:ext cx="5411839" cy="3108543"/>
          </a:xfrm>
          <a:prstGeom prst="rect">
            <a:avLst/>
          </a:prstGeom>
        </p:spPr>
        <p:txBody>
          <a:bodyPr wrap="square">
            <a:spAutoFit/>
          </a:bodyPr>
          <a:lstStyle/>
          <a:p>
            <a:pPr marL="399840" lvl="0" indent="-399840" algn="just">
              <a:buClr>
                <a:srgbClr val="547B66"/>
              </a:buClr>
              <a:buFont typeface="Wingdings"/>
              <a:buChar char="l"/>
              <a:defRPr/>
            </a:pPr>
            <a:r>
              <a:rPr lang="en-US" sz="2800" dirty="0" err="1"/>
              <a:t>Myengwha</a:t>
            </a:r>
            <a:r>
              <a:rPr lang="en-US" sz="2800" dirty="0"/>
              <a:t> Kim(</a:t>
            </a:r>
            <a:r>
              <a:rPr lang="ko-KR" altLang="en-US" sz="2800" dirty="0"/>
              <a:t>김명화</a:t>
            </a:r>
            <a:r>
              <a:rPr lang="en-US" altLang="ko-KR" sz="2800" dirty="0"/>
              <a:t>)</a:t>
            </a:r>
            <a:endParaRPr lang="en-US" sz="2800" dirty="0"/>
          </a:p>
          <a:p>
            <a:pPr marL="399840" lvl="0" indent="-399840">
              <a:buClr>
                <a:srgbClr val="547B66"/>
              </a:buClr>
              <a:buFont typeface="Wingdings"/>
              <a:buChar char="l"/>
              <a:defRPr/>
            </a:pPr>
            <a:r>
              <a:rPr lang="en-US" altLang="ko-KR" sz="2800" dirty="0"/>
              <a:t>Living in Incheon</a:t>
            </a:r>
          </a:p>
          <a:p>
            <a:pPr marL="399840" lvl="0" indent="-399840" algn="just">
              <a:buClr>
                <a:srgbClr val="547B66"/>
              </a:buClr>
              <a:buFont typeface="Wingdings"/>
              <a:buChar char="l"/>
              <a:defRPr/>
            </a:pPr>
            <a:r>
              <a:rPr lang="en-US" sz="2800" dirty="0"/>
              <a:t>Student of </a:t>
            </a:r>
            <a:r>
              <a:rPr lang="en-US" sz="2800" dirty="0" err="1"/>
              <a:t>Kangwon</a:t>
            </a:r>
            <a:r>
              <a:rPr lang="en-US" sz="2800" dirty="0"/>
              <a:t> National </a:t>
            </a:r>
          </a:p>
          <a:p>
            <a:pPr lvl="0" algn="just">
              <a:buClr>
                <a:srgbClr val="547B66"/>
              </a:buClr>
              <a:defRPr/>
            </a:pPr>
            <a:r>
              <a:rPr lang="en-US" sz="2800" dirty="0"/>
              <a:t>     University</a:t>
            </a:r>
          </a:p>
          <a:p>
            <a:pPr marL="399840" lvl="0" indent="-399840">
              <a:buClr>
                <a:srgbClr val="547B66"/>
              </a:buClr>
              <a:buFont typeface="Wingdings"/>
              <a:buChar char="l"/>
              <a:defRPr/>
            </a:pPr>
            <a:r>
              <a:rPr lang="en-US" sz="2800" dirty="0"/>
              <a:t>Exchange student in Masaryk </a:t>
            </a:r>
          </a:p>
          <a:p>
            <a:pPr lvl="0">
              <a:buClr>
                <a:srgbClr val="547B66"/>
              </a:buClr>
              <a:defRPr/>
            </a:pPr>
            <a:r>
              <a:rPr lang="en-US" sz="2800" dirty="0"/>
              <a:t>     university</a:t>
            </a:r>
          </a:p>
          <a:p>
            <a:pPr marL="399840" lvl="0" indent="-399840" algn="just">
              <a:buClr>
                <a:srgbClr val="547B66"/>
              </a:buClr>
              <a:buFont typeface="Wingdings"/>
              <a:buChar char="l"/>
              <a:defRPr/>
            </a:pPr>
            <a:r>
              <a:rPr lang="en-US" sz="2800" dirty="0"/>
              <a:t>Studying in Faculty of Economics</a:t>
            </a:r>
            <a:endParaRPr lang="en-US" altLang="ko-KR" sz="2800" dirty="0"/>
          </a:p>
        </p:txBody>
      </p:sp>
    </p:spTree>
    <p:extLst>
      <p:ext uri="{BB962C8B-B14F-4D97-AF65-F5344CB8AC3E}">
        <p14:creationId xmlns:p14="http://schemas.microsoft.com/office/powerpoint/2010/main" val="41589817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직사각형 10"/>
          <p:cNvSpPr/>
          <p:nvPr/>
        </p:nvSpPr>
        <p:spPr>
          <a:xfrm>
            <a:off x="361868" y="128324"/>
            <a:ext cx="4839860" cy="574621"/>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K-food</a:t>
            </a:r>
          </a:p>
        </p:txBody>
      </p:sp>
      <p:grpSp>
        <p:nvGrpSpPr>
          <p:cNvPr id="2" name="그룹 1"/>
          <p:cNvGrpSpPr/>
          <p:nvPr/>
        </p:nvGrpSpPr>
        <p:grpSpPr>
          <a:xfrm>
            <a:off x="181655" y="823464"/>
            <a:ext cx="9277983" cy="1738143"/>
            <a:chOff x="-25125" y="838279"/>
            <a:chExt cx="9277983" cy="1738143"/>
          </a:xfrm>
        </p:grpSpPr>
        <p:sp>
          <p:nvSpPr>
            <p:cNvPr id="6" name="직사각형 5"/>
            <p:cNvSpPr/>
            <p:nvPr/>
          </p:nvSpPr>
          <p:spPr>
            <a:xfrm>
              <a:off x="-25125" y="909134"/>
              <a:ext cx="5394644" cy="584775"/>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kumimoji="0" lang="en-US" altLang="ko-KR" sz="2500" b="1" i="0" u="none" strike="noStrike" kern="1200" cap="none" spc="0" normalizeH="0" baseline="0" dirty="0">
                  <a:solidFill>
                    <a:schemeClr val="tx1"/>
                  </a:solidFill>
                  <a:effectLst/>
                  <a:uLnTx/>
                  <a:uFillTx/>
                  <a:latin typeface="Calibri"/>
                  <a:ea typeface="맑은 고딕"/>
                  <a:cs typeface="+mn-cs"/>
                </a:rPr>
                <a:t>Most </a:t>
              </a:r>
              <a:r>
                <a:rPr lang="en-US" altLang="ko-KR" sz="2500" b="1" dirty="0">
                  <a:solidFill>
                    <a:schemeClr val="tx1"/>
                  </a:solidFill>
                  <a:latin typeface="Calibri"/>
                  <a:ea typeface="맑은 고딕"/>
                </a:rPr>
                <a:t>P</a:t>
              </a:r>
              <a:r>
                <a:rPr kumimoji="0" lang="en-US" altLang="ko-KR" sz="2500" b="1" i="0" u="none" strike="noStrike" kern="1200" cap="none" spc="0" normalizeH="0" baseline="0" dirty="0">
                  <a:solidFill>
                    <a:schemeClr val="tx1"/>
                  </a:solidFill>
                  <a:effectLst/>
                  <a:uLnTx/>
                  <a:uFillTx/>
                  <a:latin typeface="Calibri"/>
                  <a:ea typeface="맑은 고딕"/>
                  <a:cs typeface="+mn-cs"/>
                </a:rPr>
                <a:t>op</a:t>
              </a:r>
              <a:r>
                <a:rPr lang="en-US" altLang="ko-KR" sz="2500" b="1" dirty="0">
                  <a:solidFill>
                    <a:schemeClr val="tx1"/>
                  </a:solidFill>
                  <a:latin typeface="Calibri"/>
                  <a:ea typeface="맑은 고딕"/>
                </a:rPr>
                <a:t>ular Delivery Food in Korea</a:t>
              </a:r>
              <a:endParaRPr kumimoji="0" lang="en-US" altLang="ko-KR" sz="2500" b="1" i="0" u="none" strike="noStrike" kern="1200" cap="none" spc="0" normalizeH="0" baseline="0" dirty="0">
                <a:solidFill>
                  <a:schemeClr val="tx1"/>
                </a:solidFill>
                <a:effectLst/>
                <a:uLnTx/>
                <a:uFillTx/>
                <a:latin typeface="Calibri"/>
                <a:ea typeface="맑은 고딕"/>
                <a:cs typeface="+mn-cs"/>
              </a:endParaRPr>
            </a:p>
          </p:txBody>
        </p:sp>
        <p:sp>
          <p:nvSpPr>
            <p:cNvPr id="3" name="직사각형 2"/>
            <p:cNvSpPr/>
            <p:nvPr/>
          </p:nvSpPr>
          <p:spPr>
            <a:xfrm>
              <a:off x="166911" y="838279"/>
              <a:ext cx="4801592" cy="728493"/>
            </a:xfrm>
            <a:prstGeom prst="rect">
              <a:avLst/>
            </a:prstGeom>
            <a:noFill/>
          </p:spPr>
          <p:txBody>
            <a:bodyPr wrap="square">
              <a:spAutoFit/>
            </a:bodyPr>
            <a:lstStyle/>
            <a:p>
              <a:pPr marL="0" marR="0" lvl="0" indent="0" defTabSz="914400" rtl="0" eaLnBrk="1" latinLnBrk="1" hangingPunct="1">
                <a:lnSpc>
                  <a:spcPct val="150000"/>
                </a:lnSpc>
                <a:spcBef>
                  <a:spcPts val="0"/>
                </a:spcBef>
                <a:spcAft>
                  <a:spcPts val="0"/>
                </a:spcAft>
                <a:buClrTx/>
                <a:buFontTx/>
                <a:buNone/>
                <a:defRPr/>
              </a:pPr>
              <a:endParaRPr kumimoji="0" lang="en-US" altLang="ko-KR" sz="2800" b="1" i="0" u="none" strike="noStrike" kern="1200" cap="none" spc="0" normalizeH="0" baseline="0">
                <a:solidFill>
                  <a:prstClr val="black">
                    <a:lumMod val="85000"/>
                    <a:lumOff val="15000"/>
                  </a:prstClr>
                </a:solidFill>
                <a:effectLst/>
                <a:uLnTx/>
                <a:uFillTx/>
                <a:latin typeface="아리따-돋움(TTF)-Bold"/>
                <a:ea typeface="아리따-돋움(TTF)-Bold"/>
                <a:cs typeface="+mn-cs"/>
              </a:endParaRPr>
            </a:p>
          </p:txBody>
        </p:sp>
        <p:sp>
          <p:nvSpPr>
            <p:cNvPr id="4" name="직사각형 3"/>
            <p:cNvSpPr/>
            <p:nvPr/>
          </p:nvSpPr>
          <p:spPr>
            <a:xfrm>
              <a:off x="500742" y="1940396"/>
              <a:ext cx="8752116" cy="636026"/>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grpSp>
      <p:sp>
        <p:nvSpPr>
          <p:cNvPr id="9" name="직사각형 8"/>
          <p:cNvSpPr/>
          <p:nvPr/>
        </p:nvSpPr>
        <p:spPr>
          <a:xfrm>
            <a:off x="195306" y="1596884"/>
            <a:ext cx="9465458" cy="5132792"/>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defTabSz="914400" rtl="0" eaLnBrk="1" latinLnBrk="1" hangingPunct="1">
              <a:lnSpc>
                <a:spcPct val="100000"/>
              </a:lnSpc>
              <a:spcBef>
                <a:spcPts val="0"/>
              </a:spcBef>
              <a:spcAft>
                <a:spcPts val="0"/>
              </a:spcAft>
              <a:buClrTx/>
              <a:buFontTx/>
              <a:buNone/>
              <a:defRPr/>
            </a:pPr>
            <a:endParaRPr kumimoji="0" lang="en-US" altLang="ko-KR" sz="2300" b="1" i="0" u="none" strike="noStrike" kern="1200" cap="none" spc="0" normalizeH="0" baseline="0" dirty="0">
              <a:solidFill>
                <a:srgbClr val="203A7B"/>
              </a:solidFill>
              <a:effectLst/>
              <a:uLnTx/>
              <a:uFillTx/>
              <a:latin typeface="Calibri"/>
              <a:ea typeface="맑은 고딕"/>
              <a:cs typeface="+mn-cs"/>
            </a:endParaRPr>
          </a:p>
        </p:txBody>
      </p:sp>
      <p:sp>
        <p:nvSpPr>
          <p:cNvPr id="12" name="직사각형 11"/>
          <p:cNvSpPr/>
          <p:nvPr/>
        </p:nvSpPr>
        <p:spPr>
          <a:xfrm>
            <a:off x="-507364" y="6258092"/>
            <a:ext cx="4676326" cy="995025"/>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sp>
        <p:nvSpPr>
          <p:cNvPr id="13" name="TextBox 12">
            <a:extLst>
              <a:ext uri="{FF2B5EF4-FFF2-40B4-BE49-F238E27FC236}">
                <a16:creationId xmlns:a16="http://schemas.microsoft.com/office/drawing/2014/main" id="{4A9B33A9-D5DD-429E-8842-6C30DDE1C2FA}"/>
              </a:ext>
            </a:extLst>
          </p:cNvPr>
          <p:cNvSpPr txBox="1"/>
          <p:nvPr/>
        </p:nvSpPr>
        <p:spPr>
          <a:xfrm>
            <a:off x="373691" y="1807791"/>
            <a:ext cx="5203656" cy="523220"/>
          </a:xfrm>
          <a:prstGeom prst="rect">
            <a:avLst/>
          </a:prstGeom>
          <a:noFill/>
        </p:spPr>
        <p:txBody>
          <a:bodyPr wrap="square">
            <a:spAutoFit/>
          </a:bodyPr>
          <a:lstStyle/>
          <a:p>
            <a:pPr marL="0" marR="0" lvl="0" indent="0" defTabSz="914400" rtl="0" eaLnBrk="1" latinLnBrk="1" hangingPunct="1">
              <a:lnSpc>
                <a:spcPct val="100000"/>
              </a:lnSpc>
              <a:spcBef>
                <a:spcPts val="0"/>
              </a:spcBef>
              <a:spcAft>
                <a:spcPts val="0"/>
              </a:spcAft>
              <a:buClrTx/>
              <a:buFontTx/>
              <a:buNone/>
              <a:defRPr/>
            </a:pPr>
            <a:r>
              <a:rPr lang="en-US" altLang="ko-KR" sz="2800" b="1" dirty="0">
                <a:solidFill>
                  <a:srgbClr val="203A7B"/>
                </a:solidFill>
                <a:latin typeface="Calibri"/>
                <a:ea typeface="맑은 고딕"/>
              </a:rPr>
              <a:t>Top 1 – Chicken</a:t>
            </a:r>
          </a:p>
        </p:txBody>
      </p:sp>
      <p:sp>
        <p:nvSpPr>
          <p:cNvPr id="5" name="AutoShape 2" descr="리얼불고기1">
            <a:extLst>
              <a:ext uri="{FF2B5EF4-FFF2-40B4-BE49-F238E27FC236}">
                <a16:creationId xmlns:a16="http://schemas.microsoft.com/office/drawing/2014/main" id="{695E181E-F1CF-444C-BE8D-93228AA78393}"/>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sp>
        <p:nvSpPr>
          <p:cNvPr id="18" name="직사각형 17">
            <a:extLst>
              <a:ext uri="{FF2B5EF4-FFF2-40B4-BE49-F238E27FC236}">
                <a16:creationId xmlns:a16="http://schemas.microsoft.com/office/drawing/2014/main" id="{DF069C4C-BEE8-4B09-AD35-DA922983DE15}"/>
              </a:ext>
            </a:extLst>
          </p:cNvPr>
          <p:cNvSpPr/>
          <p:nvPr/>
        </p:nvSpPr>
        <p:spPr>
          <a:xfrm>
            <a:off x="616970" y="5751973"/>
            <a:ext cx="2372552" cy="428908"/>
          </a:xfrm>
          <a:prstGeom prst="rect">
            <a:avLst/>
          </a:prstGeom>
          <a:solidFill>
            <a:srgbClr val="E2F0D9"/>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latinLnBrk="1" hangingPunct="1">
              <a:lnSpc>
                <a:spcPct val="100000"/>
              </a:lnSpc>
              <a:spcBef>
                <a:spcPts val="0"/>
              </a:spcBef>
              <a:spcAft>
                <a:spcPts val="0"/>
              </a:spcAft>
              <a:buClrTx/>
              <a:buFontTx/>
              <a:buNone/>
              <a:defRPr/>
            </a:pPr>
            <a:r>
              <a:rPr lang="en-US" altLang="ko-KR" b="1" dirty="0" err="1">
                <a:solidFill>
                  <a:schemeClr val="tx1"/>
                </a:solidFill>
                <a:latin typeface="Calibri"/>
                <a:ea typeface="맑은 고딕"/>
              </a:rPr>
              <a:t>Jajangmyeon</a:t>
            </a:r>
            <a:r>
              <a:rPr lang="en-US" altLang="ko-KR" b="1" dirty="0">
                <a:solidFill>
                  <a:schemeClr val="tx1"/>
                </a:solidFill>
                <a:latin typeface="Calibri"/>
                <a:ea typeface="맑은 고딕"/>
              </a:rPr>
              <a:t>(</a:t>
            </a:r>
            <a:r>
              <a:rPr lang="ko-KR" altLang="en-US" b="1" dirty="0">
                <a:solidFill>
                  <a:schemeClr val="tx1"/>
                </a:solidFill>
                <a:latin typeface="Calibri"/>
                <a:ea typeface="맑은 고딕"/>
              </a:rPr>
              <a:t>짜장면</a:t>
            </a:r>
            <a:r>
              <a:rPr lang="en-US" altLang="ko-KR" b="1" dirty="0">
                <a:solidFill>
                  <a:schemeClr val="tx1"/>
                </a:solidFill>
                <a:latin typeface="Calibri"/>
                <a:ea typeface="맑은 고딕"/>
              </a:rPr>
              <a:t>)</a:t>
            </a:r>
            <a:endParaRPr kumimoji="0" lang="ko-KR" altLang="en-US" sz="1800" b="1" i="0" u="none" strike="noStrike" kern="1200" cap="none" spc="0" normalizeH="0" baseline="0" dirty="0">
              <a:solidFill>
                <a:schemeClr val="tx1"/>
              </a:solidFill>
              <a:effectLst/>
              <a:uLnTx/>
              <a:uFillTx/>
              <a:latin typeface="Calibri"/>
              <a:ea typeface="맑은 고딕"/>
              <a:cs typeface="+mn-cs"/>
            </a:endParaRPr>
          </a:p>
        </p:txBody>
      </p:sp>
      <p:pic>
        <p:nvPicPr>
          <p:cNvPr id="7170" name="Picture 2">
            <a:extLst>
              <a:ext uri="{FF2B5EF4-FFF2-40B4-BE49-F238E27FC236}">
                <a16:creationId xmlns:a16="http://schemas.microsoft.com/office/drawing/2014/main" id="{56B55CC4-614B-4989-A60B-AC1CCD7A347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2106" y="2662534"/>
            <a:ext cx="4613177" cy="3458194"/>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64861F1B-78DC-4498-B0DB-37BE9E8A4B7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7" t="20379" r="-1567" b="2223"/>
          <a:stretch/>
        </p:blipFill>
        <p:spPr bwMode="auto">
          <a:xfrm>
            <a:off x="5808070" y="2174681"/>
            <a:ext cx="3127586" cy="1832116"/>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a:extLst>
              <a:ext uri="{FF2B5EF4-FFF2-40B4-BE49-F238E27FC236}">
                <a16:creationId xmlns:a16="http://schemas.microsoft.com/office/drawing/2014/main" id="{13543D8D-FA73-4F9C-ADF7-8E376B7524C2}"/>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19818" r="17077"/>
          <a:stretch/>
        </p:blipFill>
        <p:spPr bwMode="auto">
          <a:xfrm>
            <a:off x="5319195" y="4106606"/>
            <a:ext cx="4105336" cy="2523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7336805"/>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11" name="직사각형 10"/>
          <p:cNvSpPr/>
          <p:nvPr/>
        </p:nvSpPr>
        <p:spPr>
          <a:xfrm>
            <a:off x="361868" y="128324"/>
            <a:ext cx="4839860"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lang="en-US" altLang="ko-KR" sz="3200" spc="-150" dirty="0">
                <a:solidFill>
                  <a:prstClr val="white">
                    <a:lumMod val="95000"/>
                  </a:prstClr>
                </a:solidFill>
                <a:latin typeface="아리따-돋움(TTF)-SemiBold"/>
                <a:ea typeface="아리따-돋움(TTF)-SemiBold"/>
              </a:rPr>
              <a:t>Today’s </a:t>
            </a:r>
            <a:r>
              <a:rPr lang="en-US" altLang="ko-KR" sz="3200" spc="-150" dirty="0" err="1">
                <a:solidFill>
                  <a:prstClr val="white">
                    <a:lumMod val="95000"/>
                  </a:prstClr>
                </a:solidFill>
                <a:latin typeface="아리따-돋움(TTF)-SemiBold"/>
                <a:ea typeface="아리따-돋움(TTF)-SemiBold"/>
              </a:rPr>
              <a:t>k-pop</a:t>
            </a:r>
            <a:endParaRPr kumimoji="0" lang="en-US" altLang="ko-KR" sz="3200" b="0" i="0" u="none" strike="noStrike" kern="1200" cap="none" spc="-150" normalizeH="0" baseline="0" dirty="0">
              <a:solidFill>
                <a:prstClr val="white">
                  <a:lumMod val="95000"/>
                </a:prstClr>
              </a:solidFill>
              <a:effectLst/>
              <a:uLnTx/>
              <a:uFillTx/>
              <a:latin typeface="아리따-돋움(TTF)-SemiBold"/>
              <a:ea typeface="아리따-돋움(TTF)-SemiBold"/>
              <a:cs typeface="+mn-cs"/>
            </a:endParaRPr>
          </a:p>
        </p:txBody>
      </p:sp>
      <p:grpSp>
        <p:nvGrpSpPr>
          <p:cNvPr id="2" name="그룹 1"/>
          <p:cNvGrpSpPr/>
          <p:nvPr/>
        </p:nvGrpSpPr>
        <p:grpSpPr>
          <a:xfrm>
            <a:off x="373691" y="823464"/>
            <a:ext cx="9085947" cy="1738143"/>
            <a:chOff x="166911" y="838279"/>
            <a:chExt cx="9085947" cy="1738143"/>
          </a:xfrm>
        </p:grpSpPr>
        <p:sp>
          <p:nvSpPr>
            <p:cNvPr id="3" name="직사각형 2"/>
            <p:cNvSpPr/>
            <p:nvPr/>
          </p:nvSpPr>
          <p:spPr>
            <a:xfrm>
              <a:off x="166911" y="838279"/>
              <a:ext cx="4801592" cy="728493"/>
            </a:xfrm>
            <a:prstGeom prst="rect">
              <a:avLst/>
            </a:prstGeom>
            <a:noFill/>
          </p:spPr>
          <p:txBody>
            <a:bodyPr wrap="square">
              <a:spAutoFit/>
            </a:bodyPr>
            <a:lstStyle/>
            <a:p>
              <a:pPr marL="0" marR="0" lvl="0" indent="0" defTabSz="914400" rtl="0" eaLnBrk="1" latinLnBrk="1" hangingPunct="1">
                <a:lnSpc>
                  <a:spcPct val="150000"/>
                </a:lnSpc>
                <a:spcBef>
                  <a:spcPts val="0"/>
                </a:spcBef>
                <a:spcAft>
                  <a:spcPts val="0"/>
                </a:spcAft>
                <a:buClrTx/>
                <a:buFontTx/>
                <a:buNone/>
                <a:defRPr/>
              </a:pPr>
              <a:endParaRPr kumimoji="0" lang="en-US" altLang="ko-KR" sz="2800" b="1" i="0" u="none" strike="noStrike" kern="1200" cap="none" spc="0" normalizeH="0" baseline="0">
                <a:solidFill>
                  <a:prstClr val="black">
                    <a:lumMod val="85000"/>
                    <a:lumOff val="15000"/>
                  </a:prstClr>
                </a:solidFill>
                <a:effectLst/>
                <a:uLnTx/>
                <a:uFillTx/>
                <a:latin typeface="아리따-돋움(TTF)-Bold"/>
                <a:ea typeface="아리따-돋움(TTF)-Bold"/>
                <a:cs typeface="+mn-cs"/>
              </a:endParaRPr>
            </a:p>
          </p:txBody>
        </p:sp>
        <p:sp>
          <p:nvSpPr>
            <p:cNvPr id="4" name="직사각형 3"/>
            <p:cNvSpPr/>
            <p:nvPr/>
          </p:nvSpPr>
          <p:spPr>
            <a:xfrm>
              <a:off x="500742" y="1940396"/>
              <a:ext cx="8752116" cy="636026"/>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grpSp>
      <p:sp>
        <p:nvSpPr>
          <p:cNvPr id="12" name="직사각형 11"/>
          <p:cNvSpPr/>
          <p:nvPr/>
        </p:nvSpPr>
        <p:spPr>
          <a:xfrm>
            <a:off x="-507364" y="6258092"/>
            <a:ext cx="4676326" cy="995025"/>
          </a:xfrm>
          <a:prstGeom prst="rect">
            <a:avLst/>
          </a:prstGeom>
          <a:noFill/>
        </p:spPr>
        <p:txBody>
          <a:bodyPr wrap="square">
            <a:spAutoFit/>
          </a:bodyPr>
          <a:lstStyle/>
          <a:p>
            <a:pPr marL="0" marR="0" lvl="0" indent="0" algn="ctr" defTabSz="914400" rtl="0" eaLnBrk="1" latinLnBrk="1" hangingPunct="1">
              <a:lnSpc>
                <a:spcPct val="150000"/>
              </a:lnSpc>
              <a:spcBef>
                <a:spcPts val="0"/>
              </a:spcBef>
              <a:spcAft>
                <a:spcPts val="0"/>
              </a:spcAft>
              <a:buClrTx/>
              <a:buFontTx/>
              <a:buNone/>
              <a:defRPr/>
            </a:pPr>
            <a:endParaRPr kumimoji="0" lang="en-US" altLang="ko-KR" sz="2400" b="0" i="0" u="none" strike="noStrike" kern="1200" cap="none" spc="0" normalizeH="0" baseline="0">
              <a:solidFill>
                <a:prstClr val="black">
                  <a:lumMod val="85000"/>
                  <a:lumOff val="15000"/>
                </a:prstClr>
              </a:solidFill>
              <a:effectLst/>
              <a:uLnTx/>
              <a:uFillTx/>
              <a:latin typeface="아리따-돋움(TTF)-SemiBold"/>
              <a:ea typeface="아리따-돋움(TTF)-SemiBold"/>
              <a:cs typeface="+mn-cs"/>
            </a:endParaRPr>
          </a:p>
        </p:txBody>
      </p:sp>
      <p:sp>
        <p:nvSpPr>
          <p:cNvPr id="5" name="AutoShape 2" descr="리얼불고기1">
            <a:extLst>
              <a:ext uri="{FF2B5EF4-FFF2-40B4-BE49-F238E27FC236}">
                <a16:creationId xmlns:a16="http://schemas.microsoft.com/office/drawing/2014/main" id="{695E181E-F1CF-444C-BE8D-93228AA78393}"/>
              </a:ext>
            </a:extLst>
          </p:cNvPr>
          <p:cNvSpPr>
            <a:spLocks noChangeAspect="1" noChangeArrowheads="1"/>
          </p:cNvSpPr>
          <p:nvPr/>
        </p:nvSpPr>
        <p:spPr bwMode="auto">
          <a:xfrm>
            <a:off x="4800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ko-KR" altLang="en-US"/>
          </a:p>
        </p:txBody>
      </p:sp>
      <p:pic>
        <p:nvPicPr>
          <p:cNvPr id="7" name="그림 6">
            <a:extLst>
              <a:ext uri="{FF2B5EF4-FFF2-40B4-BE49-F238E27FC236}">
                <a16:creationId xmlns:a16="http://schemas.microsoft.com/office/drawing/2014/main" id="{A2C1C433-5B56-465F-9FEB-CFEE0D1F124C}"/>
              </a:ext>
            </a:extLst>
          </p:cNvPr>
          <p:cNvPicPr>
            <a:picLocks noChangeAspect="1"/>
          </p:cNvPicPr>
          <p:nvPr/>
        </p:nvPicPr>
        <p:blipFill>
          <a:blip r:embed="rId4"/>
          <a:stretch>
            <a:fillRect/>
          </a:stretch>
        </p:blipFill>
        <p:spPr>
          <a:xfrm>
            <a:off x="116592" y="2116490"/>
            <a:ext cx="5912913" cy="3577068"/>
          </a:xfrm>
          <a:prstGeom prst="rect">
            <a:avLst/>
          </a:prstGeom>
        </p:spPr>
      </p:pic>
      <p:sp>
        <p:nvSpPr>
          <p:cNvPr id="8" name="TextBox 7">
            <a:extLst>
              <a:ext uri="{FF2B5EF4-FFF2-40B4-BE49-F238E27FC236}">
                <a16:creationId xmlns:a16="http://schemas.microsoft.com/office/drawing/2014/main" id="{DA791664-2436-4B84-A476-5FFF278C7FED}"/>
              </a:ext>
            </a:extLst>
          </p:cNvPr>
          <p:cNvSpPr txBox="1"/>
          <p:nvPr/>
        </p:nvSpPr>
        <p:spPr>
          <a:xfrm>
            <a:off x="6029505" y="3591285"/>
            <a:ext cx="3995854" cy="461665"/>
          </a:xfrm>
          <a:prstGeom prst="rect">
            <a:avLst/>
          </a:prstGeom>
          <a:noFill/>
        </p:spPr>
        <p:txBody>
          <a:bodyPr wrap="square" rtlCol="0">
            <a:spAutoFit/>
          </a:bodyPr>
          <a:lstStyle/>
          <a:p>
            <a:r>
              <a:rPr lang="en-US" altLang="ko-KR" sz="2400" b="1" dirty="0" err="1"/>
              <a:t>BlackPink</a:t>
            </a:r>
            <a:r>
              <a:rPr lang="en-US" altLang="ko-KR" sz="2400" b="1" dirty="0"/>
              <a:t> – How you like that</a:t>
            </a:r>
            <a:endParaRPr lang="ko-KR" altLang="en-US" sz="2400" b="1" dirty="0"/>
          </a:p>
        </p:txBody>
      </p:sp>
      <p:sp>
        <p:nvSpPr>
          <p:cNvPr id="10" name="TextBox 9">
            <a:extLst>
              <a:ext uri="{FF2B5EF4-FFF2-40B4-BE49-F238E27FC236}">
                <a16:creationId xmlns:a16="http://schemas.microsoft.com/office/drawing/2014/main" id="{2E8B35F3-4718-4428-81D6-64C9C1FDE9C3}"/>
              </a:ext>
            </a:extLst>
          </p:cNvPr>
          <p:cNvSpPr txBox="1"/>
          <p:nvPr/>
        </p:nvSpPr>
        <p:spPr>
          <a:xfrm>
            <a:off x="6445817" y="6245795"/>
            <a:ext cx="3579542" cy="369332"/>
          </a:xfrm>
          <a:prstGeom prst="rect">
            <a:avLst/>
          </a:prstGeom>
          <a:noFill/>
        </p:spPr>
        <p:txBody>
          <a:bodyPr wrap="square" rtlCol="0">
            <a:spAutoFit/>
          </a:bodyPr>
          <a:lstStyle/>
          <a:p>
            <a:r>
              <a:rPr lang="en-US" altLang="ko-KR" dirty="0">
                <a:hlinkClick r:id="rId5"/>
              </a:rPr>
              <a:t>https://youtu.be/IZnUWDugxnQ</a:t>
            </a:r>
            <a:endParaRPr lang="ko-KR" altLang="en-US" dirty="0"/>
          </a:p>
        </p:txBody>
      </p:sp>
    </p:spTree>
    <p:extLst>
      <p:ext uri="{BB962C8B-B14F-4D97-AF65-F5344CB8AC3E}">
        <p14:creationId xmlns:p14="http://schemas.microsoft.com/office/powerpoint/2010/main" val="3300411328"/>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모서리가 둥근 직사각형 1"/>
          <p:cNvSpPr/>
          <p:nvPr/>
        </p:nvSpPr>
        <p:spPr>
          <a:xfrm>
            <a:off x="3360876" y="2373206"/>
            <a:ext cx="566485" cy="566485"/>
          </a:xfrm>
          <a:prstGeom prst="roundRect">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4" name="직사각형 3"/>
          <p:cNvSpPr/>
          <p:nvPr/>
        </p:nvSpPr>
        <p:spPr>
          <a:xfrm>
            <a:off x="3412630" y="2420196"/>
            <a:ext cx="418224" cy="477054"/>
          </a:xfrm>
          <a:prstGeom prst="rect">
            <a:avLst/>
          </a:prstGeom>
        </p:spPr>
        <p:txBody>
          <a:bodyPr wrap="square">
            <a:spAutoFit/>
          </a:bodyPr>
          <a:lstStyle/>
          <a:p>
            <a:pPr algn="ctr"/>
            <a:r>
              <a:rPr lang="en-US" altLang="ko-KR" sz="25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T</a:t>
            </a:r>
            <a:endParaRPr lang="ko-KR" altLang="en-US" sz="2500" dirty="0">
              <a:solidFill>
                <a:prstClr val="black"/>
              </a:solidFill>
            </a:endParaRPr>
          </a:p>
        </p:txBody>
      </p:sp>
      <p:sp>
        <p:nvSpPr>
          <p:cNvPr id="8" name="모서리가 둥근 직사각형 7"/>
          <p:cNvSpPr/>
          <p:nvPr/>
        </p:nvSpPr>
        <p:spPr>
          <a:xfrm>
            <a:off x="4022247" y="2374053"/>
            <a:ext cx="566485" cy="566485"/>
          </a:xfrm>
          <a:prstGeom prst="roundRect">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0" name="모서리가 둥근 직사각형 9"/>
          <p:cNvSpPr/>
          <p:nvPr/>
        </p:nvSpPr>
        <p:spPr>
          <a:xfrm>
            <a:off x="4690816" y="2373205"/>
            <a:ext cx="566485" cy="566485"/>
          </a:xfrm>
          <a:prstGeom prst="roundRect">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2" name="모서리가 둥근 직사각형 11"/>
          <p:cNvSpPr/>
          <p:nvPr/>
        </p:nvSpPr>
        <p:spPr>
          <a:xfrm>
            <a:off x="5352187" y="2374051"/>
            <a:ext cx="566485" cy="566485"/>
          </a:xfrm>
          <a:prstGeom prst="roundRect">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4" name="모서리가 둥근 직사각형 13"/>
          <p:cNvSpPr/>
          <p:nvPr/>
        </p:nvSpPr>
        <p:spPr>
          <a:xfrm>
            <a:off x="6030737" y="2370930"/>
            <a:ext cx="566485" cy="566485"/>
          </a:xfrm>
          <a:prstGeom prst="roundRect">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16" name="직사각형 15">
            <a:extLst>
              <a:ext uri="{FF2B5EF4-FFF2-40B4-BE49-F238E27FC236}">
                <a16:creationId xmlns:a16="http://schemas.microsoft.com/office/drawing/2014/main" id="{857B405B-051A-4846-A853-D51B215C18C5}"/>
              </a:ext>
            </a:extLst>
          </p:cNvPr>
          <p:cNvSpPr/>
          <p:nvPr/>
        </p:nvSpPr>
        <p:spPr>
          <a:xfrm>
            <a:off x="4096377" y="2420196"/>
            <a:ext cx="418224" cy="477054"/>
          </a:xfrm>
          <a:prstGeom prst="rect">
            <a:avLst/>
          </a:prstGeom>
        </p:spPr>
        <p:txBody>
          <a:bodyPr wrap="square">
            <a:spAutoFit/>
          </a:bodyPr>
          <a:lstStyle/>
          <a:p>
            <a:pPr algn="ctr"/>
            <a:r>
              <a:rPr lang="en-US" altLang="ko-KR" sz="25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H</a:t>
            </a:r>
            <a:endParaRPr lang="ko-KR" altLang="en-US" sz="2500" dirty="0">
              <a:solidFill>
                <a:prstClr val="black"/>
              </a:solidFill>
            </a:endParaRPr>
          </a:p>
        </p:txBody>
      </p:sp>
      <p:sp>
        <p:nvSpPr>
          <p:cNvPr id="17" name="직사각형 16">
            <a:extLst>
              <a:ext uri="{FF2B5EF4-FFF2-40B4-BE49-F238E27FC236}">
                <a16:creationId xmlns:a16="http://schemas.microsoft.com/office/drawing/2014/main" id="{7A26EFC5-C42C-47D8-A8CC-E60802C341C5}"/>
              </a:ext>
            </a:extLst>
          </p:cNvPr>
          <p:cNvSpPr/>
          <p:nvPr/>
        </p:nvSpPr>
        <p:spPr>
          <a:xfrm>
            <a:off x="4768652" y="2420196"/>
            <a:ext cx="418224" cy="477054"/>
          </a:xfrm>
          <a:prstGeom prst="rect">
            <a:avLst/>
          </a:prstGeom>
        </p:spPr>
        <p:txBody>
          <a:bodyPr wrap="square">
            <a:spAutoFit/>
          </a:bodyPr>
          <a:lstStyle/>
          <a:p>
            <a:pPr algn="ctr"/>
            <a:r>
              <a:rPr lang="en-US" altLang="ko-KR" sz="25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A</a:t>
            </a:r>
            <a:endParaRPr lang="ko-KR" altLang="en-US" sz="2500" dirty="0">
              <a:solidFill>
                <a:prstClr val="black"/>
              </a:solidFill>
            </a:endParaRPr>
          </a:p>
        </p:txBody>
      </p:sp>
      <p:sp>
        <p:nvSpPr>
          <p:cNvPr id="18" name="직사각형 17">
            <a:extLst>
              <a:ext uri="{FF2B5EF4-FFF2-40B4-BE49-F238E27FC236}">
                <a16:creationId xmlns:a16="http://schemas.microsoft.com/office/drawing/2014/main" id="{E88DEF6E-E76A-4066-AEB2-AB3912F6BBB2}"/>
              </a:ext>
            </a:extLst>
          </p:cNvPr>
          <p:cNvSpPr/>
          <p:nvPr/>
        </p:nvSpPr>
        <p:spPr>
          <a:xfrm>
            <a:off x="5426317" y="2420196"/>
            <a:ext cx="418224" cy="477054"/>
          </a:xfrm>
          <a:prstGeom prst="rect">
            <a:avLst/>
          </a:prstGeom>
        </p:spPr>
        <p:txBody>
          <a:bodyPr wrap="square">
            <a:spAutoFit/>
          </a:bodyPr>
          <a:lstStyle/>
          <a:p>
            <a:pPr algn="ctr"/>
            <a:r>
              <a:rPr lang="en-US" altLang="ko-KR" sz="25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N</a:t>
            </a:r>
            <a:endParaRPr lang="ko-KR" altLang="en-US" sz="2500" dirty="0">
              <a:solidFill>
                <a:prstClr val="black"/>
              </a:solidFill>
            </a:endParaRPr>
          </a:p>
        </p:txBody>
      </p:sp>
      <p:sp>
        <p:nvSpPr>
          <p:cNvPr id="19" name="직사각형 18">
            <a:extLst>
              <a:ext uri="{FF2B5EF4-FFF2-40B4-BE49-F238E27FC236}">
                <a16:creationId xmlns:a16="http://schemas.microsoft.com/office/drawing/2014/main" id="{16362439-7942-4B9F-A607-9487C0688ED2}"/>
              </a:ext>
            </a:extLst>
          </p:cNvPr>
          <p:cNvSpPr/>
          <p:nvPr/>
        </p:nvSpPr>
        <p:spPr>
          <a:xfrm>
            <a:off x="6104867" y="2420196"/>
            <a:ext cx="418224" cy="477054"/>
          </a:xfrm>
          <a:prstGeom prst="rect">
            <a:avLst/>
          </a:prstGeom>
        </p:spPr>
        <p:txBody>
          <a:bodyPr wrap="square">
            <a:spAutoFit/>
          </a:bodyPr>
          <a:lstStyle/>
          <a:p>
            <a:pPr algn="ctr"/>
            <a:r>
              <a:rPr lang="en-US" altLang="ko-KR" sz="25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K</a:t>
            </a:r>
            <a:endParaRPr lang="ko-KR" altLang="en-US" sz="2500" dirty="0">
              <a:solidFill>
                <a:prstClr val="black"/>
              </a:solidFill>
            </a:endParaRPr>
          </a:p>
        </p:txBody>
      </p:sp>
      <p:sp>
        <p:nvSpPr>
          <p:cNvPr id="20" name="모서리가 둥근 직사각형 7">
            <a:extLst>
              <a:ext uri="{FF2B5EF4-FFF2-40B4-BE49-F238E27FC236}">
                <a16:creationId xmlns:a16="http://schemas.microsoft.com/office/drawing/2014/main" id="{4F808054-134D-47DA-9C64-27C7ACD37F2A}"/>
              </a:ext>
            </a:extLst>
          </p:cNvPr>
          <p:cNvSpPr/>
          <p:nvPr/>
        </p:nvSpPr>
        <p:spPr>
          <a:xfrm>
            <a:off x="4022247" y="3120994"/>
            <a:ext cx="566485" cy="566485"/>
          </a:xfrm>
          <a:prstGeom prst="roundRect">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1" name="모서리가 둥근 직사각형 9">
            <a:extLst>
              <a:ext uri="{FF2B5EF4-FFF2-40B4-BE49-F238E27FC236}">
                <a16:creationId xmlns:a16="http://schemas.microsoft.com/office/drawing/2014/main" id="{45DB898E-94F3-4D85-AD20-ABE5C500222F}"/>
              </a:ext>
            </a:extLst>
          </p:cNvPr>
          <p:cNvSpPr/>
          <p:nvPr/>
        </p:nvSpPr>
        <p:spPr>
          <a:xfrm>
            <a:off x="4690816" y="3120146"/>
            <a:ext cx="566485" cy="566485"/>
          </a:xfrm>
          <a:prstGeom prst="roundRect">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2" name="모서리가 둥근 직사각형 11">
            <a:extLst>
              <a:ext uri="{FF2B5EF4-FFF2-40B4-BE49-F238E27FC236}">
                <a16:creationId xmlns:a16="http://schemas.microsoft.com/office/drawing/2014/main" id="{B3C1DDE2-055C-4D07-BBD7-D5FA7C5D78FC}"/>
              </a:ext>
            </a:extLst>
          </p:cNvPr>
          <p:cNvSpPr/>
          <p:nvPr/>
        </p:nvSpPr>
        <p:spPr>
          <a:xfrm>
            <a:off x="5352187" y="3120992"/>
            <a:ext cx="566485" cy="566485"/>
          </a:xfrm>
          <a:prstGeom prst="roundRect">
            <a:avLst/>
          </a:prstGeom>
          <a:solidFill>
            <a:schemeClr val="accent6">
              <a:lumMod val="20000"/>
              <a:lumOff val="80000"/>
            </a:schemeClr>
          </a:solidFill>
          <a:ln w="2857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prstClr val="white"/>
              </a:solidFill>
            </a:endParaRPr>
          </a:p>
        </p:txBody>
      </p:sp>
      <p:sp>
        <p:nvSpPr>
          <p:cNvPr id="23" name="직사각형 22">
            <a:extLst>
              <a:ext uri="{FF2B5EF4-FFF2-40B4-BE49-F238E27FC236}">
                <a16:creationId xmlns:a16="http://schemas.microsoft.com/office/drawing/2014/main" id="{B058104C-B6E5-4A0A-8904-F7A46B049881}"/>
              </a:ext>
            </a:extLst>
          </p:cNvPr>
          <p:cNvSpPr/>
          <p:nvPr/>
        </p:nvSpPr>
        <p:spPr>
          <a:xfrm>
            <a:off x="4096377" y="3167137"/>
            <a:ext cx="418224" cy="477054"/>
          </a:xfrm>
          <a:prstGeom prst="rect">
            <a:avLst/>
          </a:prstGeom>
        </p:spPr>
        <p:txBody>
          <a:bodyPr wrap="square">
            <a:spAutoFit/>
          </a:bodyPr>
          <a:lstStyle/>
          <a:p>
            <a:pPr algn="ctr"/>
            <a:r>
              <a:rPr lang="en-US" altLang="ko-KR" sz="25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Y</a:t>
            </a:r>
            <a:endParaRPr lang="ko-KR" altLang="en-US" sz="2500" dirty="0">
              <a:solidFill>
                <a:prstClr val="black"/>
              </a:solidFill>
            </a:endParaRPr>
          </a:p>
        </p:txBody>
      </p:sp>
      <p:sp>
        <p:nvSpPr>
          <p:cNvPr id="24" name="직사각형 23">
            <a:extLst>
              <a:ext uri="{FF2B5EF4-FFF2-40B4-BE49-F238E27FC236}">
                <a16:creationId xmlns:a16="http://schemas.microsoft.com/office/drawing/2014/main" id="{299F08FC-CAE0-40FE-9BC9-8DF31DF4F7DA}"/>
              </a:ext>
            </a:extLst>
          </p:cNvPr>
          <p:cNvSpPr/>
          <p:nvPr/>
        </p:nvSpPr>
        <p:spPr>
          <a:xfrm>
            <a:off x="4768652" y="3167137"/>
            <a:ext cx="418224" cy="477054"/>
          </a:xfrm>
          <a:prstGeom prst="rect">
            <a:avLst/>
          </a:prstGeom>
        </p:spPr>
        <p:txBody>
          <a:bodyPr wrap="square">
            <a:spAutoFit/>
          </a:bodyPr>
          <a:lstStyle/>
          <a:p>
            <a:pPr algn="ctr"/>
            <a:r>
              <a:rPr lang="en-US" altLang="ko-KR" sz="25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O</a:t>
            </a:r>
            <a:endParaRPr lang="ko-KR" altLang="en-US" sz="2500" dirty="0">
              <a:solidFill>
                <a:prstClr val="black"/>
              </a:solidFill>
            </a:endParaRPr>
          </a:p>
        </p:txBody>
      </p:sp>
      <p:sp>
        <p:nvSpPr>
          <p:cNvPr id="25" name="직사각형 24">
            <a:extLst>
              <a:ext uri="{FF2B5EF4-FFF2-40B4-BE49-F238E27FC236}">
                <a16:creationId xmlns:a16="http://schemas.microsoft.com/office/drawing/2014/main" id="{BE486BF8-143E-48DD-8AF6-2630B5DB0F9E}"/>
              </a:ext>
            </a:extLst>
          </p:cNvPr>
          <p:cNvSpPr/>
          <p:nvPr/>
        </p:nvSpPr>
        <p:spPr>
          <a:xfrm>
            <a:off x="5426317" y="3167137"/>
            <a:ext cx="418224" cy="477054"/>
          </a:xfrm>
          <a:prstGeom prst="rect">
            <a:avLst/>
          </a:prstGeom>
        </p:spPr>
        <p:txBody>
          <a:bodyPr wrap="square">
            <a:spAutoFit/>
          </a:bodyPr>
          <a:lstStyle/>
          <a:p>
            <a:pPr algn="ctr"/>
            <a:r>
              <a:rPr lang="en-US" altLang="ko-KR" sz="25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U</a:t>
            </a:r>
            <a:endParaRPr lang="ko-KR" altLang="en-US" sz="2500" dirty="0">
              <a:solidFill>
                <a:prstClr val="black"/>
              </a:solidFill>
            </a:endParaRPr>
          </a:p>
        </p:txBody>
      </p:sp>
      <p:sp>
        <p:nvSpPr>
          <p:cNvPr id="26" name="직사각형 25">
            <a:extLst>
              <a:ext uri="{FF2B5EF4-FFF2-40B4-BE49-F238E27FC236}">
                <a16:creationId xmlns:a16="http://schemas.microsoft.com/office/drawing/2014/main" id="{199C3DBE-CE8F-4493-A84B-825F8FB19E94}"/>
              </a:ext>
            </a:extLst>
          </p:cNvPr>
          <p:cNvSpPr/>
          <p:nvPr/>
        </p:nvSpPr>
        <p:spPr>
          <a:xfrm>
            <a:off x="3914165" y="3867087"/>
            <a:ext cx="2270173" cy="553998"/>
          </a:xfrm>
          <a:prstGeom prst="rect">
            <a:avLst/>
          </a:prstGeom>
        </p:spPr>
        <p:txBody>
          <a:bodyPr wrap="none">
            <a:spAutoFit/>
          </a:bodyPr>
          <a:lstStyle/>
          <a:p>
            <a:pPr marL="0" marR="0" lvl="0" indent="0" algn="ctr" defTabSz="914400" rtl="0" eaLnBrk="1" fontAlgn="auto" latinLnBrk="1" hangingPunct="1">
              <a:lnSpc>
                <a:spcPct val="100000"/>
              </a:lnSpc>
              <a:spcBef>
                <a:spcPts val="0"/>
              </a:spcBef>
              <a:spcAft>
                <a:spcPts val="0"/>
              </a:spcAft>
              <a:buClrTx/>
              <a:buSzTx/>
              <a:buFontTx/>
              <a:buNone/>
              <a:tabLst/>
              <a:defRPr/>
            </a:pPr>
            <a:r>
              <a:rPr lang="ko-KR" altLang="en-US" sz="30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감사합니다 </a:t>
            </a:r>
            <a:r>
              <a:rPr lang="en-US" altLang="ko-KR" sz="30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sym typeface="Wingdings" panose="05000000000000000000" pitchFamily="2" charset="2"/>
              </a:rPr>
              <a:t></a:t>
            </a:r>
            <a:endParaRPr kumimoji="0" lang="ko-KR" altLang="en-US" sz="3000" b="0" i="0" u="none" strike="noStrike" kern="1200" cap="none" spc="0" normalizeH="0" baseline="0" noProof="0" dirty="0">
              <a:ln>
                <a:noFill/>
              </a:ln>
              <a:solidFill>
                <a:prstClr val="black"/>
              </a:solidFill>
              <a:effectLst/>
              <a:uLnTx/>
              <a:uFillTx/>
              <a:latin typeface="Calibri" panose="020F0502020204030204"/>
              <a:ea typeface="맑은 고딕" panose="020B0503020000020004" pitchFamily="50" charset="-127"/>
              <a:cs typeface="+mn-cs"/>
            </a:endParaRPr>
          </a:p>
        </p:txBody>
      </p:sp>
    </p:spTree>
    <p:extLst>
      <p:ext uri="{BB962C8B-B14F-4D97-AF65-F5344CB8AC3E}">
        <p14:creationId xmlns:p14="http://schemas.microsoft.com/office/powerpoint/2010/main" val="30393393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직사각형 3"/>
          <p:cNvSpPr/>
          <p:nvPr/>
        </p:nvSpPr>
        <p:spPr>
          <a:xfrm>
            <a:off x="3920461" y="2797214"/>
            <a:ext cx="1821332" cy="553998"/>
          </a:xfrm>
          <a:prstGeom prst="rect">
            <a:avLst/>
          </a:prstGeom>
        </p:spPr>
        <p:txBody>
          <a:bodyPr wrap="none">
            <a:spAutoFit/>
          </a:bodyPr>
          <a:lstStyle/>
          <a:p>
            <a:pPr algn="ctr"/>
            <a:r>
              <a:rPr lang="en-US" altLang="ko-KR" sz="3000" spc="-150" dirty="0">
                <a:solidFill>
                  <a:prstClr val="black">
                    <a:lumMod val="85000"/>
                    <a:lumOff val="15000"/>
                  </a:prstClr>
                </a:solidFill>
                <a:latin typeface="아리따-돋움(TTF)-SemiBold" panose="02020603020101020101" pitchFamily="18" charset="-127"/>
                <a:ea typeface="아리따-돋움(TTF)-SemiBold" panose="02020603020101020101" pitchFamily="18" charset="-127"/>
              </a:rPr>
              <a:t>01. Review</a:t>
            </a:r>
            <a:endParaRPr lang="ko-KR" altLang="en-US" sz="3000" dirty="0">
              <a:solidFill>
                <a:prstClr val="black"/>
              </a:solidFill>
            </a:endParaRPr>
          </a:p>
        </p:txBody>
      </p:sp>
    </p:spTree>
    <p:extLst>
      <p:ext uri="{BB962C8B-B14F-4D97-AF65-F5344CB8AC3E}">
        <p14:creationId xmlns:p14="http://schemas.microsoft.com/office/powerpoint/2010/main" val="30957488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p:cNvSpPr/>
          <p:nvPr/>
        </p:nvSpPr>
        <p:spPr>
          <a:xfrm>
            <a:off x="361868" y="128324"/>
            <a:ext cx="3535693"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Let’s review!</a:t>
            </a:r>
            <a:endParaRPr kumimoji="0" lang="ko-KR" altLang="en-US" sz="3200" b="0" i="0" u="none" strike="noStrike" kern="1200" cap="none" spc="0" normalizeH="0" baseline="0">
              <a:solidFill>
                <a:prstClr val="white">
                  <a:lumMod val="95000"/>
                </a:prstClr>
              </a:solidFill>
              <a:effectLst/>
              <a:uLnTx/>
              <a:uFillTx/>
              <a:latin typeface="Calibri"/>
              <a:ea typeface="맑은 고딕"/>
              <a:cs typeface="+mn-cs"/>
            </a:endParaRPr>
          </a:p>
        </p:txBody>
      </p:sp>
      <p:sp>
        <p:nvSpPr>
          <p:cNvPr id="14" name="직사각형 13"/>
          <p:cNvSpPr/>
          <p:nvPr/>
        </p:nvSpPr>
        <p:spPr>
          <a:xfrm>
            <a:off x="449823" y="1013907"/>
            <a:ext cx="4775320" cy="461665"/>
          </a:xfrm>
          <a:prstGeom prst="rect">
            <a:avLst/>
          </a:prstGeom>
          <a:noFill/>
        </p:spPr>
        <p:txBody>
          <a:bodyPr wrap="square">
            <a:spAutoFit/>
          </a:bodyPr>
          <a:lstStyle/>
          <a:p>
            <a:pPr marL="0" marR="0" lvl="0" indent="0" algn="l" defTabSz="914400" rtl="0" eaLnBrk="1" latinLnBrk="1" hangingPunct="1">
              <a:lnSpc>
                <a:spcPct val="100000"/>
              </a:lnSpc>
              <a:spcBef>
                <a:spcPts val="0"/>
              </a:spcBef>
              <a:spcAft>
                <a:spcPts val="0"/>
              </a:spcAft>
              <a:buClrTx/>
              <a:buFontTx/>
              <a:buNone/>
              <a:defRPr/>
            </a:pPr>
            <a:r>
              <a:rPr kumimoji="0" lang="en-US" altLang="ko-KR" sz="2400" b="1"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Consonants</a:t>
            </a:r>
            <a:r>
              <a:rPr kumimoji="0" lang="en-US" altLang="ko-KR" sz="2400" b="0"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 [</a:t>
            </a:r>
            <a:r>
              <a:rPr kumimoji="0" lang="ko-KR" altLang="en-US" sz="2400" b="0"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자음</a:t>
            </a:r>
            <a:r>
              <a:rPr kumimoji="0" lang="en-US" altLang="ko-KR" sz="2400" b="0"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:ja </a:t>
            </a:r>
            <a:r>
              <a:rPr kumimoji="0" lang="en-US" altLang="ko-KR" sz="2400" b="0" i="0" u="none" strike="noStrike" kern="1200" cap="none" spc="0" normalizeH="0" baseline="0" dirty="0" err="1">
                <a:solidFill>
                  <a:prstClr val="black">
                    <a:lumMod val="85000"/>
                    <a:lumOff val="15000"/>
                  </a:prstClr>
                </a:solidFill>
                <a:effectLst/>
                <a:uLnTx/>
                <a:uFillTx/>
                <a:latin typeface="아리따-돋움(TTF)-Bold"/>
                <a:ea typeface="아리따-돋움(TTF)-Bold"/>
                <a:cs typeface="+mn-cs"/>
              </a:rPr>
              <a:t>eum</a:t>
            </a:r>
            <a:r>
              <a:rPr kumimoji="0" lang="en-US" altLang="ko-KR" sz="2400" b="0"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 </a:t>
            </a:r>
            <a:r>
              <a:rPr lang="en-US" altLang="ko-KR" sz="2400" dirty="0">
                <a:solidFill>
                  <a:prstClr val="black">
                    <a:lumMod val="85000"/>
                    <a:lumOff val="15000"/>
                  </a:prstClr>
                </a:solidFill>
                <a:latin typeface="아리따-돋움(TTF)-Bold"/>
                <a:ea typeface="아리따-돋움(TTF)-Bold"/>
              </a:rPr>
              <a:t>(</a:t>
            </a:r>
            <a:r>
              <a:rPr kumimoji="0" lang="en-US" altLang="ko-KR" sz="2400" b="0"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19</a:t>
            </a:r>
            <a:r>
              <a:rPr lang="en-US" altLang="ko-KR" sz="2400" dirty="0">
                <a:solidFill>
                  <a:prstClr val="black">
                    <a:lumMod val="85000"/>
                    <a:lumOff val="15000"/>
                  </a:prstClr>
                </a:solidFill>
                <a:latin typeface="아리따-돋움(TTF)-Bold"/>
                <a:ea typeface="아리따-돋움(TTF)-Bold"/>
              </a:rPr>
              <a:t>)</a:t>
            </a:r>
            <a:endParaRPr kumimoji="0" lang="en-US" altLang="ko-KR" sz="2400" b="0" i="0" u="none" strike="noStrike" kern="1200" cap="none" spc="0" normalizeH="0" baseline="0" dirty="0">
              <a:solidFill>
                <a:prstClr val="black">
                  <a:lumMod val="85000"/>
                  <a:lumOff val="15000"/>
                </a:prstClr>
              </a:solidFill>
              <a:effectLst/>
              <a:uLnTx/>
              <a:uFillTx/>
              <a:latin typeface="아리따-돋움(TTF)-Bold"/>
              <a:ea typeface="아리따-돋움(TTF)-Bold"/>
              <a:cs typeface="+mn-cs"/>
            </a:endParaRPr>
          </a:p>
        </p:txBody>
      </p:sp>
      <p:sp>
        <p:nvSpPr>
          <p:cNvPr id="15" name="직사각형 14"/>
          <p:cNvSpPr/>
          <p:nvPr/>
        </p:nvSpPr>
        <p:spPr>
          <a:xfrm>
            <a:off x="189511" y="953616"/>
            <a:ext cx="1535502" cy="646331"/>
          </a:xfrm>
          <a:prstGeom prst="rect">
            <a:avLst/>
          </a:prstGeom>
          <a:noFill/>
        </p:spPr>
        <p:txBody>
          <a:bodyPr wrap="square">
            <a:spAutoFit/>
          </a:bodyPr>
          <a:lstStyle/>
          <a:p>
            <a:pPr marL="285750" marR="0" lvl="0" indent="-285750" algn="l" defTabSz="914400" rtl="0" eaLnBrk="1" latinLnBrk="1" hangingPunct="1">
              <a:lnSpc>
                <a:spcPct val="100000"/>
              </a:lnSpc>
              <a:spcBef>
                <a:spcPts val="0"/>
              </a:spcBef>
              <a:spcAft>
                <a:spcPts val="0"/>
              </a:spcAft>
              <a:buClrTx/>
              <a:buFont typeface="Arial"/>
              <a:buChar char="•"/>
              <a:defRPr/>
            </a:pPr>
            <a:r>
              <a:rPr kumimoji="0" lang="en-US" altLang="ko-KR" sz="3600" b="0" i="0" u="none" strike="noStrike" kern="1200" cap="none" spc="0" normalizeH="0" baseline="0" dirty="0">
                <a:solidFill>
                  <a:prstClr val="black">
                    <a:lumMod val="65000"/>
                    <a:lumOff val="35000"/>
                  </a:prstClr>
                </a:solidFill>
                <a:effectLst/>
                <a:uLnTx/>
                <a:uFillTx/>
                <a:latin typeface="아리따-돋움(TTF)-Medium"/>
                <a:ea typeface="아리따-돋움(TTF)-Medium"/>
                <a:cs typeface="+mn-cs"/>
              </a:rPr>
              <a:t> </a:t>
            </a:r>
            <a:endParaRPr kumimoji="0" lang="en-US" altLang="ko-KR" sz="3600" b="0" i="0" u="none" strike="noStrike" kern="1200" cap="none" spc="0" normalizeH="0" baseline="0" dirty="0">
              <a:solidFill>
                <a:prstClr val="black">
                  <a:lumMod val="65000"/>
                  <a:lumOff val="35000"/>
                </a:prstClr>
              </a:solidFill>
              <a:latin typeface="아리따-돋움(TTF)-Medium"/>
              <a:ea typeface="아리따-돋움(TTF)-Medium"/>
              <a:cs typeface="+mn-cs"/>
            </a:endParaRPr>
          </a:p>
        </p:txBody>
      </p:sp>
      <p:pic>
        <p:nvPicPr>
          <p:cNvPr id="45" name="내용 개체 틀 4"/>
          <p:cNvPicPr>
            <a:picLocks noGrp="1" noChangeAspect="1"/>
          </p:cNvPicPr>
          <p:nvPr/>
        </p:nvPicPr>
        <p:blipFill rotWithShape="1">
          <a:blip r:embed="rId3"/>
          <a:stretch>
            <a:fillRect/>
          </a:stretch>
        </p:blipFill>
        <p:spPr>
          <a:xfrm>
            <a:off x="394206" y="2459768"/>
            <a:ext cx="9117587" cy="2989157"/>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p:cNvSpPr/>
          <p:nvPr/>
        </p:nvSpPr>
        <p:spPr>
          <a:xfrm>
            <a:off x="361868" y="128324"/>
            <a:ext cx="3535693"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Let’s review!</a:t>
            </a:r>
            <a:endParaRPr kumimoji="0" lang="ko-KR" altLang="en-US" sz="3200" b="0" i="0" u="none" strike="noStrike" kern="1200" cap="none" spc="0" normalizeH="0" baseline="0">
              <a:solidFill>
                <a:prstClr val="white">
                  <a:lumMod val="95000"/>
                </a:prstClr>
              </a:solidFill>
              <a:effectLst/>
              <a:uLnTx/>
              <a:uFillTx/>
              <a:latin typeface="Calibri"/>
              <a:ea typeface="맑은 고딕"/>
              <a:cs typeface="+mn-cs"/>
            </a:endParaRPr>
          </a:p>
        </p:txBody>
      </p:sp>
      <p:sp>
        <p:nvSpPr>
          <p:cNvPr id="14" name="직사각형 13"/>
          <p:cNvSpPr/>
          <p:nvPr/>
        </p:nvSpPr>
        <p:spPr>
          <a:xfrm>
            <a:off x="449823" y="1013907"/>
            <a:ext cx="4075524" cy="461665"/>
          </a:xfrm>
          <a:prstGeom prst="rect">
            <a:avLst/>
          </a:prstGeom>
          <a:noFill/>
        </p:spPr>
        <p:txBody>
          <a:bodyPr wrap="square">
            <a:spAutoFit/>
          </a:bodyPr>
          <a:lstStyle/>
          <a:p>
            <a:pPr marL="0" marR="0" lvl="0" indent="0" algn="l" defTabSz="914400" rtl="0" eaLnBrk="1" latinLnBrk="1" hangingPunct="1">
              <a:lnSpc>
                <a:spcPct val="100000"/>
              </a:lnSpc>
              <a:spcBef>
                <a:spcPts val="0"/>
              </a:spcBef>
              <a:spcAft>
                <a:spcPts val="0"/>
              </a:spcAft>
              <a:buClrTx/>
              <a:buFontTx/>
              <a:buNone/>
              <a:defRPr/>
            </a:pPr>
            <a:r>
              <a:rPr kumimoji="0" lang="en-US" altLang="ko-KR" sz="2400" b="1"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Consonants</a:t>
            </a:r>
            <a:endParaRPr kumimoji="0" lang="en-US" altLang="ko-KR" sz="2400" b="1" i="0" u="none" strike="noStrike" kern="1200" cap="none" spc="0" normalizeH="0" baseline="0" dirty="0">
              <a:solidFill>
                <a:prstClr val="black">
                  <a:lumMod val="85000"/>
                  <a:lumOff val="15000"/>
                </a:prstClr>
              </a:solidFill>
              <a:latin typeface="아리따-돋움(TTF)-Bold"/>
              <a:ea typeface="아리따-돋움(TTF)-Bold"/>
              <a:cs typeface="+mn-cs"/>
            </a:endParaRPr>
          </a:p>
        </p:txBody>
      </p:sp>
      <p:sp>
        <p:nvSpPr>
          <p:cNvPr id="15" name="직사각형 14"/>
          <p:cNvSpPr/>
          <p:nvPr/>
        </p:nvSpPr>
        <p:spPr>
          <a:xfrm>
            <a:off x="189511" y="953616"/>
            <a:ext cx="1535502" cy="646331"/>
          </a:xfrm>
          <a:prstGeom prst="rect">
            <a:avLst/>
          </a:prstGeom>
          <a:noFill/>
        </p:spPr>
        <p:txBody>
          <a:bodyPr wrap="square">
            <a:spAutoFit/>
          </a:bodyPr>
          <a:lstStyle/>
          <a:p>
            <a:pPr marL="285750" marR="0" lvl="0" indent="-285750" algn="l" defTabSz="914400" rtl="0" eaLnBrk="1" latinLnBrk="1" hangingPunct="1">
              <a:lnSpc>
                <a:spcPct val="100000"/>
              </a:lnSpc>
              <a:spcBef>
                <a:spcPts val="0"/>
              </a:spcBef>
              <a:spcAft>
                <a:spcPts val="0"/>
              </a:spcAft>
              <a:buClrTx/>
              <a:buFont typeface="Arial"/>
              <a:buChar char="•"/>
              <a:defRPr/>
            </a:pPr>
            <a:r>
              <a:rPr kumimoji="0" lang="en-US" altLang="ko-KR" sz="3600" b="0" i="0" u="none" strike="noStrike" kern="1200" cap="none" spc="0" normalizeH="0" baseline="0">
                <a:solidFill>
                  <a:prstClr val="black">
                    <a:lumMod val="65000"/>
                    <a:lumOff val="35000"/>
                  </a:prstClr>
                </a:solidFill>
                <a:effectLst/>
                <a:uLnTx/>
                <a:uFillTx/>
                <a:latin typeface="아리따-돋움(TTF)-Medium"/>
                <a:ea typeface="아리따-돋움(TTF)-Medium"/>
                <a:cs typeface="+mn-cs"/>
              </a:rPr>
              <a:t> </a:t>
            </a:r>
            <a:endParaRPr kumimoji="0" lang="en-US" altLang="ko-KR" sz="3600" b="0" i="0" u="none" strike="noStrike" kern="1200" cap="none" spc="0" normalizeH="0" baseline="0">
              <a:solidFill>
                <a:prstClr val="black">
                  <a:lumMod val="65000"/>
                  <a:lumOff val="35000"/>
                </a:prstClr>
              </a:solidFill>
              <a:latin typeface="아리따-돋움(TTF)-Medium"/>
              <a:ea typeface="아리따-돋움(TTF)-Medium"/>
              <a:cs typeface="+mn-cs"/>
            </a:endParaRPr>
          </a:p>
        </p:txBody>
      </p:sp>
      <p:pic>
        <p:nvPicPr>
          <p:cNvPr id="45" name="그림 4"/>
          <p:cNvPicPr>
            <a:picLocks noChangeAspect="1"/>
          </p:cNvPicPr>
          <p:nvPr/>
        </p:nvPicPr>
        <p:blipFill rotWithShape="1">
          <a:blip r:embed="rId3"/>
          <a:stretch>
            <a:fillRect/>
          </a:stretch>
        </p:blipFill>
        <p:spPr>
          <a:xfrm>
            <a:off x="1006007" y="1887641"/>
            <a:ext cx="7893984" cy="4295613"/>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p:cNvSpPr/>
          <p:nvPr/>
        </p:nvSpPr>
        <p:spPr>
          <a:xfrm>
            <a:off x="361868" y="128324"/>
            <a:ext cx="3535693"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Let’s review!</a:t>
            </a:r>
            <a:endParaRPr kumimoji="0" lang="ko-KR" altLang="en-US" sz="3200" b="0" i="0" u="none" strike="noStrike" kern="1200" cap="none" spc="0" normalizeH="0" baseline="0">
              <a:solidFill>
                <a:prstClr val="white">
                  <a:lumMod val="95000"/>
                </a:prstClr>
              </a:solidFill>
              <a:effectLst/>
              <a:uLnTx/>
              <a:uFillTx/>
              <a:latin typeface="Calibri"/>
              <a:ea typeface="맑은 고딕"/>
              <a:cs typeface="+mn-cs"/>
            </a:endParaRPr>
          </a:p>
        </p:txBody>
      </p:sp>
      <p:sp>
        <p:nvSpPr>
          <p:cNvPr id="14" name="직사각형 13"/>
          <p:cNvSpPr/>
          <p:nvPr/>
        </p:nvSpPr>
        <p:spPr>
          <a:xfrm>
            <a:off x="449823" y="1013907"/>
            <a:ext cx="3117232" cy="461665"/>
          </a:xfrm>
          <a:prstGeom prst="rect">
            <a:avLst/>
          </a:prstGeom>
          <a:noFill/>
        </p:spPr>
        <p:txBody>
          <a:bodyPr wrap="square">
            <a:spAutoFit/>
          </a:bodyPr>
          <a:lstStyle/>
          <a:p>
            <a:pPr marL="0" marR="0" lvl="0" indent="0" algn="l" defTabSz="914400" rtl="0" eaLnBrk="1" latinLnBrk="1" hangingPunct="1">
              <a:lnSpc>
                <a:spcPct val="100000"/>
              </a:lnSpc>
              <a:spcBef>
                <a:spcPts val="0"/>
              </a:spcBef>
              <a:spcAft>
                <a:spcPts val="0"/>
              </a:spcAft>
              <a:buClrTx/>
              <a:buFontTx/>
              <a:buNone/>
              <a:defRPr/>
            </a:pPr>
            <a:r>
              <a:rPr kumimoji="0" lang="en-US" altLang="ko-KR" sz="2400" b="1"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Consonants</a:t>
            </a:r>
            <a:endParaRPr kumimoji="0" lang="en-US" altLang="ko-KR" sz="2400" b="1" i="0" u="none" strike="noStrike" kern="1200" cap="none" spc="0" normalizeH="0" baseline="0" dirty="0">
              <a:solidFill>
                <a:prstClr val="black">
                  <a:lumMod val="85000"/>
                  <a:lumOff val="15000"/>
                </a:prstClr>
              </a:solidFill>
              <a:latin typeface="아리따-돋움(TTF)-Bold"/>
              <a:ea typeface="아리따-돋움(TTF)-Bold"/>
              <a:cs typeface="+mn-cs"/>
            </a:endParaRPr>
          </a:p>
        </p:txBody>
      </p:sp>
      <p:sp>
        <p:nvSpPr>
          <p:cNvPr id="15" name="직사각형 14"/>
          <p:cNvSpPr/>
          <p:nvPr/>
        </p:nvSpPr>
        <p:spPr>
          <a:xfrm>
            <a:off x="189511" y="953616"/>
            <a:ext cx="1535502" cy="646331"/>
          </a:xfrm>
          <a:prstGeom prst="rect">
            <a:avLst/>
          </a:prstGeom>
          <a:noFill/>
        </p:spPr>
        <p:txBody>
          <a:bodyPr wrap="square">
            <a:spAutoFit/>
          </a:bodyPr>
          <a:lstStyle/>
          <a:p>
            <a:pPr marL="285750" marR="0" lvl="0" indent="-285750" algn="l" defTabSz="914400" rtl="0" eaLnBrk="1" latinLnBrk="1" hangingPunct="1">
              <a:lnSpc>
                <a:spcPct val="100000"/>
              </a:lnSpc>
              <a:spcBef>
                <a:spcPts val="0"/>
              </a:spcBef>
              <a:spcAft>
                <a:spcPts val="0"/>
              </a:spcAft>
              <a:buClrTx/>
              <a:buFont typeface="Arial"/>
              <a:buChar char="•"/>
              <a:defRPr/>
            </a:pPr>
            <a:r>
              <a:rPr kumimoji="0" lang="en-US" altLang="ko-KR" sz="3600" b="0" i="0" u="none" strike="noStrike" kern="1200" cap="none" spc="0" normalizeH="0" baseline="0">
                <a:solidFill>
                  <a:prstClr val="black">
                    <a:lumMod val="65000"/>
                    <a:lumOff val="35000"/>
                  </a:prstClr>
                </a:solidFill>
                <a:effectLst/>
                <a:uLnTx/>
                <a:uFillTx/>
                <a:latin typeface="아리따-돋움(TTF)-Medium"/>
                <a:ea typeface="아리따-돋움(TTF)-Medium"/>
                <a:cs typeface="+mn-cs"/>
              </a:rPr>
              <a:t> </a:t>
            </a:r>
            <a:endParaRPr kumimoji="0" lang="en-US" altLang="ko-KR" sz="3600" b="0" i="0" u="none" strike="noStrike" kern="1200" cap="none" spc="0" normalizeH="0" baseline="0">
              <a:solidFill>
                <a:prstClr val="black">
                  <a:lumMod val="65000"/>
                  <a:lumOff val="35000"/>
                </a:prstClr>
              </a:solidFill>
              <a:latin typeface="아리따-돋움(TTF)-Medium"/>
              <a:ea typeface="아리따-돋움(TTF)-Medium"/>
              <a:cs typeface="+mn-cs"/>
            </a:endParaRPr>
          </a:p>
        </p:txBody>
      </p:sp>
      <p:pic>
        <p:nvPicPr>
          <p:cNvPr id="45" name="그림 4"/>
          <p:cNvPicPr>
            <a:picLocks noChangeAspect="1"/>
          </p:cNvPicPr>
          <p:nvPr/>
        </p:nvPicPr>
        <p:blipFill rotWithShape="1">
          <a:blip r:embed="rId3"/>
          <a:stretch>
            <a:fillRect/>
          </a:stretch>
        </p:blipFill>
        <p:spPr>
          <a:xfrm>
            <a:off x="1113371" y="1707587"/>
            <a:ext cx="7679256" cy="4481978"/>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직사각형 12"/>
          <p:cNvSpPr/>
          <p:nvPr/>
        </p:nvSpPr>
        <p:spPr>
          <a:xfrm>
            <a:off x="361868" y="128324"/>
            <a:ext cx="3535693" cy="584775"/>
          </a:xfrm>
          <a:prstGeom prst="rect">
            <a:avLst/>
          </a:prstGeom>
        </p:spPr>
        <p:txBody>
          <a:bodyPr wrap="square">
            <a:spAutoFit/>
          </a:bodyPr>
          <a:lstStyle/>
          <a:p>
            <a:pPr marL="0" marR="0" lvl="0" indent="0" algn="l" defTabSz="914423" rtl="0" eaLnBrk="1" latinLnBrk="1" hangingPunct="1">
              <a:lnSpc>
                <a:spcPct val="100000"/>
              </a:lnSpc>
              <a:spcBef>
                <a:spcPts val="0"/>
              </a:spcBef>
              <a:spcAft>
                <a:spcPts val="0"/>
              </a:spcAft>
              <a:buClrTx/>
              <a:buFontTx/>
              <a:buNone/>
              <a:defRPr/>
            </a:pPr>
            <a:r>
              <a:rPr kumimoji="0" lang="en-US" altLang="ko-KR" sz="3200" b="0" i="0" u="none" strike="noStrike" kern="1200" cap="none" spc="-150" normalizeH="0" baseline="0">
                <a:solidFill>
                  <a:prstClr val="white">
                    <a:lumMod val="95000"/>
                  </a:prstClr>
                </a:solidFill>
                <a:effectLst/>
                <a:uLnTx/>
                <a:uFillTx/>
                <a:latin typeface="아리따-돋움(TTF)-SemiBold"/>
                <a:ea typeface="아리따-돋움(TTF)-SemiBold"/>
                <a:cs typeface="+mn-cs"/>
              </a:rPr>
              <a:t>Let’s review!</a:t>
            </a:r>
            <a:endParaRPr kumimoji="0" lang="ko-KR" altLang="en-US" sz="3200" b="0" i="0" u="none" strike="noStrike" kern="1200" cap="none" spc="0" normalizeH="0" baseline="0">
              <a:solidFill>
                <a:prstClr val="white">
                  <a:lumMod val="95000"/>
                </a:prstClr>
              </a:solidFill>
              <a:effectLst/>
              <a:uLnTx/>
              <a:uFillTx/>
              <a:latin typeface="Calibri"/>
              <a:ea typeface="맑은 고딕"/>
              <a:cs typeface="+mn-cs"/>
            </a:endParaRPr>
          </a:p>
        </p:txBody>
      </p:sp>
      <p:sp>
        <p:nvSpPr>
          <p:cNvPr id="14" name="직사각형 13"/>
          <p:cNvSpPr/>
          <p:nvPr/>
        </p:nvSpPr>
        <p:spPr>
          <a:xfrm>
            <a:off x="449823" y="1013907"/>
            <a:ext cx="3117232" cy="461665"/>
          </a:xfrm>
          <a:prstGeom prst="rect">
            <a:avLst/>
          </a:prstGeom>
          <a:noFill/>
        </p:spPr>
        <p:txBody>
          <a:bodyPr wrap="square">
            <a:spAutoFit/>
          </a:bodyPr>
          <a:lstStyle/>
          <a:p>
            <a:pPr marL="0" marR="0" lvl="0" indent="0" algn="l" defTabSz="914400" rtl="0" eaLnBrk="1" latinLnBrk="1" hangingPunct="1">
              <a:lnSpc>
                <a:spcPct val="100000"/>
              </a:lnSpc>
              <a:spcBef>
                <a:spcPts val="0"/>
              </a:spcBef>
              <a:spcAft>
                <a:spcPts val="0"/>
              </a:spcAft>
              <a:buClrTx/>
              <a:buFontTx/>
              <a:buNone/>
              <a:defRPr/>
            </a:pPr>
            <a:r>
              <a:rPr kumimoji="0" lang="en-US" altLang="ko-KR" sz="2400" b="1" i="0" u="none" strike="noStrike" kern="1200" cap="none" spc="0" normalizeH="0" baseline="0" dirty="0">
                <a:solidFill>
                  <a:prstClr val="black">
                    <a:lumMod val="85000"/>
                    <a:lumOff val="15000"/>
                  </a:prstClr>
                </a:solidFill>
                <a:effectLst/>
                <a:uLnTx/>
                <a:uFillTx/>
                <a:latin typeface="아리따-돋움(TTF)-Bold"/>
                <a:ea typeface="아리따-돋움(TTF)-Bold"/>
                <a:cs typeface="+mn-cs"/>
              </a:rPr>
              <a:t>Consonants</a:t>
            </a:r>
            <a:endParaRPr kumimoji="0" lang="en-US" altLang="ko-KR" sz="2400" b="1" i="0" u="none" strike="noStrike" kern="1200" cap="none" spc="0" normalizeH="0" baseline="0" dirty="0">
              <a:solidFill>
                <a:prstClr val="black">
                  <a:lumMod val="85000"/>
                  <a:lumOff val="15000"/>
                </a:prstClr>
              </a:solidFill>
              <a:latin typeface="아리따-돋움(TTF)-Bold"/>
              <a:ea typeface="아리따-돋움(TTF)-Bold"/>
              <a:cs typeface="+mn-cs"/>
            </a:endParaRPr>
          </a:p>
        </p:txBody>
      </p:sp>
      <p:sp>
        <p:nvSpPr>
          <p:cNvPr id="15" name="직사각형 14"/>
          <p:cNvSpPr/>
          <p:nvPr/>
        </p:nvSpPr>
        <p:spPr>
          <a:xfrm>
            <a:off x="189511" y="953616"/>
            <a:ext cx="1535502" cy="646331"/>
          </a:xfrm>
          <a:prstGeom prst="rect">
            <a:avLst/>
          </a:prstGeom>
          <a:noFill/>
        </p:spPr>
        <p:txBody>
          <a:bodyPr wrap="square">
            <a:spAutoFit/>
          </a:bodyPr>
          <a:lstStyle/>
          <a:p>
            <a:pPr marL="285750" marR="0" lvl="0" indent="-285750" algn="l" defTabSz="914400" rtl="0" eaLnBrk="1" latinLnBrk="1" hangingPunct="1">
              <a:lnSpc>
                <a:spcPct val="100000"/>
              </a:lnSpc>
              <a:spcBef>
                <a:spcPts val="0"/>
              </a:spcBef>
              <a:spcAft>
                <a:spcPts val="0"/>
              </a:spcAft>
              <a:buClrTx/>
              <a:buFont typeface="Arial"/>
              <a:buChar char="•"/>
              <a:defRPr/>
            </a:pPr>
            <a:r>
              <a:rPr kumimoji="0" lang="en-US" altLang="ko-KR" sz="3600" b="0" i="0" u="none" strike="noStrike" kern="1200" cap="none" spc="0" normalizeH="0" baseline="0">
                <a:solidFill>
                  <a:prstClr val="black">
                    <a:lumMod val="65000"/>
                    <a:lumOff val="35000"/>
                  </a:prstClr>
                </a:solidFill>
                <a:effectLst/>
                <a:uLnTx/>
                <a:uFillTx/>
                <a:latin typeface="아리따-돋움(TTF)-Medium"/>
                <a:ea typeface="아리따-돋움(TTF)-Medium"/>
                <a:cs typeface="+mn-cs"/>
              </a:rPr>
              <a:t> </a:t>
            </a:r>
            <a:endParaRPr kumimoji="0" lang="en-US" altLang="ko-KR" sz="3600" b="0" i="0" u="none" strike="noStrike" kern="1200" cap="none" spc="0" normalizeH="0" baseline="0">
              <a:solidFill>
                <a:prstClr val="black">
                  <a:lumMod val="65000"/>
                  <a:lumOff val="35000"/>
                </a:prstClr>
              </a:solidFill>
              <a:latin typeface="아리따-돋움(TTF)-Medium"/>
              <a:ea typeface="아리따-돋움(TTF)-Medium"/>
              <a:cs typeface="+mn-cs"/>
            </a:endParaRPr>
          </a:p>
        </p:txBody>
      </p:sp>
      <p:pic>
        <p:nvPicPr>
          <p:cNvPr id="45" name="그림 4"/>
          <p:cNvPicPr>
            <a:picLocks noChangeAspect="1"/>
          </p:cNvPicPr>
          <p:nvPr/>
        </p:nvPicPr>
        <p:blipFill rotWithShape="1">
          <a:blip r:embed="rId3"/>
          <a:stretch>
            <a:fillRect/>
          </a:stretch>
        </p:blipFill>
        <p:spPr>
          <a:xfrm>
            <a:off x="1519334" y="1749274"/>
            <a:ext cx="6867331" cy="4046823"/>
          </a:xfrm>
          <a:prstGeom prst="rect">
            <a:avLst/>
          </a:prstGeom>
        </p:spPr>
      </p:pic>
      <p:sp>
        <p:nvSpPr>
          <p:cNvPr id="46" name="TextBox 45"/>
          <p:cNvSpPr txBox="1"/>
          <p:nvPr/>
        </p:nvSpPr>
        <p:spPr>
          <a:xfrm>
            <a:off x="1064443" y="6153936"/>
            <a:ext cx="7777114" cy="369332"/>
          </a:xfrm>
          <a:prstGeom prst="rect">
            <a:avLst/>
          </a:prstGeom>
          <a:ln w="28575">
            <a:solidFill>
              <a:schemeClr val="accent6">
                <a:lumMod val="75000"/>
              </a:schemeClr>
            </a:solidFill>
          </a:ln>
        </p:spPr>
        <p:style>
          <a:lnRef idx="2">
            <a:schemeClr val="accent6"/>
          </a:lnRef>
          <a:fillRef idx="1">
            <a:schemeClr val="lt1"/>
          </a:fillRef>
          <a:effectRef idx="0">
            <a:schemeClr val="accent6"/>
          </a:effectRef>
          <a:fontRef idx="minor">
            <a:schemeClr val="dk1"/>
          </a:fontRef>
        </p:style>
        <p:txBody>
          <a:bodyPr wrap="square">
            <a:spAutoFit/>
          </a:bodyPr>
          <a:lstStyle/>
          <a:p>
            <a:pPr algn="ctr">
              <a:defRPr/>
            </a:pPr>
            <a:r>
              <a:rPr kumimoji="1" lang="en-US" altLang="ko-CZ" b="1" dirty="0"/>
              <a:t>These consonants let out a lor of air when pronounced</a:t>
            </a:r>
          </a:p>
        </p:txBody>
      </p:sp>
    </p:spTree>
  </p:cSld>
  <p:clrMapOvr>
    <a:masterClrMapping/>
  </p:clrMapOvr>
  <mc:AlternateContent xmlns:mc="http://schemas.openxmlformats.org/markup-compatibility/2006" xmlns:p14="http://schemas.microsoft.com/office/powerpoint/2010/main">
    <mc:Choice Requires="p14">
      <p:transition/>
    </mc:Choice>
    <mc:Fallback xmlns="" xmlns:c="http://schemas.openxmlformats.org/drawingml/2006/chart" xmlns:dgm="http://schemas.openxmlformats.org/drawingml/2006/diagram" xmlns:dsp="http://schemas.microsoft.com/office/drawing/2008/diagram">
      <p:transition/>
    </mc:Fallback>
  </mc:AlternateContent>
</p:sld>
</file>

<file path=ppt/theme/theme1.xml><?xml version="1.0" encoding="utf-8"?>
<a:theme xmlns:a="http://schemas.openxmlformats.org/drawingml/2006/main" name="3_Office 테마">
  <a:themeElements>
    <a:clrScheme name="Office 테마">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테마">
      <a:majorFont>
        <a:latin typeface="Calibri Light" panose="020F0302020204030204"/>
        <a:ea typeface=""/>
        <a:cs typeface=""/>
        <a:font script="Jpan" typeface="MS PGothic"/>
        <a:font script="Hang" typeface="맑은 고딕"/>
        <a:font script="Hans" typeface="SimSun"/>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MS PGothic"/>
        <a:font script="Hang" typeface="맑은 고딕"/>
        <a:font script="Hans" typeface="SimSu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a:ln>
        <a:ln w="12700" cap="flat" cmpd="sng" algn="ctr">
          <a:solidFill>
            <a:schemeClr val="phClr"/>
          </a:solidFill>
          <a:prstDash val="solid"/>
          <a:miter/>
        </a:ln>
        <a:ln w="19050" cap="flat" cmpd="sng" algn="ctr">
          <a:solidFill>
            <a:schemeClr val="phClr"/>
          </a:solidFill>
          <a:prstDash val="solid"/>
          <a:miter/>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Office 테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맑은 고딕"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맑은 고딕"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501</TotalTime>
  <Words>2050</Words>
  <Application>Microsoft Office PowerPoint</Application>
  <PresentationFormat>A4 용지(210x297mm)</PresentationFormat>
  <Paragraphs>351</Paragraphs>
  <Slides>42</Slides>
  <Notes>10</Notes>
  <HiddenSlides>0</HiddenSlides>
  <MMClips>0</MMClips>
  <ScaleCrop>false</ScaleCrop>
  <HeadingPairs>
    <vt:vector size="6" baseType="variant">
      <vt:variant>
        <vt:lpstr>사용한 글꼴</vt:lpstr>
      </vt:variant>
      <vt:variant>
        <vt:i4>8</vt:i4>
      </vt:variant>
      <vt:variant>
        <vt:lpstr>테마</vt:lpstr>
      </vt:variant>
      <vt:variant>
        <vt:i4>1</vt:i4>
      </vt:variant>
      <vt:variant>
        <vt:lpstr>슬라이드 제목</vt:lpstr>
      </vt:variant>
      <vt:variant>
        <vt:i4>42</vt:i4>
      </vt:variant>
    </vt:vector>
  </HeadingPairs>
  <TitlesOfParts>
    <vt:vector size="51" baseType="lpstr">
      <vt:lpstr>맑은 고딕</vt:lpstr>
      <vt:lpstr>아리따-돋움(TTF)-Bold</vt:lpstr>
      <vt:lpstr>아리따-돋움(TTF)-Medium</vt:lpstr>
      <vt:lpstr>아리따-돋움(TTF)-SemiBold</vt:lpstr>
      <vt:lpstr>Arial</vt:lpstr>
      <vt:lpstr>Calibri</vt:lpstr>
      <vt:lpstr>Calibri Light</vt:lpstr>
      <vt:lpstr>Wingdings</vt:lpstr>
      <vt:lpstr>3_Office 테마</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lpstr>PowerPoint 프레젠테이션</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프레젠테이션</dc:title>
  <dc:creator>HOME</dc:creator>
  <cp:lastModifiedBy>김 예리</cp:lastModifiedBy>
  <cp:revision>551</cp:revision>
  <dcterms:created xsi:type="dcterms:W3CDTF">2017-09-07T10:48:07Z</dcterms:created>
  <dcterms:modified xsi:type="dcterms:W3CDTF">2022-03-09T13:23:50Z</dcterms:modified>
  <cp:version/>
</cp:coreProperties>
</file>