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2" r:id="rId1"/>
  </p:sldMasterIdLst>
  <p:sldIdLst>
    <p:sldId id="256" r:id="rId2"/>
    <p:sldId id="257" r:id="rId3"/>
    <p:sldId id="266" r:id="rId4"/>
    <p:sldId id="265" r:id="rId5"/>
    <p:sldId id="268" r:id="rId6"/>
    <p:sldId id="269" r:id="rId7"/>
    <p:sldId id="267" r:id="rId8"/>
    <p:sldId id="264" r:id="rId9"/>
    <p:sldId id="272" r:id="rId10"/>
    <p:sldId id="271" r:id="rId11"/>
    <p:sldId id="273" r:id="rId12"/>
    <p:sldId id="270" r:id="rId13"/>
    <p:sldId id="274" r:id="rId14"/>
    <p:sldId id="275" r:id="rId15"/>
    <p:sldId id="276" r:id="rId1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11" autoAdjust="0"/>
    <p:restoredTop sz="94660"/>
  </p:normalViewPr>
  <p:slideViewPr>
    <p:cSldViewPr snapToGrid="0">
      <p:cViewPr>
        <p:scale>
          <a:sx n="88" d="100"/>
          <a:sy n="88" d="100"/>
        </p:scale>
        <p:origin x="499" y="5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1586BD-0F56-465E-90DD-4F7EB5C22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62D75AF-8D7E-477A-B06A-773B54B18A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22D08B3-A9A6-4CA5-94A5-60BE4193B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2022-04-21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B2C64-F6D0-4564-A934-9F517F7C4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3881C62-2657-4643-9CC9-89D68799A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484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098AADC-F389-4BCD-9E52-49B7E6490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1A3D60F-143D-47A7-90DD-8D2052D74E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2913F-34A8-4E19-BE54-298D842C8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2022-04-21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86ADB15-0821-4678-8A84-0615C9618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5E1647-A311-42C8-900F-03252A535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82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42E21EA-AC61-43C5-AA22-71763E0491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ED08377-D434-4883-933D-05403373BC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6BEFAE-52A5-4771-A24E-66D37EDBF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2022-04-21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7F5FDAD-E360-45AB-9254-5D5A1437A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879758A-1063-49CC-A47B-5A24925A9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667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BCD5E-CF2F-45CD-A1C5-FACE037AE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6340CAA-7987-4F30-B10A-034CDBA23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08DEE94-B9EB-437B-B87B-4D6343955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2022-04-21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0C7A974-A07A-49C2-B147-F6EC85053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94EDD24-940C-445F-B974-623173FA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38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55FC26-2554-4ACE-AD62-BF4C0D150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5F7A203-776E-48E1-8F52-E0C061723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22283AA-0163-40C4-BD15-4B5D9779A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2022-04-21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A8905D-720A-4884-BF88-251296BD5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91F5B7E-479B-4C2C-9C2F-FC3D3BAF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297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A78C707-FFC8-4A24-BA23-EF9EC4467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160DF4-3AB1-42B3-8971-B823E5CB29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B6BFC4C-B0FA-4F91-8D27-3D1AF4C2C7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2FAC31B-12B8-44B6-A9E9-8F967BCFB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2022-04-21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FAD4C5-4E96-46C0-9033-3CF48A722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8F5A243-79AB-498E-9F6B-C0EA9EA19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000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839153-E8CD-49CF-A352-CE2C89DD0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9D2D86D-B04B-4F6E-8B70-CEEE8EE74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ADF040F-70C5-4670-BDE4-017C92D5B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02EE54B-8A53-409D-B09E-64BD2F952B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2B72209-6EC7-4418-A78D-417AB466F5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F99256C-B33C-4980-B58A-185F1B508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2022-04-21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0D41821-F2CE-4C29-8132-70323EDD6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8C219DB-B597-4742-98CD-2CAE4BE50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284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6D106D-5995-4C96-A34B-80776AE9E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FF2DA30-6E46-4781-A24E-22BEFDC93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2022-04-21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6E6DFE5-8E83-400E-805F-69D1FE731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DD16593-628A-472D-A9C3-C41BD8886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05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9B1C4D2-3722-4C1D-B0E4-3ABC0DA4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2022-04-21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3A393B7-AE11-4029-9D65-0BDEFB02D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B9F3B94-79EC-477D-B625-FF12E870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140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D40AC1-6795-4CA4-8863-90C130E9F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0AA3D37-5CDD-4F3C-8395-110B38116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E09C48F-85AB-4E64-BEFA-3A18C6A9F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6C7D03F-6B67-4E51-B669-6A0E67E1E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2022-04-21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85481C9-7778-4E3B-A752-9007B5C85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0C20EB4-E727-4E37-91E3-2D601E7FF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244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0C0D57-3EBF-4D7D-9103-029D562A3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925C662-F8E6-4896-9E6B-19D16B2099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7ED9F6B-4286-432D-A5CB-100E7F776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BAD39F7-71D8-4D10-B6E7-04E0D95EB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2022-04-21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43C73A8-E25B-4949-B956-80A5EC26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77CE8D1-E11F-4E87-B585-E1E5C9463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530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718C337-9B27-40D3-A9B2-4005EE7EA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B69189F-28A1-4057-8CE9-3B76810BF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5F256D8-7BB6-49E2-954E-EF9E05DBF8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2022-04-21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38B22D-A8A6-4CDF-89EF-E670765EC8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EBBC4C3-52FC-436A-A3AE-F6A5F52B66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462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sciclopedia.org/wiki/BT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esciclopedia.org/wiki/BT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esciclopedia.org/wiki/BT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esciclopedia.org/wiki/BT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esciclopedia.org/wiki/BT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sciclopedia.org/wiki/BT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sciclopedia.org/wiki/BT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sciclopedia.org/wiki/BT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sciclopedia.org/wiki/BT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esciclopedia.org/wiki/BT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sciclopedia.org/wiki/BT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sciclopedia.org/wiki/BT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sciclopedia.org/wiki/BT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2667227" y="1095827"/>
            <a:ext cx="6857546" cy="3803403"/>
            <a:chOff x="123825" y="152398"/>
            <a:chExt cx="11944350" cy="6624698"/>
          </a:xfrm>
        </p:grpSpPr>
        <p:sp>
          <p:nvSpPr>
            <p:cNvPr id="6" name="사각형: 둥근 모서리 5"/>
            <p:cNvSpPr/>
            <p:nvPr/>
          </p:nvSpPr>
          <p:spPr>
            <a:xfrm>
              <a:off x="123825" y="152398"/>
              <a:ext cx="11944350" cy="6624698"/>
            </a:xfrm>
            <a:prstGeom prst="roundRect">
              <a:avLst>
                <a:gd name="adj" fmla="val 4562"/>
              </a:avLst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사각형: 둥근 모서리 6"/>
            <p:cNvSpPr/>
            <p:nvPr/>
          </p:nvSpPr>
          <p:spPr>
            <a:xfrm>
              <a:off x="394911" y="338137"/>
              <a:ext cx="11402177" cy="6181725"/>
            </a:xfrm>
            <a:prstGeom prst="roundRect">
              <a:avLst>
                <a:gd name="adj" fmla="val 3981"/>
              </a:avLst>
            </a:prstGeom>
            <a:solidFill>
              <a:schemeClr val="bg1"/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dist="76200" dir="2700000" algn="tl" rotWithShape="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08000" anchor="ctr"/>
            <a:lstStyle/>
            <a:p>
              <a:pPr algn="ctr" latinLnBrk="0">
                <a:defRPr/>
              </a:pPr>
              <a:r>
                <a:rPr lang="en-US" altLang="ko-KR" sz="4000" b="1" kern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/>
                  <a:ea typeface="Tmon몬소리 Black"/>
                </a:rPr>
                <a:t>Korean 2 week 7</a:t>
              </a:r>
            </a:p>
            <a:p>
              <a:pPr algn="ctr" latinLnBrk="0">
                <a:lnSpc>
                  <a:spcPct val="150000"/>
                </a:lnSpc>
                <a:defRPr/>
              </a:pPr>
              <a:endParaRPr lang="en-US" altLang="ko-KR" sz="1050" kern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</p:grpSp>
      <p:grpSp>
        <p:nvGrpSpPr>
          <p:cNvPr id="4" name="그룹 3"/>
          <p:cNvGrpSpPr/>
          <p:nvPr/>
        </p:nvGrpSpPr>
        <p:grpSpPr>
          <a:xfrm>
            <a:off x="2808601" y="5429646"/>
            <a:ext cx="6617398" cy="124829"/>
            <a:chOff x="2808601" y="5429646"/>
            <a:chExt cx="6617398" cy="124829"/>
          </a:xfrm>
        </p:grpSpPr>
        <p:cxnSp>
          <p:nvCxnSpPr>
            <p:cNvPr id="11" name="직선 연결선 10"/>
            <p:cNvCxnSpPr/>
            <p:nvPr/>
          </p:nvCxnSpPr>
          <p:spPr>
            <a:xfrm>
              <a:off x="3035320" y="5480874"/>
              <a:ext cx="5400000" cy="0"/>
            </a:xfrm>
            <a:prstGeom prst="line">
              <a:avLst/>
            </a:prstGeom>
            <a:ln w="254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연결선 11"/>
            <p:cNvCxnSpPr/>
            <p:nvPr/>
          </p:nvCxnSpPr>
          <p:spPr>
            <a:xfrm>
              <a:off x="3035320" y="5481053"/>
              <a:ext cx="1800000" cy="0"/>
            </a:xfrm>
            <a:prstGeom prst="line">
              <a:avLst/>
            </a:prstGeom>
            <a:ln w="34925">
              <a:solidFill>
                <a:srgbClr val="92D05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4"/>
            <p:cNvGrpSpPr>
              <a:grpSpLocks noChangeAspect="1"/>
            </p:cNvGrpSpPr>
            <p:nvPr/>
          </p:nvGrpSpPr>
          <p:grpSpPr>
            <a:xfrm>
              <a:off x="8948624" y="5443718"/>
              <a:ext cx="145274" cy="110757"/>
              <a:chOff x="3645" y="2013"/>
              <a:chExt cx="383" cy="292"/>
            </a:xfrm>
            <a:solidFill>
              <a:schemeClr val="bg1"/>
            </a:solidFill>
          </p:grpSpPr>
          <p:sp>
            <p:nvSpPr>
              <p:cNvPr id="21" name="Freeform 6"/>
              <p:cNvSpPr/>
              <p:nvPr/>
            </p:nvSpPr>
            <p:spPr>
              <a:xfrm>
                <a:off x="3734" y="2261"/>
                <a:ext cx="294" cy="39"/>
              </a:xfrm>
              <a:custGeom>
                <a:avLst/>
                <a:gdLst>
                  <a:gd name="T0" fmla="*/ 172 w 2647"/>
                  <a:gd name="T1" fmla="*/ 0 h 348"/>
                  <a:gd name="T2" fmla="*/ 2476 w 2647"/>
                  <a:gd name="T3" fmla="*/ 0 h 348"/>
                  <a:gd name="T4" fmla="*/ 2507 w 2647"/>
                  <a:gd name="T5" fmla="*/ 3 h 348"/>
                  <a:gd name="T6" fmla="*/ 2535 w 2647"/>
                  <a:gd name="T7" fmla="*/ 11 h 348"/>
                  <a:gd name="T8" fmla="*/ 2562 w 2647"/>
                  <a:gd name="T9" fmla="*/ 24 h 348"/>
                  <a:gd name="T10" fmla="*/ 2586 w 2647"/>
                  <a:gd name="T11" fmla="*/ 41 h 348"/>
                  <a:gd name="T12" fmla="*/ 2607 w 2647"/>
                  <a:gd name="T13" fmla="*/ 61 h 348"/>
                  <a:gd name="T14" fmla="*/ 2624 w 2647"/>
                  <a:gd name="T15" fmla="*/ 86 h 348"/>
                  <a:gd name="T16" fmla="*/ 2636 w 2647"/>
                  <a:gd name="T17" fmla="*/ 113 h 348"/>
                  <a:gd name="T18" fmla="*/ 2645 w 2647"/>
                  <a:gd name="T19" fmla="*/ 143 h 348"/>
                  <a:gd name="T20" fmla="*/ 2647 w 2647"/>
                  <a:gd name="T21" fmla="*/ 174 h 348"/>
                  <a:gd name="T22" fmla="*/ 2645 w 2647"/>
                  <a:gd name="T23" fmla="*/ 205 h 348"/>
                  <a:gd name="T24" fmla="*/ 2636 w 2647"/>
                  <a:gd name="T25" fmla="*/ 235 h 348"/>
                  <a:gd name="T26" fmla="*/ 2624 w 2647"/>
                  <a:gd name="T27" fmla="*/ 261 h 348"/>
                  <a:gd name="T28" fmla="*/ 2607 w 2647"/>
                  <a:gd name="T29" fmla="*/ 286 h 348"/>
                  <a:gd name="T30" fmla="*/ 2586 w 2647"/>
                  <a:gd name="T31" fmla="*/ 307 h 348"/>
                  <a:gd name="T32" fmla="*/ 2562 w 2647"/>
                  <a:gd name="T33" fmla="*/ 324 h 348"/>
                  <a:gd name="T34" fmla="*/ 2535 w 2647"/>
                  <a:gd name="T35" fmla="*/ 337 h 348"/>
                  <a:gd name="T36" fmla="*/ 2507 w 2647"/>
                  <a:gd name="T37" fmla="*/ 345 h 348"/>
                  <a:gd name="T38" fmla="*/ 2476 w 2647"/>
                  <a:gd name="T39" fmla="*/ 348 h 348"/>
                  <a:gd name="T40" fmla="*/ 172 w 2647"/>
                  <a:gd name="T41" fmla="*/ 348 h 348"/>
                  <a:gd name="T42" fmla="*/ 141 w 2647"/>
                  <a:gd name="T43" fmla="*/ 345 h 348"/>
                  <a:gd name="T44" fmla="*/ 111 w 2647"/>
                  <a:gd name="T45" fmla="*/ 337 h 348"/>
                  <a:gd name="T46" fmla="*/ 85 w 2647"/>
                  <a:gd name="T47" fmla="*/ 324 h 348"/>
                  <a:gd name="T48" fmla="*/ 61 w 2647"/>
                  <a:gd name="T49" fmla="*/ 307 h 348"/>
                  <a:gd name="T50" fmla="*/ 40 w 2647"/>
                  <a:gd name="T51" fmla="*/ 286 h 348"/>
                  <a:gd name="T52" fmla="*/ 23 w 2647"/>
                  <a:gd name="T53" fmla="*/ 261 h 348"/>
                  <a:gd name="T54" fmla="*/ 10 w 2647"/>
                  <a:gd name="T55" fmla="*/ 235 h 348"/>
                  <a:gd name="T56" fmla="*/ 3 w 2647"/>
                  <a:gd name="T57" fmla="*/ 205 h 348"/>
                  <a:gd name="T58" fmla="*/ 0 w 2647"/>
                  <a:gd name="T59" fmla="*/ 174 h 348"/>
                  <a:gd name="T60" fmla="*/ 3 w 2647"/>
                  <a:gd name="T61" fmla="*/ 143 h 348"/>
                  <a:gd name="T62" fmla="*/ 10 w 2647"/>
                  <a:gd name="T63" fmla="*/ 113 h 348"/>
                  <a:gd name="T64" fmla="*/ 23 w 2647"/>
                  <a:gd name="T65" fmla="*/ 86 h 348"/>
                  <a:gd name="T66" fmla="*/ 40 w 2647"/>
                  <a:gd name="T67" fmla="*/ 61 h 348"/>
                  <a:gd name="T68" fmla="*/ 61 w 2647"/>
                  <a:gd name="T69" fmla="*/ 41 h 348"/>
                  <a:gd name="T70" fmla="*/ 85 w 2647"/>
                  <a:gd name="T71" fmla="*/ 24 h 348"/>
                  <a:gd name="T72" fmla="*/ 111 w 2647"/>
                  <a:gd name="T73" fmla="*/ 11 h 348"/>
                  <a:gd name="T74" fmla="*/ 141 w 2647"/>
                  <a:gd name="T75" fmla="*/ 3 h 348"/>
                  <a:gd name="T76" fmla="*/ 172 w 2647"/>
                  <a:gd name="T77" fmla="*/ 0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647" h="348">
                    <a:moveTo>
                      <a:pt x="172" y="0"/>
                    </a:moveTo>
                    <a:lnTo>
                      <a:pt x="2476" y="0"/>
                    </a:lnTo>
                    <a:lnTo>
                      <a:pt x="2507" y="3"/>
                    </a:lnTo>
                    <a:lnTo>
                      <a:pt x="2535" y="11"/>
                    </a:lnTo>
                    <a:lnTo>
                      <a:pt x="2562" y="24"/>
                    </a:lnTo>
                    <a:lnTo>
                      <a:pt x="2586" y="41"/>
                    </a:lnTo>
                    <a:lnTo>
                      <a:pt x="2607" y="61"/>
                    </a:lnTo>
                    <a:lnTo>
                      <a:pt x="2624" y="86"/>
                    </a:lnTo>
                    <a:lnTo>
                      <a:pt x="2636" y="113"/>
                    </a:lnTo>
                    <a:lnTo>
                      <a:pt x="2645" y="143"/>
                    </a:lnTo>
                    <a:lnTo>
                      <a:pt x="2647" y="174"/>
                    </a:lnTo>
                    <a:lnTo>
                      <a:pt x="2645" y="205"/>
                    </a:lnTo>
                    <a:lnTo>
                      <a:pt x="2636" y="235"/>
                    </a:lnTo>
                    <a:lnTo>
                      <a:pt x="2624" y="261"/>
                    </a:lnTo>
                    <a:lnTo>
                      <a:pt x="2607" y="286"/>
                    </a:lnTo>
                    <a:lnTo>
                      <a:pt x="2586" y="307"/>
                    </a:lnTo>
                    <a:lnTo>
                      <a:pt x="2562" y="324"/>
                    </a:lnTo>
                    <a:lnTo>
                      <a:pt x="2535" y="337"/>
                    </a:lnTo>
                    <a:lnTo>
                      <a:pt x="2507" y="345"/>
                    </a:lnTo>
                    <a:lnTo>
                      <a:pt x="2476" y="348"/>
                    </a:lnTo>
                    <a:lnTo>
                      <a:pt x="172" y="348"/>
                    </a:lnTo>
                    <a:lnTo>
                      <a:pt x="141" y="345"/>
                    </a:lnTo>
                    <a:lnTo>
                      <a:pt x="111" y="337"/>
                    </a:lnTo>
                    <a:lnTo>
                      <a:pt x="85" y="324"/>
                    </a:lnTo>
                    <a:lnTo>
                      <a:pt x="61" y="307"/>
                    </a:lnTo>
                    <a:lnTo>
                      <a:pt x="40" y="286"/>
                    </a:lnTo>
                    <a:lnTo>
                      <a:pt x="23" y="261"/>
                    </a:lnTo>
                    <a:lnTo>
                      <a:pt x="10" y="235"/>
                    </a:lnTo>
                    <a:lnTo>
                      <a:pt x="3" y="205"/>
                    </a:lnTo>
                    <a:lnTo>
                      <a:pt x="0" y="174"/>
                    </a:lnTo>
                    <a:lnTo>
                      <a:pt x="3" y="143"/>
                    </a:lnTo>
                    <a:lnTo>
                      <a:pt x="10" y="113"/>
                    </a:lnTo>
                    <a:lnTo>
                      <a:pt x="23" y="86"/>
                    </a:lnTo>
                    <a:lnTo>
                      <a:pt x="40" y="61"/>
                    </a:lnTo>
                    <a:lnTo>
                      <a:pt x="61" y="41"/>
                    </a:lnTo>
                    <a:lnTo>
                      <a:pt x="85" y="24"/>
                    </a:lnTo>
                    <a:lnTo>
                      <a:pt x="111" y="11"/>
                    </a:lnTo>
                    <a:lnTo>
                      <a:pt x="141" y="3"/>
                    </a:lnTo>
                    <a:lnTo>
                      <a:pt x="17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Freeform 7"/>
              <p:cNvSpPr/>
              <p:nvPr/>
            </p:nvSpPr>
            <p:spPr>
              <a:xfrm>
                <a:off x="3734" y="2140"/>
                <a:ext cx="294" cy="38"/>
              </a:xfrm>
              <a:custGeom>
                <a:avLst/>
                <a:gdLst>
                  <a:gd name="T0" fmla="*/ 172 w 2647"/>
                  <a:gd name="T1" fmla="*/ 0 h 348"/>
                  <a:gd name="T2" fmla="*/ 2476 w 2647"/>
                  <a:gd name="T3" fmla="*/ 0 h 348"/>
                  <a:gd name="T4" fmla="*/ 2507 w 2647"/>
                  <a:gd name="T5" fmla="*/ 3 h 348"/>
                  <a:gd name="T6" fmla="*/ 2535 w 2647"/>
                  <a:gd name="T7" fmla="*/ 11 h 348"/>
                  <a:gd name="T8" fmla="*/ 2562 w 2647"/>
                  <a:gd name="T9" fmla="*/ 24 h 348"/>
                  <a:gd name="T10" fmla="*/ 2586 w 2647"/>
                  <a:gd name="T11" fmla="*/ 42 h 348"/>
                  <a:gd name="T12" fmla="*/ 2607 w 2647"/>
                  <a:gd name="T13" fmla="*/ 62 h 348"/>
                  <a:gd name="T14" fmla="*/ 2624 w 2647"/>
                  <a:gd name="T15" fmla="*/ 87 h 348"/>
                  <a:gd name="T16" fmla="*/ 2636 w 2647"/>
                  <a:gd name="T17" fmla="*/ 114 h 348"/>
                  <a:gd name="T18" fmla="*/ 2645 w 2647"/>
                  <a:gd name="T19" fmla="*/ 143 h 348"/>
                  <a:gd name="T20" fmla="*/ 2647 w 2647"/>
                  <a:gd name="T21" fmla="*/ 174 h 348"/>
                  <a:gd name="T22" fmla="*/ 2645 w 2647"/>
                  <a:gd name="T23" fmla="*/ 205 h 348"/>
                  <a:gd name="T24" fmla="*/ 2636 w 2647"/>
                  <a:gd name="T25" fmla="*/ 235 h 348"/>
                  <a:gd name="T26" fmla="*/ 2624 w 2647"/>
                  <a:gd name="T27" fmla="*/ 262 h 348"/>
                  <a:gd name="T28" fmla="*/ 2607 w 2647"/>
                  <a:gd name="T29" fmla="*/ 286 h 348"/>
                  <a:gd name="T30" fmla="*/ 2586 w 2647"/>
                  <a:gd name="T31" fmla="*/ 307 h 348"/>
                  <a:gd name="T32" fmla="*/ 2562 w 2647"/>
                  <a:gd name="T33" fmla="*/ 325 h 348"/>
                  <a:gd name="T34" fmla="*/ 2535 w 2647"/>
                  <a:gd name="T35" fmla="*/ 338 h 348"/>
                  <a:gd name="T36" fmla="*/ 2507 w 2647"/>
                  <a:gd name="T37" fmla="*/ 345 h 348"/>
                  <a:gd name="T38" fmla="*/ 2476 w 2647"/>
                  <a:gd name="T39" fmla="*/ 348 h 348"/>
                  <a:gd name="T40" fmla="*/ 172 w 2647"/>
                  <a:gd name="T41" fmla="*/ 348 h 348"/>
                  <a:gd name="T42" fmla="*/ 141 w 2647"/>
                  <a:gd name="T43" fmla="*/ 345 h 348"/>
                  <a:gd name="T44" fmla="*/ 111 w 2647"/>
                  <a:gd name="T45" fmla="*/ 338 h 348"/>
                  <a:gd name="T46" fmla="*/ 85 w 2647"/>
                  <a:gd name="T47" fmla="*/ 325 h 348"/>
                  <a:gd name="T48" fmla="*/ 61 w 2647"/>
                  <a:gd name="T49" fmla="*/ 307 h 348"/>
                  <a:gd name="T50" fmla="*/ 40 w 2647"/>
                  <a:gd name="T51" fmla="*/ 286 h 348"/>
                  <a:gd name="T52" fmla="*/ 23 w 2647"/>
                  <a:gd name="T53" fmla="*/ 262 h 348"/>
                  <a:gd name="T54" fmla="*/ 10 w 2647"/>
                  <a:gd name="T55" fmla="*/ 235 h 348"/>
                  <a:gd name="T56" fmla="*/ 3 w 2647"/>
                  <a:gd name="T57" fmla="*/ 205 h 348"/>
                  <a:gd name="T58" fmla="*/ 0 w 2647"/>
                  <a:gd name="T59" fmla="*/ 174 h 348"/>
                  <a:gd name="T60" fmla="*/ 3 w 2647"/>
                  <a:gd name="T61" fmla="*/ 143 h 348"/>
                  <a:gd name="T62" fmla="*/ 10 w 2647"/>
                  <a:gd name="T63" fmla="*/ 114 h 348"/>
                  <a:gd name="T64" fmla="*/ 23 w 2647"/>
                  <a:gd name="T65" fmla="*/ 87 h 348"/>
                  <a:gd name="T66" fmla="*/ 40 w 2647"/>
                  <a:gd name="T67" fmla="*/ 62 h 348"/>
                  <a:gd name="T68" fmla="*/ 61 w 2647"/>
                  <a:gd name="T69" fmla="*/ 42 h 348"/>
                  <a:gd name="T70" fmla="*/ 85 w 2647"/>
                  <a:gd name="T71" fmla="*/ 24 h 348"/>
                  <a:gd name="T72" fmla="*/ 111 w 2647"/>
                  <a:gd name="T73" fmla="*/ 11 h 348"/>
                  <a:gd name="T74" fmla="*/ 141 w 2647"/>
                  <a:gd name="T75" fmla="*/ 3 h 348"/>
                  <a:gd name="T76" fmla="*/ 172 w 2647"/>
                  <a:gd name="T77" fmla="*/ 0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647" h="348">
                    <a:moveTo>
                      <a:pt x="172" y="0"/>
                    </a:moveTo>
                    <a:lnTo>
                      <a:pt x="2476" y="0"/>
                    </a:lnTo>
                    <a:lnTo>
                      <a:pt x="2507" y="3"/>
                    </a:lnTo>
                    <a:lnTo>
                      <a:pt x="2535" y="11"/>
                    </a:lnTo>
                    <a:lnTo>
                      <a:pt x="2562" y="24"/>
                    </a:lnTo>
                    <a:lnTo>
                      <a:pt x="2586" y="42"/>
                    </a:lnTo>
                    <a:lnTo>
                      <a:pt x="2607" y="62"/>
                    </a:lnTo>
                    <a:lnTo>
                      <a:pt x="2624" y="87"/>
                    </a:lnTo>
                    <a:lnTo>
                      <a:pt x="2636" y="114"/>
                    </a:lnTo>
                    <a:lnTo>
                      <a:pt x="2645" y="143"/>
                    </a:lnTo>
                    <a:lnTo>
                      <a:pt x="2647" y="174"/>
                    </a:lnTo>
                    <a:lnTo>
                      <a:pt x="2645" y="205"/>
                    </a:lnTo>
                    <a:lnTo>
                      <a:pt x="2636" y="235"/>
                    </a:lnTo>
                    <a:lnTo>
                      <a:pt x="2624" y="262"/>
                    </a:lnTo>
                    <a:lnTo>
                      <a:pt x="2607" y="286"/>
                    </a:lnTo>
                    <a:lnTo>
                      <a:pt x="2586" y="307"/>
                    </a:lnTo>
                    <a:lnTo>
                      <a:pt x="2562" y="325"/>
                    </a:lnTo>
                    <a:lnTo>
                      <a:pt x="2535" y="338"/>
                    </a:lnTo>
                    <a:lnTo>
                      <a:pt x="2507" y="345"/>
                    </a:lnTo>
                    <a:lnTo>
                      <a:pt x="2476" y="348"/>
                    </a:lnTo>
                    <a:lnTo>
                      <a:pt x="172" y="348"/>
                    </a:lnTo>
                    <a:lnTo>
                      <a:pt x="141" y="345"/>
                    </a:lnTo>
                    <a:lnTo>
                      <a:pt x="111" y="338"/>
                    </a:lnTo>
                    <a:lnTo>
                      <a:pt x="85" y="325"/>
                    </a:lnTo>
                    <a:lnTo>
                      <a:pt x="61" y="307"/>
                    </a:lnTo>
                    <a:lnTo>
                      <a:pt x="40" y="286"/>
                    </a:lnTo>
                    <a:lnTo>
                      <a:pt x="23" y="262"/>
                    </a:lnTo>
                    <a:lnTo>
                      <a:pt x="10" y="235"/>
                    </a:lnTo>
                    <a:lnTo>
                      <a:pt x="3" y="205"/>
                    </a:lnTo>
                    <a:lnTo>
                      <a:pt x="0" y="174"/>
                    </a:lnTo>
                    <a:lnTo>
                      <a:pt x="3" y="143"/>
                    </a:lnTo>
                    <a:lnTo>
                      <a:pt x="10" y="114"/>
                    </a:lnTo>
                    <a:lnTo>
                      <a:pt x="23" y="87"/>
                    </a:lnTo>
                    <a:lnTo>
                      <a:pt x="40" y="62"/>
                    </a:lnTo>
                    <a:lnTo>
                      <a:pt x="61" y="42"/>
                    </a:lnTo>
                    <a:lnTo>
                      <a:pt x="85" y="24"/>
                    </a:lnTo>
                    <a:lnTo>
                      <a:pt x="111" y="11"/>
                    </a:lnTo>
                    <a:lnTo>
                      <a:pt x="141" y="3"/>
                    </a:lnTo>
                    <a:lnTo>
                      <a:pt x="17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Freeform 8"/>
              <p:cNvSpPr/>
              <p:nvPr/>
            </p:nvSpPr>
            <p:spPr>
              <a:xfrm>
                <a:off x="3734" y="2018"/>
                <a:ext cx="294" cy="39"/>
              </a:xfrm>
              <a:custGeom>
                <a:avLst/>
                <a:gdLst>
                  <a:gd name="T0" fmla="*/ 172 w 2647"/>
                  <a:gd name="T1" fmla="*/ 0 h 348"/>
                  <a:gd name="T2" fmla="*/ 2476 w 2647"/>
                  <a:gd name="T3" fmla="*/ 0 h 348"/>
                  <a:gd name="T4" fmla="*/ 2507 w 2647"/>
                  <a:gd name="T5" fmla="*/ 2 h 348"/>
                  <a:gd name="T6" fmla="*/ 2535 w 2647"/>
                  <a:gd name="T7" fmla="*/ 11 h 348"/>
                  <a:gd name="T8" fmla="*/ 2562 w 2647"/>
                  <a:gd name="T9" fmla="*/ 24 h 348"/>
                  <a:gd name="T10" fmla="*/ 2586 w 2647"/>
                  <a:gd name="T11" fmla="*/ 41 h 348"/>
                  <a:gd name="T12" fmla="*/ 2607 w 2647"/>
                  <a:gd name="T13" fmla="*/ 62 h 348"/>
                  <a:gd name="T14" fmla="*/ 2624 w 2647"/>
                  <a:gd name="T15" fmla="*/ 86 h 348"/>
                  <a:gd name="T16" fmla="*/ 2636 w 2647"/>
                  <a:gd name="T17" fmla="*/ 113 h 348"/>
                  <a:gd name="T18" fmla="*/ 2645 w 2647"/>
                  <a:gd name="T19" fmla="*/ 143 h 348"/>
                  <a:gd name="T20" fmla="*/ 2647 w 2647"/>
                  <a:gd name="T21" fmla="*/ 175 h 348"/>
                  <a:gd name="T22" fmla="*/ 2645 w 2647"/>
                  <a:gd name="T23" fmla="*/ 206 h 348"/>
                  <a:gd name="T24" fmla="*/ 2636 w 2647"/>
                  <a:gd name="T25" fmla="*/ 235 h 348"/>
                  <a:gd name="T26" fmla="*/ 2624 w 2647"/>
                  <a:gd name="T27" fmla="*/ 262 h 348"/>
                  <a:gd name="T28" fmla="*/ 2607 w 2647"/>
                  <a:gd name="T29" fmla="*/ 287 h 348"/>
                  <a:gd name="T30" fmla="*/ 2586 w 2647"/>
                  <a:gd name="T31" fmla="*/ 307 h 348"/>
                  <a:gd name="T32" fmla="*/ 2562 w 2647"/>
                  <a:gd name="T33" fmla="*/ 324 h 348"/>
                  <a:gd name="T34" fmla="*/ 2535 w 2647"/>
                  <a:gd name="T35" fmla="*/ 337 h 348"/>
                  <a:gd name="T36" fmla="*/ 2507 w 2647"/>
                  <a:gd name="T37" fmla="*/ 346 h 348"/>
                  <a:gd name="T38" fmla="*/ 2476 w 2647"/>
                  <a:gd name="T39" fmla="*/ 348 h 348"/>
                  <a:gd name="T40" fmla="*/ 172 w 2647"/>
                  <a:gd name="T41" fmla="*/ 348 h 348"/>
                  <a:gd name="T42" fmla="*/ 141 w 2647"/>
                  <a:gd name="T43" fmla="*/ 346 h 348"/>
                  <a:gd name="T44" fmla="*/ 111 w 2647"/>
                  <a:gd name="T45" fmla="*/ 337 h 348"/>
                  <a:gd name="T46" fmla="*/ 85 w 2647"/>
                  <a:gd name="T47" fmla="*/ 324 h 348"/>
                  <a:gd name="T48" fmla="*/ 61 w 2647"/>
                  <a:gd name="T49" fmla="*/ 307 h 348"/>
                  <a:gd name="T50" fmla="*/ 40 w 2647"/>
                  <a:gd name="T51" fmla="*/ 287 h 348"/>
                  <a:gd name="T52" fmla="*/ 23 w 2647"/>
                  <a:gd name="T53" fmla="*/ 262 h 348"/>
                  <a:gd name="T54" fmla="*/ 10 w 2647"/>
                  <a:gd name="T55" fmla="*/ 235 h 348"/>
                  <a:gd name="T56" fmla="*/ 3 w 2647"/>
                  <a:gd name="T57" fmla="*/ 206 h 348"/>
                  <a:gd name="T58" fmla="*/ 0 w 2647"/>
                  <a:gd name="T59" fmla="*/ 175 h 348"/>
                  <a:gd name="T60" fmla="*/ 3 w 2647"/>
                  <a:gd name="T61" fmla="*/ 143 h 348"/>
                  <a:gd name="T62" fmla="*/ 10 w 2647"/>
                  <a:gd name="T63" fmla="*/ 113 h 348"/>
                  <a:gd name="T64" fmla="*/ 23 w 2647"/>
                  <a:gd name="T65" fmla="*/ 86 h 348"/>
                  <a:gd name="T66" fmla="*/ 40 w 2647"/>
                  <a:gd name="T67" fmla="*/ 62 h 348"/>
                  <a:gd name="T68" fmla="*/ 61 w 2647"/>
                  <a:gd name="T69" fmla="*/ 41 h 348"/>
                  <a:gd name="T70" fmla="*/ 85 w 2647"/>
                  <a:gd name="T71" fmla="*/ 24 h 348"/>
                  <a:gd name="T72" fmla="*/ 111 w 2647"/>
                  <a:gd name="T73" fmla="*/ 11 h 348"/>
                  <a:gd name="T74" fmla="*/ 141 w 2647"/>
                  <a:gd name="T75" fmla="*/ 2 h 348"/>
                  <a:gd name="T76" fmla="*/ 172 w 2647"/>
                  <a:gd name="T77" fmla="*/ 0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647" h="348">
                    <a:moveTo>
                      <a:pt x="172" y="0"/>
                    </a:moveTo>
                    <a:lnTo>
                      <a:pt x="2476" y="0"/>
                    </a:lnTo>
                    <a:lnTo>
                      <a:pt x="2507" y="2"/>
                    </a:lnTo>
                    <a:lnTo>
                      <a:pt x="2535" y="11"/>
                    </a:lnTo>
                    <a:lnTo>
                      <a:pt x="2562" y="24"/>
                    </a:lnTo>
                    <a:lnTo>
                      <a:pt x="2586" y="41"/>
                    </a:lnTo>
                    <a:lnTo>
                      <a:pt x="2607" y="62"/>
                    </a:lnTo>
                    <a:lnTo>
                      <a:pt x="2624" y="86"/>
                    </a:lnTo>
                    <a:lnTo>
                      <a:pt x="2636" y="113"/>
                    </a:lnTo>
                    <a:lnTo>
                      <a:pt x="2645" y="143"/>
                    </a:lnTo>
                    <a:lnTo>
                      <a:pt x="2647" y="175"/>
                    </a:lnTo>
                    <a:lnTo>
                      <a:pt x="2645" y="206"/>
                    </a:lnTo>
                    <a:lnTo>
                      <a:pt x="2636" y="235"/>
                    </a:lnTo>
                    <a:lnTo>
                      <a:pt x="2624" y="262"/>
                    </a:lnTo>
                    <a:lnTo>
                      <a:pt x="2607" y="287"/>
                    </a:lnTo>
                    <a:lnTo>
                      <a:pt x="2586" y="307"/>
                    </a:lnTo>
                    <a:lnTo>
                      <a:pt x="2562" y="324"/>
                    </a:lnTo>
                    <a:lnTo>
                      <a:pt x="2535" y="337"/>
                    </a:lnTo>
                    <a:lnTo>
                      <a:pt x="2507" y="346"/>
                    </a:lnTo>
                    <a:lnTo>
                      <a:pt x="2476" y="348"/>
                    </a:lnTo>
                    <a:lnTo>
                      <a:pt x="172" y="348"/>
                    </a:lnTo>
                    <a:lnTo>
                      <a:pt x="141" y="346"/>
                    </a:lnTo>
                    <a:lnTo>
                      <a:pt x="111" y="337"/>
                    </a:lnTo>
                    <a:lnTo>
                      <a:pt x="85" y="324"/>
                    </a:lnTo>
                    <a:lnTo>
                      <a:pt x="61" y="307"/>
                    </a:lnTo>
                    <a:lnTo>
                      <a:pt x="40" y="287"/>
                    </a:lnTo>
                    <a:lnTo>
                      <a:pt x="23" y="262"/>
                    </a:lnTo>
                    <a:lnTo>
                      <a:pt x="10" y="235"/>
                    </a:lnTo>
                    <a:lnTo>
                      <a:pt x="3" y="206"/>
                    </a:lnTo>
                    <a:lnTo>
                      <a:pt x="0" y="175"/>
                    </a:lnTo>
                    <a:lnTo>
                      <a:pt x="3" y="143"/>
                    </a:lnTo>
                    <a:lnTo>
                      <a:pt x="10" y="113"/>
                    </a:lnTo>
                    <a:lnTo>
                      <a:pt x="23" y="86"/>
                    </a:lnTo>
                    <a:lnTo>
                      <a:pt x="40" y="62"/>
                    </a:lnTo>
                    <a:lnTo>
                      <a:pt x="61" y="41"/>
                    </a:lnTo>
                    <a:lnTo>
                      <a:pt x="85" y="24"/>
                    </a:lnTo>
                    <a:lnTo>
                      <a:pt x="111" y="11"/>
                    </a:lnTo>
                    <a:lnTo>
                      <a:pt x="141" y="2"/>
                    </a:lnTo>
                    <a:lnTo>
                      <a:pt x="17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Freeform 9"/>
              <p:cNvSpPr/>
              <p:nvPr/>
            </p:nvSpPr>
            <p:spPr>
              <a:xfrm>
                <a:off x="3645" y="2013"/>
                <a:ext cx="51" cy="52"/>
              </a:xfrm>
              <a:custGeom>
                <a:avLst/>
                <a:gdLst>
                  <a:gd name="T0" fmla="*/ 231 w 462"/>
                  <a:gd name="T1" fmla="*/ 0 h 467"/>
                  <a:gd name="T2" fmla="*/ 268 w 462"/>
                  <a:gd name="T3" fmla="*/ 3 h 467"/>
                  <a:gd name="T4" fmla="*/ 304 w 462"/>
                  <a:gd name="T5" fmla="*/ 12 h 467"/>
                  <a:gd name="T6" fmla="*/ 337 w 462"/>
                  <a:gd name="T7" fmla="*/ 26 h 467"/>
                  <a:gd name="T8" fmla="*/ 367 w 462"/>
                  <a:gd name="T9" fmla="*/ 45 h 467"/>
                  <a:gd name="T10" fmla="*/ 395 w 462"/>
                  <a:gd name="T11" fmla="*/ 68 h 467"/>
                  <a:gd name="T12" fmla="*/ 417 w 462"/>
                  <a:gd name="T13" fmla="*/ 96 h 467"/>
                  <a:gd name="T14" fmla="*/ 436 w 462"/>
                  <a:gd name="T15" fmla="*/ 126 h 467"/>
                  <a:gd name="T16" fmla="*/ 450 w 462"/>
                  <a:gd name="T17" fmla="*/ 159 h 467"/>
                  <a:gd name="T18" fmla="*/ 458 w 462"/>
                  <a:gd name="T19" fmla="*/ 196 h 467"/>
                  <a:gd name="T20" fmla="*/ 462 w 462"/>
                  <a:gd name="T21" fmla="*/ 234 h 467"/>
                  <a:gd name="T22" fmla="*/ 458 w 462"/>
                  <a:gd name="T23" fmla="*/ 271 h 467"/>
                  <a:gd name="T24" fmla="*/ 450 w 462"/>
                  <a:gd name="T25" fmla="*/ 308 h 467"/>
                  <a:gd name="T26" fmla="*/ 436 w 462"/>
                  <a:gd name="T27" fmla="*/ 341 h 467"/>
                  <a:gd name="T28" fmla="*/ 417 w 462"/>
                  <a:gd name="T29" fmla="*/ 371 h 467"/>
                  <a:gd name="T30" fmla="*/ 395 w 462"/>
                  <a:gd name="T31" fmla="*/ 399 h 467"/>
                  <a:gd name="T32" fmla="*/ 367 w 462"/>
                  <a:gd name="T33" fmla="*/ 422 h 467"/>
                  <a:gd name="T34" fmla="*/ 337 w 462"/>
                  <a:gd name="T35" fmla="*/ 441 h 467"/>
                  <a:gd name="T36" fmla="*/ 304 w 462"/>
                  <a:gd name="T37" fmla="*/ 455 h 467"/>
                  <a:gd name="T38" fmla="*/ 268 w 462"/>
                  <a:gd name="T39" fmla="*/ 464 h 467"/>
                  <a:gd name="T40" fmla="*/ 231 w 462"/>
                  <a:gd name="T41" fmla="*/ 467 h 467"/>
                  <a:gd name="T42" fmla="*/ 194 w 462"/>
                  <a:gd name="T43" fmla="*/ 464 h 467"/>
                  <a:gd name="T44" fmla="*/ 157 w 462"/>
                  <a:gd name="T45" fmla="*/ 455 h 467"/>
                  <a:gd name="T46" fmla="*/ 124 w 462"/>
                  <a:gd name="T47" fmla="*/ 441 h 467"/>
                  <a:gd name="T48" fmla="*/ 95 w 462"/>
                  <a:gd name="T49" fmla="*/ 422 h 467"/>
                  <a:gd name="T50" fmla="*/ 68 w 462"/>
                  <a:gd name="T51" fmla="*/ 399 h 467"/>
                  <a:gd name="T52" fmla="*/ 45 w 462"/>
                  <a:gd name="T53" fmla="*/ 371 h 467"/>
                  <a:gd name="T54" fmla="*/ 26 w 462"/>
                  <a:gd name="T55" fmla="*/ 341 h 467"/>
                  <a:gd name="T56" fmla="*/ 12 w 462"/>
                  <a:gd name="T57" fmla="*/ 308 h 467"/>
                  <a:gd name="T58" fmla="*/ 3 w 462"/>
                  <a:gd name="T59" fmla="*/ 271 h 467"/>
                  <a:gd name="T60" fmla="*/ 0 w 462"/>
                  <a:gd name="T61" fmla="*/ 234 h 467"/>
                  <a:gd name="T62" fmla="*/ 3 w 462"/>
                  <a:gd name="T63" fmla="*/ 196 h 467"/>
                  <a:gd name="T64" fmla="*/ 12 w 462"/>
                  <a:gd name="T65" fmla="*/ 159 h 467"/>
                  <a:gd name="T66" fmla="*/ 26 w 462"/>
                  <a:gd name="T67" fmla="*/ 126 h 467"/>
                  <a:gd name="T68" fmla="*/ 45 w 462"/>
                  <a:gd name="T69" fmla="*/ 96 h 467"/>
                  <a:gd name="T70" fmla="*/ 68 w 462"/>
                  <a:gd name="T71" fmla="*/ 68 h 467"/>
                  <a:gd name="T72" fmla="*/ 95 w 462"/>
                  <a:gd name="T73" fmla="*/ 45 h 467"/>
                  <a:gd name="T74" fmla="*/ 124 w 462"/>
                  <a:gd name="T75" fmla="*/ 26 h 467"/>
                  <a:gd name="T76" fmla="*/ 157 w 462"/>
                  <a:gd name="T77" fmla="*/ 12 h 467"/>
                  <a:gd name="T78" fmla="*/ 194 w 462"/>
                  <a:gd name="T79" fmla="*/ 3 h 467"/>
                  <a:gd name="T80" fmla="*/ 231 w 462"/>
                  <a:gd name="T81" fmla="*/ 0 h 4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62" h="467">
                    <a:moveTo>
                      <a:pt x="231" y="0"/>
                    </a:moveTo>
                    <a:lnTo>
                      <a:pt x="268" y="3"/>
                    </a:lnTo>
                    <a:lnTo>
                      <a:pt x="304" y="12"/>
                    </a:lnTo>
                    <a:lnTo>
                      <a:pt x="337" y="26"/>
                    </a:lnTo>
                    <a:lnTo>
                      <a:pt x="367" y="45"/>
                    </a:lnTo>
                    <a:lnTo>
                      <a:pt x="395" y="68"/>
                    </a:lnTo>
                    <a:lnTo>
                      <a:pt x="417" y="96"/>
                    </a:lnTo>
                    <a:lnTo>
                      <a:pt x="436" y="126"/>
                    </a:lnTo>
                    <a:lnTo>
                      <a:pt x="450" y="159"/>
                    </a:lnTo>
                    <a:lnTo>
                      <a:pt x="458" y="196"/>
                    </a:lnTo>
                    <a:lnTo>
                      <a:pt x="462" y="234"/>
                    </a:lnTo>
                    <a:lnTo>
                      <a:pt x="458" y="271"/>
                    </a:lnTo>
                    <a:lnTo>
                      <a:pt x="450" y="308"/>
                    </a:lnTo>
                    <a:lnTo>
                      <a:pt x="436" y="341"/>
                    </a:lnTo>
                    <a:lnTo>
                      <a:pt x="417" y="371"/>
                    </a:lnTo>
                    <a:lnTo>
                      <a:pt x="395" y="399"/>
                    </a:lnTo>
                    <a:lnTo>
                      <a:pt x="367" y="422"/>
                    </a:lnTo>
                    <a:lnTo>
                      <a:pt x="337" y="441"/>
                    </a:lnTo>
                    <a:lnTo>
                      <a:pt x="304" y="455"/>
                    </a:lnTo>
                    <a:lnTo>
                      <a:pt x="268" y="464"/>
                    </a:lnTo>
                    <a:lnTo>
                      <a:pt x="231" y="467"/>
                    </a:lnTo>
                    <a:lnTo>
                      <a:pt x="194" y="464"/>
                    </a:lnTo>
                    <a:lnTo>
                      <a:pt x="157" y="455"/>
                    </a:lnTo>
                    <a:lnTo>
                      <a:pt x="124" y="441"/>
                    </a:lnTo>
                    <a:lnTo>
                      <a:pt x="95" y="422"/>
                    </a:lnTo>
                    <a:lnTo>
                      <a:pt x="68" y="399"/>
                    </a:lnTo>
                    <a:lnTo>
                      <a:pt x="45" y="371"/>
                    </a:lnTo>
                    <a:lnTo>
                      <a:pt x="26" y="341"/>
                    </a:lnTo>
                    <a:lnTo>
                      <a:pt x="12" y="308"/>
                    </a:lnTo>
                    <a:lnTo>
                      <a:pt x="3" y="271"/>
                    </a:lnTo>
                    <a:lnTo>
                      <a:pt x="0" y="234"/>
                    </a:lnTo>
                    <a:lnTo>
                      <a:pt x="3" y="196"/>
                    </a:lnTo>
                    <a:lnTo>
                      <a:pt x="12" y="159"/>
                    </a:lnTo>
                    <a:lnTo>
                      <a:pt x="26" y="126"/>
                    </a:lnTo>
                    <a:lnTo>
                      <a:pt x="45" y="96"/>
                    </a:lnTo>
                    <a:lnTo>
                      <a:pt x="68" y="68"/>
                    </a:lnTo>
                    <a:lnTo>
                      <a:pt x="95" y="45"/>
                    </a:lnTo>
                    <a:lnTo>
                      <a:pt x="124" y="26"/>
                    </a:lnTo>
                    <a:lnTo>
                      <a:pt x="157" y="12"/>
                    </a:lnTo>
                    <a:lnTo>
                      <a:pt x="194" y="3"/>
                    </a:lnTo>
                    <a:lnTo>
                      <a:pt x="2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Freeform 10"/>
              <p:cNvSpPr/>
              <p:nvPr/>
            </p:nvSpPr>
            <p:spPr>
              <a:xfrm>
                <a:off x="3645" y="2133"/>
                <a:ext cx="51" cy="52"/>
              </a:xfrm>
              <a:custGeom>
                <a:avLst/>
                <a:gdLst>
                  <a:gd name="T0" fmla="*/ 231 w 462"/>
                  <a:gd name="T1" fmla="*/ 0 h 467"/>
                  <a:gd name="T2" fmla="*/ 268 w 462"/>
                  <a:gd name="T3" fmla="*/ 4 h 467"/>
                  <a:gd name="T4" fmla="*/ 304 w 462"/>
                  <a:gd name="T5" fmla="*/ 12 h 467"/>
                  <a:gd name="T6" fmla="*/ 337 w 462"/>
                  <a:gd name="T7" fmla="*/ 26 h 467"/>
                  <a:gd name="T8" fmla="*/ 367 w 462"/>
                  <a:gd name="T9" fmla="*/ 46 h 467"/>
                  <a:gd name="T10" fmla="*/ 395 w 462"/>
                  <a:gd name="T11" fmla="*/ 69 h 467"/>
                  <a:gd name="T12" fmla="*/ 417 w 462"/>
                  <a:gd name="T13" fmla="*/ 96 h 467"/>
                  <a:gd name="T14" fmla="*/ 436 w 462"/>
                  <a:gd name="T15" fmla="*/ 126 h 467"/>
                  <a:gd name="T16" fmla="*/ 450 w 462"/>
                  <a:gd name="T17" fmla="*/ 161 h 467"/>
                  <a:gd name="T18" fmla="*/ 458 w 462"/>
                  <a:gd name="T19" fmla="*/ 196 h 467"/>
                  <a:gd name="T20" fmla="*/ 462 w 462"/>
                  <a:gd name="T21" fmla="*/ 234 h 467"/>
                  <a:gd name="T22" fmla="*/ 458 w 462"/>
                  <a:gd name="T23" fmla="*/ 272 h 467"/>
                  <a:gd name="T24" fmla="*/ 450 w 462"/>
                  <a:gd name="T25" fmla="*/ 308 h 467"/>
                  <a:gd name="T26" fmla="*/ 436 w 462"/>
                  <a:gd name="T27" fmla="*/ 342 h 467"/>
                  <a:gd name="T28" fmla="*/ 417 w 462"/>
                  <a:gd name="T29" fmla="*/ 372 h 467"/>
                  <a:gd name="T30" fmla="*/ 395 w 462"/>
                  <a:gd name="T31" fmla="*/ 400 h 467"/>
                  <a:gd name="T32" fmla="*/ 367 w 462"/>
                  <a:gd name="T33" fmla="*/ 422 h 467"/>
                  <a:gd name="T34" fmla="*/ 337 w 462"/>
                  <a:gd name="T35" fmla="*/ 442 h 467"/>
                  <a:gd name="T36" fmla="*/ 304 w 462"/>
                  <a:gd name="T37" fmla="*/ 456 h 467"/>
                  <a:gd name="T38" fmla="*/ 268 w 462"/>
                  <a:gd name="T39" fmla="*/ 464 h 467"/>
                  <a:gd name="T40" fmla="*/ 231 w 462"/>
                  <a:gd name="T41" fmla="*/ 467 h 467"/>
                  <a:gd name="T42" fmla="*/ 194 w 462"/>
                  <a:gd name="T43" fmla="*/ 464 h 467"/>
                  <a:gd name="T44" fmla="*/ 157 w 462"/>
                  <a:gd name="T45" fmla="*/ 456 h 467"/>
                  <a:gd name="T46" fmla="*/ 124 w 462"/>
                  <a:gd name="T47" fmla="*/ 442 h 467"/>
                  <a:gd name="T48" fmla="*/ 95 w 462"/>
                  <a:gd name="T49" fmla="*/ 422 h 467"/>
                  <a:gd name="T50" fmla="*/ 68 w 462"/>
                  <a:gd name="T51" fmla="*/ 400 h 467"/>
                  <a:gd name="T52" fmla="*/ 45 w 462"/>
                  <a:gd name="T53" fmla="*/ 372 h 467"/>
                  <a:gd name="T54" fmla="*/ 26 w 462"/>
                  <a:gd name="T55" fmla="*/ 342 h 467"/>
                  <a:gd name="T56" fmla="*/ 12 w 462"/>
                  <a:gd name="T57" fmla="*/ 308 h 467"/>
                  <a:gd name="T58" fmla="*/ 3 w 462"/>
                  <a:gd name="T59" fmla="*/ 272 h 467"/>
                  <a:gd name="T60" fmla="*/ 0 w 462"/>
                  <a:gd name="T61" fmla="*/ 234 h 467"/>
                  <a:gd name="T62" fmla="*/ 3 w 462"/>
                  <a:gd name="T63" fmla="*/ 196 h 467"/>
                  <a:gd name="T64" fmla="*/ 12 w 462"/>
                  <a:gd name="T65" fmla="*/ 161 h 467"/>
                  <a:gd name="T66" fmla="*/ 26 w 462"/>
                  <a:gd name="T67" fmla="*/ 126 h 467"/>
                  <a:gd name="T68" fmla="*/ 45 w 462"/>
                  <a:gd name="T69" fmla="*/ 96 h 467"/>
                  <a:gd name="T70" fmla="*/ 68 w 462"/>
                  <a:gd name="T71" fmla="*/ 69 h 467"/>
                  <a:gd name="T72" fmla="*/ 95 w 462"/>
                  <a:gd name="T73" fmla="*/ 46 h 467"/>
                  <a:gd name="T74" fmla="*/ 124 w 462"/>
                  <a:gd name="T75" fmla="*/ 26 h 467"/>
                  <a:gd name="T76" fmla="*/ 157 w 462"/>
                  <a:gd name="T77" fmla="*/ 12 h 467"/>
                  <a:gd name="T78" fmla="*/ 194 w 462"/>
                  <a:gd name="T79" fmla="*/ 4 h 467"/>
                  <a:gd name="T80" fmla="*/ 231 w 462"/>
                  <a:gd name="T81" fmla="*/ 0 h 4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62" h="467">
                    <a:moveTo>
                      <a:pt x="231" y="0"/>
                    </a:moveTo>
                    <a:lnTo>
                      <a:pt x="268" y="4"/>
                    </a:lnTo>
                    <a:lnTo>
                      <a:pt x="304" y="12"/>
                    </a:lnTo>
                    <a:lnTo>
                      <a:pt x="337" y="26"/>
                    </a:lnTo>
                    <a:lnTo>
                      <a:pt x="367" y="46"/>
                    </a:lnTo>
                    <a:lnTo>
                      <a:pt x="395" y="69"/>
                    </a:lnTo>
                    <a:lnTo>
                      <a:pt x="417" y="96"/>
                    </a:lnTo>
                    <a:lnTo>
                      <a:pt x="436" y="126"/>
                    </a:lnTo>
                    <a:lnTo>
                      <a:pt x="450" y="161"/>
                    </a:lnTo>
                    <a:lnTo>
                      <a:pt x="458" y="196"/>
                    </a:lnTo>
                    <a:lnTo>
                      <a:pt x="462" y="234"/>
                    </a:lnTo>
                    <a:lnTo>
                      <a:pt x="458" y="272"/>
                    </a:lnTo>
                    <a:lnTo>
                      <a:pt x="450" y="308"/>
                    </a:lnTo>
                    <a:lnTo>
                      <a:pt x="436" y="342"/>
                    </a:lnTo>
                    <a:lnTo>
                      <a:pt x="417" y="372"/>
                    </a:lnTo>
                    <a:lnTo>
                      <a:pt x="395" y="400"/>
                    </a:lnTo>
                    <a:lnTo>
                      <a:pt x="367" y="422"/>
                    </a:lnTo>
                    <a:lnTo>
                      <a:pt x="337" y="442"/>
                    </a:lnTo>
                    <a:lnTo>
                      <a:pt x="304" y="456"/>
                    </a:lnTo>
                    <a:lnTo>
                      <a:pt x="268" y="464"/>
                    </a:lnTo>
                    <a:lnTo>
                      <a:pt x="231" y="467"/>
                    </a:lnTo>
                    <a:lnTo>
                      <a:pt x="194" y="464"/>
                    </a:lnTo>
                    <a:lnTo>
                      <a:pt x="157" y="456"/>
                    </a:lnTo>
                    <a:lnTo>
                      <a:pt x="124" y="442"/>
                    </a:lnTo>
                    <a:lnTo>
                      <a:pt x="95" y="422"/>
                    </a:lnTo>
                    <a:lnTo>
                      <a:pt x="68" y="400"/>
                    </a:lnTo>
                    <a:lnTo>
                      <a:pt x="45" y="372"/>
                    </a:lnTo>
                    <a:lnTo>
                      <a:pt x="26" y="342"/>
                    </a:lnTo>
                    <a:lnTo>
                      <a:pt x="12" y="308"/>
                    </a:lnTo>
                    <a:lnTo>
                      <a:pt x="3" y="272"/>
                    </a:lnTo>
                    <a:lnTo>
                      <a:pt x="0" y="234"/>
                    </a:lnTo>
                    <a:lnTo>
                      <a:pt x="3" y="196"/>
                    </a:lnTo>
                    <a:lnTo>
                      <a:pt x="12" y="161"/>
                    </a:lnTo>
                    <a:lnTo>
                      <a:pt x="26" y="126"/>
                    </a:lnTo>
                    <a:lnTo>
                      <a:pt x="45" y="96"/>
                    </a:lnTo>
                    <a:lnTo>
                      <a:pt x="68" y="69"/>
                    </a:lnTo>
                    <a:lnTo>
                      <a:pt x="95" y="46"/>
                    </a:lnTo>
                    <a:lnTo>
                      <a:pt x="124" y="26"/>
                    </a:lnTo>
                    <a:lnTo>
                      <a:pt x="157" y="12"/>
                    </a:lnTo>
                    <a:lnTo>
                      <a:pt x="194" y="4"/>
                    </a:lnTo>
                    <a:lnTo>
                      <a:pt x="2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Freeform 11"/>
              <p:cNvSpPr/>
              <p:nvPr/>
            </p:nvSpPr>
            <p:spPr>
              <a:xfrm>
                <a:off x="3645" y="2253"/>
                <a:ext cx="51" cy="52"/>
              </a:xfrm>
              <a:custGeom>
                <a:avLst/>
                <a:gdLst>
                  <a:gd name="T0" fmla="*/ 231 w 462"/>
                  <a:gd name="T1" fmla="*/ 0 h 467"/>
                  <a:gd name="T2" fmla="*/ 268 w 462"/>
                  <a:gd name="T3" fmla="*/ 3 h 467"/>
                  <a:gd name="T4" fmla="*/ 304 w 462"/>
                  <a:gd name="T5" fmla="*/ 12 h 467"/>
                  <a:gd name="T6" fmla="*/ 337 w 462"/>
                  <a:gd name="T7" fmla="*/ 26 h 467"/>
                  <a:gd name="T8" fmla="*/ 367 w 462"/>
                  <a:gd name="T9" fmla="*/ 45 h 467"/>
                  <a:gd name="T10" fmla="*/ 395 w 462"/>
                  <a:gd name="T11" fmla="*/ 69 h 467"/>
                  <a:gd name="T12" fmla="*/ 417 w 462"/>
                  <a:gd name="T13" fmla="*/ 96 h 467"/>
                  <a:gd name="T14" fmla="*/ 436 w 462"/>
                  <a:gd name="T15" fmla="*/ 126 h 467"/>
                  <a:gd name="T16" fmla="*/ 450 w 462"/>
                  <a:gd name="T17" fmla="*/ 160 h 467"/>
                  <a:gd name="T18" fmla="*/ 458 w 462"/>
                  <a:gd name="T19" fmla="*/ 196 h 467"/>
                  <a:gd name="T20" fmla="*/ 462 w 462"/>
                  <a:gd name="T21" fmla="*/ 233 h 467"/>
                  <a:gd name="T22" fmla="*/ 458 w 462"/>
                  <a:gd name="T23" fmla="*/ 271 h 467"/>
                  <a:gd name="T24" fmla="*/ 450 w 462"/>
                  <a:gd name="T25" fmla="*/ 308 h 467"/>
                  <a:gd name="T26" fmla="*/ 436 w 462"/>
                  <a:gd name="T27" fmla="*/ 341 h 467"/>
                  <a:gd name="T28" fmla="*/ 417 w 462"/>
                  <a:gd name="T29" fmla="*/ 371 h 467"/>
                  <a:gd name="T30" fmla="*/ 395 w 462"/>
                  <a:gd name="T31" fmla="*/ 399 h 467"/>
                  <a:gd name="T32" fmla="*/ 367 w 462"/>
                  <a:gd name="T33" fmla="*/ 422 h 467"/>
                  <a:gd name="T34" fmla="*/ 337 w 462"/>
                  <a:gd name="T35" fmla="*/ 441 h 467"/>
                  <a:gd name="T36" fmla="*/ 304 w 462"/>
                  <a:gd name="T37" fmla="*/ 455 h 467"/>
                  <a:gd name="T38" fmla="*/ 268 w 462"/>
                  <a:gd name="T39" fmla="*/ 464 h 467"/>
                  <a:gd name="T40" fmla="*/ 231 w 462"/>
                  <a:gd name="T41" fmla="*/ 467 h 467"/>
                  <a:gd name="T42" fmla="*/ 194 w 462"/>
                  <a:gd name="T43" fmla="*/ 464 h 467"/>
                  <a:gd name="T44" fmla="*/ 157 w 462"/>
                  <a:gd name="T45" fmla="*/ 455 h 467"/>
                  <a:gd name="T46" fmla="*/ 124 w 462"/>
                  <a:gd name="T47" fmla="*/ 441 h 467"/>
                  <a:gd name="T48" fmla="*/ 95 w 462"/>
                  <a:gd name="T49" fmla="*/ 422 h 467"/>
                  <a:gd name="T50" fmla="*/ 68 w 462"/>
                  <a:gd name="T51" fmla="*/ 399 h 467"/>
                  <a:gd name="T52" fmla="*/ 45 w 462"/>
                  <a:gd name="T53" fmla="*/ 371 h 467"/>
                  <a:gd name="T54" fmla="*/ 26 w 462"/>
                  <a:gd name="T55" fmla="*/ 341 h 467"/>
                  <a:gd name="T56" fmla="*/ 12 w 462"/>
                  <a:gd name="T57" fmla="*/ 308 h 467"/>
                  <a:gd name="T58" fmla="*/ 3 w 462"/>
                  <a:gd name="T59" fmla="*/ 271 h 467"/>
                  <a:gd name="T60" fmla="*/ 0 w 462"/>
                  <a:gd name="T61" fmla="*/ 233 h 467"/>
                  <a:gd name="T62" fmla="*/ 3 w 462"/>
                  <a:gd name="T63" fmla="*/ 196 h 467"/>
                  <a:gd name="T64" fmla="*/ 12 w 462"/>
                  <a:gd name="T65" fmla="*/ 160 h 467"/>
                  <a:gd name="T66" fmla="*/ 26 w 462"/>
                  <a:gd name="T67" fmla="*/ 126 h 467"/>
                  <a:gd name="T68" fmla="*/ 45 w 462"/>
                  <a:gd name="T69" fmla="*/ 96 h 467"/>
                  <a:gd name="T70" fmla="*/ 68 w 462"/>
                  <a:gd name="T71" fmla="*/ 69 h 467"/>
                  <a:gd name="T72" fmla="*/ 95 w 462"/>
                  <a:gd name="T73" fmla="*/ 45 h 467"/>
                  <a:gd name="T74" fmla="*/ 124 w 462"/>
                  <a:gd name="T75" fmla="*/ 26 h 467"/>
                  <a:gd name="T76" fmla="*/ 157 w 462"/>
                  <a:gd name="T77" fmla="*/ 12 h 467"/>
                  <a:gd name="T78" fmla="*/ 194 w 462"/>
                  <a:gd name="T79" fmla="*/ 3 h 467"/>
                  <a:gd name="T80" fmla="*/ 231 w 462"/>
                  <a:gd name="T81" fmla="*/ 0 h 4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62" h="467">
                    <a:moveTo>
                      <a:pt x="231" y="0"/>
                    </a:moveTo>
                    <a:lnTo>
                      <a:pt x="268" y="3"/>
                    </a:lnTo>
                    <a:lnTo>
                      <a:pt x="304" y="12"/>
                    </a:lnTo>
                    <a:lnTo>
                      <a:pt x="337" y="26"/>
                    </a:lnTo>
                    <a:lnTo>
                      <a:pt x="367" y="45"/>
                    </a:lnTo>
                    <a:lnTo>
                      <a:pt x="395" y="69"/>
                    </a:lnTo>
                    <a:lnTo>
                      <a:pt x="417" y="96"/>
                    </a:lnTo>
                    <a:lnTo>
                      <a:pt x="436" y="126"/>
                    </a:lnTo>
                    <a:lnTo>
                      <a:pt x="450" y="160"/>
                    </a:lnTo>
                    <a:lnTo>
                      <a:pt x="458" y="196"/>
                    </a:lnTo>
                    <a:lnTo>
                      <a:pt x="462" y="233"/>
                    </a:lnTo>
                    <a:lnTo>
                      <a:pt x="458" y="271"/>
                    </a:lnTo>
                    <a:lnTo>
                      <a:pt x="450" y="308"/>
                    </a:lnTo>
                    <a:lnTo>
                      <a:pt x="436" y="341"/>
                    </a:lnTo>
                    <a:lnTo>
                      <a:pt x="417" y="371"/>
                    </a:lnTo>
                    <a:lnTo>
                      <a:pt x="395" y="399"/>
                    </a:lnTo>
                    <a:lnTo>
                      <a:pt x="367" y="422"/>
                    </a:lnTo>
                    <a:lnTo>
                      <a:pt x="337" y="441"/>
                    </a:lnTo>
                    <a:lnTo>
                      <a:pt x="304" y="455"/>
                    </a:lnTo>
                    <a:lnTo>
                      <a:pt x="268" y="464"/>
                    </a:lnTo>
                    <a:lnTo>
                      <a:pt x="231" y="467"/>
                    </a:lnTo>
                    <a:lnTo>
                      <a:pt x="194" y="464"/>
                    </a:lnTo>
                    <a:lnTo>
                      <a:pt x="157" y="455"/>
                    </a:lnTo>
                    <a:lnTo>
                      <a:pt x="124" y="441"/>
                    </a:lnTo>
                    <a:lnTo>
                      <a:pt x="95" y="422"/>
                    </a:lnTo>
                    <a:lnTo>
                      <a:pt x="68" y="399"/>
                    </a:lnTo>
                    <a:lnTo>
                      <a:pt x="45" y="371"/>
                    </a:lnTo>
                    <a:lnTo>
                      <a:pt x="26" y="341"/>
                    </a:lnTo>
                    <a:lnTo>
                      <a:pt x="12" y="308"/>
                    </a:lnTo>
                    <a:lnTo>
                      <a:pt x="3" y="271"/>
                    </a:lnTo>
                    <a:lnTo>
                      <a:pt x="0" y="233"/>
                    </a:lnTo>
                    <a:lnTo>
                      <a:pt x="3" y="196"/>
                    </a:lnTo>
                    <a:lnTo>
                      <a:pt x="12" y="160"/>
                    </a:lnTo>
                    <a:lnTo>
                      <a:pt x="26" y="126"/>
                    </a:lnTo>
                    <a:lnTo>
                      <a:pt x="45" y="96"/>
                    </a:lnTo>
                    <a:lnTo>
                      <a:pt x="68" y="69"/>
                    </a:lnTo>
                    <a:lnTo>
                      <a:pt x="95" y="45"/>
                    </a:lnTo>
                    <a:lnTo>
                      <a:pt x="124" y="26"/>
                    </a:lnTo>
                    <a:lnTo>
                      <a:pt x="157" y="12"/>
                    </a:lnTo>
                    <a:lnTo>
                      <a:pt x="194" y="3"/>
                    </a:lnTo>
                    <a:lnTo>
                      <a:pt x="2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7" name="Freeform 9"/>
            <p:cNvSpPr/>
            <p:nvPr/>
          </p:nvSpPr>
          <p:spPr>
            <a:xfrm flipH="1">
              <a:off x="9343509" y="5443718"/>
              <a:ext cx="82490" cy="108861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8" name="이등변 삼각형 17"/>
            <p:cNvSpPr/>
            <p:nvPr/>
          </p:nvSpPr>
          <p:spPr>
            <a:xfrm rot="5400000">
              <a:off x="2800556" y="5437691"/>
              <a:ext cx="116650" cy="100560"/>
            </a:xfrm>
            <a:prstGeom prst="triangle">
              <a:avLst>
                <a:gd name="adj" fmla="val 50000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Freeform 26"/>
            <p:cNvSpPr>
              <a:spLocks noEditPoints="1"/>
            </p:cNvSpPr>
            <p:nvPr/>
          </p:nvSpPr>
          <p:spPr>
            <a:xfrm rot="5400000">
              <a:off x="8592903" y="5452739"/>
              <a:ext cx="108863" cy="85081"/>
            </a:xfrm>
            <a:custGeom>
              <a:avLst/>
              <a:gdLst>
                <a:gd name="T0" fmla="*/ 2528 w 5492"/>
                <a:gd name="T1" fmla="*/ 3685 h 4293"/>
                <a:gd name="T2" fmla="*/ 2403 w 5492"/>
                <a:gd name="T3" fmla="*/ 3950 h 4293"/>
                <a:gd name="T4" fmla="*/ 2527 w 5492"/>
                <a:gd name="T5" fmla="*/ 4215 h 4293"/>
                <a:gd name="T6" fmla="*/ 2783 w 5492"/>
                <a:gd name="T7" fmla="*/ 4293 h 4293"/>
                <a:gd name="T8" fmla="*/ 3051 w 5492"/>
                <a:gd name="T9" fmla="*/ 4114 h 4293"/>
                <a:gd name="T10" fmla="*/ 3077 w 5492"/>
                <a:gd name="T11" fmla="*/ 3848 h 4293"/>
                <a:gd name="T12" fmla="*/ 2849 w 5492"/>
                <a:gd name="T13" fmla="*/ 3622 h 4293"/>
                <a:gd name="T14" fmla="*/ 5194 w 5492"/>
                <a:gd name="T15" fmla="*/ 852 h 4293"/>
                <a:gd name="T16" fmla="*/ 4431 w 5492"/>
                <a:gd name="T17" fmla="*/ 373 h 4293"/>
                <a:gd name="T18" fmla="*/ 3574 w 5492"/>
                <a:gd name="T19" fmla="*/ 85 h 4293"/>
                <a:gd name="T20" fmla="*/ 2746 w 5492"/>
                <a:gd name="T21" fmla="*/ 0 h 4293"/>
                <a:gd name="T22" fmla="*/ 1919 w 5492"/>
                <a:gd name="T23" fmla="*/ 85 h 4293"/>
                <a:gd name="T24" fmla="*/ 1060 w 5492"/>
                <a:gd name="T25" fmla="*/ 373 h 4293"/>
                <a:gd name="T26" fmla="*/ 299 w 5492"/>
                <a:gd name="T27" fmla="*/ 852 h 4293"/>
                <a:gd name="T28" fmla="*/ 12 w 5492"/>
                <a:gd name="T29" fmla="*/ 1157 h 4293"/>
                <a:gd name="T30" fmla="*/ 71 w 5492"/>
                <a:gd name="T31" fmla="*/ 1432 h 4293"/>
                <a:gd name="T32" fmla="*/ 288 w 5492"/>
                <a:gd name="T33" fmla="*/ 1543 h 4293"/>
                <a:gd name="T34" fmla="*/ 522 w 5492"/>
                <a:gd name="T35" fmla="*/ 1477 h 4293"/>
                <a:gd name="T36" fmla="*/ 958 w 5492"/>
                <a:gd name="T37" fmla="*/ 1134 h 4293"/>
                <a:gd name="T38" fmla="*/ 1625 w 5492"/>
                <a:gd name="T39" fmla="*/ 813 h 4293"/>
                <a:gd name="T40" fmla="*/ 2746 w 5492"/>
                <a:gd name="T41" fmla="*/ 633 h 4293"/>
                <a:gd name="T42" fmla="*/ 3868 w 5492"/>
                <a:gd name="T43" fmla="*/ 813 h 4293"/>
                <a:gd name="T44" fmla="*/ 4534 w 5492"/>
                <a:gd name="T45" fmla="*/ 1134 h 4293"/>
                <a:gd name="T46" fmla="*/ 4969 w 5492"/>
                <a:gd name="T47" fmla="*/ 1477 h 4293"/>
                <a:gd name="T48" fmla="*/ 5263 w 5492"/>
                <a:gd name="T49" fmla="*/ 1532 h 4293"/>
                <a:gd name="T50" fmla="*/ 5456 w 5492"/>
                <a:gd name="T51" fmla="*/ 1383 h 4293"/>
                <a:gd name="T52" fmla="*/ 5456 w 5492"/>
                <a:gd name="T53" fmla="*/ 1102 h 4293"/>
                <a:gd name="T54" fmla="*/ 2332 w 5492"/>
                <a:gd name="T55" fmla="*/ 1230 h 4293"/>
                <a:gd name="T56" fmla="*/ 1094 w 5492"/>
                <a:gd name="T57" fmla="*/ 1739 h 4293"/>
                <a:gd name="T58" fmla="*/ 698 w 5492"/>
                <a:gd name="T59" fmla="*/ 2148 h 4293"/>
                <a:gd name="T60" fmla="*/ 759 w 5492"/>
                <a:gd name="T61" fmla="*/ 2452 h 4293"/>
                <a:gd name="T62" fmla="*/ 987 w 5492"/>
                <a:gd name="T63" fmla="*/ 2574 h 4293"/>
                <a:gd name="T64" fmla="*/ 1230 w 5492"/>
                <a:gd name="T65" fmla="*/ 2501 h 4293"/>
                <a:gd name="T66" fmla="*/ 1844 w 5492"/>
                <a:gd name="T67" fmla="*/ 2056 h 4293"/>
                <a:gd name="T68" fmla="*/ 2743 w 5492"/>
                <a:gd name="T69" fmla="*/ 1844 h 4293"/>
                <a:gd name="T70" fmla="*/ 3643 w 5492"/>
                <a:gd name="T71" fmla="*/ 2056 h 4293"/>
                <a:gd name="T72" fmla="*/ 4255 w 5492"/>
                <a:gd name="T73" fmla="*/ 2501 h 4293"/>
                <a:gd name="T74" fmla="*/ 4562 w 5492"/>
                <a:gd name="T75" fmla="*/ 2561 h 4293"/>
                <a:gd name="T76" fmla="*/ 4763 w 5492"/>
                <a:gd name="T77" fmla="*/ 2397 h 4293"/>
                <a:gd name="T78" fmla="*/ 4763 w 5492"/>
                <a:gd name="T79" fmla="*/ 2088 h 4293"/>
                <a:gd name="T80" fmla="*/ 4167 w 5492"/>
                <a:gd name="T81" fmla="*/ 1589 h 4293"/>
                <a:gd name="T82" fmla="*/ 2881 w 5492"/>
                <a:gd name="T83" fmla="*/ 1203 h 4293"/>
                <a:gd name="T84" fmla="*/ 2362 w 5492"/>
                <a:gd name="T85" fmla="*/ 2451 h 4293"/>
                <a:gd name="T86" fmla="*/ 1694 w 5492"/>
                <a:gd name="T87" fmla="*/ 2819 h 4293"/>
                <a:gd name="T88" fmla="*/ 1546 w 5492"/>
                <a:gd name="T89" fmla="*/ 3074 h 4293"/>
                <a:gd name="T90" fmla="*/ 1637 w 5492"/>
                <a:gd name="T91" fmla="*/ 3334 h 4293"/>
                <a:gd name="T92" fmla="*/ 1860 w 5492"/>
                <a:gd name="T93" fmla="*/ 3429 h 4293"/>
                <a:gd name="T94" fmla="*/ 2082 w 5492"/>
                <a:gd name="T95" fmla="*/ 3334 h 4293"/>
                <a:gd name="T96" fmla="*/ 2429 w 5492"/>
                <a:gd name="T97" fmla="*/ 3100 h 4293"/>
                <a:gd name="T98" fmla="*/ 2793 w 5492"/>
                <a:gd name="T99" fmla="*/ 3040 h 4293"/>
                <a:gd name="T100" fmla="*/ 3228 w 5492"/>
                <a:gd name="T101" fmla="*/ 3184 h 4293"/>
                <a:gd name="T102" fmla="*/ 3487 w 5492"/>
                <a:gd name="T103" fmla="*/ 3393 h 4293"/>
                <a:gd name="T104" fmla="*/ 3780 w 5492"/>
                <a:gd name="T105" fmla="*/ 3393 h 4293"/>
                <a:gd name="T106" fmla="*/ 3934 w 5492"/>
                <a:gd name="T107" fmla="*/ 3197 h 4293"/>
                <a:gd name="T108" fmla="*/ 3878 w 5492"/>
                <a:gd name="T109" fmla="*/ 2900 h 4293"/>
                <a:gd name="T110" fmla="*/ 3417 w 5492"/>
                <a:gd name="T111" fmla="*/ 2556 h 4293"/>
                <a:gd name="T112" fmla="*/ 2746 w 5492"/>
                <a:gd name="T113" fmla="*/ 2403 h 4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492" h="4293">
                  <a:moveTo>
                    <a:pt x="2747" y="3607"/>
                  </a:moveTo>
                  <a:lnTo>
                    <a:pt x="2711" y="3609"/>
                  </a:lnTo>
                  <a:lnTo>
                    <a:pt x="2645" y="3622"/>
                  </a:lnTo>
                  <a:lnTo>
                    <a:pt x="2583" y="3649"/>
                  </a:lnTo>
                  <a:lnTo>
                    <a:pt x="2528" y="3685"/>
                  </a:lnTo>
                  <a:lnTo>
                    <a:pt x="2481" y="3733"/>
                  </a:lnTo>
                  <a:lnTo>
                    <a:pt x="2443" y="3787"/>
                  </a:lnTo>
                  <a:lnTo>
                    <a:pt x="2417" y="3848"/>
                  </a:lnTo>
                  <a:lnTo>
                    <a:pt x="2403" y="3916"/>
                  </a:lnTo>
                  <a:lnTo>
                    <a:pt x="2403" y="3950"/>
                  </a:lnTo>
                  <a:lnTo>
                    <a:pt x="2403" y="3986"/>
                  </a:lnTo>
                  <a:lnTo>
                    <a:pt x="2417" y="4052"/>
                  </a:lnTo>
                  <a:lnTo>
                    <a:pt x="2443" y="4114"/>
                  </a:lnTo>
                  <a:lnTo>
                    <a:pt x="2481" y="4169"/>
                  </a:lnTo>
                  <a:lnTo>
                    <a:pt x="2527" y="4215"/>
                  </a:lnTo>
                  <a:lnTo>
                    <a:pt x="2583" y="4253"/>
                  </a:lnTo>
                  <a:lnTo>
                    <a:pt x="2645" y="4279"/>
                  </a:lnTo>
                  <a:lnTo>
                    <a:pt x="2711" y="4293"/>
                  </a:lnTo>
                  <a:lnTo>
                    <a:pt x="2747" y="4293"/>
                  </a:lnTo>
                  <a:lnTo>
                    <a:pt x="2783" y="4293"/>
                  </a:lnTo>
                  <a:lnTo>
                    <a:pt x="2849" y="4279"/>
                  </a:lnTo>
                  <a:lnTo>
                    <a:pt x="2911" y="4253"/>
                  </a:lnTo>
                  <a:lnTo>
                    <a:pt x="2966" y="4215"/>
                  </a:lnTo>
                  <a:lnTo>
                    <a:pt x="3013" y="4169"/>
                  </a:lnTo>
                  <a:lnTo>
                    <a:pt x="3051" y="4114"/>
                  </a:lnTo>
                  <a:lnTo>
                    <a:pt x="3077" y="4052"/>
                  </a:lnTo>
                  <a:lnTo>
                    <a:pt x="3090" y="3986"/>
                  </a:lnTo>
                  <a:lnTo>
                    <a:pt x="3091" y="3950"/>
                  </a:lnTo>
                  <a:lnTo>
                    <a:pt x="3090" y="3916"/>
                  </a:lnTo>
                  <a:lnTo>
                    <a:pt x="3077" y="3848"/>
                  </a:lnTo>
                  <a:lnTo>
                    <a:pt x="3051" y="3787"/>
                  </a:lnTo>
                  <a:lnTo>
                    <a:pt x="3013" y="3733"/>
                  </a:lnTo>
                  <a:lnTo>
                    <a:pt x="2966" y="3685"/>
                  </a:lnTo>
                  <a:lnTo>
                    <a:pt x="2911" y="3648"/>
                  </a:lnTo>
                  <a:lnTo>
                    <a:pt x="2849" y="3622"/>
                  </a:lnTo>
                  <a:lnTo>
                    <a:pt x="2783" y="3609"/>
                  </a:lnTo>
                  <a:lnTo>
                    <a:pt x="2747" y="3607"/>
                  </a:lnTo>
                  <a:close/>
                  <a:moveTo>
                    <a:pt x="5399" y="1030"/>
                  </a:moveTo>
                  <a:lnTo>
                    <a:pt x="5332" y="968"/>
                  </a:lnTo>
                  <a:lnTo>
                    <a:pt x="5194" y="852"/>
                  </a:lnTo>
                  <a:lnTo>
                    <a:pt x="5050" y="741"/>
                  </a:lnTo>
                  <a:lnTo>
                    <a:pt x="4902" y="638"/>
                  </a:lnTo>
                  <a:lnTo>
                    <a:pt x="4749" y="542"/>
                  </a:lnTo>
                  <a:lnTo>
                    <a:pt x="4592" y="454"/>
                  </a:lnTo>
                  <a:lnTo>
                    <a:pt x="4431" y="373"/>
                  </a:lnTo>
                  <a:lnTo>
                    <a:pt x="4266" y="300"/>
                  </a:lnTo>
                  <a:lnTo>
                    <a:pt x="4098" y="235"/>
                  </a:lnTo>
                  <a:lnTo>
                    <a:pt x="3927" y="178"/>
                  </a:lnTo>
                  <a:lnTo>
                    <a:pt x="3751" y="127"/>
                  </a:lnTo>
                  <a:lnTo>
                    <a:pt x="3574" y="85"/>
                  </a:lnTo>
                  <a:lnTo>
                    <a:pt x="3394" y="52"/>
                  </a:lnTo>
                  <a:lnTo>
                    <a:pt x="3211" y="26"/>
                  </a:lnTo>
                  <a:lnTo>
                    <a:pt x="3026" y="10"/>
                  </a:lnTo>
                  <a:lnTo>
                    <a:pt x="2839" y="2"/>
                  </a:lnTo>
                  <a:lnTo>
                    <a:pt x="2746" y="0"/>
                  </a:lnTo>
                  <a:lnTo>
                    <a:pt x="2652" y="2"/>
                  </a:lnTo>
                  <a:lnTo>
                    <a:pt x="2466" y="10"/>
                  </a:lnTo>
                  <a:lnTo>
                    <a:pt x="2282" y="26"/>
                  </a:lnTo>
                  <a:lnTo>
                    <a:pt x="2099" y="52"/>
                  </a:lnTo>
                  <a:lnTo>
                    <a:pt x="1919" y="85"/>
                  </a:lnTo>
                  <a:lnTo>
                    <a:pt x="1740" y="127"/>
                  </a:lnTo>
                  <a:lnTo>
                    <a:pt x="1566" y="178"/>
                  </a:lnTo>
                  <a:lnTo>
                    <a:pt x="1395" y="235"/>
                  </a:lnTo>
                  <a:lnTo>
                    <a:pt x="1226" y="300"/>
                  </a:lnTo>
                  <a:lnTo>
                    <a:pt x="1060" y="373"/>
                  </a:lnTo>
                  <a:lnTo>
                    <a:pt x="899" y="454"/>
                  </a:lnTo>
                  <a:lnTo>
                    <a:pt x="742" y="542"/>
                  </a:lnTo>
                  <a:lnTo>
                    <a:pt x="590" y="638"/>
                  </a:lnTo>
                  <a:lnTo>
                    <a:pt x="441" y="741"/>
                  </a:lnTo>
                  <a:lnTo>
                    <a:pt x="299" y="852"/>
                  </a:lnTo>
                  <a:lnTo>
                    <a:pt x="160" y="970"/>
                  </a:lnTo>
                  <a:lnTo>
                    <a:pt x="93" y="1030"/>
                  </a:lnTo>
                  <a:lnTo>
                    <a:pt x="71" y="1053"/>
                  </a:lnTo>
                  <a:lnTo>
                    <a:pt x="35" y="1104"/>
                  </a:lnTo>
                  <a:lnTo>
                    <a:pt x="12" y="1157"/>
                  </a:lnTo>
                  <a:lnTo>
                    <a:pt x="0" y="1215"/>
                  </a:lnTo>
                  <a:lnTo>
                    <a:pt x="0" y="1272"/>
                  </a:lnTo>
                  <a:lnTo>
                    <a:pt x="12" y="1328"/>
                  </a:lnTo>
                  <a:lnTo>
                    <a:pt x="35" y="1383"/>
                  </a:lnTo>
                  <a:lnTo>
                    <a:pt x="71" y="1432"/>
                  </a:lnTo>
                  <a:lnTo>
                    <a:pt x="93" y="1455"/>
                  </a:lnTo>
                  <a:lnTo>
                    <a:pt x="117" y="1477"/>
                  </a:lnTo>
                  <a:lnTo>
                    <a:pt x="170" y="1510"/>
                  </a:lnTo>
                  <a:lnTo>
                    <a:pt x="228" y="1532"/>
                  </a:lnTo>
                  <a:lnTo>
                    <a:pt x="288" y="1543"/>
                  </a:lnTo>
                  <a:lnTo>
                    <a:pt x="319" y="1543"/>
                  </a:lnTo>
                  <a:lnTo>
                    <a:pt x="350" y="1543"/>
                  </a:lnTo>
                  <a:lnTo>
                    <a:pt x="411" y="1532"/>
                  </a:lnTo>
                  <a:lnTo>
                    <a:pt x="469" y="1510"/>
                  </a:lnTo>
                  <a:lnTo>
                    <a:pt x="522" y="1477"/>
                  </a:lnTo>
                  <a:lnTo>
                    <a:pt x="546" y="1455"/>
                  </a:lnTo>
                  <a:lnTo>
                    <a:pt x="601" y="1405"/>
                  </a:lnTo>
                  <a:lnTo>
                    <a:pt x="716" y="1308"/>
                  </a:lnTo>
                  <a:lnTo>
                    <a:pt x="834" y="1218"/>
                  </a:lnTo>
                  <a:lnTo>
                    <a:pt x="958" y="1134"/>
                  </a:lnTo>
                  <a:lnTo>
                    <a:pt x="1085" y="1056"/>
                  </a:lnTo>
                  <a:lnTo>
                    <a:pt x="1215" y="986"/>
                  </a:lnTo>
                  <a:lnTo>
                    <a:pt x="1349" y="922"/>
                  </a:lnTo>
                  <a:lnTo>
                    <a:pt x="1485" y="865"/>
                  </a:lnTo>
                  <a:lnTo>
                    <a:pt x="1625" y="813"/>
                  </a:lnTo>
                  <a:lnTo>
                    <a:pt x="1768" y="768"/>
                  </a:lnTo>
                  <a:lnTo>
                    <a:pt x="1985" y="712"/>
                  </a:lnTo>
                  <a:lnTo>
                    <a:pt x="2285" y="662"/>
                  </a:lnTo>
                  <a:lnTo>
                    <a:pt x="2590" y="636"/>
                  </a:lnTo>
                  <a:lnTo>
                    <a:pt x="2746" y="633"/>
                  </a:lnTo>
                  <a:lnTo>
                    <a:pt x="2901" y="636"/>
                  </a:lnTo>
                  <a:lnTo>
                    <a:pt x="3208" y="662"/>
                  </a:lnTo>
                  <a:lnTo>
                    <a:pt x="3506" y="712"/>
                  </a:lnTo>
                  <a:lnTo>
                    <a:pt x="3725" y="768"/>
                  </a:lnTo>
                  <a:lnTo>
                    <a:pt x="3868" y="813"/>
                  </a:lnTo>
                  <a:lnTo>
                    <a:pt x="4007" y="865"/>
                  </a:lnTo>
                  <a:lnTo>
                    <a:pt x="4144" y="922"/>
                  </a:lnTo>
                  <a:lnTo>
                    <a:pt x="4277" y="986"/>
                  </a:lnTo>
                  <a:lnTo>
                    <a:pt x="4408" y="1056"/>
                  </a:lnTo>
                  <a:lnTo>
                    <a:pt x="4534" y="1134"/>
                  </a:lnTo>
                  <a:lnTo>
                    <a:pt x="4657" y="1218"/>
                  </a:lnTo>
                  <a:lnTo>
                    <a:pt x="4776" y="1307"/>
                  </a:lnTo>
                  <a:lnTo>
                    <a:pt x="4890" y="1403"/>
                  </a:lnTo>
                  <a:lnTo>
                    <a:pt x="4946" y="1455"/>
                  </a:lnTo>
                  <a:lnTo>
                    <a:pt x="4969" y="1477"/>
                  </a:lnTo>
                  <a:lnTo>
                    <a:pt x="5023" y="1509"/>
                  </a:lnTo>
                  <a:lnTo>
                    <a:pt x="5082" y="1532"/>
                  </a:lnTo>
                  <a:lnTo>
                    <a:pt x="5142" y="1542"/>
                  </a:lnTo>
                  <a:lnTo>
                    <a:pt x="5203" y="1542"/>
                  </a:lnTo>
                  <a:lnTo>
                    <a:pt x="5263" y="1532"/>
                  </a:lnTo>
                  <a:lnTo>
                    <a:pt x="5322" y="1509"/>
                  </a:lnTo>
                  <a:lnTo>
                    <a:pt x="5375" y="1477"/>
                  </a:lnTo>
                  <a:lnTo>
                    <a:pt x="5399" y="1455"/>
                  </a:lnTo>
                  <a:lnTo>
                    <a:pt x="5422" y="1432"/>
                  </a:lnTo>
                  <a:lnTo>
                    <a:pt x="5456" y="1383"/>
                  </a:lnTo>
                  <a:lnTo>
                    <a:pt x="5481" y="1328"/>
                  </a:lnTo>
                  <a:lnTo>
                    <a:pt x="5492" y="1272"/>
                  </a:lnTo>
                  <a:lnTo>
                    <a:pt x="5492" y="1215"/>
                  </a:lnTo>
                  <a:lnTo>
                    <a:pt x="5481" y="1157"/>
                  </a:lnTo>
                  <a:lnTo>
                    <a:pt x="5456" y="1102"/>
                  </a:lnTo>
                  <a:lnTo>
                    <a:pt x="5422" y="1053"/>
                  </a:lnTo>
                  <a:lnTo>
                    <a:pt x="5399" y="1030"/>
                  </a:lnTo>
                  <a:close/>
                  <a:moveTo>
                    <a:pt x="2743" y="1202"/>
                  </a:moveTo>
                  <a:lnTo>
                    <a:pt x="2604" y="1203"/>
                  </a:lnTo>
                  <a:lnTo>
                    <a:pt x="2332" y="1230"/>
                  </a:lnTo>
                  <a:lnTo>
                    <a:pt x="2066" y="1282"/>
                  </a:lnTo>
                  <a:lnTo>
                    <a:pt x="1807" y="1360"/>
                  </a:lnTo>
                  <a:lnTo>
                    <a:pt x="1557" y="1462"/>
                  </a:lnTo>
                  <a:lnTo>
                    <a:pt x="1320" y="1589"/>
                  </a:lnTo>
                  <a:lnTo>
                    <a:pt x="1094" y="1739"/>
                  </a:lnTo>
                  <a:lnTo>
                    <a:pt x="882" y="1912"/>
                  </a:lnTo>
                  <a:lnTo>
                    <a:pt x="782" y="2008"/>
                  </a:lnTo>
                  <a:lnTo>
                    <a:pt x="759" y="2033"/>
                  </a:lnTo>
                  <a:lnTo>
                    <a:pt x="722" y="2088"/>
                  </a:lnTo>
                  <a:lnTo>
                    <a:pt x="698" y="2148"/>
                  </a:lnTo>
                  <a:lnTo>
                    <a:pt x="686" y="2211"/>
                  </a:lnTo>
                  <a:lnTo>
                    <a:pt x="686" y="2275"/>
                  </a:lnTo>
                  <a:lnTo>
                    <a:pt x="698" y="2337"/>
                  </a:lnTo>
                  <a:lnTo>
                    <a:pt x="722" y="2397"/>
                  </a:lnTo>
                  <a:lnTo>
                    <a:pt x="759" y="2452"/>
                  </a:lnTo>
                  <a:lnTo>
                    <a:pt x="782" y="2478"/>
                  </a:lnTo>
                  <a:lnTo>
                    <a:pt x="808" y="2501"/>
                  </a:lnTo>
                  <a:lnTo>
                    <a:pt x="863" y="2537"/>
                  </a:lnTo>
                  <a:lnTo>
                    <a:pt x="924" y="2561"/>
                  </a:lnTo>
                  <a:lnTo>
                    <a:pt x="987" y="2574"/>
                  </a:lnTo>
                  <a:lnTo>
                    <a:pt x="1019" y="2576"/>
                  </a:lnTo>
                  <a:lnTo>
                    <a:pt x="1052" y="2574"/>
                  </a:lnTo>
                  <a:lnTo>
                    <a:pt x="1115" y="2561"/>
                  </a:lnTo>
                  <a:lnTo>
                    <a:pt x="1176" y="2537"/>
                  </a:lnTo>
                  <a:lnTo>
                    <a:pt x="1230" y="2501"/>
                  </a:lnTo>
                  <a:lnTo>
                    <a:pt x="1256" y="2478"/>
                  </a:lnTo>
                  <a:lnTo>
                    <a:pt x="1331" y="2404"/>
                  </a:lnTo>
                  <a:lnTo>
                    <a:pt x="1493" y="2272"/>
                  </a:lnTo>
                  <a:lnTo>
                    <a:pt x="1664" y="2155"/>
                  </a:lnTo>
                  <a:lnTo>
                    <a:pt x="1844" y="2056"/>
                  </a:lnTo>
                  <a:lnTo>
                    <a:pt x="2033" y="1974"/>
                  </a:lnTo>
                  <a:lnTo>
                    <a:pt x="2229" y="1910"/>
                  </a:lnTo>
                  <a:lnTo>
                    <a:pt x="2432" y="1869"/>
                  </a:lnTo>
                  <a:lnTo>
                    <a:pt x="2638" y="1847"/>
                  </a:lnTo>
                  <a:lnTo>
                    <a:pt x="2743" y="1844"/>
                  </a:lnTo>
                  <a:lnTo>
                    <a:pt x="2848" y="1847"/>
                  </a:lnTo>
                  <a:lnTo>
                    <a:pt x="3055" y="1869"/>
                  </a:lnTo>
                  <a:lnTo>
                    <a:pt x="3257" y="1910"/>
                  </a:lnTo>
                  <a:lnTo>
                    <a:pt x="3453" y="1974"/>
                  </a:lnTo>
                  <a:lnTo>
                    <a:pt x="3643" y="2056"/>
                  </a:lnTo>
                  <a:lnTo>
                    <a:pt x="3823" y="2155"/>
                  </a:lnTo>
                  <a:lnTo>
                    <a:pt x="3994" y="2272"/>
                  </a:lnTo>
                  <a:lnTo>
                    <a:pt x="4154" y="2404"/>
                  </a:lnTo>
                  <a:lnTo>
                    <a:pt x="4230" y="2478"/>
                  </a:lnTo>
                  <a:lnTo>
                    <a:pt x="4255" y="2501"/>
                  </a:lnTo>
                  <a:lnTo>
                    <a:pt x="4311" y="2537"/>
                  </a:lnTo>
                  <a:lnTo>
                    <a:pt x="4372" y="2561"/>
                  </a:lnTo>
                  <a:lnTo>
                    <a:pt x="4435" y="2574"/>
                  </a:lnTo>
                  <a:lnTo>
                    <a:pt x="4500" y="2574"/>
                  </a:lnTo>
                  <a:lnTo>
                    <a:pt x="4562" y="2561"/>
                  </a:lnTo>
                  <a:lnTo>
                    <a:pt x="4622" y="2537"/>
                  </a:lnTo>
                  <a:lnTo>
                    <a:pt x="4678" y="2501"/>
                  </a:lnTo>
                  <a:lnTo>
                    <a:pt x="4703" y="2478"/>
                  </a:lnTo>
                  <a:lnTo>
                    <a:pt x="4727" y="2452"/>
                  </a:lnTo>
                  <a:lnTo>
                    <a:pt x="4763" y="2397"/>
                  </a:lnTo>
                  <a:lnTo>
                    <a:pt x="4788" y="2337"/>
                  </a:lnTo>
                  <a:lnTo>
                    <a:pt x="4801" y="2275"/>
                  </a:lnTo>
                  <a:lnTo>
                    <a:pt x="4801" y="2211"/>
                  </a:lnTo>
                  <a:lnTo>
                    <a:pt x="4788" y="2148"/>
                  </a:lnTo>
                  <a:lnTo>
                    <a:pt x="4763" y="2088"/>
                  </a:lnTo>
                  <a:lnTo>
                    <a:pt x="4727" y="2033"/>
                  </a:lnTo>
                  <a:lnTo>
                    <a:pt x="4703" y="2008"/>
                  </a:lnTo>
                  <a:lnTo>
                    <a:pt x="4603" y="1912"/>
                  </a:lnTo>
                  <a:lnTo>
                    <a:pt x="4392" y="1739"/>
                  </a:lnTo>
                  <a:lnTo>
                    <a:pt x="4167" y="1589"/>
                  </a:lnTo>
                  <a:lnTo>
                    <a:pt x="3928" y="1462"/>
                  </a:lnTo>
                  <a:lnTo>
                    <a:pt x="3679" y="1360"/>
                  </a:lnTo>
                  <a:lnTo>
                    <a:pt x="3421" y="1282"/>
                  </a:lnTo>
                  <a:lnTo>
                    <a:pt x="3155" y="1230"/>
                  </a:lnTo>
                  <a:lnTo>
                    <a:pt x="2881" y="1203"/>
                  </a:lnTo>
                  <a:lnTo>
                    <a:pt x="2743" y="1202"/>
                  </a:lnTo>
                  <a:close/>
                  <a:moveTo>
                    <a:pt x="2746" y="2403"/>
                  </a:moveTo>
                  <a:lnTo>
                    <a:pt x="2668" y="2404"/>
                  </a:lnTo>
                  <a:lnTo>
                    <a:pt x="2514" y="2420"/>
                  </a:lnTo>
                  <a:lnTo>
                    <a:pt x="2362" y="2451"/>
                  </a:lnTo>
                  <a:lnTo>
                    <a:pt x="2217" y="2497"/>
                  </a:lnTo>
                  <a:lnTo>
                    <a:pt x="2076" y="2556"/>
                  </a:lnTo>
                  <a:lnTo>
                    <a:pt x="1940" y="2631"/>
                  </a:lnTo>
                  <a:lnTo>
                    <a:pt x="1814" y="2719"/>
                  </a:lnTo>
                  <a:lnTo>
                    <a:pt x="1694" y="2819"/>
                  </a:lnTo>
                  <a:lnTo>
                    <a:pt x="1637" y="2876"/>
                  </a:lnTo>
                  <a:lnTo>
                    <a:pt x="1615" y="2900"/>
                  </a:lnTo>
                  <a:lnTo>
                    <a:pt x="1580" y="2955"/>
                  </a:lnTo>
                  <a:lnTo>
                    <a:pt x="1557" y="3012"/>
                  </a:lnTo>
                  <a:lnTo>
                    <a:pt x="1546" y="3074"/>
                  </a:lnTo>
                  <a:lnTo>
                    <a:pt x="1546" y="3136"/>
                  </a:lnTo>
                  <a:lnTo>
                    <a:pt x="1557" y="3197"/>
                  </a:lnTo>
                  <a:lnTo>
                    <a:pt x="1580" y="3256"/>
                  </a:lnTo>
                  <a:lnTo>
                    <a:pt x="1615" y="3309"/>
                  </a:lnTo>
                  <a:lnTo>
                    <a:pt x="1637" y="3334"/>
                  </a:lnTo>
                  <a:lnTo>
                    <a:pt x="1661" y="3357"/>
                  </a:lnTo>
                  <a:lnTo>
                    <a:pt x="1713" y="3393"/>
                  </a:lnTo>
                  <a:lnTo>
                    <a:pt x="1769" y="3416"/>
                  </a:lnTo>
                  <a:lnTo>
                    <a:pt x="1830" y="3427"/>
                  </a:lnTo>
                  <a:lnTo>
                    <a:pt x="1860" y="3429"/>
                  </a:lnTo>
                  <a:lnTo>
                    <a:pt x="1890" y="3427"/>
                  </a:lnTo>
                  <a:lnTo>
                    <a:pt x="1949" y="3416"/>
                  </a:lnTo>
                  <a:lnTo>
                    <a:pt x="2005" y="3393"/>
                  </a:lnTo>
                  <a:lnTo>
                    <a:pt x="2057" y="3357"/>
                  </a:lnTo>
                  <a:lnTo>
                    <a:pt x="2082" y="3334"/>
                  </a:lnTo>
                  <a:lnTo>
                    <a:pt x="2115" y="3300"/>
                  </a:lnTo>
                  <a:lnTo>
                    <a:pt x="2187" y="3239"/>
                  </a:lnTo>
                  <a:lnTo>
                    <a:pt x="2263" y="3184"/>
                  </a:lnTo>
                  <a:lnTo>
                    <a:pt x="2344" y="3138"/>
                  </a:lnTo>
                  <a:lnTo>
                    <a:pt x="2429" y="3100"/>
                  </a:lnTo>
                  <a:lnTo>
                    <a:pt x="2517" y="3070"/>
                  </a:lnTo>
                  <a:lnTo>
                    <a:pt x="2607" y="3051"/>
                  </a:lnTo>
                  <a:lnTo>
                    <a:pt x="2699" y="3041"/>
                  </a:lnTo>
                  <a:lnTo>
                    <a:pt x="2746" y="3040"/>
                  </a:lnTo>
                  <a:lnTo>
                    <a:pt x="2793" y="3040"/>
                  </a:lnTo>
                  <a:lnTo>
                    <a:pt x="2885" y="3051"/>
                  </a:lnTo>
                  <a:lnTo>
                    <a:pt x="2976" y="3070"/>
                  </a:lnTo>
                  <a:lnTo>
                    <a:pt x="3064" y="3100"/>
                  </a:lnTo>
                  <a:lnTo>
                    <a:pt x="3147" y="3138"/>
                  </a:lnTo>
                  <a:lnTo>
                    <a:pt x="3228" y="3184"/>
                  </a:lnTo>
                  <a:lnTo>
                    <a:pt x="3304" y="3239"/>
                  </a:lnTo>
                  <a:lnTo>
                    <a:pt x="3376" y="3300"/>
                  </a:lnTo>
                  <a:lnTo>
                    <a:pt x="3411" y="3334"/>
                  </a:lnTo>
                  <a:lnTo>
                    <a:pt x="3434" y="3357"/>
                  </a:lnTo>
                  <a:lnTo>
                    <a:pt x="3487" y="3393"/>
                  </a:lnTo>
                  <a:lnTo>
                    <a:pt x="3543" y="3416"/>
                  </a:lnTo>
                  <a:lnTo>
                    <a:pt x="3603" y="3427"/>
                  </a:lnTo>
                  <a:lnTo>
                    <a:pt x="3663" y="3427"/>
                  </a:lnTo>
                  <a:lnTo>
                    <a:pt x="3722" y="3416"/>
                  </a:lnTo>
                  <a:lnTo>
                    <a:pt x="3780" y="3393"/>
                  </a:lnTo>
                  <a:lnTo>
                    <a:pt x="3832" y="3357"/>
                  </a:lnTo>
                  <a:lnTo>
                    <a:pt x="3855" y="3334"/>
                  </a:lnTo>
                  <a:lnTo>
                    <a:pt x="3878" y="3309"/>
                  </a:lnTo>
                  <a:lnTo>
                    <a:pt x="3912" y="3256"/>
                  </a:lnTo>
                  <a:lnTo>
                    <a:pt x="3934" y="3197"/>
                  </a:lnTo>
                  <a:lnTo>
                    <a:pt x="3945" y="3136"/>
                  </a:lnTo>
                  <a:lnTo>
                    <a:pt x="3945" y="3074"/>
                  </a:lnTo>
                  <a:lnTo>
                    <a:pt x="3934" y="3012"/>
                  </a:lnTo>
                  <a:lnTo>
                    <a:pt x="3912" y="2955"/>
                  </a:lnTo>
                  <a:lnTo>
                    <a:pt x="3878" y="2900"/>
                  </a:lnTo>
                  <a:lnTo>
                    <a:pt x="3855" y="2876"/>
                  </a:lnTo>
                  <a:lnTo>
                    <a:pt x="3798" y="2819"/>
                  </a:lnTo>
                  <a:lnTo>
                    <a:pt x="3679" y="2719"/>
                  </a:lnTo>
                  <a:lnTo>
                    <a:pt x="3551" y="2631"/>
                  </a:lnTo>
                  <a:lnTo>
                    <a:pt x="3417" y="2556"/>
                  </a:lnTo>
                  <a:lnTo>
                    <a:pt x="3276" y="2497"/>
                  </a:lnTo>
                  <a:lnTo>
                    <a:pt x="3130" y="2451"/>
                  </a:lnTo>
                  <a:lnTo>
                    <a:pt x="2979" y="2420"/>
                  </a:lnTo>
                  <a:lnTo>
                    <a:pt x="2825" y="2404"/>
                  </a:lnTo>
                  <a:lnTo>
                    <a:pt x="2746" y="240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9" name="직사각형 8"/>
          <p:cNvSpPr/>
          <p:nvPr/>
        </p:nvSpPr>
        <p:spPr>
          <a:xfrm>
            <a:off x="4234275" y="4004127"/>
            <a:ext cx="37234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2000" b="1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Yery</a:t>
            </a:r>
            <a:r>
              <a:rPr lang="ko-KR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altLang="ko-KR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Kim</a:t>
            </a:r>
            <a:r>
              <a:rPr lang="ko-KR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altLang="ko-KR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&amp;</a:t>
            </a:r>
            <a:r>
              <a:rPr lang="ko-KR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altLang="ko-KR" sz="2000" b="1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Myenghwha</a:t>
            </a:r>
            <a:r>
              <a:rPr lang="en-US" altLang="ko-KR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Kim</a:t>
            </a:r>
            <a:endParaRPr lang="ko-KR" altLang="en-US" sz="20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123825" y="152400"/>
            <a:ext cx="11944350" cy="6553200"/>
            <a:chOff x="123825" y="152400"/>
            <a:chExt cx="11944350" cy="6553200"/>
          </a:xfrm>
        </p:grpSpPr>
        <p:sp>
          <p:nvSpPr>
            <p:cNvPr id="6" name="사각형: 둥근 모서리 5">
              <a:extLst>
                <a:ext uri="{FF2B5EF4-FFF2-40B4-BE49-F238E27FC236}">
                  <a16:creationId xmlns:a16="http://schemas.microsoft.com/office/drawing/2014/main" id="{40432376-507C-4E07-BDB6-0396C1E39A60}"/>
                </a:ext>
              </a:extLst>
            </p:cNvPr>
            <p:cNvSpPr/>
            <p:nvPr/>
          </p:nvSpPr>
          <p:spPr>
            <a:xfrm>
              <a:off x="123825" y="152400"/>
              <a:ext cx="11944350" cy="6553200"/>
            </a:xfrm>
            <a:prstGeom prst="roundRect">
              <a:avLst>
                <a:gd name="adj" fmla="val 1406"/>
              </a:avLst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사각형: 둥근 모서리 6">
              <a:extLst>
                <a:ext uri="{FF2B5EF4-FFF2-40B4-BE49-F238E27FC236}">
                  <a16:creationId xmlns:a16="http://schemas.microsoft.com/office/drawing/2014/main" id="{CE7B2092-F06A-41A6-A715-3A7AD45BE54A}"/>
                </a:ext>
              </a:extLst>
            </p:cNvPr>
            <p:cNvSpPr/>
            <p:nvPr/>
          </p:nvSpPr>
          <p:spPr>
            <a:xfrm>
              <a:off x="195262" y="219075"/>
              <a:ext cx="11801475" cy="6181725"/>
            </a:xfrm>
            <a:prstGeom prst="roundRect">
              <a:avLst>
                <a:gd name="adj" fmla="val 970"/>
              </a:avLst>
            </a:prstGeom>
            <a:solidFill>
              <a:schemeClr val="bg1"/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dist="76200" dir="2700000" algn="tl" rotWithShape="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08000" rtlCol="0" anchor="t"/>
            <a:lstStyle/>
            <a:p>
              <a:pPr algn="ctr" latinLnBrk="0">
                <a:defRPr/>
              </a:pPr>
              <a:r>
                <a:rPr lang="en-US" altLang="ko-KR" sz="24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PPT PREESNTATION</a:t>
              </a:r>
            </a:p>
            <a:p>
              <a:pPr algn="ctr" latinLnBrk="0">
                <a:lnSpc>
                  <a:spcPct val="150000"/>
                </a:lnSpc>
                <a:defRPr/>
              </a:pPr>
              <a:r>
                <a:rPr lang="en-US" altLang="ko-KR" sz="700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Enjoy your stylish business and campus life with BIZCAM</a:t>
              </a:r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9C4370BB-59AA-4774-9612-2FB8BF37EC1F}"/>
                </a:ext>
              </a:extLst>
            </p:cNvPr>
            <p:cNvGrpSpPr/>
            <p:nvPr/>
          </p:nvGrpSpPr>
          <p:grpSpPr>
            <a:xfrm>
              <a:off x="341901" y="6412870"/>
              <a:ext cx="11301626" cy="261610"/>
              <a:chOff x="322851" y="6338085"/>
              <a:chExt cx="11301626" cy="261610"/>
            </a:xfrm>
          </p:grpSpPr>
          <p:cxnSp>
            <p:nvCxnSpPr>
              <p:cNvPr id="11" name="직선 연결선 10">
                <a:extLst>
                  <a:ext uri="{FF2B5EF4-FFF2-40B4-BE49-F238E27FC236}">
                    <a16:creationId xmlns:a16="http://schemas.microsoft.com/office/drawing/2014/main" id="{3A7909E5-BD51-4784-B97A-4846F68406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64248" y="6465631"/>
                <a:ext cx="7956000" cy="0"/>
              </a:xfrm>
              <a:prstGeom prst="line">
                <a:avLst/>
              </a:prstGeom>
              <a:ln w="25400">
                <a:solidFill>
                  <a:schemeClr val="bg1">
                    <a:lumMod val="9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직선 연결선 11">
                <a:extLst>
                  <a:ext uri="{FF2B5EF4-FFF2-40B4-BE49-F238E27FC236}">
                    <a16:creationId xmlns:a16="http://schemas.microsoft.com/office/drawing/2014/main" id="{AA79FED3-76B1-4AD1-B9D3-0C8C223C49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64248" y="6465810"/>
                <a:ext cx="6084000" cy="0"/>
              </a:xfrm>
              <a:prstGeom prst="line">
                <a:avLst/>
              </a:prstGeom>
              <a:ln w="34925">
                <a:solidFill>
                  <a:schemeClr val="accent1">
                    <a:lumMod val="75000"/>
                  </a:schemeClr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" name="Group 4">
                <a:extLst>
                  <a:ext uri="{FF2B5EF4-FFF2-40B4-BE49-F238E27FC236}">
                    <a16:creationId xmlns:a16="http://schemas.microsoft.com/office/drawing/2014/main" id="{8CFE0395-9849-4A07-8170-F1410B20A1C7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11147102" y="6425291"/>
                <a:ext cx="145274" cy="110757"/>
                <a:chOff x="3645" y="2013"/>
                <a:chExt cx="383" cy="292"/>
              </a:xfrm>
              <a:solidFill>
                <a:schemeClr val="tx1">
                  <a:lumMod val="95000"/>
                  <a:lumOff val="5000"/>
                </a:schemeClr>
              </a:solidFill>
            </p:grpSpPr>
            <p:sp>
              <p:nvSpPr>
                <p:cNvPr id="21" name="Freeform 6">
                  <a:extLst>
                    <a:ext uri="{FF2B5EF4-FFF2-40B4-BE49-F238E27FC236}">
                      <a16:creationId xmlns:a16="http://schemas.microsoft.com/office/drawing/2014/main" id="{FF5811EA-2037-45E7-82C2-5F1966567C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261"/>
                  <a:ext cx="294" cy="39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3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1 h 348"/>
                    <a:gd name="T12" fmla="*/ 2607 w 2647"/>
                    <a:gd name="T13" fmla="*/ 61 h 348"/>
                    <a:gd name="T14" fmla="*/ 2624 w 2647"/>
                    <a:gd name="T15" fmla="*/ 86 h 348"/>
                    <a:gd name="T16" fmla="*/ 2636 w 2647"/>
                    <a:gd name="T17" fmla="*/ 113 h 348"/>
                    <a:gd name="T18" fmla="*/ 2645 w 2647"/>
                    <a:gd name="T19" fmla="*/ 143 h 348"/>
                    <a:gd name="T20" fmla="*/ 2647 w 2647"/>
                    <a:gd name="T21" fmla="*/ 174 h 348"/>
                    <a:gd name="T22" fmla="*/ 2645 w 2647"/>
                    <a:gd name="T23" fmla="*/ 205 h 348"/>
                    <a:gd name="T24" fmla="*/ 2636 w 2647"/>
                    <a:gd name="T25" fmla="*/ 235 h 348"/>
                    <a:gd name="T26" fmla="*/ 2624 w 2647"/>
                    <a:gd name="T27" fmla="*/ 261 h 348"/>
                    <a:gd name="T28" fmla="*/ 2607 w 2647"/>
                    <a:gd name="T29" fmla="*/ 286 h 348"/>
                    <a:gd name="T30" fmla="*/ 2586 w 2647"/>
                    <a:gd name="T31" fmla="*/ 307 h 348"/>
                    <a:gd name="T32" fmla="*/ 2562 w 2647"/>
                    <a:gd name="T33" fmla="*/ 324 h 348"/>
                    <a:gd name="T34" fmla="*/ 2535 w 2647"/>
                    <a:gd name="T35" fmla="*/ 337 h 348"/>
                    <a:gd name="T36" fmla="*/ 2507 w 2647"/>
                    <a:gd name="T37" fmla="*/ 345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5 h 348"/>
                    <a:gd name="T44" fmla="*/ 111 w 2647"/>
                    <a:gd name="T45" fmla="*/ 337 h 348"/>
                    <a:gd name="T46" fmla="*/ 85 w 2647"/>
                    <a:gd name="T47" fmla="*/ 324 h 348"/>
                    <a:gd name="T48" fmla="*/ 61 w 2647"/>
                    <a:gd name="T49" fmla="*/ 307 h 348"/>
                    <a:gd name="T50" fmla="*/ 40 w 2647"/>
                    <a:gd name="T51" fmla="*/ 286 h 348"/>
                    <a:gd name="T52" fmla="*/ 23 w 2647"/>
                    <a:gd name="T53" fmla="*/ 261 h 348"/>
                    <a:gd name="T54" fmla="*/ 10 w 2647"/>
                    <a:gd name="T55" fmla="*/ 235 h 348"/>
                    <a:gd name="T56" fmla="*/ 3 w 2647"/>
                    <a:gd name="T57" fmla="*/ 205 h 348"/>
                    <a:gd name="T58" fmla="*/ 0 w 2647"/>
                    <a:gd name="T59" fmla="*/ 174 h 348"/>
                    <a:gd name="T60" fmla="*/ 3 w 2647"/>
                    <a:gd name="T61" fmla="*/ 143 h 348"/>
                    <a:gd name="T62" fmla="*/ 10 w 2647"/>
                    <a:gd name="T63" fmla="*/ 113 h 348"/>
                    <a:gd name="T64" fmla="*/ 23 w 2647"/>
                    <a:gd name="T65" fmla="*/ 86 h 348"/>
                    <a:gd name="T66" fmla="*/ 40 w 2647"/>
                    <a:gd name="T67" fmla="*/ 61 h 348"/>
                    <a:gd name="T68" fmla="*/ 61 w 2647"/>
                    <a:gd name="T69" fmla="*/ 41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3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3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1"/>
                      </a:lnTo>
                      <a:lnTo>
                        <a:pt x="2607" y="61"/>
                      </a:lnTo>
                      <a:lnTo>
                        <a:pt x="2624" y="86"/>
                      </a:lnTo>
                      <a:lnTo>
                        <a:pt x="2636" y="113"/>
                      </a:lnTo>
                      <a:lnTo>
                        <a:pt x="2645" y="143"/>
                      </a:lnTo>
                      <a:lnTo>
                        <a:pt x="2647" y="174"/>
                      </a:lnTo>
                      <a:lnTo>
                        <a:pt x="2645" y="205"/>
                      </a:lnTo>
                      <a:lnTo>
                        <a:pt x="2636" y="235"/>
                      </a:lnTo>
                      <a:lnTo>
                        <a:pt x="2624" y="261"/>
                      </a:lnTo>
                      <a:lnTo>
                        <a:pt x="2607" y="286"/>
                      </a:lnTo>
                      <a:lnTo>
                        <a:pt x="2586" y="307"/>
                      </a:lnTo>
                      <a:lnTo>
                        <a:pt x="2562" y="324"/>
                      </a:lnTo>
                      <a:lnTo>
                        <a:pt x="2535" y="337"/>
                      </a:lnTo>
                      <a:lnTo>
                        <a:pt x="2507" y="345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5"/>
                      </a:lnTo>
                      <a:lnTo>
                        <a:pt x="111" y="337"/>
                      </a:lnTo>
                      <a:lnTo>
                        <a:pt x="85" y="324"/>
                      </a:lnTo>
                      <a:lnTo>
                        <a:pt x="61" y="307"/>
                      </a:lnTo>
                      <a:lnTo>
                        <a:pt x="40" y="286"/>
                      </a:lnTo>
                      <a:lnTo>
                        <a:pt x="23" y="261"/>
                      </a:lnTo>
                      <a:lnTo>
                        <a:pt x="10" y="235"/>
                      </a:lnTo>
                      <a:lnTo>
                        <a:pt x="3" y="205"/>
                      </a:lnTo>
                      <a:lnTo>
                        <a:pt x="0" y="174"/>
                      </a:lnTo>
                      <a:lnTo>
                        <a:pt x="3" y="143"/>
                      </a:lnTo>
                      <a:lnTo>
                        <a:pt x="10" y="113"/>
                      </a:lnTo>
                      <a:lnTo>
                        <a:pt x="23" y="86"/>
                      </a:lnTo>
                      <a:lnTo>
                        <a:pt x="40" y="61"/>
                      </a:lnTo>
                      <a:lnTo>
                        <a:pt x="61" y="41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3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" name="Freeform 7">
                  <a:extLst>
                    <a:ext uri="{FF2B5EF4-FFF2-40B4-BE49-F238E27FC236}">
                      <a16:creationId xmlns:a16="http://schemas.microsoft.com/office/drawing/2014/main" id="{E30628CD-89EF-4297-997C-AE5CE99450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140"/>
                  <a:ext cx="294" cy="38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3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2 h 348"/>
                    <a:gd name="T12" fmla="*/ 2607 w 2647"/>
                    <a:gd name="T13" fmla="*/ 62 h 348"/>
                    <a:gd name="T14" fmla="*/ 2624 w 2647"/>
                    <a:gd name="T15" fmla="*/ 87 h 348"/>
                    <a:gd name="T16" fmla="*/ 2636 w 2647"/>
                    <a:gd name="T17" fmla="*/ 114 h 348"/>
                    <a:gd name="T18" fmla="*/ 2645 w 2647"/>
                    <a:gd name="T19" fmla="*/ 143 h 348"/>
                    <a:gd name="T20" fmla="*/ 2647 w 2647"/>
                    <a:gd name="T21" fmla="*/ 174 h 348"/>
                    <a:gd name="T22" fmla="*/ 2645 w 2647"/>
                    <a:gd name="T23" fmla="*/ 205 h 348"/>
                    <a:gd name="T24" fmla="*/ 2636 w 2647"/>
                    <a:gd name="T25" fmla="*/ 235 h 348"/>
                    <a:gd name="T26" fmla="*/ 2624 w 2647"/>
                    <a:gd name="T27" fmla="*/ 262 h 348"/>
                    <a:gd name="T28" fmla="*/ 2607 w 2647"/>
                    <a:gd name="T29" fmla="*/ 286 h 348"/>
                    <a:gd name="T30" fmla="*/ 2586 w 2647"/>
                    <a:gd name="T31" fmla="*/ 307 h 348"/>
                    <a:gd name="T32" fmla="*/ 2562 w 2647"/>
                    <a:gd name="T33" fmla="*/ 325 h 348"/>
                    <a:gd name="T34" fmla="*/ 2535 w 2647"/>
                    <a:gd name="T35" fmla="*/ 338 h 348"/>
                    <a:gd name="T36" fmla="*/ 2507 w 2647"/>
                    <a:gd name="T37" fmla="*/ 345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5 h 348"/>
                    <a:gd name="T44" fmla="*/ 111 w 2647"/>
                    <a:gd name="T45" fmla="*/ 338 h 348"/>
                    <a:gd name="T46" fmla="*/ 85 w 2647"/>
                    <a:gd name="T47" fmla="*/ 325 h 348"/>
                    <a:gd name="T48" fmla="*/ 61 w 2647"/>
                    <a:gd name="T49" fmla="*/ 307 h 348"/>
                    <a:gd name="T50" fmla="*/ 40 w 2647"/>
                    <a:gd name="T51" fmla="*/ 286 h 348"/>
                    <a:gd name="T52" fmla="*/ 23 w 2647"/>
                    <a:gd name="T53" fmla="*/ 262 h 348"/>
                    <a:gd name="T54" fmla="*/ 10 w 2647"/>
                    <a:gd name="T55" fmla="*/ 235 h 348"/>
                    <a:gd name="T56" fmla="*/ 3 w 2647"/>
                    <a:gd name="T57" fmla="*/ 205 h 348"/>
                    <a:gd name="T58" fmla="*/ 0 w 2647"/>
                    <a:gd name="T59" fmla="*/ 174 h 348"/>
                    <a:gd name="T60" fmla="*/ 3 w 2647"/>
                    <a:gd name="T61" fmla="*/ 143 h 348"/>
                    <a:gd name="T62" fmla="*/ 10 w 2647"/>
                    <a:gd name="T63" fmla="*/ 114 h 348"/>
                    <a:gd name="T64" fmla="*/ 23 w 2647"/>
                    <a:gd name="T65" fmla="*/ 87 h 348"/>
                    <a:gd name="T66" fmla="*/ 40 w 2647"/>
                    <a:gd name="T67" fmla="*/ 62 h 348"/>
                    <a:gd name="T68" fmla="*/ 61 w 2647"/>
                    <a:gd name="T69" fmla="*/ 42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3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3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2"/>
                      </a:lnTo>
                      <a:lnTo>
                        <a:pt x="2607" y="62"/>
                      </a:lnTo>
                      <a:lnTo>
                        <a:pt x="2624" y="87"/>
                      </a:lnTo>
                      <a:lnTo>
                        <a:pt x="2636" y="114"/>
                      </a:lnTo>
                      <a:lnTo>
                        <a:pt x="2645" y="143"/>
                      </a:lnTo>
                      <a:lnTo>
                        <a:pt x="2647" y="174"/>
                      </a:lnTo>
                      <a:lnTo>
                        <a:pt x="2645" y="205"/>
                      </a:lnTo>
                      <a:lnTo>
                        <a:pt x="2636" y="235"/>
                      </a:lnTo>
                      <a:lnTo>
                        <a:pt x="2624" y="262"/>
                      </a:lnTo>
                      <a:lnTo>
                        <a:pt x="2607" y="286"/>
                      </a:lnTo>
                      <a:lnTo>
                        <a:pt x="2586" y="307"/>
                      </a:lnTo>
                      <a:lnTo>
                        <a:pt x="2562" y="325"/>
                      </a:lnTo>
                      <a:lnTo>
                        <a:pt x="2535" y="338"/>
                      </a:lnTo>
                      <a:lnTo>
                        <a:pt x="2507" y="345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5"/>
                      </a:lnTo>
                      <a:lnTo>
                        <a:pt x="111" y="338"/>
                      </a:lnTo>
                      <a:lnTo>
                        <a:pt x="85" y="325"/>
                      </a:lnTo>
                      <a:lnTo>
                        <a:pt x="61" y="307"/>
                      </a:lnTo>
                      <a:lnTo>
                        <a:pt x="40" y="286"/>
                      </a:lnTo>
                      <a:lnTo>
                        <a:pt x="23" y="262"/>
                      </a:lnTo>
                      <a:lnTo>
                        <a:pt x="10" y="235"/>
                      </a:lnTo>
                      <a:lnTo>
                        <a:pt x="3" y="205"/>
                      </a:lnTo>
                      <a:lnTo>
                        <a:pt x="0" y="174"/>
                      </a:lnTo>
                      <a:lnTo>
                        <a:pt x="3" y="143"/>
                      </a:lnTo>
                      <a:lnTo>
                        <a:pt x="10" y="114"/>
                      </a:lnTo>
                      <a:lnTo>
                        <a:pt x="23" y="87"/>
                      </a:lnTo>
                      <a:lnTo>
                        <a:pt x="40" y="62"/>
                      </a:lnTo>
                      <a:lnTo>
                        <a:pt x="61" y="42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3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" name="Freeform 8">
                  <a:extLst>
                    <a:ext uri="{FF2B5EF4-FFF2-40B4-BE49-F238E27FC236}">
                      <a16:creationId xmlns:a16="http://schemas.microsoft.com/office/drawing/2014/main" id="{CA844928-BCDF-47EA-B8BC-6E4EF2319E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018"/>
                  <a:ext cx="294" cy="39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2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1 h 348"/>
                    <a:gd name="T12" fmla="*/ 2607 w 2647"/>
                    <a:gd name="T13" fmla="*/ 62 h 348"/>
                    <a:gd name="T14" fmla="*/ 2624 w 2647"/>
                    <a:gd name="T15" fmla="*/ 86 h 348"/>
                    <a:gd name="T16" fmla="*/ 2636 w 2647"/>
                    <a:gd name="T17" fmla="*/ 113 h 348"/>
                    <a:gd name="T18" fmla="*/ 2645 w 2647"/>
                    <a:gd name="T19" fmla="*/ 143 h 348"/>
                    <a:gd name="T20" fmla="*/ 2647 w 2647"/>
                    <a:gd name="T21" fmla="*/ 175 h 348"/>
                    <a:gd name="T22" fmla="*/ 2645 w 2647"/>
                    <a:gd name="T23" fmla="*/ 206 h 348"/>
                    <a:gd name="T24" fmla="*/ 2636 w 2647"/>
                    <a:gd name="T25" fmla="*/ 235 h 348"/>
                    <a:gd name="T26" fmla="*/ 2624 w 2647"/>
                    <a:gd name="T27" fmla="*/ 262 h 348"/>
                    <a:gd name="T28" fmla="*/ 2607 w 2647"/>
                    <a:gd name="T29" fmla="*/ 287 h 348"/>
                    <a:gd name="T30" fmla="*/ 2586 w 2647"/>
                    <a:gd name="T31" fmla="*/ 307 h 348"/>
                    <a:gd name="T32" fmla="*/ 2562 w 2647"/>
                    <a:gd name="T33" fmla="*/ 324 h 348"/>
                    <a:gd name="T34" fmla="*/ 2535 w 2647"/>
                    <a:gd name="T35" fmla="*/ 337 h 348"/>
                    <a:gd name="T36" fmla="*/ 2507 w 2647"/>
                    <a:gd name="T37" fmla="*/ 346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6 h 348"/>
                    <a:gd name="T44" fmla="*/ 111 w 2647"/>
                    <a:gd name="T45" fmla="*/ 337 h 348"/>
                    <a:gd name="T46" fmla="*/ 85 w 2647"/>
                    <a:gd name="T47" fmla="*/ 324 h 348"/>
                    <a:gd name="T48" fmla="*/ 61 w 2647"/>
                    <a:gd name="T49" fmla="*/ 307 h 348"/>
                    <a:gd name="T50" fmla="*/ 40 w 2647"/>
                    <a:gd name="T51" fmla="*/ 287 h 348"/>
                    <a:gd name="T52" fmla="*/ 23 w 2647"/>
                    <a:gd name="T53" fmla="*/ 262 h 348"/>
                    <a:gd name="T54" fmla="*/ 10 w 2647"/>
                    <a:gd name="T55" fmla="*/ 235 h 348"/>
                    <a:gd name="T56" fmla="*/ 3 w 2647"/>
                    <a:gd name="T57" fmla="*/ 206 h 348"/>
                    <a:gd name="T58" fmla="*/ 0 w 2647"/>
                    <a:gd name="T59" fmla="*/ 175 h 348"/>
                    <a:gd name="T60" fmla="*/ 3 w 2647"/>
                    <a:gd name="T61" fmla="*/ 143 h 348"/>
                    <a:gd name="T62" fmla="*/ 10 w 2647"/>
                    <a:gd name="T63" fmla="*/ 113 h 348"/>
                    <a:gd name="T64" fmla="*/ 23 w 2647"/>
                    <a:gd name="T65" fmla="*/ 86 h 348"/>
                    <a:gd name="T66" fmla="*/ 40 w 2647"/>
                    <a:gd name="T67" fmla="*/ 62 h 348"/>
                    <a:gd name="T68" fmla="*/ 61 w 2647"/>
                    <a:gd name="T69" fmla="*/ 41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2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2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1"/>
                      </a:lnTo>
                      <a:lnTo>
                        <a:pt x="2607" y="62"/>
                      </a:lnTo>
                      <a:lnTo>
                        <a:pt x="2624" y="86"/>
                      </a:lnTo>
                      <a:lnTo>
                        <a:pt x="2636" y="113"/>
                      </a:lnTo>
                      <a:lnTo>
                        <a:pt x="2645" y="143"/>
                      </a:lnTo>
                      <a:lnTo>
                        <a:pt x="2647" y="175"/>
                      </a:lnTo>
                      <a:lnTo>
                        <a:pt x="2645" y="206"/>
                      </a:lnTo>
                      <a:lnTo>
                        <a:pt x="2636" y="235"/>
                      </a:lnTo>
                      <a:lnTo>
                        <a:pt x="2624" y="262"/>
                      </a:lnTo>
                      <a:lnTo>
                        <a:pt x="2607" y="287"/>
                      </a:lnTo>
                      <a:lnTo>
                        <a:pt x="2586" y="307"/>
                      </a:lnTo>
                      <a:lnTo>
                        <a:pt x="2562" y="324"/>
                      </a:lnTo>
                      <a:lnTo>
                        <a:pt x="2535" y="337"/>
                      </a:lnTo>
                      <a:lnTo>
                        <a:pt x="2507" y="346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6"/>
                      </a:lnTo>
                      <a:lnTo>
                        <a:pt x="111" y="337"/>
                      </a:lnTo>
                      <a:lnTo>
                        <a:pt x="85" y="324"/>
                      </a:lnTo>
                      <a:lnTo>
                        <a:pt x="61" y="307"/>
                      </a:lnTo>
                      <a:lnTo>
                        <a:pt x="40" y="287"/>
                      </a:lnTo>
                      <a:lnTo>
                        <a:pt x="23" y="262"/>
                      </a:lnTo>
                      <a:lnTo>
                        <a:pt x="10" y="235"/>
                      </a:lnTo>
                      <a:lnTo>
                        <a:pt x="3" y="206"/>
                      </a:lnTo>
                      <a:lnTo>
                        <a:pt x="0" y="175"/>
                      </a:lnTo>
                      <a:lnTo>
                        <a:pt x="3" y="143"/>
                      </a:lnTo>
                      <a:lnTo>
                        <a:pt x="10" y="113"/>
                      </a:lnTo>
                      <a:lnTo>
                        <a:pt x="23" y="86"/>
                      </a:lnTo>
                      <a:lnTo>
                        <a:pt x="40" y="62"/>
                      </a:lnTo>
                      <a:lnTo>
                        <a:pt x="61" y="41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2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4" name="Freeform 9">
                  <a:extLst>
                    <a:ext uri="{FF2B5EF4-FFF2-40B4-BE49-F238E27FC236}">
                      <a16:creationId xmlns:a16="http://schemas.microsoft.com/office/drawing/2014/main" id="{591A89C0-C1A9-4BD9-8E9A-E529B90E5C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01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3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5 h 467"/>
                    <a:gd name="T10" fmla="*/ 395 w 462"/>
                    <a:gd name="T11" fmla="*/ 68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59 h 467"/>
                    <a:gd name="T18" fmla="*/ 458 w 462"/>
                    <a:gd name="T19" fmla="*/ 196 h 467"/>
                    <a:gd name="T20" fmla="*/ 462 w 462"/>
                    <a:gd name="T21" fmla="*/ 234 h 467"/>
                    <a:gd name="T22" fmla="*/ 458 w 462"/>
                    <a:gd name="T23" fmla="*/ 271 h 467"/>
                    <a:gd name="T24" fmla="*/ 450 w 462"/>
                    <a:gd name="T25" fmla="*/ 308 h 467"/>
                    <a:gd name="T26" fmla="*/ 436 w 462"/>
                    <a:gd name="T27" fmla="*/ 341 h 467"/>
                    <a:gd name="T28" fmla="*/ 417 w 462"/>
                    <a:gd name="T29" fmla="*/ 371 h 467"/>
                    <a:gd name="T30" fmla="*/ 395 w 462"/>
                    <a:gd name="T31" fmla="*/ 399 h 467"/>
                    <a:gd name="T32" fmla="*/ 367 w 462"/>
                    <a:gd name="T33" fmla="*/ 422 h 467"/>
                    <a:gd name="T34" fmla="*/ 337 w 462"/>
                    <a:gd name="T35" fmla="*/ 441 h 467"/>
                    <a:gd name="T36" fmla="*/ 304 w 462"/>
                    <a:gd name="T37" fmla="*/ 455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5 h 467"/>
                    <a:gd name="T46" fmla="*/ 124 w 462"/>
                    <a:gd name="T47" fmla="*/ 441 h 467"/>
                    <a:gd name="T48" fmla="*/ 95 w 462"/>
                    <a:gd name="T49" fmla="*/ 422 h 467"/>
                    <a:gd name="T50" fmla="*/ 68 w 462"/>
                    <a:gd name="T51" fmla="*/ 399 h 467"/>
                    <a:gd name="T52" fmla="*/ 45 w 462"/>
                    <a:gd name="T53" fmla="*/ 371 h 467"/>
                    <a:gd name="T54" fmla="*/ 26 w 462"/>
                    <a:gd name="T55" fmla="*/ 341 h 467"/>
                    <a:gd name="T56" fmla="*/ 12 w 462"/>
                    <a:gd name="T57" fmla="*/ 308 h 467"/>
                    <a:gd name="T58" fmla="*/ 3 w 462"/>
                    <a:gd name="T59" fmla="*/ 271 h 467"/>
                    <a:gd name="T60" fmla="*/ 0 w 462"/>
                    <a:gd name="T61" fmla="*/ 234 h 467"/>
                    <a:gd name="T62" fmla="*/ 3 w 462"/>
                    <a:gd name="T63" fmla="*/ 196 h 467"/>
                    <a:gd name="T64" fmla="*/ 12 w 462"/>
                    <a:gd name="T65" fmla="*/ 159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8 h 467"/>
                    <a:gd name="T72" fmla="*/ 95 w 462"/>
                    <a:gd name="T73" fmla="*/ 45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3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3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5"/>
                      </a:lnTo>
                      <a:lnTo>
                        <a:pt x="395" y="68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59"/>
                      </a:lnTo>
                      <a:lnTo>
                        <a:pt x="458" y="196"/>
                      </a:lnTo>
                      <a:lnTo>
                        <a:pt x="462" y="234"/>
                      </a:lnTo>
                      <a:lnTo>
                        <a:pt x="458" y="271"/>
                      </a:lnTo>
                      <a:lnTo>
                        <a:pt x="450" y="308"/>
                      </a:lnTo>
                      <a:lnTo>
                        <a:pt x="436" y="341"/>
                      </a:lnTo>
                      <a:lnTo>
                        <a:pt x="417" y="371"/>
                      </a:lnTo>
                      <a:lnTo>
                        <a:pt x="395" y="399"/>
                      </a:lnTo>
                      <a:lnTo>
                        <a:pt x="367" y="422"/>
                      </a:lnTo>
                      <a:lnTo>
                        <a:pt x="337" y="441"/>
                      </a:lnTo>
                      <a:lnTo>
                        <a:pt x="304" y="455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5"/>
                      </a:lnTo>
                      <a:lnTo>
                        <a:pt x="124" y="441"/>
                      </a:lnTo>
                      <a:lnTo>
                        <a:pt x="95" y="422"/>
                      </a:lnTo>
                      <a:lnTo>
                        <a:pt x="68" y="399"/>
                      </a:lnTo>
                      <a:lnTo>
                        <a:pt x="45" y="371"/>
                      </a:lnTo>
                      <a:lnTo>
                        <a:pt x="26" y="341"/>
                      </a:lnTo>
                      <a:lnTo>
                        <a:pt x="12" y="308"/>
                      </a:lnTo>
                      <a:lnTo>
                        <a:pt x="3" y="271"/>
                      </a:lnTo>
                      <a:lnTo>
                        <a:pt x="0" y="234"/>
                      </a:lnTo>
                      <a:lnTo>
                        <a:pt x="3" y="196"/>
                      </a:lnTo>
                      <a:lnTo>
                        <a:pt x="12" y="159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8"/>
                      </a:lnTo>
                      <a:lnTo>
                        <a:pt x="95" y="45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3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5" name="Freeform 10">
                  <a:extLst>
                    <a:ext uri="{FF2B5EF4-FFF2-40B4-BE49-F238E27FC236}">
                      <a16:creationId xmlns:a16="http://schemas.microsoft.com/office/drawing/2014/main" id="{5BE32EE4-D845-4E50-BC33-16F26D4951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13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4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6 h 467"/>
                    <a:gd name="T10" fmla="*/ 395 w 462"/>
                    <a:gd name="T11" fmla="*/ 69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61 h 467"/>
                    <a:gd name="T18" fmla="*/ 458 w 462"/>
                    <a:gd name="T19" fmla="*/ 196 h 467"/>
                    <a:gd name="T20" fmla="*/ 462 w 462"/>
                    <a:gd name="T21" fmla="*/ 234 h 467"/>
                    <a:gd name="T22" fmla="*/ 458 w 462"/>
                    <a:gd name="T23" fmla="*/ 272 h 467"/>
                    <a:gd name="T24" fmla="*/ 450 w 462"/>
                    <a:gd name="T25" fmla="*/ 308 h 467"/>
                    <a:gd name="T26" fmla="*/ 436 w 462"/>
                    <a:gd name="T27" fmla="*/ 342 h 467"/>
                    <a:gd name="T28" fmla="*/ 417 w 462"/>
                    <a:gd name="T29" fmla="*/ 372 h 467"/>
                    <a:gd name="T30" fmla="*/ 395 w 462"/>
                    <a:gd name="T31" fmla="*/ 400 h 467"/>
                    <a:gd name="T32" fmla="*/ 367 w 462"/>
                    <a:gd name="T33" fmla="*/ 422 h 467"/>
                    <a:gd name="T34" fmla="*/ 337 w 462"/>
                    <a:gd name="T35" fmla="*/ 442 h 467"/>
                    <a:gd name="T36" fmla="*/ 304 w 462"/>
                    <a:gd name="T37" fmla="*/ 456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6 h 467"/>
                    <a:gd name="T46" fmla="*/ 124 w 462"/>
                    <a:gd name="T47" fmla="*/ 442 h 467"/>
                    <a:gd name="T48" fmla="*/ 95 w 462"/>
                    <a:gd name="T49" fmla="*/ 422 h 467"/>
                    <a:gd name="T50" fmla="*/ 68 w 462"/>
                    <a:gd name="T51" fmla="*/ 400 h 467"/>
                    <a:gd name="T52" fmla="*/ 45 w 462"/>
                    <a:gd name="T53" fmla="*/ 372 h 467"/>
                    <a:gd name="T54" fmla="*/ 26 w 462"/>
                    <a:gd name="T55" fmla="*/ 342 h 467"/>
                    <a:gd name="T56" fmla="*/ 12 w 462"/>
                    <a:gd name="T57" fmla="*/ 308 h 467"/>
                    <a:gd name="T58" fmla="*/ 3 w 462"/>
                    <a:gd name="T59" fmla="*/ 272 h 467"/>
                    <a:gd name="T60" fmla="*/ 0 w 462"/>
                    <a:gd name="T61" fmla="*/ 234 h 467"/>
                    <a:gd name="T62" fmla="*/ 3 w 462"/>
                    <a:gd name="T63" fmla="*/ 196 h 467"/>
                    <a:gd name="T64" fmla="*/ 12 w 462"/>
                    <a:gd name="T65" fmla="*/ 161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9 h 467"/>
                    <a:gd name="T72" fmla="*/ 95 w 462"/>
                    <a:gd name="T73" fmla="*/ 46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4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4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6"/>
                      </a:lnTo>
                      <a:lnTo>
                        <a:pt x="395" y="69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61"/>
                      </a:lnTo>
                      <a:lnTo>
                        <a:pt x="458" y="196"/>
                      </a:lnTo>
                      <a:lnTo>
                        <a:pt x="462" y="234"/>
                      </a:lnTo>
                      <a:lnTo>
                        <a:pt x="458" y="272"/>
                      </a:lnTo>
                      <a:lnTo>
                        <a:pt x="450" y="308"/>
                      </a:lnTo>
                      <a:lnTo>
                        <a:pt x="436" y="342"/>
                      </a:lnTo>
                      <a:lnTo>
                        <a:pt x="417" y="372"/>
                      </a:lnTo>
                      <a:lnTo>
                        <a:pt x="395" y="400"/>
                      </a:lnTo>
                      <a:lnTo>
                        <a:pt x="367" y="422"/>
                      </a:lnTo>
                      <a:lnTo>
                        <a:pt x="337" y="442"/>
                      </a:lnTo>
                      <a:lnTo>
                        <a:pt x="304" y="456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6"/>
                      </a:lnTo>
                      <a:lnTo>
                        <a:pt x="124" y="442"/>
                      </a:lnTo>
                      <a:lnTo>
                        <a:pt x="95" y="422"/>
                      </a:lnTo>
                      <a:lnTo>
                        <a:pt x="68" y="400"/>
                      </a:lnTo>
                      <a:lnTo>
                        <a:pt x="45" y="372"/>
                      </a:lnTo>
                      <a:lnTo>
                        <a:pt x="26" y="342"/>
                      </a:lnTo>
                      <a:lnTo>
                        <a:pt x="12" y="308"/>
                      </a:lnTo>
                      <a:lnTo>
                        <a:pt x="3" y="272"/>
                      </a:lnTo>
                      <a:lnTo>
                        <a:pt x="0" y="234"/>
                      </a:lnTo>
                      <a:lnTo>
                        <a:pt x="3" y="196"/>
                      </a:lnTo>
                      <a:lnTo>
                        <a:pt x="12" y="161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9"/>
                      </a:lnTo>
                      <a:lnTo>
                        <a:pt x="95" y="46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4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" name="Freeform 11">
                  <a:extLst>
                    <a:ext uri="{FF2B5EF4-FFF2-40B4-BE49-F238E27FC236}">
                      <a16:creationId xmlns:a16="http://schemas.microsoft.com/office/drawing/2014/main" id="{D1565211-A394-4FE1-A5B7-9F23C8C578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25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3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5 h 467"/>
                    <a:gd name="T10" fmla="*/ 395 w 462"/>
                    <a:gd name="T11" fmla="*/ 69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60 h 467"/>
                    <a:gd name="T18" fmla="*/ 458 w 462"/>
                    <a:gd name="T19" fmla="*/ 196 h 467"/>
                    <a:gd name="T20" fmla="*/ 462 w 462"/>
                    <a:gd name="T21" fmla="*/ 233 h 467"/>
                    <a:gd name="T22" fmla="*/ 458 w 462"/>
                    <a:gd name="T23" fmla="*/ 271 h 467"/>
                    <a:gd name="T24" fmla="*/ 450 w 462"/>
                    <a:gd name="T25" fmla="*/ 308 h 467"/>
                    <a:gd name="T26" fmla="*/ 436 w 462"/>
                    <a:gd name="T27" fmla="*/ 341 h 467"/>
                    <a:gd name="T28" fmla="*/ 417 w 462"/>
                    <a:gd name="T29" fmla="*/ 371 h 467"/>
                    <a:gd name="T30" fmla="*/ 395 w 462"/>
                    <a:gd name="T31" fmla="*/ 399 h 467"/>
                    <a:gd name="T32" fmla="*/ 367 w 462"/>
                    <a:gd name="T33" fmla="*/ 422 h 467"/>
                    <a:gd name="T34" fmla="*/ 337 w 462"/>
                    <a:gd name="T35" fmla="*/ 441 h 467"/>
                    <a:gd name="T36" fmla="*/ 304 w 462"/>
                    <a:gd name="T37" fmla="*/ 455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5 h 467"/>
                    <a:gd name="T46" fmla="*/ 124 w 462"/>
                    <a:gd name="T47" fmla="*/ 441 h 467"/>
                    <a:gd name="T48" fmla="*/ 95 w 462"/>
                    <a:gd name="T49" fmla="*/ 422 h 467"/>
                    <a:gd name="T50" fmla="*/ 68 w 462"/>
                    <a:gd name="T51" fmla="*/ 399 h 467"/>
                    <a:gd name="T52" fmla="*/ 45 w 462"/>
                    <a:gd name="T53" fmla="*/ 371 h 467"/>
                    <a:gd name="T54" fmla="*/ 26 w 462"/>
                    <a:gd name="T55" fmla="*/ 341 h 467"/>
                    <a:gd name="T56" fmla="*/ 12 w 462"/>
                    <a:gd name="T57" fmla="*/ 308 h 467"/>
                    <a:gd name="T58" fmla="*/ 3 w 462"/>
                    <a:gd name="T59" fmla="*/ 271 h 467"/>
                    <a:gd name="T60" fmla="*/ 0 w 462"/>
                    <a:gd name="T61" fmla="*/ 233 h 467"/>
                    <a:gd name="T62" fmla="*/ 3 w 462"/>
                    <a:gd name="T63" fmla="*/ 196 h 467"/>
                    <a:gd name="T64" fmla="*/ 12 w 462"/>
                    <a:gd name="T65" fmla="*/ 160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9 h 467"/>
                    <a:gd name="T72" fmla="*/ 95 w 462"/>
                    <a:gd name="T73" fmla="*/ 45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3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3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5"/>
                      </a:lnTo>
                      <a:lnTo>
                        <a:pt x="395" y="69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60"/>
                      </a:lnTo>
                      <a:lnTo>
                        <a:pt x="458" y="196"/>
                      </a:lnTo>
                      <a:lnTo>
                        <a:pt x="462" y="233"/>
                      </a:lnTo>
                      <a:lnTo>
                        <a:pt x="458" y="271"/>
                      </a:lnTo>
                      <a:lnTo>
                        <a:pt x="450" y="308"/>
                      </a:lnTo>
                      <a:lnTo>
                        <a:pt x="436" y="341"/>
                      </a:lnTo>
                      <a:lnTo>
                        <a:pt x="417" y="371"/>
                      </a:lnTo>
                      <a:lnTo>
                        <a:pt x="395" y="399"/>
                      </a:lnTo>
                      <a:lnTo>
                        <a:pt x="367" y="422"/>
                      </a:lnTo>
                      <a:lnTo>
                        <a:pt x="337" y="441"/>
                      </a:lnTo>
                      <a:lnTo>
                        <a:pt x="304" y="455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5"/>
                      </a:lnTo>
                      <a:lnTo>
                        <a:pt x="124" y="441"/>
                      </a:lnTo>
                      <a:lnTo>
                        <a:pt x="95" y="422"/>
                      </a:lnTo>
                      <a:lnTo>
                        <a:pt x="68" y="399"/>
                      </a:lnTo>
                      <a:lnTo>
                        <a:pt x="45" y="371"/>
                      </a:lnTo>
                      <a:lnTo>
                        <a:pt x="26" y="341"/>
                      </a:lnTo>
                      <a:lnTo>
                        <a:pt x="12" y="308"/>
                      </a:lnTo>
                      <a:lnTo>
                        <a:pt x="3" y="271"/>
                      </a:lnTo>
                      <a:lnTo>
                        <a:pt x="0" y="233"/>
                      </a:lnTo>
                      <a:lnTo>
                        <a:pt x="3" y="196"/>
                      </a:lnTo>
                      <a:lnTo>
                        <a:pt x="12" y="160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9"/>
                      </a:lnTo>
                      <a:lnTo>
                        <a:pt x="95" y="45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3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4" name="직사각형 13">
                <a:extLst>
                  <a:ext uri="{FF2B5EF4-FFF2-40B4-BE49-F238E27FC236}">
                    <a16:creationId xmlns:a16="http://schemas.microsoft.com/office/drawing/2014/main" id="{C3B9092D-E44A-40E3-9F88-771FF6705EED}"/>
                  </a:ext>
                </a:extLst>
              </p:cNvPr>
              <p:cNvSpPr/>
              <p:nvPr/>
            </p:nvSpPr>
            <p:spPr>
              <a:xfrm>
                <a:off x="10271380" y="6363628"/>
                <a:ext cx="517269" cy="215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altLang="ko-KR" sz="8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21/</a:t>
                </a:r>
                <a:r>
                  <a:rPr lang="en-US" altLang="ko-KR" sz="4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35p</a:t>
                </a:r>
                <a:endParaRPr lang="ko-KR" altLang="en-US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15" name="사각형: 둥근 모서리 14">
                <a:extLst>
                  <a:ext uri="{FF2B5EF4-FFF2-40B4-BE49-F238E27FC236}">
                    <a16:creationId xmlns:a16="http://schemas.microsoft.com/office/drawing/2014/main" id="{D6674BFF-B201-48B7-A1C7-369BEAF3394A}"/>
                  </a:ext>
                </a:extLst>
              </p:cNvPr>
              <p:cNvSpPr/>
              <p:nvPr/>
            </p:nvSpPr>
            <p:spPr>
              <a:xfrm>
                <a:off x="322851" y="6382534"/>
                <a:ext cx="282121" cy="189276"/>
              </a:xfrm>
              <a:prstGeom prst="roundRect">
                <a:avLst/>
              </a:prstGeom>
              <a:blipFill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직사각형 15">
                <a:extLst>
                  <a:ext uri="{FF2B5EF4-FFF2-40B4-BE49-F238E27FC236}">
                    <a16:creationId xmlns:a16="http://schemas.microsoft.com/office/drawing/2014/main" id="{A8BCB40F-92A3-4A3B-A209-B6CDF965D185}"/>
                  </a:ext>
                </a:extLst>
              </p:cNvPr>
              <p:cNvSpPr/>
              <p:nvPr/>
            </p:nvSpPr>
            <p:spPr>
              <a:xfrm>
                <a:off x="616416" y="6338085"/>
                <a:ext cx="810027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altLang="ko-KR" sz="700" b="1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BTS</a:t>
                </a:r>
                <a:r>
                  <a:rPr lang="en-US" altLang="ko-KR" sz="7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 Butter</a:t>
                </a:r>
              </a:p>
              <a:p>
                <a:pPr>
                  <a:defRPr/>
                </a:pPr>
                <a:r>
                  <a:rPr lang="en-US" altLang="ko-KR" sz="4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2021. 05. 21</a:t>
                </a:r>
                <a:endParaRPr lang="ko-KR" altLang="en-US" sz="110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17" name="Freeform 9">
                <a:extLst>
                  <a:ext uri="{FF2B5EF4-FFF2-40B4-BE49-F238E27FC236}">
                    <a16:creationId xmlns:a16="http://schemas.microsoft.com/office/drawing/2014/main" id="{7694AE0B-F771-4778-8F1E-3DF81724EAF7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11541987" y="6425291"/>
                <a:ext cx="82490" cy="108861"/>
              </a:xfrm>
              <a:custGeom>
                <a:avLst/>
                <a:gdLst>
                  <a:gd name="T0" fmla="*/ 1093 w 9310"/>
                  <a:gd name="T1" fmla="*/ 12245 h 12286"/>
                  <a:gd name="T2" fmla="*/ 582 w 9310"/>
                  <a:gd name="T3" fmla="*/ 12007 h 12286"/>
                  <a:gd name="T4" fmla="*/ 279 w 9310"/>
                  <a:gd name="T5" fmla="*/ 11710 h 12286"/>
                  <a:gd name="T6" fmla="*/ 42 w 9310"/>
                  <a:gd name="T7" fmla="*/ 11209 h 12286"/>
                  <a:gd name="T8" fmla="*/ 0 w 9310"/>
                  <a:gd name="T9" fmla="*/ 1919 h 12286"/>
                  <a:gd name="T10" fmla="*/ 117 w 9310"/>
                  <a:gd name="T11" fmla="*/ 1260 h 12286"/>
                  <a:gd name="T12" fmla="*/ 498 w 9310"/>
                  <a:gd name="T13" fmla="*/ 629 h 12286"/>
                  <a:gd name="T14" fmla="*/ 1088 w 9310"/>
                  <a:gd name="T15" fmla="*/ 189 h 12286"/>
                  <a:gd name="T16" fmla="*/ 1821 w 9310"/>
                  <a:gd name="T17" fmla="*/ 1 h 12286"/>
                  <a:gd name="T18" fmla="*/ 7682 w 9310"/>
                  <a:gd name="T19" fmla="*/ 22 h 12286"/>
                  <a:gd name="T20" fmla="*/ 8385 w 9310"/>
                  <a:gd name="T21" fmla="*/ 278 h 12286"/>
                  <a:gd name="T22" fmla="*/ 8929 w 9310"/>
                  <a:gd name="T23" fmla="*/ 772 h 12286"/>
                  <a:gd name="T24" fmla="*/ 9250 w 9310"/>
                  <a:gd name="T25" fmla="*/ 1440 h 12286"/>
                  <a:gd name="T26" fmla="*/ 9310 w 9310"/>
                  <a:gd name="T27" fmla="*/ 8471 h 12286"/>
                  <a:gd name="T28" fmla="*/ 9201 w 9310"/>
                  <a:gd name="T29" fmla="*/ 8777 h 12286"/>
                  <a:gd name="T30" fmla="*/ 8880 w 9310"/>
                  <a:gd name="T31" fmla="*/ 8949 h 12286"/>
                  <a:gd name="T32" fmla="*/ 8601 w 9310"/>
                  <a:gd name="T33" fmla="*/ 8894 h 12286"/>
                  <a:gd name="T34" fmla="*/ 8370 w 9310"/>
                  <a:gd name="T35" fmla="*/ 8615 h 12286"/>
                  <a:gd name="T36" fmla="*/ 8349 w 9310"/>
                  <a:gd name="T37" fmla="*/ 1870 h 12286"/>
                  <a:gd name="T38" fmla="*/ 8255 w 9310"/>
                  <a:gd name="T39" fmla="*/ 1503 h 12286"/>
                  <a:gd name="T40" fmla="*/ 8035 w 9310"/>
                  <a:gd name="T41" fmla="*/ 1209 h 12286"/>
                  <a:gd name="T42" fmla="*/ 7720 w 9310"/>
                  <a:gd name="T43" fmla="*/ 1018 h 12286"/>
                  <a:gd name="T44" fmla="*/ 7390 w 9310"/>
                  <a:gd name="T45" fmla="*/ 960 h 12286"/>
                  <a:gd name="T46" fmla="*/ 1680 w 9310"/>
                  <a:gd name="T47" fmla="*/ 989 h 12286"/>
                  <a:gd name="T48" fmla="*/ 1346 w 9310"/>
                  <a:gd name="T49" fmla="*/ 1150 h 12286"/>
                  <a:gd name="T50" fmla="*/ 1098 w 9310"/>
                  <a:gd name="T51" fmla="*/ 1423 h 12286"/>
                  <a:gd name="T52" fmla="*/ 970 w 9310"/>
                  <a:gd name="T53" fmla="*/ 1774 h 12286"/>
                  <a:gd name="T54" fmla="*/ 962 w 9310"/>
                  <a:gd name="T55" fmla="*/ 10904 h 12286"/>
                  <a:gd name="T56" fmla="*/ 1091 w 9310"/>
                  <a:gd name="T57" fmla="*/ 11185 h 12286"/>
                  <a:gd name="T58" fmla="*/ 1405 w 9310"/>
                  <a:gd name="T59" fmla="*/ 11326 h 12286"/>
                  <a:gd name="T60" fmla="*/ 1677 w 9310"/>
                  <a:gd name="T61" fmla="*/ 11273 h 12286"/>
                  <a:gd name="T62" fmla="*/ 4346 w 9310"/>
                  <a:gd name="T63" fmla="*/ 8559 h 12286"/>
                  <a:gd name="T64" fmla="*/ 4655 w 9310"/>
                  <a:gd name="T65" fmla="*/ 8448 h 12286"/>
                  <a:gd name="T66" fmla="*/ 4964 w 9310"/>
                  <a:gd name="T67" fmla="*/ 8559 h 12286"/>
                  <a:gd name="T68" fmla="*/ 7633 w 9310"/>
                  <a:gd name="T69" fmla="*/ 11273 h 12286"/>
                  <a:gd name="T70" fmla="*/ 7902 w 9310"/>
                  <a:gd name="T71" fmla="*/ 11326 h 12286"/>
                  <a:gd name="T72" fmla="*/ 8215 w 9310"/>
                  <a:gd name="T73" fmla="*/ 11182 h 12286"/>
                  <a:gd name="T74" fmla="*/ 8349 w 9310"/>
                  <a:gd name="T75" fmla="*/ 10897 h 12286"/>
                  <a:gd name="T76" fmla="*/ 8408 w 9310"/>
                  <a:gd name="T77" fmla="*/ 10618 h 12286"/>
                  <a:gd name="T78" fmla="*/ 8687 w 9310"/>
                  <a:gd name="T79" fmla="*/ 10387 h 12286"/>
                  <a:gd name="T80" fmla="*/ 8974 w 9310"/>
                  <a:gd name="T81" fmla="*/ 10387 h 12286"/>
                  <a:gd name="T82" fmla="*/ 9253 w 9310"/>
                  <a:gd name="T83" fmla="*/ 10618 h 12286"/>
                  <a:gd name="T84" fmla="*/ 9309 w 9310"/>
                  <a:gd name="T85" fmla="*/ 10920 h 12286"/>
                  <a:gd name="T86" fmla="*/ 9174 w 9310"/>
                  <a:gd name="T87" fmla="*/ 11466 h 12286"/>
                  <a:gd name="T88" fmla="*/ 8890 w 9310"/>
                  <a:gd name="T89" fmla="*/ 11865 h 12286"/>
                  <a:gd name="T90" fmla="*/ 8474 w 9310"/>
                  <a:gd name="T91" fmla="*/ 12151 h 12286"/>
                  <a:gd name="T92" fmla="*/ 7913 w 9310"/>
                  <a:gd name="T93" fmla="*/ 12286 h 12286"/>
                  <a:gd name="T94" fmla="*/ 7489 w 9310"/>
                  <a:gd name="T95" fmla="*/ 12242 h 12286"/>
                  <a:gd name="T96" fmla="*/ 6997 w 9310"/>
                  <a:gd name="T97" fmla="*/ 12001 h 12286"/>
                  <a:gd name="T98" fmla="*/ 2472 w 9310"/>
                  <a:gd name="T99" fmla="*/ 11859 h 12286"/>
                  <a:gd name="T100" fmla="*/ 2080 w 9310"/>
                  <a:gd name="T101" fmla="*/ 12145 h 12286"/>
                  <a:gd name="T102" fmla="*/ 1545 w 9310"/>
                  <a:gd name="T103" fmla="*/ 12285 h 12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310" h="12286">
                    <a:moveTo>
                      <a:pt x="1447" y="12286"/>
                    </a:moveTo>
                    <a:lnTo>
                      <a:pt x="1375" y="12286"/>
                    </a:lnTo>
                    <a:lnTo>
                      <a:pt x="1232" y="12272"/>
                    </a:lnTo>
                    <a:lnTo>
                      <a:pt x="1093" y="12245"/>
                    </a:lnTo>
                    <a:lnTo>
                      <a:pt x="957" y="12203"/>
                    </a:lnTo>
                    <a:lnTo>
                      <a:pt x="826" y="12150"/>
                    </a:lnTo>
                    <a:lnTo>
                      <a:pt x="700" y="12085"/>
                    </a:lnTo>
                    <a:lnTo>
                      <a:pt x="582" y="12007"/>
                    </a:lnTo>
                    <a:lnTo>
                      <a:pt x="471" y="11918"/>
                    </a:lnTo>
                    <a:lnTo>
                      <a:pt x="419" y="11869"/>
                    </a:lnTo>
                    <a:lnTo>
                      <a:pt x="370" y="11818"/>
                    </a:lnTo>
                    <a:lnTo>
                      <a:pt x="279" y="11710"/>
                    </a:lnTo>
                    <a:lnTo>
                      <a:pt x="202" y="11595"/>
                    </a:lnTo>
                    <a:lnTo>
                      <a:pt x="135" y="11471"/>
                    </a:lnTo>
                    <a:lnTo>
                      <a:pt x="82" y="11343"/>
                    </a:lnTo>
                    <a:lnTo>
                      <a:pt x="42" y="11209"/>
                    </a:lnTo>
                    <a:lnTo>
                      <a:pt x="14" y="11070"/>
                    </a:lnTo>
                    <a:lnTo>
                      <a:pt x="1" y="10927"/>
                    </a:lnTo>
                    <a:lnTo>
                      <a:pt x="0" y="10855"/>
                    </a:lnTo>
                    <a:lnTo>
                      <a:pt x="0" y="1919"/>
                    </a:lnTo>
                    <a:lnTo>
                      <a:pt x="1" y="1821"/>
                    </a:lnTo>
                    <a:lnTo>
                      <a:pt x="22" y="1627"/>
                    </a:lnTo>
                    <a:lnTo>
                      <a:pt x="60" y="1440"/>
                    </a:lnTo>
                    <a:lnTo>
                      <a:pt x="117" y="1260"/>
                    </a:lnTo>
                    <a:lnTo>
                      <a:pt x="189" y="1089"/>
                    </a:lnTo>
                    <a:lnTo>
                      <a:pt x="278" y="924"/>
                    </a:lnTo>
                    <a:lnTo>
                      <a:pt x="382" y="772"/>
                    </a:lnTo>
                    <a:lnTo>
                      <a:pt x="498" y="629"/>
                    </a:lnTo>
                    <a:lnTo>
                      <a:pt x="629" y="498"/>
                    </a:lnTo>
                    <a:lnTo>
                      <a:pt x="772" y="382"/>
                    </a:lnTo>
                    <a:lnTo>
                      <a:pt x="924" y="278"/>
                    </a:lnTo>
                    <a:lnTo>
                      <a:pt x="1088" y="189"/>
                    </a:lnTo>
                    <a:lnTo>
                      <a:pt x="1260" y="117"/>
                    </a:lnTo>
                    <a:lnTo>
                      <a:pt x="1440" y="60"/>
                    </a:lnTo>
                    <a:lnTo>
                      <a:pt x="1627" y="22"/>
                    </a:lnTo>
                    <a:lnTo>
                      <a:pt x="1821" y="1"/>
                    </a:lnTo>
                    <a:lnTo>
                      <a:pt x="1919" y="0"/>
                    </a:lnTo>
                    <a:lnTo>
                      <a:pt x="7390" y="0"/>
                    </a:lnTo>
                    <a:lnTo>
                      <a:pt x="7489" y="1"/>
                    </a:lnTo>
                    <a:lnTo>
                      <a:pt x="7682" y="22"/>
                    </a:lnTo>
                    <a:lnTo>
                      <a:pt x="7869" y="60"/>
                    </a:lnTo>
                    <a:lnTo>
                      <a:pt x="8049" y="117"/>
                    </a:lnTo>
                    <a:lnTo>
                      <a:pt x="8222" y="189"/>
                    </a:lnTo>
                    <a:lnTo>
                      <a:pt x="8385" y="278"/>
                    </a:lnTo>
                    <a:lnTo>
                      <a:pt x="8539" y="382"/>
                    </a:lnTo>
                    <a:lnTo>
                      <a:pt x="8681" y="498"/>
                    </a:lnTo>
                    <a:lnTo>
                      <a:pt x="8811" y="629"/>
                    </a:lnTo>
                    <a:lnTo>
                      <a:pt x="8929" y="772"/>
                    </a:lnTo>
                    <a:lnTo>
                      <a:pt x="9033" y="924"/>
                    </a:lnTo>
                    <a:lnTo>
                      <a:pt x="9120" y="1089"/>
                    </a:lnTo>
                    <a:lnTo>
                      <a:pt x="9194" y="1260"/>
                    </a:lnTo>
                    <a:lnTo>
                      <a:pt x="9250" y="1440"/>
                    </a:lnTo>
                    <a:lnTo>
                      <a:pt x="9289" y="1627"/>
                    </a:lnTo>
                    <a:lnTo>
                      <a:pt x="9308" y="1821"/>
                    </a:lnTo>
                    <a:lnTo>
                      <a:pt x="9310" y="1919"/>
                    </a:lnTo>
                    <a:lnTo>
                      <a:pt x="9310" y="8471"/>
                    </a:lnTo>
                    <a:lnTo>
                      <a:pt x="9308" y="8521"/>
                    </a:lnTo>
                    <a:lnTo>
                      <a:pt x="9289" y="8615"/>
                    </a:lnTo>
                    <a:lnTo>
                      <a:pt x="9253" y="8700"/>
                    </a:lnTo>
                    <a:lnTo>
                      <a:pt x="9201" y="8777"/>
                    </a:lnTo>
                    <a:lnTo>
                      <a:pt x="9136" y="8842"/>
                    </a:lnTo>
                    <a:lnTo>
                      <a:pt x="9058" y="8894"/>
                    </a:lnTo>
                    <a:lnTo>
                      <a:pt x="8974" y="8930"/>
                    </a:lnTo>
                    <a:lnTo>
                      <a:pt x="8880" y="8949"/>
                    </a:lnTo>
                    <a:lnTo>
                      <a:pt x="8830" y="8952"/>
                    </a:lnTo>
                    <a:lnTo>
                      <a:pt x="8781" y="8949"/>
                    </a:lnTo>
                    <a:lnTo>
                      <a:pt x="8687" y="8930"/>
                    </a:lnTo>
                    <a:lnTo>
                      <a:pt x="8601" y="8894"/>
                    </a:lnTo>
                    <a:lnTo>
                      <a:pt x="8524" y="8842"/>
                    </a:lnTo>
                    <a:lnTo>
                      <a:pt x="8460" y="8777"/>
                    </a:lnTo>
                    <a:lnTo>
                      <a:pt x="8408" y="8700"/>
                    </a:lnTo>
                    <a:lnTo>
                      <a:pt x="8370" y="8615"/>
                    </a:lnTo>
                    <a:lnTo>
                      <a:pt x="8352" y="8521"/>
                    </a:lnTo>
                    <a:lnTo>
                      <a:pt x="8350" y="8471"/>
                    </a:lnTo>
                    <a:lnTo>
                      <a:pt x="8350" y="1919"/>
                    </a:lnTo>
                    <a:lnTo>
                      <a:pt x="8349" y="1870"/>
                    </a:lnTo>
                    <a:lnTo>
                      <a:pt x="8340" y="1774"/>
                    </a:lnTo>
                    <a:lnTo>
                      <a:pt x="8320" y="1680"/>
                    </a:lnTo>
                    <a:lnTo>
                      <a:pt x="8293" y="1590"/>
                    </a:lnTo>
                    <a:lnTo>
                      <a:pt x="8255" y="1503"/>
                    </a:lnTo>
                    <a:lnTo>
                      <a:pt x="8211" y="1423"/>
                    </a:lnTo>
                    <a:lnTo>
                      <a:pt x="8160" y="1346"/>
                    </a:lnTo>
                    <a:lnTo>
                      <a:pt x="8101" y="1274"/>
                    </a:lnTo>
                    <a:lnTo>
                      <a:pt x="8035" y="1209"/>
                    </a:lnTo>
                    <a:lnTo>
                      <a:pt x="7964" y="1150"/>
                    </a:lnTo>
                    <a:lnTo>
                      <a:pt x="7888" y="1099"/>
                    </a:lnTo>
                    <a:lnTo>
                      <a:pt x="7806" y="1054"/>
                    </a:lnTo>
                    <a:lnTo>
                      <a:pt x="7720" y="1018"/>
                    </a:lnTo>
                    <a:lnTo>
                      <a:pt x="7630" y="989"/>
                    </a:lnTo>
                    <a:lnTo>
                      <a:pt x="7537" y="970"/>
                    </a:lnTo>
                    <a:lnTo>
                      <a:pt x="7440" y="960"/>
                    </a:lnTo>
                    <a:lnTo>
                      <a:pt x="7390" y="960"/>
                    </a:lnTo>
                    <a:lnTo>
                      <a:pt x="1919" y="960"/>
                    </a:lnTo>
                    <a:lnTo>
                      <a:pt x="1870" y="960"/>
                    </a:lnTo>
                    <a:lnTo>
                      <a:pt x="1774" y="970"/>
                    </a:lnTo>
                    <a:lnTo>
                      <a:pt x="1680" y="989"/>
                    </a:lnTo>
                    <a:lnTo>
                      <a:pt x="1589" y="1018"/>
                    </a:lnTo>
                    <a:lnTo>
                      <a:pt x="1503" y="1054"/>
                    </a:lnTo>
                    <a:lnTo>
                      <a:pt x="1422" y="1099"/>
                    </a:lnTo>
                    <a:lnTo>
                      <a:pt x="1346" y="1150"/>
                    </a:lnTo>
                    <a:lnTo>
                      <a:pt x="1274" y="1209"/>
                    </a:lnTo>
                    <a:lnTo>
                      <a:pt x="1209" y="1274"/>
                    </a:lnTo>
                    <a:lnTo>
                      <a:pt x="1150" y="1346"/>
                    </a:lnTo>
                    <a:lnTo>
                      <a:pt x="1098" y="1423"/>
                    </a:lnTo>
                    <a:lnTo>
                      <a:pt x="1054" y="1503"/>
                    </a:lnTo>
                    <a:lnTo>
                      <a:pt x="1018" y="1590"/>
                    </a:lnTo>
                    <a:lnTo>
                      <a:pt x="989" y="1680"/>
                    </a:lnTo>
                    <a:lnTo>
                      <a:pt x="970" y="1774"/>
                    </a:lnTo>
                    <a:lnTo>
                      <a:pt x="960" y="1870"/>
                    </a:lnTo>
                    <a:lnTo>
                      <a:pt x="960" y="1919"/>
                    </a:lnTo>
                    <a:lnTo>
                      <a:pt x="960" y="10855"/>
                    </a:lnTo>
                    <a:lnTo>
                      <a:pt x="962" y="10904"/>
                    </a:lnTo>
                    <a:lnTo>
                      <a:pt x="978" y="10995"/>
                    </a:lnTo>
                    <a:lnTo>
                      <a:pt x="1011" y="11078"/>
                    </a:lnTo>
                    <a:lnTo>
                      <a:pt x="1061" y="11152"/>
                    </a:lnTo>
                    <a:lnTo>
                      <a:pt x="1091" y="11185"/>
                    </a:lnTo>
                    <a:lnTo>
                      <a:pt x="1129" y="11218"/>
                    </a:lnTo>
                    <a:lnTo>
                      <a:pt x="1212" y="11271"/>
                    </a:lnTo>
                    <a:lnTo>
                      <a:pt x="1306" y="11307"/>
                    </a:lnTo>
                    <a:lnTo>
                      <a:pt x="1405" y="11326"/>
                    </a:lnTo>
                    <a:lnTo>
                      <a:pt x="1456" y="11327"/>
                    </a:lnTo>
                    <a:lnTo>
                      <a:pt x="1504" y="11325"/>
                    </a:lnTo>
                    <a:lnTo>
                      <a:pt x="1595" y="11307"/>
                    </a:lnTo>
                    <a:lnTo>
                      <a:pt x="1677" y="11273"/>
                    </a:lnTo>
                    <a:lnTo>
                      <a:pt x="1751" y="11222"/>
                    </a:lnTo>
                    <a:lnTo>
                      <a:pt x="1784" y="11191"/>
                    </a:lnTo>
                    <a:lnTo>
                      <a:pt x="4310" y="8592"/>
                    </a:lnTo>
                    <a:lnTo>
                      <a:pt x="4346" y="8559"/>
                    </a:lnTo>
                    <a:lnTo>
                      <a:pt x="4426" y="8505"/>
                    </a:lnTo>
                    <a:lnTo>
                      <a:pt x="4513" y="8468"/>
                    </a:lnTo>
                    <a:lnTo>
                      <a:pt x="4607" y="8449"/>
                    </a:lnTo>
                    <a:lnTo>
                      <a:pt x="4655" y="8448"/>
                    </a:lnTo>
                    <a:lnTo>
                      <a:pt x="4703" y="8449"/>
                    </a:lnTo>
                    <a:lnTo>
                      <a:pt x="4797" y="8468"/>
                    </a:lnTo>
                    <a:lnTo>
                      <a:pt x="4885" y="8505"/>
                    </a:lnTo>
                    <a:lnTo>
                      <a:pt x="4964" y="8559"/>
                    </a:lnTo>
                    <a:lnTo>
                      <a:pt x="4999" y="8592"/>
                    </a:lnTo>
                    <a:lnTo>
                      <a:pt x="7527" y="11191"/>
                    </a:lnTo>
                    <a:lnTo>
                      <a:pt x="7560" y="11222"/>
                    </a:lnTo>
                    <a:lnTo>
                      <a:pt x="7633" y="11273"/>
                    </a:lnTo>
                    <a:lnTo>
                      <a:pt x="7714" y="11307"/>
                    </a:lnTo>
                    <a:lnTo>
                      <a:pt x="7803" y="11325"/>
                    </a:lnTo>
                    <a:lnTo>
                      <a:pt x="7852" y="11327"/>
                    </a:lnTo>
                    <a:lnTo>
                      <a:pt x="7902" y="11326"/>
                    </a:lnTo>
                    <a:lnTo>
                      <a:pt x="8002" y="11306"/>
                    </a:lnTo>
                    <a:lnTo>
                      <a:pt x="8095" y="11270"/>
                    </a:lnTo>
                    <a:lnTo>
                      <a:pt x="8179" y="11215"/>
                    </a:lnTo>
                    <a:lnTo>
                      <a:pt x="8215" y="11182"/>
                    </a:lnTo>
                    <a:lnTo>
                      <a:pt x="8248" y="11148"/>
                    </a:lnTo>
                    <a:lnTo>
                      <a:pt x="8298" y="11073"/>
                    </a:lnTo>
                    <a:lnTo>
                      <a:pt x="8331" y="10989"/>
                    </a:lnTo>
                    <a:lnTo>
                      <a:pt x="8349" y="10897"/>
                    </a:lnTo>
                    <a:lnTo>
                      <a:pt x="8350" y="10847"/>
                    </a:lnTo>
                    <a:lnTo>
                      <a:pt x="8352" y="10798"/>
                    </a:lnTo>
                    <a:lnTo>
                      <a:pt x="8370" y="10704"/>
                    </a:lnTo>
                    <a:lnTo>
                      <a:pt x="8408" y="10618"/>
                    </a:lnTo>
                    <a:lnTo>
                      <a:pt x="8460" y="10541"/>
                    </a:lnTo>
                    <a:lnTo>
                      <a:pt x="8524" y="10477"/>
                    </a:lnTo>
                    <a:lnTo>
                      <a:pt x="8601" y="10425"/>
                    </a:lnTo>
                    <a:lnTo>
                      <a:pt x="8687" y="10387"/>
                    </a:lnTo>
                    <a:lnTo>
                      <a:pt x="8781" y="10369"/>
                    </a:lnTo>
                    <a:lnTo>
                      <a:pt x="8830" y="10367"/>
                    </a:lnTo>
                    <a:lnTo>
                      <a:pt x="8880" y="10369"/>
                    </a:lnTo>
                    <a:lnTo>
                      <a:pt x="8974" y="10387"/>
                    </a:lnTo>
                    <a:lnTo>
                      <a:pt x="9058" y="10425"/>
                    </a:lnTo>
                    <a:lnTo>
                      <a:pt x="9136" y="10477"/>
                    </a:lnTo>
                    <a:lnTo>
                      <a:pt x="9201" y="10541"/>
                    </a:lnTo>
                    <a:lnTo>
                      <a:pt x="9253" y="10618"/>
                    </a:lnTo>
                    <a:lnTo>
                      <a:pt x="9289" y="10704"/>
                    </a:lnTo>
                    <a:lnTo>
                      <a:pt x="9308" y="10798"/>
                    </a:lnTo>
                    <a:lnTo>
                      <a:pt x="9310" y="10847"/>
                    </a:lnTo>
                    <a:lnTo>
                      <a:pt x="9309" y="10920"/>
                    </a:lnTo>
                    <a:lnTo>
                      <a:pt x="9295" y="11063"/>
                    </a:lnTo>
                    <a:lnTo>
                      <a:pt x="9267" y="11202"/>
                    </a:lnTo>
                    <a:lnTo>
                      <a:pt x="9227" y="11336"/>
                    </a:lnTo>
                    <a:lnTo>
                      <a:pt x="9174" y="11466"/>
                    </a:lnTo>
                    <a:lnTo>
                      <a:pt x="9107" y="11588"/>
                    </a:lnTo>
                    <a:lnTo>
                      <a:pt x="9030" y="11705"/>
                    </a:lnTo>
                    <a:lnTo>
                      <a:pt x="8939" y="11814"/>
                    </a:lnTo>
                    <a:lnTo>
                      <a:pt x="8890" y="11865"/>
                    </a:lnTo>
                    <a:lnTo>
                      <a:pt x="8837" y="11915"/>
                    </a:lnTo>
                    <a:lnTo>
                      <a:pt x="8724" y="12006"/>
                    </a:lnTo>
                    <a:lnTo>
                      <a:pt x="8602" y="12085"/>
                    </a:lnTo>
                    <a:lnTo>
                      <a:pt x="8474" y="12151"/>
                    </a:lnTo>
                    <a:lnTo>
                      <a:pt x="8340" y="12206"/>
                    </a:lnTo>
                    <a:lnTo>
                      <a:pt x="8200" y="12246"/>
                    </a:lnTo>
                    <a:lnTo>
                      <a:pt x="8058" y="12273"/>
                    </a:lnTo>
                    <a:lnTo>
                      <a:pt x="7913" y="12286"/>
                    </a:lnTo>
                    <a:lnTo>
                      <a:pt x="7841" y="12286"/>
                    </a:lnTo>
                    <a:lnTo>
                      <a:pt x="7767" y="12285"/>
                    </a:lnTo>
                    <a:lnTo>
                      <a:pt x="7626" y="12269"/>
                    </a:lnTo>
                    <a:lnTo>
                      <a:pt x="7489" y="12242"/>
                    </a:lnTo>
                    <a:lnTo>
                      <a:pt x="7358" y="12200"/>
                    </a:lnTo>
                    <a:lnTo>
                      <a:pt x="7232" y="12147"/>
                    </a:lnTo>
                    <a:lnTo>
                      <a:pt x="7111" y="12079"/>
                    </a:lnTo>
                    <a:lnTo>
                      <a:pt x="6997" y="12001"/>
                    </a:lnTo>
                    <a:lnTo>
                      <a:pt x="6889" y="11911"/>
                    </a:lnTo>
                    <a:lnTo>
                      <a:pt x="6839" y="11859"/>
                    </a:lnTo>
                    <a:lnTo>
                      <a:pt x="4655" y="9615"/>
                    </a:lnTo>
                    <a:lnTo>
                      <a:pt x="2472" y="11859"/>
                    </a:lnTo>
                    <a:lnTo>
                      <a:pt x="2422" y="11909"/>
                    </a:lnTo>
                    <a:lnTo>
                      <a:pt x="2315" y="12000"/>
                    </a:lnTo>
                    <a:lnTo>
                      <a:pt x="2201" y="12079"/>
                    </a:lnTo>
                    <a:lnTo>
                      <a:pt x="2080" y="12145"/>
                    </a:lnTo>
                    <a:lnTo>
                      <a:pt x="1955" y="12199"/>
                    </a:lnTo>
                    <a:lnTo>
                      <a:pt x="1823" y="12240"/>
                    </a:lnTo>
                    <a:lnTo>
                      <a:pt x="1686" y="12269"/>
                    </a:lnTo>
                    <a:lnTo>
                      <a:pt x="1545" y="12285"/>
                    </a:lnTo>
                    <a:lnTo>
                      <a:pt x="1473" y="12286"/>
                    </a:lnTo>
                    <a:lnTo>
                      <a:pt x="1460" y="12286"/>
                    </a:lnTo>
                    <a:lnTo>
                      <a:pt x="1447" y="12286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이등변 삼각형 17">
                <a:extLst>
                  <a:ext uri="{FF2B5EF4-FFF2-40B4-BE49-F238E27FC236}">
                    <a16:creationId xmlns:a16="http://schemas.microsoft.com/office/drawing/2014/main" id="{D66A997A-242C-42B8-B38F-3F359D9742DE}"/>
                  </a:ext>
                </a:extLst>
              </p:cNvPr>
              <p:cNvSpPr/>
              <p:nvPr/>
            </p:nvSpPr>
            <p:spPr>
              <a:xfrm rot="5400000">
                <a:off x="1985942" y="6422448"/>
                <a:ext cx="116650" cy="100560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같음 기호 18">
                <a:extLst>
                  <a:ext uri="{FF2B5EF4-FFF2-40B4-BE49-F238E27FC236}">
                    <a16:creationId xmlns:a16="http://schemas.microsoft.com/office/drawing/2014/main" id="{3FBFFB9E-2844-41A0-A12C-8BABF11F2CF9}"/>
                  </a:ext>
                </a:extLst>
              </p:cNvPr>
              <p:cNvSpPr/>
              <p:nvPr/>
            </p:nvSpPr>
            <p:spPr>
              <a:xfrm rot="5400000">
                <a:off x="1794719" y="6426142"/>
                <a:ext cx="152964" cy="100560"/>
              </a:xfrm>
              <a:prstGeom prst="mathEqual">
                <a:avLst>
                  <a:gd name="adj1" fmla="val 11681"/>
                  <a:gd name="adj2" fmla="val 1176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Freeform 26">
                <a:extLst>
                  <a:ext uri="{FF2B5EF4-FFF2-40B4-BE49-F238E27FC236}">
                    <a16:creationId xmlns:a16="http://schemas.microsoft.com/office/drawing/2014/main" id="{308091D0-FDC1-4C3F-9DC6-53899A84C3B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5400000">
                <a:off x="10791381" y="6434312"/>
                <a:ext cx="108863" cy="85081"/>
              </a:xfrm>
              <a:custGeom>
                <a:avLst/>
                <a:gdLst>
                  <a:gd name="T0" fmla="*/ 2528 w 5492"/>
                  <a:gd name="T1" fmla="*/ 3685 h 4293"/>
                  <a:gd name="T2" fmla="*/ 2403 w 5492"/>
                  <a:gd name="T3" fmla="*/ 3950 h 4293"/>
                  <a:gd name="T4" fmla="*/ 2527 w 5492"/>
                  <a:gd name="T5" fmla="*/ 4215 h 4293"/>
                  <a:gd name="T6" fmla="*/ 2783 w 5492"/>
                  <a:gd name="T7" fmla="*/ 4293 h 4293"/>
                  <a:gd name="T8" fmla="*/ 3051 w 5492"/>
                  <a:gd name="T9" fmla="*/ 4114 h 4293"/>
                  <a:gd name="T10" fmla="*/ 3077 w 5492"/>
                  <a:gd name="T11" fmla="*/ 3848 h 4293"/>
                  <a:gd name="T12" fmla="*/ 2849 w 5492"/>
                  <a:gd name="T13" fmla="*/ 3622 h 4293"/>
                  <a:gd name="T14" fmla="*/ 5194 w 5492"/>
                  <a:gd name="T15" fmla="*/ 852 h 4293"/>
                  <a:gd name="T16" fmla="*/ 4431 w 5492"/>
                  <a:gd name="T17" fmla="*/ 373 h 4293"/>
                  <a:gd name="T18" fmla="*/ 3574 w 5492"/>
                  <a:gd name="T19" fmla="*/ 85 h 4293"/>
                  <a:gd name="T20" fmla="*/ 2746 w 5492"/>
                  <a:gd name="T21" fmla="*/ 0 h 4293"/>
                  <a:gd name="T22" fmla="*/ 1919 w 5492"/>
                  <a:gd name="T23" fmla="*/ 85 h 4293"/>
                  <a:gd name="T24" fmla="*/ 1060 w 5492"/>
                  <a:gd name="T25" fmla="*/ 373 h 4293"/>
                  <a:gd name="T26" fmla="*/ 299 w 5492"/>
                  <a:gd name="T27" fmla="*/ 852 h 4293"/>
                  <a:gd name="T28" fmla="*/ 12 w 5492"/>
                  <a:gd name="T29" fmla="*/ 1157 h 4293"/>
                  <a:gd name="T30" fmla="*/ 71 w 5492"/>
                  <a:gd name="T31" fmla="*/ 1432 h 4293"/>
                  <a:gd name="T32" fmla="*/ 288 w 5492"/>
                  <a:gd name="T33" fmla="*/ 1543 h 4293"/>
                  <a:gd name="T34" fmla="*/ 522 w 5492"/>
                  <a:gd name="T35" fmla="*/ 1477 h 4293"/>
                  <a:gd name="T36" fmla="*/ 958 w 5492"/>
                  <a:gd name="T37" fmla="*/ 1134 h 4293"/>
                  <a:gd name="T38" fmla="*/ 1625 w 5492"/>
                  <a:gd name="T39" fmla="*/ 813 h 4293"/>
                  <a:gd name="T40" fmla="*/ 2746 w 5492"/>
                  <a:gd name="T41" fmla="*/ 633 h 4293"/>
                  <a:gd name="T42" fmla="*/ 3868 w 5492"/>
                  <a:gd name="T43" fmla="*/ 813 h 4293"/>
                  <a:gd name="T44" fmla="*/ 4534 w 5492"/>
                  <a:gd name="T45" fmla="*/ 1134 h 4293"/>
                  <a:gd name="T46" fmla="*/ 4969 w 5492"/>
                  <a:gd name="T47" fmla="*/ 1477 h 4293"/>
                  <a:gd name="T48" fmla="*/ 5263 w 5492"/>
                  <a:gd name="T49" fmla="*/ 1532 h 4293"/>
                  <a:gd name="T50" fmla="*/ 5456 w 5492"/>
                  <a:gd name="T51" fmla="*/ 1383 h 4293"/>
                  <a:gd name="T52" fmla="*/ 5456 w 5492"/>
                  <a:gd name="T53" fmla="*/ 1102 h 4293"/>
                  <a:gd name="T54" fmla="*/ 2332 w 5492"/>
                  <a:gd name="T55" fmla="*/ 1230 h 4293"/>
                  <a:gd name="T56" fmla="*/ 1094 w 5492"/>
                  <a:gd name="T57" fmla="*/ 1739 h 4293"/>
                  <a:gd name="T58" fmla="*/ 698 w 5492"/>
                  <a:gd name="T59" fmla="*/ 2148 h 4293"/>
                  <a:gd name="T60" fmla="*/ 759 w 5492"/>
                  <a:gd name="T61" fmla="*/ 2452 h 4293"/>
                  <a:gd name="T62" fmla="*/ 987 w 5492"/>
                  <a:gd name="T63" fmla="*/ 2574 h 4293"/>
                  <a:gd name="T64" fmla="*/ 1230 w 5492"/>
                  <a:gd name="T65" fmla="*/ 2501 h 4293"/>
                  <a:gd name="T66" fmla="*/ 1844 w 5492"/>
                  <a:gd name="T67" fmla="*/ 2056 h 4293"/>
                  <a:gd name="T68" fmla="*/ 2743 w 5492"/>
                  <a:gd name="T69" fmla="*/ 1844 h 4293"/>
                  <a:gd name="T70" fmla="*/ 3643 w 5492"/>
                  <a:gd name="T71" fmla="*/ 2056 h 4293"/>
                  <a:gd name="T72" fmla="*/ 4255 w 5492"/>
                  <a:gd name="T73" fmla="*/ 2501 h 4293"/>
                  <a:gd name="T74" fmla="*/ 4562 w 5492"/>
                  <a:gd name="T75" fmla="*/ 2561 h 4293"/>
                  <a:gd name="T76" fmla="*/ 4763 w 5492"/>
                  <a:gd name="T77" fmla="*/ 2397 h 4293"/>
                  <a:gd name="T78" fmla="*/ 4763 w 5492"/>
                  <a:gd name="T79" fmla="*/ 2088 h 4293"/>
                  <a:gd name="T80" fmla="*/ 4167 w 5492"/>
                  <a:gd name="T81" fmla="*/ 1589 h 4293"/>
                  <a:gd name="T82" fmla="*/ 2881 w 5492"/>
                  <a:gd name="T83" fmla="*/ 1203 h 4293"/>
                  <a:gd name="T84" fmla="*/ 2362 w 5492"/>
                  <a:gd name="T85" fmla="*/ 2451 h 4293"/>
                  <a:gd name="T86" fmla="*/ 1694 w 5492"/>
                  <a:gd name="T87" fmla="*/ 2819 h 4293"/>
                  <a:gd name="T88" fmla="*/ 1546 w 5492"/>
                  <a:gd name="T89" fmla="*/ 3074 h 4293"/>
                  <a:gd name="T90" fmla="*/ 1637 w 5492"/>
                  <a:gd name="T91" fmla="*/ 3334 h 4293"/>
                  <a:gd name="T92" fmla="*/ 1860 w 5492"/>
                  <a:gd name="T93" fmla="*/ 3429 h 4293"/>
                  <a:gd name="T94" fmla="*/ 2082 w 5492"/>
                  <a:gd name="T95" fmla="*/ 3334 h 4293"/>
                  <a:gd name="T96" fmla="*/ 2429 w 5492"/>
                  <a:gd name="T97" fmla="*/ 3100 h 4293"/>
                  <a:gd name="T98" fmla="*/ 2793 w 5492"/>
                  <a:gd name="T99" fmla="*/ 3040 h 4293"/>
                  <a:gd name="T100" fmla="*/ 3228 w 5492"/>
                  <a:gd name="T101" fmla="*/ 3184 h 4293"/>
                  <a:gd name="T102" fmla="*/ 3487 w 5492"/>
                  <a:gd name="T103" fmla="*/ 3393 h 4293"/>
                  <a:gd name="T104" fmla="*/ 3780 w 5492"/>
                  <a:gd name="T105" fmla="*/ 3393 h 4293"/>
                  <a:gd name="T106" fmla="*/ 3934 w 5492"/>
                  <a:gd name="T107" fmla="*/ 3197 h 4293"/>
                  <a:gd name="T108" fmla="*/ 3878 w 5492"/>
                  <a:gd name="T109" fmla="*/ 2900 h 4293"/>
                  <a:gd name="T110" fmla="*/ 3417 w 5492"/>
                  <a:gd name="T111" fmla="*/ 2556 h 4293"/>
                  <a:gd name="T112" fmla="*/ 2746 w 5492"/>
                  <a:gd name="T113" fmla="*/ 2403 h 4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492" h="4293">
                    <a:moveTo>
                      <a:pt x="2747" y="3607"/>
                    </a:moveTo>
                    <a:lnTo>
                      <a:pt x="2711" y="3609"/>
                    </a:lnTo>
                    <a:lnTo>
                      <a:pt x="2645" y="3622"/>
                    </a:lnTo>
                    <a:lnTo>
                      <a:pt x="2583" y="3649"/>
                    </a:lnTo>
                    <a:lnTo>
                      <a:pt x="2528" y="3685"/>
                    </a:lnTo>
                    <a:lnTo>
                      <a:pt x="2481" y="3733"/>
                    </a:lnTo>
                    <a:lnTo>
                      <a:pt x="2443" y="3787"/>
                    </a:lnTo>
                    <a:lnTo>
                      <a:pt x="2417" y="3848"/>
                    </a:lnTo>
                    <a:lnTo>
                      <a:pt x="2403" y="3916"/>
                    </a:lnTo>
                    <a:lnTo>
                      <a:pt x="2403" y="3950"/>
                    </a:lnTo>
                    <a:lnTo>
                      <a:pt x="2403" y="3986"/>
                    </a:lnTo>
                    <a:lnTo>
                      <a:pt x="2417" y="4052"/>
                    </a:lnTo>
                    <a:lnTo>
                      <a:pt x="2443" y="4114"/>
                    </a:lnTo>
                    <a:lnTo>
                      <a:pt x="2481" y="4169"/>
                    </a:lnTo>
                    <a:lnTo>
                      <a:pt x="2527" y="4215"/>
                    </a:lnTo>
                    <a:lnTo>
                      <a:pt x="2583" y="4253"/>
                    </a:lnTo>
                    <a:lnTo>
                      <a:pt x="2645" y="4279"/>
                    </a:lnTo>
                    <a:lnTo>
                      <a:pt x="2711" y="4293"/>
                    </a:lnTo>
                    <a:lnTo>
                      <a:pt x="2747" y="4293"/>
                    </a:lnTo>
                    <a:lnTo>
                      <a:pt x="2783" y="4293"/>
                    </a:lnTo>
                    <a:lnTo>
                      <a:pt x="2849" y="4279"/>
                    </a:lnTo>
                    <a:lnTo>
                      <a:pt x="2911" y="4253"/>
                    </a:lnTo>
                    <a:lnTo>
                      <a:pt x="2966" y="4215"/>
                    </a:lnTo>
                    <a:lnTo>
                      <a:pt x="3013" y="4169"/>
                    </a:lnTo>
                    <a:lnTo>
                      <a:pt x="3051" y="4114"/>
                    </a:lnTo>
                    <a:lnTo>
                      <a:pt x="3077" y="4052"/>
                    </a:lnTo>
                    <a:lnTo>
                      <a:pt x="3090" y="3986"/>
                    </a:lnTo>
                    <a:lnTo>
                      <a:pt x="3091" y="3950"/>
                    </a:lnTo>
                    <a:lnTo>
                      <a:pt x="3090" y="3916"/>
                    </a:lnTo>
                    <a:lnTo>
                      <a:pt x="3077" y="3848"/>
                    </a:lnTo>
                    <a:lnTo>
                      <a:pt x="3051" y="3787"/>
                    </a:lnTo>
                    <a:lnTo>
                      <a:pt x="3013" y="3733"/>
                    </a:lnTo>
                    <a:lnTo>
                      <a:pt x="2966" y="3685"/>
                    </a:lnTo>
                    <a:lnTo>
                      <a:pt x="2911" y="3648"/>
                    </a:lnTo>
                    <a:lnTo>
                      <a:pt x="2849" y="3622"/>
                    </a:lnTo>
                    <a:lnTo>
                      <a:pt x="2783" y="3609"/>
                    </a:lnTo>
                    <a:lnTo>
                      <a:pt x="2747" y="3607"/>
                    </a:lnTo>
                    <a:close/>
                    <a:moveTo>
                      <a:pt x="5399" y="1030"/>
                    </a:moveTo>
                    <a:lnTo>
                      <a:pt x="5332" y="968"/>
                    </a:lnTo>
                    <a:lnTo>
                      <a:pt x="5194" y="852"/>
                    </a:lnTo>
                    <a:lnTo>
                      <a:pt x="5050" y="741"/>
                    </a:lnTo>
                    <a:lnTo>
                      <a:pt x="4902" y="638"/>
                    </a:lnTo>
                    <a:lnTo>
                      <a:pt x="4749" y="542"/>
                    </a:lnTo>
                    <a:lnTo>
                      <a:pt x="4592" y="454"/>
                    </a:lnTo>
                    <a:lnTo>
                      <a:pt x="4431" y="373"/>
                    </a:lnTo>
                    <a:lnTo>
                      <a:pt x="4266" y="300"/>
                    </a:lnTo>
                    <a:lnTo>
                      <a:pt x="4098" y="235"/>
                    </a:lnTo>
                    <a:lnTo>
                      <a:pt x="3927" y="178"/>
                    </a:lnTo>
                    <a:lnTo>
                      <a:pt x="3751" y="127"/>
                    </a:lnTo>
                    <a:lnTo>
                      <a:pt x="3574" y="85"/>
                    </a:lnTo>
                    <a:lnTo>
                      <a:pt x="3394" y="52"/>
                    </a:lnTo>
                    <a:lnTo>
                      <a:pt x="3211" y="26"/>
                    </a:lnTo>
                    <a:lnTo>
                      <a:pt x="3026" y="10"/>
                    </a:lnTo>
                    <a:lnTo>
                      <a:pt x="2839" y="2"/>
                    </a:lnTo>
                    <a:lnTo>
                      <a:pt x="2746" y="0"/>
                    </a:lnTo>
                    <a:lnTo>
                      <a:pt x="2652" y="2"/>
                    </a:lnTo>
                    <a:lnTo>
                      <a:pt x="2466" y="10"/>
                    </a:lnTo>
                    <a:lnTo>
                      <a:pt x="2282" y="26"/>
                    </a:lnTo>
                    <a:lnTo>
                      <a:pt x="2099" y="52"/>
                    </a:lnTo>
                    <a:lnTo>
                      <a:pt x="1919" y="85"/>
                    </a:lnTo>
                    <a:lnTo>
                      <a:pt x="1740" y="127"/>
                    </a:lnTo>
                    <a:lnTo>
                      <a:pt x="1566" y="178"/>
                    </a:lnTo>
                    <a:lnTo>
                      <a:pt x="1395" y="235"/>
                    </a:lnTo>
                    <a:lnTo>
                      <a:pt x="1226" y="300"/>
                    </a:lnTo>
                    <a:lnTo>
                      <a:pt x="1060" y="373"/>
                    </a:lnTo>
                    <a:lnTo>
                      <a:pt x="899" y="454"/>
                    </a:lnTo>
                    <a:lnTo>
                      <a:pt x="742" y="542"/>
                    </a:lnTo>
                    <a:lnTo>
                      <a:pt x="590" y="638"/>
                    </a:lnTo>
                    <a:lnTo>
                      <a:pt x="441" y="741"/>
                    </a:lnTo>
                    <a:lnTo>
                      <a:pt x="299" y="852"/>
                    </a:lnTo>
                    <a:lnTo>
                      <a:pt x="160" y="970"/>
                    </a:lnTo>
                    <a:lnTo>
                      <a:pt x="93" y="1030"/>
                    </a:lnTo>
                    <a:lnTo>
                      <a:pt x="71" y="1053"/>
                    </a:lnTo>
                    <a:lnTo>
                      <a:pt x="35" y="1104"/>
                    </a:lnTo>
                    <a:lnTo>
                      <a:pt x="12" y="1157"/>
                    </a:lnTo>
                    <a:lnTo>
                      <a:pt x="0" y="1215"/>
                    </a:lnTo>
                    <a:lnTo>
                      <a:pt x="0" y="1272"/>
                    </a:lnTo>
                    <a:lnTo>
                      <a:pt x="12" y="1328"/>
                    </a:lnTo>
                    <a:lnTo>
                      <a:pt x="35" y="1383"/>
                    </a:lnTo>
                    <a:lnTo>
                      <a:pt x="71" y="1432"/>
                    </a:lnTo>
                    <a:lnTo>
                      <a:pt x="93" y="1455"/>
                    </a:lnTo>
                    <a:lnTo>
                      <a:pt x="117" y="1477"/>
                    </a:lnTo>
                    <a:lnTo>
                      <a:pt x="170" y="1510"/>
                    </a:lnTo>
                    <a:lnTo>
                      <a:pt x="228" y="1532"/>
                    </a:lnTo>
                    <a:lnTo>
                      <a:pt x="288" y="1543"/>
                    </a:lnTo>
                    <a:lnTo>
                      <a:pt x="319" y="1543"/>
                    </a:lnTo>
                    <a:lnTo>
                      <a:pt x="350" y="1543"/>
                    </a:lnTo>
                    <a:lnTo>
                      <a:pt x="411" y="1532"/>
                    </a:lnTo>
                    <a:lnTo>
                      <a:pt x="469" y="1510"/>
                    </a:lnTo>
                    <a:lnTo>
                      <a:pt x="522" y="1477"/>
                    </a:lnTo>
                    <a:lnTo>
                      <a:pt x="546" y="1455"/>
                    </a:lnTo>
                    <a:lnTo>
                      <a:pt x="601" y="1405"/>
                    </a:lnTo>
                    <a:lnTo>
                      <a:pt x="716" y="1308"/>
                    </a:lnTo>
                    <a:lnTo>
                      <a:pt x="834" y="1218"/>
                    </a:lnTo>
                    <a:lnTo>
                      <a:pt x="958" y="1134"/>
                    </a:lnTo>
                    <a:lnTo>
                      <a:pt x="1085" y="1056"/>
                    </a:lnTo>
                    <a:lnTo>
                      <a:pt x="1215" y="986"/>
                    </a:lnTo>
                    <a:lnTo>
                      <a:pt x="1349" y="922"/>
                    </a:lnTo>
                    <a:lnTo>
                      <a:pt x="1485" y="865"/>
                    </a:lnTo>
                    <a:lnTo>
                      <a:pt x="1625" y="813"/>
                    </a:lnTo>
                    <a:lnTo>
                      <a:pt x="1768" y="768"/>
                    </a:lnTo>
                    <a:lnTo>
                      <a:pt x="1985" y="712"/>
                    </a:lnTo>
                    <a:lnTo>
                      <a:pt x="2285" y="662"/>
                    </a:lnTo>
                    <a:lnTo>
                      <a:pt x="2590" y="636"/>
                    </a:lnTo>
                    <a:lnTo>
                      <a:pt x="2746" y="633"/>
                    </a:lnTo>
                    <a:lnTo>
                      <a:pt x="2901" y="636"/>
                    </a:lnTo>
                    <a:lnTo>
                      <a:pt x="3208" y="662"/>
                    </a:lnTo>
                    <a:lnTo>
                      <a:pt x="3506" y="712"/>
                    </a:lnTo>
                    <a:lnTo>
                      <a:pt x="3725" y="768"/>
                    </a:lnTo>
                    <a:lnTo>
                      <a:pt x="3868" y="813"/>
                    </a:lnTo>
                    <a:lnTo>
                      <a:pt x="4007" y="865"/>
                    </a:lnTo>
                    <a:lnTo>
                      <a:pt x="4144" y="922"/>
                    </a:lnTo>
                    <a:lnTo>
                      <a:pt x="4277" y="986"/>
                    </a:lnTo>
                    <a:lnTo>
                      <a:pt x="4408" y="1056"/>
                    </a:lnTo>
                    <a:lnTo>
                      <a:pt x="4534" y="1134"/>
                    </a:lnTo>
                    <a:lnTo>
                      <a:pt x="4657" y="1218"/>
                    </a:lnTo>
                    <a:lnTo>
                      <a:pt x="4776" y="1307"/>
                    </a:lnTo>
                    <a:lnTo>
                      <a:pt x="4890" y="1403"/>
                    </a:lnTo>
                    <a:lnTo>
                      <a:pt x="4946" y="1455"/>
                    </a:lnTo>
                    <a:lnTo>
                      <a:pt x="4969" y="1477"/>
                    </a:lnTo>
                    <a:lnTo>
                      <a:pt x="5023" y="1509"/>
                    </a:lnTo>
                    <a:lnTo>
                      <a:pt x="5082" y="1532"/>
                    </a:lnTo>
                    <a:lnTo>
                      <a:pt x="5142" y="1542"/>
                    </a:lnTo>
                    <a:lnTo>
                      <a:pt x="5203" y="1542"/>
                    </a:lnTo>
                    <a:lnTo>
                      <a:pt x="5263" y="1532"/>
                    </a:lnTo>
                    <a:lnTo>
                      <a:pt x="5322" y="1509"/>
                    </a:lnTo>
                    <a:lnTo>
                      <a:pt x="5375" y="1477"/>
                    </a:lnTo>
                    <a:lnTo>
                      <a:pt x="5399" y="1455"/>
                    </a:lnTo>
                    <a:lnTo>
                      <a:pt x="5422" y="1432"/>
                    </a:lnTo>
                    <a:lnTo>
                      <a:pt x="5456" y="1383"/>
                    </a:lnTo>
                    <a:lnTo>
                      <a:pt x="5481" y="1328"/>
                    </a:lnTo>
                    <a:lnTo>
                      <a:pt x="5492" y="1272"/>
                    </a:lnTo>
                    <a:lnTo>
                      <a:pt x="5492" y="1215"/>
                    </a:lnTo>
                    <a:lnTo>
                      <a:pt x="5481" y="1157"/>
                    </a:lnTo>
                    <a:lnTo>
                      <a:pt x="5456" y="1102"/>
                    </a:lnTo>
                    <a:lnTo>
                      <a:pt x="5422" y="1053"/>
                    </a:lnTo>
                    <a:lnTo>
                      <a:pt x="5399" y="1030"/>
                    </a:lnTo>
                    <a:close/>
                    <a:moveTo>
                      <a:pt x="2743" y="1202"/>
                    </a:moveTo>
                    <a:lnTo>
                      <a:pt x="2604" y="1203"/>
                    </a:lnTo>
                    <a:lnTo>
                      <a:pt x="2332" y="1230"/>
                    </a:lnTo>
                    <a:lnTo>
                      <a:pt x="2066" y="1282"/>
                    </a:lnTo>
                    <a:lnTo>
                      <a:pt x="1807" y="1360"/>
                    </a:lnTo>
                    <a:lnTo>
                      <a:pt x="1557" y="1462"/>
                    </a:lnTo>
                    <a:lnTo>
                      <a:pt x="1320" y="1589"/>
                    </a:lnTo>
                    <a:lnTo>
                      <a:pt x="1094" y="1739"/>
                    </a:lnTo>
                    <a:lnTo>
                      <a:pt x="882" y="1912"/>
                    </a:lnTo>
                    <a:lnTo>
                      <a:pt x="782" y="2008"/>
                    </a:lnTo>
                    <a:lnTo>
                      <a:pt x="759" y="2033"/>
                    </a:lnTo>
                    <a:lnTo>
                      <a:pt x="722" y="2088"/>
                    </a:lnTo>
                    <a:lnTo>
                      <a:pt x="698" y="2148"/>
                    </a:lnTo>
                    <a:lnTo>
                      <a:pt x="686" y="2211"/>
                    </a:lnTo>
                    <a:lnTo>
                      <a:pt x="686" y="2275"/>
                    </a:lnTo>
                    <a:lnTo>
                      <a:pt x="698" y="2337"/>
                    </a:lnTo>
                    <a:lnTo>
                      <a:pt x="722" y="2397"/>
                    </a:lnTo>
                    <a:lnTo>
                      <a:pt x="759" y="2452"/>
                    </a:lnTo>
                    <a:lnTo>
                      <a:pt x="782" y="2478"/>
                    </a:lnTo>
                    <a:lnTo>
                      <a:pt x="808" y="2501"/>
                    </a:lnTo>
                    <a:lnTo>
                      <a:pt x="863" y="2537"/>
                    </a:lnTo>
                    <a:lnTo>
                      <a:pt x="924" y="2561"/>
                    </a:lnTo>
                    <a:lnTo>
                      <a:pt x="987" y="2574"/>
                    </a:lnTo>
                    <a:lnTo>
                      <a:pt x="1019" y="2576"/>
                    </a:lnTo>
                    <a:lnTo>
                      <a:pt x="1052" y="2574"/>
                    </a:lnTo>
                    <a:lnTo>
                      <a:pt x="1115" y="2561"/>
                    </a:lnTo>
                    <a:lnTo>
                      <a:pt x="1176" y="2537"/>
                    </a:lnTo>
                    <a:lnTo>
                      <a:pt x="1230" y="2501"/>
                    </a:lnTo>
                    <a:lnTo>
                      <a:pt x="1256" y="2478"/>
                    </a:lnTo>
                    <a:lnTo>
                      <a:pt x="1331" y="2404"/>
                    </a:lnTo>
                    <a:lnTo>
                      <a:pt x="1493" y="2272"/>
                    </a:lnTo>
                    <a:lnTo>
                      <a:pt x="1664" y="2155"/>
                    </a:lnTo>
                    <a:lnTo>
                      <a:pt x="1844" y="2056"/>
                    </a:lnTo>
                    <a:lnTo>
                      <a:pt x="2033" y="1974"/>
                    </a:lnTo>
                    <a:lnTo>
                      <a:pt x="2229" y="1910"/>
                    </a:lnTo>
                    <a:lnTo>
                      <a:pt x="2432" y="1869"/>
                    </a:lnTo>
                    <a:lnTo>
                      <a:pt x="2638" y="1847"/>
                    </a:lnTo>
                    <a:lnTo>
                      <a:pt x="2743" y="1844"/>
                    </a:lnTo>
                    <a:lnTo>
                      <a:pt x="2848" y="1847"/>
                    </a:lnTo>
                    <a:lnTo>
                      <a:pt x="3055" y="1869"/>
                    </a:lnTo>
                    <a:lnTo>
                      <a:pt x="3257" y="1910"/>
                    </a:lnTo>
                    <a:lnTo>
                      <a:pt x="3453" y="1974"/>
                    </a:lnTo>
                    <a:lnTo>
                      <a:pt x="3643" y="2056"/>
                    </a:lnTo>
                    <a:lnTo>
                      <a:pt x="3823" y="2155"/>
                    </a:lnTo>
                    <a:lnTo>
                      <a:pt x="3994" y="2272"/>
                    </a:lnTo>
                    <a:lnTo>
                      <a:pt x="4154" y="2404"/>
                    </a:lnTo>
                    <a:lnTo>
                      <a:pt x="4230" y="2478"/>
                    </a:lnTo>
                    <a:lnTo>
                      <a:pt x="4255" y="2501"/>
                    </a:lnTo>
                    <a:lnTo>
                      <a:pt x="4311" y="2537"/>
                    </a:lnTo>
                    <a:lnTo>
                      <a:pt x="4372" y="2561"/>
                    </a:lnTo>
                    <a:lnTo>
                      <a:pt x="4435" y="2574"/>
                    </a:lnTo>
                    <a:lnTo>
                      <a:pt x="4500" y="2574"/>
                    </a:lnTo>
                    <a:lnTo>
                      <a:pt x="4562" y="2561"/>
                    </a:lnTo>
                    <a:lnTo>
                      <a:pt x="4622" y="2537"/>
                    </a:lnTo>
                    <a:lnTo>
                      <a:pt x="4678" y="2501"/>
                    </a:lnTo>
                    <a:lnTo>
                      <a:pt x="4703" y="2478"/>
                    </a:lnTo>
                    <a:lnTo>
                      <a:pt x="4727" y="2452"/>
                    </a:lnTo>
                    <a:lnTo>
                      <a:pt x="4763" y="2397"/>
                    </a:lnTo>
                    <a:lnTo>
                      <a:pt x="4788" y="2337"/>
                    </a:lnTo>
                    <a:lnTo>
                      <a:pt x="4801" y="2275"/>
                    </a:lnTo>
                    <a:lnTo>
                      <a:pt x="4801" y="2211"/>
                    </a:lnTo>
                    <a:lnTo>
                      <a:pt x="4788" y="2148"/>
                    </a:lnTo>
                    <a:lnTo>
                      <a:pt x="4763" y="2088"/>
                    </a:lnTo>
                    <a:lnTo>
                      <a:pt x="4727" y="2033"/>
                    </a:lnTo>
                    <a:lnTo>
                      <a:pt x="4703" y="2008"/>
                    </a:lnTo>
                    <a:lnTo>
                      <a:pt x="4603" y="1912"/>
                    </a:lnTo>
                    <a:lnTo>
                      <a:pt x="4392" y="1739"/>
                    </a:lnTo>
                    <a:lnTo>
                      <a:pt x="4167" y="1589"/>
                    </a:lnTo>
                    <a:lnTo>
                      <a:pt x="3928" y="1462"/>
                    </a:lnTo>
                    <a:lnTo>
                      <a:pt x="3679" y="1360"/>
                    </a:lnTo>
                    <a:lnTo>
                      <a:pt x="3421" y="1282"/>
                    </a:lnTo>
                    <a:lnTo>
                      <a:pt x="3155" y="1230"/>
                    </a:lnTo>
                    <a:lnTo>
                      <a:pt x="2881" y="1203"/>
                    </a:lnTo>
                    <a:lnTo>
                      <a:pt x="2743" y="1202"/>
                    </a:lnTo>
                    <a:close/>
                    <a:moveTo>
                      <a:pt x="2746" y="2403"/>
                    </a:moveTo>
                    <a:lnTo>
                      <a:pt x="2668" y="2404"/>
                    </a:lnTo>
                    <a:lnTo>
                      <a:pt x="2514" y="2420"/>
                    </a:lnTo>
                    <a:lnTo>
                      <a:pt x="2362" y="2451"/>
                    </a:lnTo>
                    <a:lnTo>
                      <a:pt x="2217" y="2497"/>
                    </a:lnTo>
                    <a:lnTo>
                      <a:pt x="2076" y="2556"/>
                    </a:lnTo>
                    <a:lnTo>
                      <a:pt x="1940" y="2631"/>
                    </a:lnTo>
                    <a:lnTo>
                      <a:pt x="1814" y="2719"/>
                    </a:lnTo>
                    <a:lnTo>
                      <a:pt x="1694" y="2819"/>
                    </a:lnTo>
                    <a:lnTo>
                      <a:pt x="1637" y="2876"/>
                    </a:lnTo>
                    <a:lnTo>
                      <a:pt x="1615" y="2900"/>
                    </a:lnTo>
                    <a:lnTo>
                      <a:pt x="1580" y="2955"/>
                    </a:lnTo>
                    <a:lnTo>
                      <a:pt x="1557" y="3012"/>
                    </a:lnTo>
                    <a:lnTo>
                      <a:pt x="1546" y="3074"/>
                    </a:lnTo>
                    <a:lnTo>
                      <a:pt x="1546" y="3136"/>
                    </a:lnTo>
                    <a:lnTo>
                      <a:pt x="1557" y="3197"/>
                    </a:lnTo>
                    <a:lnTo>
                      <a:pt x="1580" y="3256"/>
                    </a:lnTo>
                    <a:lnTo>
                      <a:pt x="1615" y="3309"/>
                    </a:lnTo>
                    <a:lnTo>
                      <a:pt x="1637" y="3334"/>
                    </a:lnTo>
                    <a:lnTo>
                      <a:pt x="1661" y="3357"/>
                    </a:lnTo>
                    <a:lnTo>
                      <a:pt x="1713" y="3393"/>
                    </a:lnTo>
                    <a:lnTo>
                      <a:pt x="1769" y="3416"/>
                    </a:lnTo>
                    <a:lnTo>
                      <a:pt x="1830" y="3427"/>
                    </a:lnTo>
                    <a:lnTo>
                      <a:pt x="1860" y="3429"/>
                    </a:lnTo>
                    <a:lnTo>
                      <a:pt x="1890" y="3427"/>
                    </a:lnTo>
                    <a:lnTo>
                      <a:pt x="1949" y="3416"/>
                    </a:lnTo>
                    <a:lnTo>
                      <a:pt x="2005" y="3393"/>
                    </a:lnTo>
                    <a:lnTo>
                      <a:pt x="2057" y="3357"/>
                    </a:lnTo>
                    <a:lnTo>
                      <a:pt x="2082" y="3334"/>
                    </a:lnTo>
                    <a:lnTo>
                      <a:pt x="2115" y="3300"/>
                    </a:lnTo>
                    <a:lnTo>
                      <a:pt x="2187" y="3239"/>
                    </a:lnTo>
                    <a:lnTo>
                      <a:pt x="2263" y="3184"/>
                    </a:lnTo>
                    <a:lnTo>
                      <a:pt x="2344" y="3138"/>
                    </a:lnTo>
                    <a:lnTo>
                      <a:pt x="2429" y="3100"/>
                    </a:lnTo>
                    <a:lnTo>
                      <a:pt x="2517" y="3070"/>
                    </a:lnTo>
                    <a:lnTo>
                      <a:pt x="2607" y="3051"/>
                    </a:lnTo>
                    <a:lnTo>
                      <a:pt x="2699" y="3041"/>
                    </a:lnTo>
                    <a:lnTo>
                      <a:pt x="2746" y="3040"/>
                    </a:lnTo>
                    <a:lnTo>
                      <a:pt x="2793" y="3040"/>
                    </a:lnTo>
                    <a:lnTo>
                      <a:pt x="2885" y="3051"/>
                    </a:lnTo>
                    <a:lnTo>
                      <a:pt x="2976" y="3070"/>
                    </a:lnTo>
                    <a:lnTo>
                      <a:pt x="3064" y="3100"/>
                    </a:lnTo>
                    <a:lnTo>
                      <a:pt x="3147" y="3138"/>
                    </a:lnTo>
                    <a:lnTo>
                      <a:pt x="3228" y="3184"/>
                    </a:lnTo>
                    <a:lnTo>
                      <a:pt x="3304" y="3239"/>
                    </a:lnTo>
                    <a:lnTo>
                      <a:pt x="3376" y="3300"/>
                    </a:lnTo>
                    <a:lnTo>
                      <a:pt x="3411" y="3334"/>
                    </a:lnTo>
                    <a:lnTo>
                      <a:pt x="3434" y="3357"/>
                    </a:lnTo>
                    <a:lnTo>
                      <a:pt x="3487" y="3393"/>
                    </a:lnTo>
                    <a:lnTo>
                      <a:pt x="3543" y="3416"/>
                    </a:lnTo>
                    <a:lnTo>
                      <a:pt x="3603" y="3427"/>
                    </a:lnTo>
                    <a:lnTo>
                      <a:pt x="3663" y="3427"/>
                    </a:lnTo>
                    <a:lnTo>
                      <a:pt x="3722" y="3416"/>
                    </a:lnTo>
                    <a:lnTo>
                      <a:pt x="3780" y="3393"/>
                    </a:lnTo>
                    <a:lnTo>
                      <a:pt x="3832" y="3357"/>
                    </a:lnTo>
                    <a:lnTo>
                      <a:pt x="3855" y="3334"/>
                    </a:lnTo>
                    <a:lnTo>
                      <a:pt x="3878" y="3309"/>
                    </a:lnTo>
                    <a:lnTo>
                      <a:pt x="3912" y="3256"/>
                    </a:lnTo>
                    <a:lnTo>
                      <a:pt x="3934" y="3197"/>
                    </a:lnTo>
                    <a:lnTo>
                      <a:pt x="3945" y="3136"/>
                    </a:lnTo>
                    <a:lnTo>
                      <a:pt x="3945" y="3074"/>
                    </a:lnTo>
                    <a:lnTo>
                      <a:pt x="3934" y="3012"/>
                    </a:lnTo>
                    <a:lnTo>
                      <a:pt x="3912" y="2955"/>
                    </a:lnTo>
                    <a:lnTo>
                      <a:pt x="3878" y="2900"/>
                    </a:lnTo>
                    <a:lnTo>
                      <a:pt x="3855" y="2876"/>
                    </a:lnTo>
                    <a:lnTo>
                      <a:pt x="3798" y="2819"/>
                    </a:lnTo>
                    <a:lnTo>
                      <a:pt x="3679" y="2719"/>
                    </a:lnTo>
                    <a:lnTo>
                      <a:pt x="3551" y="2631"/>
                    </a:lnTo>
                    <a:lnTo>
                      <a:pt x="3417" y="2556"/>
                    </a:lnTo>
                    <a:lnTo>
                      <a:pt x="3276" y="2497"/>
                    </a:lnTo>
                    <a:lnTo>
                      <a:pt x="3130" y="2451"/>
                    </a:lnTo>
                    <a:lnTo>
                      <a:pt x="2979" y="2420"/>
                    </a:lnTo>
                    <a:lnTo>
                      <a:pt x="2825" y="2404"/>
                    </a:lnTo>
                    <a:lnTo>
                      <a:pt x="2746" y="2403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 dirty="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E5772ED2-A931-4C1E-8DEE-6CC271BE128D}"/>
              </a:ext>
            </a:extLst>
          </p:cNvPr>
          <p:cNvSpPr txBox="1"/>
          <p:nvPr/>
        </p:nvSpPr>
        <p:spPr>
          <a:xfrm>
            <a:off x="928511" y="832335"/>
            <a:ext cx="7683643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  <a:defRPr/>
            </a:pPr>
            <a:endParaRPr lang="en-US" altLang="ko-KR" sz="2000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>
              <a:defRPr/>
            </a:pPr>
            <a:r>
              <a:rPr lang="en-US" altLang="ko-KR" sz="2000" b="1" dirty="0">
                <a:solidFill>
                  <a:schemeClr val="accent5">
                    <a:lumMod val="50000"/>
                  </a:schemeClr>
                </a:solidFill>
              </a:rPr>
              <a:t>Describe something</a:t>
            </a:r>
          </a:p>
          <a:p>
            <a:pPr lvl="0">
              <a:defRPr/>
            </a:pPr>
            <a:endParaRPr lang="en-US" altLang="ko-KR" sz="2300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>
              <a:defRPr/>
            </a:pPr>
            <a:r>
              <a:rPr lang="en-US" altLang="ko-KR" sz="2300" b="1" dirty="0">
                <a:solidFill>
                  <a:schemeClr val="bg2">
                    <a:lumMod val="25000"/>
                  </a:schemeClr>
                </a:solidFill>
              </a:rPr>
              <a:t>1. The</a:t>
            </a:r>
            <a:r>
              <a:rPr lang="ko-KR" altLang="en-US" sz="23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altLang="ko-KR" sz="2300" b="1" dirty="0">
                <a:solidFill>
                  <a:schemeClr val="bg2">
                    <a:lumMod val="25000"/>
                  </a:schemeClr>
                </a:solidFill>
              </a:rPr>
              <a:t>bag</a:t>
            </a:r>
            <a:r>
              <a:rPr lang="ko-KR" altLang="en-US" sz="23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altLang="ko-KR" sz="2300" b="1" dirty="0">
                <a:solidFill>
                  <a:schemeClr val="bg2">
                    <a:lumMod val="25000"/>
                  </a:schemeClr>
                </a:solidFill>
              </a:rPr>
              <a:t>is</a:t>
            </a:r>
            <a:r>
              <a:rPr lang="ko-KR" altLang="en-US" sz="23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altLang="ko-KR" sz="2300" b="1" dirty="0">
                <a:solidFill>
                  <a:schemeClr val="bg2">
                    <a:lumMod val="25000"/>
                  </a:schemeClr>
                </a:solidFill>
              </a:rPr>
              <a:t>heavy</a:t>
            </a:r>
          </a:p>
          <a:p>
            <a:pPr lvl="0">
              <a:defRPr/>
            </a:pPr>
            <a:r>
              <a:rPr lang="ko-KR" altLang="en-US" sz="2300" b="1" dirty="0">
                <a:solidFill>
                  <a:schemeClr val="bg2">
                    <a:lumMod val="25000"/>
                  </a:schemeClr>
                </a:solidFill>
              </a:rPr>
              <a:t>가방</a:t>
            </a:r>
            <a:r>
              <a:rPr lang="ko-KR" altLang="en-US" sz="2300" b="1" dirty="0">
                <a:solidFill>
                  <a:schemeClr val="accent1">
                    <a:lumMod val="75000"/>
                  </a:schemeClr>
                </a:solidFill>
              </a:rPr>
              <a:t>이 </a:t>
            </a:r>
            <a:r>
              <a:rPr lang="ko-KR" altLang="en-US" sz="2300" b="1" dirty="0">
                <a:solidFill>
                  <a:schemeClr val="bg2">
                    <a:lumMod val="25000"/>
                  </a:schemeClr>
                </a:solidFill>
              </a:rPr>
              <a:t>무겁다 </a:t>
            </a:r>
            <a:r>
              <a:rPr lang="en-US" altLang="ko-KR" sz="2300" b="1" dirty="0">
                <a:solidFill>
                  <a:schemeClr val="bg2">
                    <a:lumMod val="25000"/>
                  </a:schemeClr>
                </a:solidFill>
              </a:rPr>
              <a:t>[</a:t>
            </a:r>
            <a:r>
              <a:rPr lang="en-US" altLang="ko-KR" sz="2300" b="1" dirty="0" err="1">
                <a:solidFill>
                  <a:schemeClr val="bg2">
                    <a:lumMod val="25000"/>
                  </a:schemeClr>
                </a:solidFill>
              </a:rPr>
              <a:t>gabang</a:t>
            </a:r>
            <a:r>
              <a:rPr lang="en-US" altLang="ko-KR" sz="2300" b="1" dirty="0">
                <a:solidFill>
                  <a:schemeClr val="bg2">
                    <a:lumMod val="25000"/>
                  </a:schemeClr>
                </a:solidFill>
              </a:rPr>
              <a:t>-I </a:t>
            </a:r>
            <a:r>
              <a:rPr lang="en-US" altLang="ko-KR" sz="2300" b="1" dirty="0" err="1">
                <a:solidFill>
                  <a:schemeClr val="bg2">
                    <a:lumMod val="25000"/>
                  </a:schemeClr>
                </a:solidFill>
              </a:rPr>
              <a:t>mugeob</a:t>
            </a:r>
            <a:r>
              <a:rPr lang="en-US" altLang="ko-KR" sz="2300" b="1" dirty="0">
                <a:solidFill>
                  <a:schemeClr val="bg2">
                    <a:lumMod val="25000"/>
                  </a:schemeClr>
                </a:solidFill>
              </a:rPr>
              <a:t>-da]</a:t>
            </a:r>
          </a:p>
          <a:p>
            <a:pPr lvl="0">
              <a:defRPr/>
            </a:pPr>
            <a:endParaRPr lang="en-US" altLang="ko-KR" sz="2300" b="1" dirty="0">
              <a:solidFill>
                <a:schemeClr val="bg2">
                  <a:lumMod val="25000"/>
                </a:schemeClr>
              </a:solidFill>
            </a:endParaRPr>
          </a:p>
          <a:p>
            <a:pPr lvl="0">
              <a:defRPr/>
            </a:pPr>
            <a:r>
              <a:rPr lang="en-US" altLang="ko-KR" sz="2300" b="1" dirty="0">
                <a:solidFill>
                  <a:schemeClr val="bg2">
                    <a:lumMod val="25000"/>
                  </a:schemeClr>
                </a:solidFill>
              </a:rPr>
              <a:t>2. The water is cold</a:t>
            </a:r>
          </a:p>
          <a:p>
            <a:pPr lvl="0">
              <a:defRPr/>
            </a:pPr>
            <a:r>
              <a:rPr lang="ko-KR" altLang="en-US" sz="2300" b="1" dirty="0">
                <a:solidFill>
                  <a:schemeClr val="bg2">
                    <a:lumMod val="25000"/>
                  </a:schemeClr>
                </a:solidFill>
              </a:rPr>
              <a:t>물</a:t>
            </a:r>
            <a:r>
              <a:rPr lang="ko-KR" altLang="en-US" sz="2300" b="1" dirty="0">
                <a:solidFill>
                  <a:schemeClr val="accent1">
                    <a:lumMod val="75000"/>
                  </a:schemeClr>
                </a:solidFill>
              </a:rPr>
              <a:t>이</a:t>
            </a:r>
            <a:r>
              <a:rPr lang="ko-KR" altLang="en-US" sz="2300" b="1" dirty="0">
                <a:solidFill>
                  <a:schemeClr val="bg2">
                    <a:lumMod val="25000"/>
                  </a:schemeClr>
                </a:solidFill>
              </a:rPr>
              <a:t> 차갑다 </a:t>
            </a:r>
            <a:r>
              <a:rPr lang="en-US" altLang="ko-KR" sz="2300" b="1" dirty="0">
                <a:solidFill>
                  <a:schemeClr val="bg2">
                    <a:lumMod val="25000"/>
                  </a:schemeClr>
                </a:solidFill>
              </a:rPr>
              <a:t>[</a:t>
            </a:r>
            <a:r>
              <a:rPr lang="en-US" altLang="ko-KR" sz="2300" b="1" dirty="0" err="1">
                <a:solidFill>
                  <a:schemeClr val="bg2">
                    <a:lumMod val="25000"/>
                  </a:schemeClr>
                </a:solidFill>
              </a:rPr>
              <a:t>mul</a:t>
            </a:r>
            <a:r>
              <a:rPr lang="en-US" altLang="ko-KR" sz="2300" b="1" dirty="0">
                <a:solidFill>
                  <a:schemeClr val="bg2">
                    <a:lumMod val="25000"/>
                  </a:schemeClr>
                </a:solidFill>
              </a:rPr>
              <a:t>-I </a:t>
            </a:r>
            <a:r>
              <a:rPr lang="en-US" altLang="ko-KR" sz="2300" b="1" dirty="0" err="1">
                <a:solidFill>
                  <a:schemeClr val="bg2">
                    <a:lumMod val="25000"/>
                  </a:schemeClr>
                </a:solidFill>
              </a:rPr>
              <a:t>chagab</a:t>
            </a:r>
            <a:r>
              <a:rPr lang="en-US" altLang="ko-KR" sz="2300" b="1" dirty="0">
                <a:solidFill>
                  <a:schemeClr val="bg2">
                    <a:lumMod val="25000"/>
                  </a:schemeClr>
                </a:solidFill>
              </a:rPr>
              <a:t>-da]</a:t>
            </a:r>
          </a:p>
          <a:p>
            <a:pPr lvl="0">
              <a:defRPr/>
            </a:pPr>
            <a:endParaRPr lang="en-US" altLang="ko-KR" sz="2300" b="1" dirty="0">
              <a:solidFill>
                <a:schemeClr val="bg2">
                  <a:lumMod val="25000"/>
                </a:schemeClr>
              </a:solidFill>
            </a:endParaRPr>
          </a:p>
          <a:p>
            <a:pPr lvl="0">
              <a:defRPr/>
            </a:pPr>
            <a:r>
              <a:rPr lang="en-US" altLang="ko-KR" sz="2300" b="1" dirty="0">
                <a:solidFill>
                  <a:schemeClr val="bg2">
                    <a:lumMod val="25000"/>
                  </a:schemeClr>
                </a:solidFill>
              </a:rPr>
              <a:t>3. </a:t>
            </a:r>
            <a:r>
              <a:rPr lang="en-US" altLang="ko-KR" sz="2300" b="1" dirty="0" err="1">
                <a:solidFill>
                  <a:schemeClr val="bg2">
                    <a:lumMod val="25000"/>
                  </a:schemeClr>
                </a:solidFill>
              </a:rPr>
              <a:t>Yeri</a:t>
            </a:r>
            <a:r>
              <a:rPr lang="ko-KR" altLang="en-US" sz="23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altLang="ko-KR" sz="2300" b="1" dirty="0">
                <a:solidFill>
                  <a:schemeClr val="bg2">
                    <a:lumMod val="25000"/>
                  </a:schemeClr>
                </a:solidFill>
              </a:rPr>
              <a:t>is</a:t>
            </a:r>
            <a:r>
              <a:rPr lang="ko-KR" altLang="en-US" sz="23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altLang="ko-KR" sz="2300" b="1" dirty="0">
                <a:solidFill>
                  <a:schemeClr val="bg2">
                    <a:lumMod val="25000"/>
                  </a:schemeClr>
                </a:solidFill>
              </a:rPr>
              <a:t>pretty</a:t>
            </a:r>
          </a:p>
          <a:p>
            <a:pPr lvl="0">
              <a:defRPr/>
            </a:pPr>
            <a:r>
              <a:rPr lang="ko-KR" altLang="en-US" sz="2300" b="1" dirty="0">
                <a:solidFill>
                  <a:schemeClr val="bg2">
                    <a:lumMod val="25000"/>
                  </a:schemeClr>
                </a:solidFill>
              </a:rPr>
              <a:t>예리</a:t>
            </a:r>
            <a:r>
              <a:rPr lang="ko-KR" altLang="en-US" sz="2300" b="1" dirty="0">
                <a:solidFill>
                  <a:schemeClr val="accent1">
                    <a:lumMod val="75000"/>
                  </a:schemeClr>
                </a:solidFill>
              </a:rPr>
              <a:t>가</a:t>
            </a:r>
            <a:r>
              <a:rPr lang="ko-KR" altLang="en-US" sz="2300" b="1" dirty="0">
                <a:solidFill>
                  <a:schemeClr val="bg2">
                    <a:lumMod val="25000"/>
                  </a:schemeClr>
                </a:solidFill>
              </a:rPr>
              <a:t> 예쁘다 </a:t>
            </a:r>
            <a:r>
              <a:rPr lang="en-US" altLang="ko-KR" sz="2300" b="1" dirty="0">
                <a:solidFill>
                  <a:schemeClr val="bg2">
                    <a:lumMod val="25000"/>
                  </a:schemeClr>
                </a:solidFill>
              </a:rPr>
              <a:t>[</a:t>
            </a:r>
            <a:r>
              <a:rPr lang="en-US" altLang="ko-KR" sz="2300" b="1" dirty="0" err="1">
                <a:solidFill>
                  <a:schemeClr val="bg2">
                    <a:lumMod val="25000"/>
                  </a:schemeClr>
                </a:solidFill>
              </a:rPr>
              <a:t>Yeri</a:t>
            </a:r>
            <a:r>
              <a:rPr lang="en-US" altLang="ko-KR" sz="2300" b="1" dirty="0">
                <a:solidFill>
                  <a:schemeClr val="bg2">
                    <a:lumMod val="25000"/>
                  </a:schemeClr>
                </a:solidFill>
              </a:rPr>
              <a:t>-ga</a:t>
            </a:r>
            <a:r>
              <a:rPr lang="ko-KR" altLang="en-US" sz="23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altLang="ko-KR" sz="2300" b="1" dirty="0">
                <a:solidFill>
                  <a:schemeClr val="bg2">
                    <a:lumMod val="25000"/>
                  </a:schemeClr>
                </a:solidFill>
              </a:rPr>
              <a:t>yep-</a:t>
            </a:r>
            <a:r>
              <a:rPr lang="en-US" altLang="ko-KR" sz="2300" b="1" dirty="0" err="1">
                <a:solidFill>
                  <a:schemeClr val="bg2">
                    <a:lumMod val="25000"/>
                  </a:schemeClr>
                </a:solidFill>
              </a:rPr>
              <a:t>peu</a:t>
            </a:r>
            <a:r>
              <a:rPr lang="en-US" altLang="ko-KR" sz="2300" b="1" dirty="0">
                <a:solidFill>
                  <a:schemeClr val="bg2">
                    <a:lumMod val="25000"/>
                  </a:schemeClr>
                </a:solidFill>
              </a:rPr>
              <a:t>-da]</a:t>
            </a:r>
          </a:p>
          <a:p>
            <a:pPr lvl="0">
              <a:defRPr/>
            </a:pPr>
            <a:endParaRPr lang="en-US" altLang="ko-KR" sz="2300" b="1" dirty="0">
              <a:solidFill>
                <a:schemeClr val="bg2">
                  <a:lumMod val="25000"/>
                </a:schemeClr>
              </a:solidFill>
            </a:endParaRPr>
          </a:p>
          <a:p>
            <a:pPr lvl="0">
              <a:defRPr/>
            </a:pPr>
            <a:r>
              <a:rPr lang="en-US" altLang="ko-KR" sz="2300" b="1" dirty="0"/>
              <a:t>4. Pig is fat</a:t>
            </a:r>
          </a:p>
          <a:p>
            <a:pPr lvl="0">
              <a:defRPr/>
            </a:pPr>
            <a:r>
              <a:rPr lang="ko-KR" altLang="en-US" sz="2300" b="1" dirty="0"/>
              <a:t>돼지</a:t>
            </a:r>
            <a:r>
              <a:rPr lang="ko-KR" altLang="en-US" sz="2300" b="1" dirty="0">
                <a:solidFill>
                  <a:schemeClr val="accent1">
                    <a:lumMod val="75000"/>
                  </a:schemeClr>
                </a:solidFill>
              </a:rPr>
              <a:t>가</a:t>
            </a:r>
            <a:r>
              <a:rPr lang="ko-KR" altLang="en-US" sz="2300" b="1" dirty="0"/>
              <a:t> 뚱뚱하다 </a:t>
            </a:r>
            <a:r>
              <a:rPr lang="en-US" altLang="ko-KR" sz="2300" b="1" dirty="0"/>
              <a:t>[ </a:t>
            </a:r>
            <a:r>
              <a:rPr lang="en-US" altLang="ko-KR" sz="2300" b="1" dirty="0" err="1"/>
              <a:t>dwaeji</a:t>
            </a:r>
            <a:r>
              <a:rPr lang="en-US" altLang="ko-KR" sz="2300" b="1" dirty="0"/>
              <a:t>-ga</a:t>
            </a:r>
            <a:r>
              <a:rPr lang="ko-KR" altLang="en-US" sz="2300" b="1" dirty="0"/>
              <a:t> </a:t>
            </a:r>
            <a:r>
              <a:rPr lang="en-US" altLang="ko-KR" sz="2300" b="1" dirty="0" err="1"/>
              <a:t>ttung-ttung</a:t>
            </a:r>
            <a:r>
              <a:rPr lang="ko-KR" altLang="en-US" sz="2300" b="1" dirty="0"/>
              <a:t> </a:t>
            </a:r>
            <a:r>
              <a:rPr lang="en-US" altLang="ko-KR" sz="2300" b="1" dirty="0"/>
              <a:t>ha</a:t>
            </a:r>
            <a:r>
              <a:rPr lang="ko-KR" altLang="en-US" sz="2300" b="1" dirty="0"/>
              <a:t> </a:t>
            </a:r>
            <a:r>
              <a:rPr lang="en-US" altLang="ko-KR" sz="2300" b="1" dirty="0"/>
              <a:t>da] </a:t>
            </a:r>
            <a:endParaRPr lang="ko-KR" altLang="en-US" sz="2300" b="1" dirty="0"/>
          </a:p>
        </p:txBody>
      </p:sp>
    </p:spTree>
    <p:extLst>
      <p:ext uri="{BB962C8B-B14F-4D97-AF65-F5344CB8AC3E}">
        <p14:creationId xmlns:p14="http://schemas.microsoft.com/office/powerpoint/2010/main" val="2226301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123825" y="152400"/>
            <a:ext cx="11944350" cy="6553200"/>
            <a:chOff x="123825" y="152400"/>
            <a:chExt cx="11944350" cy="6553200"/>
          </a:xfrm>
        </p:grpSpPr>
        <p:sp>
          <p:nvSpPr>
            <p:cNvPr id="6" name="사각형: 둥근 모서리 5">
              <a:extLst>
                <a:ext uri="{FF2B5EF4-FFF2-40B4-BE49-F238E27FC236}">
                  <a16:creationId xmlns:a16="http://schemas.microsoft.com/office/drawing/2014/main" id="{40432376-507C-4E07-BDB6-0396C1E39A60}"/>
                </a:ext>
              </a:extLst>
            </p:cNvPr>
            <p:cNvSpPr/>
            <p:nvPr/>
          </p:nvSpPr>
          <p:spPr>
            <a:xfrm>
              <a:off x="123825" y="152400"/>
              <a:ext cx="11944350" cy="6553200"/>
            </a:xfrm>
            <a:prstGeom prst="roundRect">
              <a:avLst>
                <a:gd name="adj" fmla="val 1406"/>
              </a:avLst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사각형: 둥근 모서리 6">
              <a:extLst>
                <a:ext uri="{FF2B5EF4-FFF2-40B4-BE49-F238E27FC236}">
                  <a16:creationId xmlns:a16="http://schemas.microsoft.com/office/drawing/2014/main" id="{CE7B2092-F06A-41A6-A715-3A7AD45BE54A}"/>
                </a:ext>
              </a:extLst>
            </p:cNvPr>
            <p:cNvSpPr/>
            <p:nvPr/>
          </p:nvSpPr>
          <p:spPr>
            <a:xfrm>
              <a:off x="195262" y="219075"/>
              <a:ext cx="11801475" cy="6181725"/>
            </a:xfrm>
            <a:prstGeom prst="roundRect">
              <a:avLst>
                <a:gd name="adj" fmla="val 970"/>
              </a:avLst>
            </a:prstGeom>
            <a:solidFill>
              <a:schemeClr val="bg1"/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dist="76200" dir="2700000" algn="tl" rotWithShape="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08000" rtlCol="0" anchor="t"/>
            <a:lstStyle/>
            <a:p>
              <a:pPr algn="ctr" latinLnBrk="0">
                <a:defRPr/>
              </a:pPr>
              <a:r>
                <a:rPr lang="en-US" altLang="ko-KR" sz="24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How</a:t>
              </a:r>
              <a:r>
                <a:rPr lang="ko-KR" altLang="en-US" sz="24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 </a:t>
              </a:r>
              <a:r>
                <a:rPr lang="en-US" altLang="ko-KR" sz="24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to</a:t>
              </a:r>
              <a:r>
                <a:rPr lang="ko-KR" altLang="en-US" sz="24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 </a:t>
              </a:r>
              <a:r>
                <a:rPr lang="en-US" altLang="ko-KR" sz="24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distinguish</a:t>
              </a:r>
              <a:r>
                <a:rPr lang="ko-KR" altLang="en-US" sz="24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 은</a:t>
              </a:r>
              <a:r>
                <a:rPr lang="en-US" altLang="ko-KR" sz="24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/</a:t>
              </a:r>
              <a:r>
                <a:rPr lang="ko-KR" altLang="en-US" sz="24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는 </a:t>
              </a:r>
              <a:r>
                <a:rPr lang="en-US" altLang="ko-KR" sz="24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and </a:t>
              </a:r>
              <a:r>
                <a:rPr lang="ko-KR" altLang="en-US" sz="24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이</a:t>
              </a:r>
              <a:r>
                <a:rPr lang="en-US" altLang="ko-KR" sz="24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/</a:t>
              </a:r>
              <a:r>
                <a:rPr lang="ko-KR" altLang="en-US" sz="24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가</a:t>
              </a:r>
              <a:endParaRPr lang="en-US" altLang="ko-KR" sz="24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endParaRPr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9C4370BB-59AA-4774-9612-2FB8BF37EC1F}"/>
                </a:ext>
              </a:extLst>
            </p:cNvPr>
            <p:cNvGrpSpPr/>
            <p:nvPr/>
          </p:nvGrpSpPr>
          <p:grpSpPr>
            <a:xfrm>
              <a:off x="341901" y="6412870"/>
              <a:ext cx="11301626" cy="261610"/>
              <a:chOff x="322851" y="6338085"/>
              <a:chExt cx="11301626" cy="261610"/>
            </a:xfrm>
          </p:grpSpPr>
          <p:cxnSp>
            <p:nvCxnSpPr>
              <p:cNvPr id="11" name="직선 연결선 10">
                <a:extLst>
                  <a:ext uri="{FF2B5EF4-FFF2-40B4-BE49-F238E27FC236}">
                    <a16:creationId xmlns:a16="http://schemas.microsoft.com/office/drawing/2014/main" id="{3A7909E5-BD51-4784-B97A-4846F68406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64248" y="6465631"/>
                <a:ext cx="7956000" cy="0"/>
              </a:xfrm>
              <a:prstGeom prst="line">
                <a:avLst/>
              </a:prstGeom>
              <a:ln w="25400">
                <a:solidFill>
                  <a:schemeClr val="bg1">
                    <a:lumMod val="9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직선 연결선 11">
                <a:extLst>
                  <a:ext uri="{FF2B5EF4-FFF2-40B4-BE49-F238E27FC236}">
                    <a16:creationId xmlns:a16="http://schemas.microsoft.com/office/drawing/2014/main" id="{AA79FED3-76B1-4AD1-B9D3-0C8C223C49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64248" y="6465810"/>
                <a:ext cx="6084000" cy="0"/>
              </a:xfrm>
              <a:prstGeom prst="line">
                <a:avLst/>
              </a:prstGeom>
              <a:ln w="34925">
                <a:solidFill>
                  <a:schemeClr val="accent1">
                    <a:lumMod val="75000"/>
                  </a:schemeClr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" name="Group 4">
                <a:extLst>
                  <a:ext uri="{FF2B5EF4-FFF2-40B4-BE49-F238E27FC236}">
                    <a16:creationId xmlns:a16="http://schemas.microsoft.com/office/drawing/2014/main" id="{8CFE0395-9849-4A07-8170-F1410B20A1C7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11147102" y="6425291"/>
                <a:ext cx="145274" cy="110757"/>
                <a:chOff x="3645" y="2013"/>
                <a:chExt cx="383" cy="292"/>
              </a:xfrm>
              <a:solidFill>
                <a:schemeClr val="tx1">
                  <a:lumMod val="95000"/>
                  <a:lumOff val="5000"/>
                </a:schemeClr>
              </a:solidFill>
            </p:grpSpPr>
            <p:sp>
              <p:nvSpPr>
                <p:cNvPr id="21" name="Freeform 6">
                  <a:extLst>
                    <a:ext uri="{FF2B5EF4-FFF2-40B4-BE49-F238E27FC236}">
                      <a16:creationId xmlns:a16="http://schemas.microsoft.com/office/drawing/2014/main" id="{FF5811EA-2037-45E7-82C2-5F1966567C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261"/>
                  <a:ext cx="294" cy="39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3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1 h 348"/>
                    <a:gd name="T12" fmla="*/ 2607 w 2647"/>
                    <a:gd name="T13" fmla="*/ 61 h 348"/>
                    <a:gd name="T14" fmla="*/ 2624 w 2647"/>
                    <a:gd name="T15" fmla="*/ 86 h 348"/>
                    <a:gd name="T16" fmla="*/ 2636 w 2647"/>
                    <a:gd name="T17" fmla="*/ 113 h 348"/>
                    <a:gd name="T18" fmla="*/ 2645 w 2647"/>
                    <a:gd name="T19" fmla="*/ 143 h 348"/>
                    <a:gd name="T20" fmla="*/ 2647 w 2647"/>
                    <a:gd name="T21" fmla="*/ 174 h 348"/>
                    <a:gd name="T22" fmla="*/ 2645 w 2647"/>
                    <a:gd name="T23" fmla="*/ 205 h 348"/>
                    <a:gd name="T24" fmla="*/ 2636 w 2647"/>
                    <a:gd name="T25" fmla="*/ 235 h 348"/>
                    <a:gd name="T26" fmla="*/ 2624 w 2647"/>
                    <a:gd name="T27" fmla="*/ 261 h 348"/>
                    <a:gd name="T28" fmla="*/ 2607 w 2647"/>
                    <a:gd name="T29" fmla="*/ 286 h 348"/>
                    <a:gd name="T30" fmla="*/ 2586 w 2647"/>
                    <a:gd name="T31" fmla="*/ 307 h 348"/>
                    <a:gd name="T32" fmla="*/ 2562 w 2647"/>
                    <a:gd name="T33" fmla="*/ 324 h 348"/>
                    <a:gd name="T34" fmla="*/ 2535 w 2647"/>
                    <a:gd name="T35" fmla="*/ 337 h 348"/>
                    <a:gd name="T36" fmla="*/ 2507 w 2647"/>
                    <a:gd name="T37" fmla="*/ 345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5 h 348"/>
                    <a:gd name="T44" fmla="*/ 111 w 2647"/>
                    <a:gd name="T45" fmla="*/ 337 h 348"/>
                    <a:gd name="T46" fmla="*/ 85 w 2647"/>
                    <a:gd name="T47" fmla="*/ 324 h 348"/>
                    <a:gd name="T48" fmla="*/ 61 w 2647"/>
                    <a:gd name="T49" fmla="*/ 307 h 348"/>
                    <a:gd name="T50" fmla="*/ 40 w 2647"/>
                    <a:gd name="T51" fmla="*/ 286 h 348"/>
                    <a:gd name="T52" fmla="*/ 23 w 2647"/>
                    <a:gd name="T53" fmla="*/ 261 h 348"/>
                    <a:gd name="T54" fmla="*/ 10 w 2647"/>
                    <a:gd name="T55" fmla="*/ 235 h 348"/>
                    <a:gd name="T56" fmla="*/ 3 w 2647"/>
                    <a:gd name="T57" fmla="*/ 205 h 348"/>
                    <a:gd name="T58" fmla="*/ 0 w 2647"/>
                    <a:gd name="T59" fmla="*/ 174 h 348"/>
                    <a:gd name="T60" fmla="*/ 3 w 2647"/>
                    <a:gd name="T61" fmla="*/ 143 h 348"/>
                    <a:gd name="T62" fmla="*/ 10 w 2647"/>
                    <a:gd name="T63" fmla="*/ 113 h 348"/>
                    <a:gd name="T64" fmla="*/ 23 w 2647"/>
                    <a:gd name="T65" fmla="*/ 86 h 348"/>
                    <a:gd name="T66" fmla="*/ 40 w 2647"/>
                    <a:gd name="T67" fmla="*/ 61 h 348"/>
                    <a:gd name="T68" fmla="*/ 61 w 2647"/>
                    <a:gd name="T69" fmla="*/ 41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3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3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1"/>
                      </a:lnTo>
                      <a:lnTo>
                        <a:pt x="2607" y="61"/>
                      </a:lnTo>
                      <a:lnTo>
                        <a:pt x="2624" y="86"/>
                      </a:lnTo>
                      <a:lnTo>
                        <a:pt x="2636" y="113"/>
                      </a:lnTo>
                      <a:lnTo>
                        <a:pt x="2645" y="143"/>
                      </a:lnTo>
                      <a:lnTo>
                        <a:pt x="2647" y="174"/>
                      </a:lnTo>
                      <a:lnTo>
                        <a:pt x="2645" y="205"/>
                      </a:lnTo>
                      <a:lnTo>
                        <a:pt x="2636" y="235"/>
                      </a:lnTo>
                      <a:lnTo>
                        <a:pt x="2624" y="261"/>
                      </a:lnTo>
                      <a:lnTo>
                        <a:pt x="2607" y="286"/>
                      </a:lnTo>
                      <a:lnTo>
                        <a:pt x="2586" y="307"/>
                      </a:lnTo>
                      <a:lnTo>
                        <a:pt x="2562" y="324"/>
                      </a:lnTo>
                      <a:lnTo>
                        <a:pt x="2535" y="337"/>
                      </a:lnTo>
                      <a:lnTo>
                        <a:pt x="2507" y="345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5"/>
                      </a:lnTo>
                      <a:lnTo>
                        <a:pt x="111" y="337"/>
                      </a:lnTo>
                      <a:lnTo>
                        <a:pt x="85" y="324"/>
                      </a:lnTo>
                      <a:lnTo>
                        <a:pt x="61" y="307"/>
                      </a:lnTo>
                      <a:lnTo>
                        <a:pt x="40" y="286"/>
                      </a:lnTo>
                      <a:lnTo>
                        <a:pt x="23" y="261"/>
                      </a:lnTo>
                      <a:lnTo>
                        <a:pt x="10" y="235"/>
                      </a:lnTo>
                      <a:lnTo>
                        <a:pt x="3" y="205"/>
                      </a:lnTo>
                      <a:lnTo>
                        <a:pt x="0" y="174"/>
                      </a:lnTo>
                      <a:lnTo>
                        <a:pt x="3" y="143"/>
                      </a:lnTo>
                      <a:lnTo>
                        <a:pt x="10" y="113"/>
                      </a:lnTo>
                      <a:lnTo>
                        <a:pt x="23" y="86"/>
                      </a:lnTo>
                      <a:lnTo>
                        <a:pt x="40" y="61"/>
                      </a:lnTo>
                      <a:lnTo>
                        <a:pt x="61" y="41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3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" name="Freeform 7">
                  <a:extLst>
                    <a:ext uri="{FF2B5EF4-FFF2-40B4-BE49-F238E27FC236}">
                      <a16:creationId xmlns:a16="http://schemas.microsoft.com/office/drawing/2014/main" id="{E30628CD-89EF-4297-997C-AE5CE99450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140"/>
                  <a:ext cx="294" cy="38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3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2 h 348"/>
                    <a:gd name="T12" fmla="*/ 2607 w 2647"/>
                    <a:gd name="T13" fmla="*/ 62 h 348"/>
                    <a:gd name="T14" fmla="*/ 2624 w 2647"/>
                    <a:gd name="T15" fmla="*/ 87 h 348"/>
                    <a:gd name="T16" fmla="*/ 2636 w 2647"/>
                    <a:gd name="T17" fmla="*/ 114 h 348"/>
                    <a:gd name="T18" fmla="*/ 2645 w 2647"/>
                    <a:gd name="T19" fmla="*/ 143 h 348"/>
                    <a:gd name="T20" fmla="*/ 2647 w 2647"/>
                    <a:gd name="T21" fmla="*/ 174 h 348"/>
                    <a:gd name="T22" fmla="*/ 2645 w 2647"/>
                    <a:gd name="T23" fmla="*/ 205 h 348"/>
                    <a:gd name="T24" fmla="*/ 2636 w 2647"/>
                    <a:gd name="T25" fmla="*/ 235 h 348"/>
                    <a:gd name="T26" fmla="*/ 2624 w 2647"/>
                    <a:gd name="T27" fmla="*/ 262 h 348"/>
                    <a:gd name="T28" fmla="*/ 2607 w 2647"/>
                    <a:gd name="T29" fmla="*/ 286 h 348"/>
                    <a:gd name="T30" fmla="*/ 2586 w 2647"/>
                    <a:gd name="T31" fmla="*/ 307 h 348"/>
                    <a:gd name="T32" fmla="*/ 2562 w 2647"/>
                    <a:gd name="T33" fmla="*/ 325 h 348"/>
                    <a:gd name="T34" fmla="*/ 2535 w 2647"/>
                    <a:gd name="T35" fmla="*/ 338 h 348"/>
                    <a:gd name="T36" fmla="*/ 2507 w 2647"/>
                    <a:gd name="T37" fmla="*/ 345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5 h 348"/>
                    <a:gd name="T44" fmla="*/ 111 w 2647"/>
                    <a:gd name="T45" fmla="*/ 338 h 348"/>
                    <a:gd name="T46" fmla="*/ 85 w 2647"/>
                    <a:gd name="T47" fmla="*/ 325 h 348"/>
                    <a:gd name="T48" fmla="*/ 61 w 2647"/>
                    <a:gd name="T49" fmla="*/ 307 h 348"/>
                    <a:gd name="T50" fmla="*/ 40 w 2647"/>
                    <a:gd name="T51" fmla="*/ 286 h 348"/>
                    <a:gd name="T52" fmla="*/ 23 w 2647"/>
                    <a:gd name="T53" fmla="*/ 262 h 348"/>
                    <a:gd name="T54" fmla="*/ 10 w 2647"/>
                    <a:gd name="T55" fmla="*/ 235 h 348"/>
                    <a:gd name="T56" fmla="*/ 3 w 2647"/>
                    <a:gd name="T57" fmla="*/ 205 h 348"/>
                    <a:gd name="T58" fmla="*/ 0 w 2647"/>
                    <a:gd name="T59" fmla="*/ 174 h 348"/>
                    <a:gd name="T60" fmla="*/ 3 w 2647"/>
                    <a:gd name="T61" fmla="*/ 143 h 348"/>
                    <a:gd name="T62" fmla="*/ 10 w 2647"/>
                    <a:gd name="T63" fmla="*/ 114 h 348"/>
                    <a:gd name="T64" fmla="*/ 23 w 2647"/>
                    <a:gd name="T65" fmla="*/ 87 h 348"/>
                    <a:gd name="T66" fmla="*/ 40 w 2647"/>
                    <a:gd name="T67" fmla="*/ 62 h 348"/>
                    <a:gd name="T68" fmla="*/ 61 w 2647"/>
                    <a:gd name="T69" fmla="*/ 42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3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3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2"/>
                      </a:lnTo>
                      <a:lnTo>
                        <a:pt x="2607" y="62"/>
                      </a:lnTo>
                      <a:lnTo>
                        <a:pt x="2624" y="87"/>
                      </a:lnTo>
                      <a:lnTo>
                        <a:pt x="2636" y="114"/>
                      </a:lnTo>
                      <a:lnTo>
                        <a:pt x="2645" y="143"/>
                      </a:lnTo>
                      <a:lnTo>
                        <a:pt x="2647" y="174"/>
                      </a:lnTo>
                      <a:lnTo>
                        <a:pt x="2645" y="205"/>
                      </a:lnTo>
                      <a:lnTo>
                        <a:pt x="2636" y="235"/>
                      </a:lnTo>
                      <a:lnTo>
                        <a:pt x="2624" y="262"/>
                      </a:lnTo>
                      <a:lnTo>
                        <a:pt x="2607" y="286"/>
                      </a:lnTo>
                      <a:lnTo>
                        <a:pt x="2586" y="307"/>
                      </a:lnTo>
                      <a:lnTo>
                        <a:pt x="2562" y="325"/>
                      </a:lnTo>
                      <a:lnTo>
                        <a:pt x="2535" y="338"/>
                      </a:lnTo>
                      <a:lnTo>
                        <a:pt x="2507" y="345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5"/>
                      </a:lnTo>
                      <a:lnTo>
                        <a:pt x="111" y="338"/>
                      </a:lnTo>
                      <a:lnTo>
                        <a:pt x="85" y="325"/>
                      </a:lnTo>
                      <a:lnTo>
                        <a:pt x="61" y="307"/>
                      </a:lnTo>
                      <a:lnTo>
                        <a:pt x="40" y="286"/>
                      </a:lnTo>
                      <a:lnTo>
                        <a:pt x="23" y="262"/>
                      </a:lnTo>
                      <a:lnTo>
                        <a:pt x="10" y="235"/>
                      </a:lnTo>
                      <a:lnTo>
                        <a:pt x="3" y="205"/>
                      </a:lnTo>
                      <a:lnTo>
                        <a:pt x="0" y="174"/>
                      </a:lnTo>
                      <a:lnTo>
                        <a:pt x="3" y="143"/>
                      </a:lnTo>
                      <a:lnTo>
                        <a:pt x="10" y="114"/>
                      </a:lnTo>
                      <a:lnTo>
                        <a:pt x="23" y="87"/>
                      </a:lnTo>
                      <a:lnTo>
                        <a:pt x="40" y="62"/>
                      </a:lnTo>
                      <a:lnTo>
                        <a:pt x="61" y="42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3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" name="Freeform 8">
                  <a:extLst>
                    <a:ext uri="{FF2B5EF4-FFF2-40B4-BE49-F238E27FC236}">
                      <a16:creationId xmlns:a16="http://schemas.microsoft.com/office/drawing/2014/main" id="{CA844928-BCDF-47EA-B8BC-6E4EF2319E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018"/>
                  <a:ext cx="294" cy="39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2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1 h 348"/>
                    <a:gd name="T12" fmla="*/ 2607 w 2647"/>
                    <a:gd name="T13" fmla="*/ 62 h 348"/>
                    <a:gd name="T14" fmla="*/ 2624 w 2647"/>
                    <a:gd name="T15" fmla="*/ 86 h 348"/>
                    <a:gd name="T16" fmla="*/ 2636 w 2647"/>
                    <a:gd name="T17" fmla="*/ 113 h 348"/>
                    <a:gd name="T18" fmla="*/ 2645 w 2647"/>
                    <a:gd name="T19" fmla="*/ 143 h 348"/>
                    <a:gd name="T20" fmla="*/ 2647 w 2647"/>
                    <a:gd name="T21" fmla="*/ 175 h 348"/>
                    <a:gd name="T22" fmla="*/ 2645 w 2647"/>
                    <a:gd name="T23" fmla="*/ 206 h 348"/>
                    <a:gd name="T24" fmla="*/ 2636 w 2647"/>
                    <a:gd name="T25" fmla="*/ 235 h 348"/>
                    <a:gd name="T26" fmla="*/ 2624 w 2647"/>
                    <a:gd name="T27" fmla="*/ 262 h 348"/>
                    <a:gd name="T28" fmla="*/ 2607 w 2647"/>
                    <a:gd name="T29" fmla="*/ 287 h 348"/>
                    <a:gd name="T30" fmla="*/ 2586 w 2647"/>
                    <a:gd name="T31" fmla="*/ 307 h 348"/>
                    <a:gd name="T32" fmla="*/ 2562 w 2647"/>
                    <a:gd name="T33" fmla="*/ 324 h 348"/>
                    <a:gd name="T34" fmla="*/ 2535 w 2647"/>
                    <a:gd name="T35" fmla="*/ 337 h 348"/>
                    <a:gd name="T36" fmla="*/ 2507 w 2647"/>
                    <a:gd name="T37" fmla="*/ 346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6 h 348"/>
                    <a:gd name="T44" fmla="*/ 111 w 2647"/>
                    <a:gd name="T45" fmla="*/ 337 h 348"/>
                    <a:gd name="T46" fmla="*/ 85 w 2647"/>
                    <a:gd name="T47" fmla="*/ 324 h 348"/>
                    <a:gd name="T48" fmla="*/ 61 w 2647"/>
                    <a:gd name="T49" fmla="*/ 307 h 348"/>
                    <a:gd name="T50" fmla="*/ 40 w 2647"/>
                    <a:gd name="T51" fmla="*/ 287 h 348"/>
                    <a:gd name="T52" fmla="*/ 23 w 2647"/>
                    <a:gd name="T53" fmla="*/ 262 h 348"/>
                    <a:gd name="T54" fmla="*/ 10 w 2647"/>
                    <a:gd name="T55" fmla="*/ 235 h 348"/>
                    <a:gd name="T56" fmla="*/ 3 w 2647"/>
                    <a:gd name="T57" fmla="*/ 206 h 348"/>
                    <a:gd name="T58" fmla="*/ 0 w 2647"/>
                    <a:gd name="T59" fmla="*/ 175 h 348"/>
                    <a:gd name="T60" fmla="*/ 3 w 2647"/>
                    <a:gd name="T61" fmla="*/ 143 h 348"/>
                    <a:gd name="T62" fmla="*/ 10 w 2647"/>
                    <a:gd name="T63" fmla="*/ 113 h 348"/>
                    <a:gd name="T64" fmla="*/ 23 w 2647"/>
                    <a:gd name="T65" fmla="*/ 86 h 348"/>
                    <a:gd name="T66" fmla="*/ 40 w 2647"/>
                    <a:gd name="T67" fmla="*/ 62 h 348"/>
                    <a:gd name="T68" fmla="*/ 61 w 2647"/>
                    <a:gd name="T69" fmla="*/ 41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2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2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1"/>
                      </a:lnTo>
                      <a:lnTo>
                        <a:pt x="2607" y="62"/>
                      </a:lnTo>
                      <a:lnTo>
                        <a:pt x="2624" y="86"/>
                      </a:lnTo>
                      <a:lnTo>
                        <a:pt x="2636" y="113"/>
                      </a:lnTo>
                      <a:lnTo>
                        <a:pt x="2645" y="143"/>
                      </a:lnTo>
                      <a:lnTo>
                        <a:pt x="2647" y="175"/>
                      </a:lnTo>
                      <a:lnTo>
                        <a:pt x="2645" y="206"/>
                      </a:lnTo>
                      <a:lnTo>
                        <a:pt x="2636" y="235"/>
                      </a:lnTo>
                      <a:lnTo>
                        <a:pt x="2624" y="262"/>
                      </a:lnTo>
                      <a:lnTo>
                        <a:pt x="2607" y="287"/>
                      </a:lnTo>
                      <a:lnTo>
                        <a:pt x="2586" y="307"/>
                      </a:lnTo>
                      <a:lnTo>
                        <a:pt x="2562" y="324"/>
                      </a:lnTo>
                      <a:lnTo>
                        <a:pt x="2535" y="337"/>
                      </a:lnTo>
                      <a:lnTo>
                        <a:pt x="2507" y="346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6"/>
                      </a:lnTo>
                      <a:lnTo>
                        <a:pt x="111" y="337"/>
                      </a:lnTo>
                      <a:lnTo>
                        <a:pt x="85" y="324"/>
                      </a:lnTo>
                      <a:lnTo>
                        <a:pt x="61" y="307"/>
                      </a:lnTo>
                      <a:lnTo>
                        <a:pt x="40" y="287"/>
                      </a:lnTo>
                      <a:lnTo>
                        <a:pt x="23" y="262"/>
                      </a:lnTo>
                      <a:lnTo>
                        <a:pt x="10" y="235"/>
                      </a:lnTo>
                      <a:lnTo>
                        <a:pt x="3" y="206"/>
                      </a:lnTo>
                      <a:lnTo>
                        <a:pt x="0" y="175"/>
                      </a:lnTo>
                      <a:lnTo>
                        <a:pt x="3" y="143"/>
                      </a:lnTo>
                      <a:lnTo>
                        <a:pt x="10" y="113"/>
                      </a:lnTo>
                      <a:lnTo>
                        <a:pt x="23" y="86"/>
                      </a:lnTo>
                      <a:lnTo>
                        <a:pt x="40" y="62"/>
                      </a:lnTo>
                      <a:lnTo>
                        <a:pt x="61" y="41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2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4" name="Freeform 9">
                  <a:extLst>
                    <a:ext uri="{FF2B5EF4-FFF2-40B4-BE49-F238E27FC236}">
                      <a16:creationId xmlns:a16="http://schemas.microsoft.com/office/drawing/2014/main" id="{591A89C0-C1A9-4BD9-8E9A-E529B90E5C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01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3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5 h 467"/>
                    <a:gd name="T10" fmla="*/ 395 w 462"/>
                    <a:gd name="T11" fmla="*/ 68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59 h 467"/>
                    <a:gd name="T18" fmla="*/ 458 w 462"/>
                    <a:gd name="T19" fmla="*/ 196 h 467"/>
                    <a:gd name="T20" fmla="*/ 462 w 462"/>
                    <a:gd name="T21" fmla="*/ 234 h 467"/>
                    <a:gd name="T22" fmla="*/ 458 w 462"/>
                    <a:gd name="T23" fmla="*/ 271 h 467"/>
                    <a:gd name="T24" fmla="*/ 450 w 462"/>
                    <a:gd name="T25" fmla="*/ 308 h 467"/>
                    <a:gd name="T26" fmla="*/ 436 w 462"/>
                    <a:gd name="T27" fmla="*/ 341 h 467"/>
                    <a:gd name="T28" fmla="*/ 417 w 462"/>
                    <a:gd name="T29" fmla="*/ 371 h 467"/>
                    <a:gd name="T30" fmla="*/ 395 w 462"/>
                    <a:gd name="T31" fmla="*/ 399 h 467"/>
                    <a:gd name="T32" fmla="*/ 367 w 462"/>
                    <a:gd name="T33" fmla="*/ 422 h 467"/>
                    <a:gd name="T34" fmla="*/ 337 w 462"/>
                    <a:gd name="T35" fmla="*/ 441 h 467"/>
                    <a:gd name="T36" fmla="*/ 304 w 462"/>
                    <a:gd name="T37" fmla="*/ 455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5 h 467"/>
                    <a:gd name="T46" fmla="*/ 124 w 462"/>
                    <a:gd name="T47" fmla="*/ 441 h 467"/>
                    <a:gd name="T48" fmla="*/ 95 w 462"/>
                    <a:gd name="T49" fmla="*/ 422 h 467"/>
                    <a:gd name="T50" fmla="*/ 68 w 462"/>
                    <a:gd name="T51" fmla="*/ 399 h 467"/>
                    <a:gd name="T52" fmla="*/ 45 w 462"/>
                    <a:gd name="T53" fmla="*/ 371 h 467"/>
                    <a:gd name="T54" fmla="*/ 26 w 462"/>
                    <a:gd name="T55" fmla="*/ 341 h 467"/>
                    <a:gd name="T56" fmla="*/ 12 w 462"/>
                    <a:gd name="T57" fmla="*/ 308 h 467"/>
                    <a:gd name="T58" fmla="*/ 3 w 462"/>
                    <a:gd name="T59" fmla="*/ 271 h 467"/>
                    <a:gd name="T60" fmla="*/ 0 w 462"/>
                    <a:gd name="T61" fmla="*/ 234 h 467"/>
                    <a:gd name="T62" fmla="*/ 3 w 462"/>
                    <a:gd name="T63" fmla="*/ 196 h 467"/>
                    <a:gd name="T64" fmla="*/ 12 w 462"/>
                    <a:gd name="T65" fmla="*/ 159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8 h 467"/>
                    <a:gd name="T72" fmla="*/ 95 w 462"/>
                    <a:gd name="T73" fmla="*/ 45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3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3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5"/>
                      </a:lnTo>
                      <a:lnTo>
                        <a:pt x="395" y="68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59"/>
                      </a:lnTo>
                      <a:lnTo>
                        <a:pt x="458" y="196"/>
                      </a:lnTo>
                      <a:lnTo>
                        <a:pt x="462" y="234"/>
                      </a:lnTo>
                      <a:lnTo>
                        <a:pt x="458" y="271"/>
                      </a:lnTo>
                      <a:lnTo>
                        <a:pt x="450" y="308"/>
                      </a:lnTo>
                      <a:lnTo>
                        <a:pt x="436" y="341"/>
                      </a:lnTo>
                      <a:lnTo>
                        <a:pt x="417" y="371"/>
                      </a:lnTo>
                      <a:lnTo>
                        <a:pt x="395" y="399"/>
                      </a:lnTo>
                      <a:lnTo>
                        <a:pt x="367" y="422"/>
                      </a:lnTo>
                      <a:lnTo>
                        <a:pt x="337" y="441"/>
                      </a:lnTo>
                      <a:lnTo>
                        <a:pt x="304" y="455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5"/>
                      </a:lnTo>
                      <a:lnTo>
                        <a:pt x="124" y="441"/>
                      </a:lnTo>
                      <a:lnTo>
                        <a:pt x="95" y="422"/>
                      </a:lnTo>
                      <a:lnTo>
                        <a:pt x="68" y="399"/>
                      </a:lnTo>
                      <a:lnTo>
                        <a:pt x="45" y="371"/>
                      </a:lnTo>
                      <a:lnTo>
                        <a:pt x="26" y="341"/>
                      </a:lnTo>
                      <a:lnTo>
                        <a:pt x="12" y="308"/>
                      </a:lnTo>
                      <a:lnTo>
                        <a:pt x="3" y="271"/>
                      </a:lnTo>
                      <a:lnTo>
                        <a:pt x="0" y="234"/>
                      </a:lnTo>
                      <a:lnTo>
                        <a:pt x="3" y="196"/>
                      </a:lnTo>
                      <a:lnTo>
                        <a:pt x="12" y="159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8"/>
                      </a:lnTo>
                      <a:lnTo>
                        <a:pt x="95" y="45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3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5" name="Freeform 10">
                  <a:extLst>
                    <a:ext uri="{FF2B5EF4-FFF2-40B4-BE49-F238E27FC236}">
                      <a16:creationId xmlns:a16="http://schemas.microsoft.com/office/drawing/2014/main" id="{5BE32EE4-D845-4E50-BC33-16F26D4951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13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4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6 h 467"/>
                    <a:gd name="T10" fmla="*/ 395 w 462"/>
                    <a:gd name="T11" fmla="*/ 69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61 h 467"/>
                    <a:gd name="T18" fmla="*/ 458 w 462"/>
                    <a:gd name="T19" fmla="*/ 196 h 467"/>
                    <a:gd name="T20" fmla="*/ 462 w 462"/>
                    <a:gd name="T21" fmla="*/ 234 h 467"/>
                    <a:gd name="T22" fmla="*/ 458 w 462"/>
                    <a:gd name="T23" fmla="*/ 272 h 467"/>
                    <a:gd name="T24" fmla="*/ 450 w 462"/>
                    <a:gd name="T25" fmla="*/ 308 h 467"/>
                    <a:gd name="T26" fmla="*/ 436 w 462"/>
                    <a:gd name="T27" fmla="*/ 342 h 467"/>
                    <a:gd name="T28" fmla="*/ 417 w 462"/>
                    <a:gd name="T29" fmla="*/ 372 h 467"/>
                    <a:gd name="T30" fmla="*/ 395 w 462"/>
                    <a:gd name="T31" fmla="*/ 400 h 467"/>
                    <a:gd name="T32" fmla="*/ 367 w 462"/>
                    <a:gd name="T33" fmla="*/ 422 h 467"/>
                    <a:gd name="T34" fmla="*/ 337 w 462"/>
                    <a:gd name="T35" fmla="*/ 442 h 467"/>
                    <a:gd name="T36" fmla="*/ 304 w 462"/>
                    <a:gd name="T37" fmla="*/ 456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6 h 467"/>
                    <a:gd name="T46" fmla="*/ 124 w 462"/>
                    <a:gd name="T47" fmla="*/ 442 h 467"/>
                    <a:gd name="T48" fmla="*/ 95 w 462"/>
                    <a:gd name="T49" fmla="*/ 422 h 467"/>
                    <a:gd name="T50" fmla="*/ 68 w 462"/>
                    <a:gd name="T51" fmla="*/ 400 h 467"/>
                    <a:gd name="T52" fmla="*/ 45 w 462"/>
                    <a:gd name="T53" fmla="*/ 372 h 467"/>
                    <a:gd name="T54" fmla="*/ 26 w 462"/>
                    <a:gd name="T55" fmla="*/ 342 h 467"/>
                    <a:gd name="T56" fmla="*/ 12 w 462"/>
                    <a:gd name="T57" fmla="*/ 308 h 467"/>
                    <a:gd name="T58" fmla="*/ 3 w 462"/>
                    <a:gd name="T59" fmla="*/ 272 h 467"/>
                    <a:gd name="T60" fmla="*/ 0 w 462"/>
                    <a:gd name="T61" fmla="*/ 234 h 467"/>
                    <a:gd name="T62" fmla="*/ 3 w 462"/>
                    <a:gd name="T63" fmla="*/ 196 h 467"/>
                    <a:gd name="T64" fmla="*/ 12 w 462"/>
                    <a:gd name="T65" fmla="*/ 161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9 h 467"/>
                    <a:gd name="T72" fmla="*/ 95 w 462"/>
                    <a:gd name="T73" fmla="*/ 46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4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4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6"/>
                      </a:lnTo>
                      <a:lnTo>
                        <a:pt x="395" y="69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61"/>
                      </a:lnTo>
                      <a:lnTo>
                        <a:pt x="458" y="196"/>
                      </a:lnTo>
                      <a:lnTo>
                        <a:pt x="462" y="234"/>
                      </a:lnTo>
                      <a:lnTo>
                        <a:pt x="458" y="272"/>
                      </a:lnTo>
                      <a:lnTo>
                        <a:pt x="450" y="308"/>
                      </a:lnTo>
                      <a:lnTo>
                        <a:pt x="436" y="342"/>
                      </a:lnTo>
                      <a:lnTo>
                        <a:pt x="417" y="372"/>
                      </a:lnTo>
                      <a:lnTo>
                        <a:pt x="395" y="400"/>
                      </a:lnTo>
                      <a:lnTo>
                        <a:pt x="367" y="422"/>
                      </a:lnTo>
                      <a:lnTo>
                        <a:pt x="337" y="442"/>
                      </a:lnTo>
                      <a:lnTo>
                        <a:pt x="304" y="456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6"/>
                      </a:lnTo>
                      <a:lnTo>
                        <a:pt x="124" y="442"/>
                      </a:lnTo>
                      <a:lnTo>
                        <a:pt x="95" y="422"/>
                      </a:lnTo>
                      <a:lnTo>
                        <a:pt x="68" y="400"/>
                      </a:lnTo>
                      <a:lnTo>
                        <a:pt x="45" y="372"/>
                      </a:lnTo>
                      <a:lnTo>
                        <a:pt x="26" y="342"/>
                      </a:lnTo>
                      <a:lnTo>
                        <a:pt x="12" y="308"/>
                      </a:lnTo>
                      <a:lnTo>
                        <a:pt x="3" y="272"/>
                      </a:lnTo>
                      <a:lnTo>
                        <a:pt x="0" y="234"/>
                      </a:lnTo>
                      <a:lnTo>
                        <a:pt x="3" y="196"/>
                      </a:lnTo>
                      <a:lnTo>
                        <a:pt x="12" y="161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9"/>
                      </a:lnTo>
                      <a:lnTo>
                        <a:pt x="95" y="46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4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" name="Freeform 11">
                  <a:extLst>
                    <a:ext uri="{FF2B5EF4-FFF2-40B4-BE49-F238E27FC236}">
                      <a16:creationId xmlns:a16="http://schemas.microsoft.com/office/drawing/2014/main" id="{D1565211-A394-4FE1-A5B7-9F23C8C578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25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3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5 h 467"/>
                    <a:gd name="T10" fmla="*/ 395 w 462"/>
                    <a:gd name="T11" fmla="*/ 69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60 h 467"/>
                    <a:gd name="T18" fmla="*/ 458 w 462"/>
                    <a:gd name="T19" fmla="*/ 196 h 467"/>
                    <a:gd name="T20" fmla="*/ 462 w 462"/>
                    <a:gd name="T21" fmla="*/ 233 h 467"/>
                    <a:gd name="T22" fmla="*/ 458 w 462"/>
                    <a:gd name="T23" fmla="*/ 271 h 467"/>
                    <a:gd name="T24" fmla="*/ 450 w 462"/>
                    <a:gd name="T25" fmla="*/ 308 h 467"/>
                    <a:gd name="T26" fmla="*/ 436 w 462"/>
                    <a:gd name="T27" fmla="*/ 341 h 467"/>
                    <a:gd name="T28" fmla="*/ 417 w 462"/>
                    <a:gd name="T29" fmla="*/ 371 h 467"/>
                    <a:gd name="T30" fmla="*/ 395 w 462"/>
                    <a:gd name="T31" fmla="*/ 399 h 467"/>
                    <a:gd name="T32" fmla="*/ 367 w 462"/>
                    <a:gd name="T33" fmla="*/ 422 h 467"/>
                    <a:gd name="T34" fmla="*/ 337 w 462"/>
                    <a:gd name="T35" fmla="*/ 441 h 467"/>
                    <a:gd name="T36" fmla="*/ 304 w 462"/>
                    <a:gd name="T37" fmla="*/ 455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5 h 467"/>
                    <a:gd name="T46" fmla="*/ 124 w 462"/>
                    <a:gd name="T47" fmla="*/ 441 h 467"/>
                    <a:gd name="T48" fmla="*/ 95 w 462"/>
                    <a:gd name="T49" fmla="*/ 422 h 467"/>
                    <a:gd name="T50" fmla="*/ 68 w 462"/>
                    <a:gd name="T51" fmla="*/ 399 h 467"/>
                    <a:gd name="T52" fmla="*/ 45 w 462"/>
                    <a:gd name="T53" fmla="*/ 371 h 467"/>
                    <a:gd name="T54" fmla="*/ 26 w 462"/>
                    <a:gd name="T55" fmla="*/ 341 h 467"/>
                    <a:gd name="T56" fmla="*/ 12 w 462"/>
                    <a:gd name="T57" fmla="*/ 308 h 467"/>
                    <a:gd name="T58" fmla="*/ 3 w 462"/>
                    <a:gd name="T59" fmla="*/ 271 h 467"/>
                    <a:gd name="T60" fmla="*/ 0 w 462"/>
                    <a:gd name="T61" fmla="*/ 233 h 467"/>
                    <a:gd name="T62" fmla="*/ 3 w 462"/>
                    <a:gd name="T63" fmla="*/ 196 h 467"/>
                    <a:gd name="T64" fmla="*/ 12 w 462"/>
                    <a:gd name="T65" fmla="*/ 160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9 h 467"/>
                    <a:gd name="T72" fmla="*/ 95 w 462"/>
                    <a:gd name="T73" fmla="*/ 45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3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3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5"/>
                      </a:lnTo>
                      <a:lnTo>
                        <a:pt x="395" y="69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60"/>
                      </a:lnTo>
                      <a:lnTo>
                        <a:pt x="458" y="196"/>
                      </a:lnTo>
                      <a:lnTo>
                        <a:pt x="462" y="233"/>
                      </a:lnTo>
                      <a:lnTo>
                        <a:pt x="458" y="271"/>
                      </a:lnTo>
                      <a:lnTo>
                        <a:pt x="450" y="308"/>
                      </a:lnTo>
                      <a:lnTo>
                        <a:pt x="436" y="341"/>
                      </a:lnTo>
                      <a:lnTo>
                        <a:pt x="417" y="371"/>
                      </a:lnTo>
                      <a:lnTo>
                        <a:pt x="395" y="399"/>
                      </a:lnTo>
                      <a:lnTo>
                        <a:pt x="367" y="422"/>
                      </a:lnTo>
                      <a:lnTo>
                        <a:pt x="337" y="441"/>
                      </a:lnTo>
                      <a:lnTo>
                        <a:pt x="304" y="455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5"/>
                      </a:lnTo>
                      <a:lnTo>
                        <a:pt x="124" y="441"/>
                      </a:lnTo>
                      <a:lnTo>
                        <a:pt x="95" y="422"/>
                      </a:lnTo>
                      <a:lnTo>
                        <a:pt x="68" y="399"/>
                      </a:lnTo>
                      <a:lnTo>
                        <a:pt x="45" y="371"/>
                      </a:lnTo>
                      <a:lnTo>
                        <a:pt x="26" y="341"/>
                      </a:lnTo>
                      <a:lnTo>
                        <a:pt x="12" y="308"/>
                      </a:lnTo>
                      <a:lnTo>
                        <a:pt x="3" y="271"/>
                      </a:lnTo>
                      <a:lnTo>
                        <a:pt x="0" y="233"/>
                      </a:lnTo>
                      <a:lnTo>
                        <a:pt x="3" y="196"/>
                      </a:lnTo>
                      <a:lnTo>
                        <a:pt x="12" y="160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9"/>
                      </a:lnTo>
                      <a:lnTo>
                        <a:pt x="95" y="45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3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4" name="직사각형 13">
                <a:extLst>
                  <a:ext uri="{FF2B5EF4-FFF2-40B4-BE49-F238E27FC236}">
                    <a16:creationId xmlns:a16="http://schemas.microsoft.com/office/drawing/2014/main" id="{C3B9092D-E44A-40E3-9F88-771FF6705EED}"/>
                  </a:ext>
                </a:extLst>
              </p:cNvPr>
              <p:cNvSpPr/>
              <p:nvPr/>
            </p:nvSpPr>
            <p:spPr>
              <a:xfrm>
                <a:off x="10271380" y="6363628"/>
                <a:ext cx="517269" cy="215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altLang="ko-KR" sz="8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21/</a:t>
                </a:r>
                <a:r>
                  <a:rPr lang="en-US" altLang="ko-KR" sz="4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35p</a:t>
                </a:r>
                <a:endParaRPr lang="ko-KR" altLang="en-US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15" name="사각형: 둥근 모서리 14">
                <a:extLst>
                  <a:ext uri="{FF2B5EF4-FFF2-40B4-BE49-F238E27FC236}">
                    <a16:creationId xmlns:a16="http://schemas.microsoft.com/office/drawing/2014/main" id="{D6674BFF-B201-48B7-A1C7-369BEAF3394A}"/>
                  </a:ext>
                </a:extLst>
              </p:cNvPr>
              <p:cNvSpPr/>
              <p:nvPr/>
            </p:nvSpPr>
            <p:spPr>
              <a:xfrm>
                <a:off x="322851" y="6382534"/>
                <a:ext cx="282121" cy="189276"/>
              </a:xfrm>
              <a:prstGeom prst="roundRect">
                <a:avLst/>
              </a:prstGeom>
              <a:blipFill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직사각형 15">
                <a:extLst>
                  <a:ext uri="{FF2B5EF4-FFF2-40B4-BE49-F238E27FC236}">
                    <a16:creationId xmlns:a16="http://schemas.microsoft.com/office/drawing/2014/main" id="{A8BCB40F-92A3-4A3B-A209-B6CDF965D185}"/>
                  </a:ext>
                </a:extLst>
              </p:cNvPr>
              <p:cNvSpPr/>
              <p:nvPr/>
            </p:nvSpPr>
            <p:spPr>
              <a:xfrm>
                <a:off x="616416" y="6338085"/>
                <a:ext cx="810027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altLang="ko-KR" sz="700" b="1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BTS</a:t>
                </a:r>
                <a:r>
                  <a:rPr lang="en-US" altLang="ko-KR" sz="7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 Butter</a:t>
                </a:r>
              </a:p>
              <a:p>
                <a:pPr>
                  <a:defRPr/>
                </a:pPr>
                <a:r>
                  <a:rPr lang="en-US" altLang="ko-KR" sz="4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2021. 05. 21</a:t>
                </a:r>
                <a:endParaRPr lang="ko-KR" altLang="en-US" sz="110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17" name="Freeform 9">
                <a:extLst>
                  <a:ext uri="{FF2B5EF4-FFF2-40B4-BE49-F238E27FC236}">
                    <a16:creationId xmlns:a16="http://schemas.microsoft.com/office/drawing/2014/main" id="{7694AE0B-F771-4778-8F1E-3DF81724EAF7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11541987" y="6425291"/>
                <a:ext cx="82490" cy="108861"/>
              </a:xfrm>
              <a:custGeom>
                <a:avLst/>
                <a:gdLst>
                  <a:gd name="T0" fmla="*/ 1093 w 9310"/>
                  <a:gd name="T1" fmla="*/ 12245 h 12286"/>
                  <a:gd name="T2" fmla="*/ 582 w 9310"/>
                  <a:gd name="T3" fmla="*/ 12007 h 12286"/>
                  <a:gd name="T4" fmla="*/ 279 w 9310"/>
                  <a:gd name="T5" fmla="*/ 11710 h 12286"/>
                  <a:gd name="T6" fmla="*/ 42 w 9310"/>
                  <a:gd name="T7" fmla="*/ 11209 h 12286"/>
                  <a:gd name="T8" fmla="*/ 0 w 9310"/>
                  <a:gd name="T9" fmla="*/ 1919 h 12286"/>
                  <a:gd name="T10" fmla="*/ 117 w 9310"/>
                  <a:gd name="T11" fmla="*/ 1260 h 12286"/>
                  <a:gd name="T12" fmla="*/ 498 w 9310"/>
                  <a:gd name="T13" fmla="*/ 629 h 12286"/>
                  <a:gd name="T14" fmla="*/ 1088 w 9310"/>
                  <a:gd name="T15" fmla="*/ 189 h 12286"/>
                  <a:gd name="T16" fmla="*/ 1821 w 9310"/>
                  <a:gd name="T17" fmla="*/ 1 h 12286"/>
                  <a:gd name="T18" fmla="*/ 7682 w 9310"/>
                  <a:gd name="T19" fmla="*/ 22 h 12286"/>
                  <a:gd name="T20" fmla="*/ 8385 w 9310"/>
                  <a:gd name="T21" fmla="*/ 278 h 12286"/>
                  <a:gd name="T22" fmla="*/ 8929 w 9310"/>
                  <a:gd name="T23" fmla="*/ 772 h 12286"/>
                  <a:gd name="T24" fmla="*/ 9250 w 9310"/>
                  <a:gd name="T25" fmla="*/ 1440 h 12286"/>
                  <a:gd name="T26" fmla="*/ 9310 w 9310"/>
                  <a:gd name="T27" fmla="*/ 8471 h 12286"/>
                  <a:gd name="T28" fmla="*/ 9201 w 9310"/>
                  <a:gd name="T29" fmla="*/ 8777 h 12286"/>
                  <a:gd name="T30" fmla="*/ 8880 w 9310"/>
                  <a:gd name="T31" fmla="*/ 8949 h 12286"/>
                  <a:gd name="T32" fmla="*/ 8601 w 9310"/>
                  <a:gd name="T33" fmla="*/ 8894 h 12286"/>
                  <a:gd name="T34" fmla="*/ 8370 w 9310"/>
                  <a:gd name="T35" fmla="*/ 8615 h 12286"/>
                  <a:gd name="T36" fmla="*/ 8349 w 9310"/>
                  <a:gd name="T37" fmla="*/ 1870 h 12286"/>
                  <a:gd name="T38" fmla="*/ 8255 w 9310"/>
                  <a:gd name="T39" fmla="*/ 1503 h 12286"/>
                  <a:gd name="T40" fmla="*/ 8035 w 9310"/>
                  <a:gd name="T41" fmla="*/ 1209 h 12286"/>
                  <a:gd name="T42" fmla="*/ 7720 w 9310"/>
                  <a:gd name="T43" fmla="*/ 1018 h 12286"/>
                  <a:gd name="T44" fmla="*/ 7390 w 9310"/>
                  <a:gd name="T45" fmla="*/ 960 h 12286"/>
                  <a:gd name="T46" fmla="*/ 1680 w 9310"/>
                  <a:gd name="T47" fmla="*/ 989 h 12286"/>
                  <a:gd name="T48" fmla="*/ 1346 w 9310"/>
                  <a:gd name="T49" fmla="*/ 1150 h 12286"/>
                  <a:gd name="T50" fmla="*/ 1098 w 9310"/>
                  <a:gd name="T51" fmla="*/ 1423 h 12286"/>
                  <a:gd name="T52" fmla="*/ 970 w 9310"/>
                  <a:gd name="T53" fmla="*/ 1774 h 12286"/>
                  <a:gd name="T54" fmla="*/ 962 w 9310"/>
                  <a:gd name="T55" fmla="*/ 10904 h 12286"/>
                  <a:gd name="T56" fmla="*/ 1091 w 9310"/>
                  <a:gd name="T57" fmla="*/ 11185 h 12286"/>
                  <a:gd name="T58" fmla="*/ 1405 w 9310"/>
                  <a:gd name="T59" fmla="*/ 11326 h 12286"/>
                  <a:gd name="T60" fmla="*/ 1677 w 9310"/>
                  <a:gd name="T61" fmla="*/ 11273 h 12286"/>
                  <a:gd name="T62" fmla="*/ 4346 w 9310"/>
                  <a:gd name="T63" fmla="*/ 8559 h 12286"/>
                  <a:gd name="T64" fmla="*/ 4655 w 9310"/>
                  <a:gd name="T65" fmla="*/ 8448 h 12286"/>
                  <a:gd name="T66" fmla="*/ 4964 w 9310"/>
                  <a:gd name="T67" fmla="*/ 8559 h 12286"/>
                  <a:gd name="T68" fmla="*/ 7633 w 9310"/>
                  <a:gd name="T69" fmla="*/ 11273 h 12286"/>
                  <a:gd name="T70" fmla="*/ 7902 w 9310"/>
                  <a:gd name="T71" fmla="*/ 11326 h 12286"/>
                  <a:gd name="T72" fmla="*/ 8215 w 9310"/>
                  <a:gd name="T73" fmla="*/ 11182 h 12286"/>
                  <a:gd name="T74" fmla="*/ 8349 w 9310"/>
                  <a:gd name="T75" fmla="*/ 10897 h 12286"/>
                  <a:gd name="T76" fmla="*/ 8408 w 9310"/>
                  <a:gd name="T77" fmla="*/ 10618 h 12286"/>
                  <a:gd name="T78" fmla="*/ 8687 w 9310"/>
                  <a:gd name="T79" fmla="*/ 10387 h 12286"/>
                  <a:gd name="T80" fmla="*/ 8974 w 9310"/>
                  <a:gd name="T81" fmla="*/ 10387 h 12286"/>
                  <a:gd name="T82" fmla="*/ 9253 w 9310"/>
                  <a:gd name="T83" fmla="*/ 10618 h 12286"/>
                  <a:gd name="T84" fmla="*/ 9309 w 9310"/>
                  <a:gd name="T85" fmla="*/ 10920 h 12286"/>
                  <a:gd name="T86" fmla="*/ 9174 w 9310"/>
                  <a:gd name="T87" fmla="*/ 11466 h 12286"/>
                  <a:gd name="T88" fmla="*/ 8890 w 9310"/>
                  <a:gd name="T89" fmla="*/ 11865 h 12286"/>
                  <a:gd name="T90" fmla="*/ 8474 w 9310"/>
                  <a:gd name="T91" fmla="*/ 12151 h 12286"/>
                  <a:gd name="T92" fmla="*/ 7913 w 9310"/>
                  <a:gd name="T93" fmla="*/ 12286 h 12286"/>
                  <a:gd name="T94" fmla="*/ 7489 w 9310"/>
                  <a:gd name="T95" fmla="*/ 12242 h 12286"/>
                  <a:gd name="T96" fmla="*/ 6997 w 9310"/>
                  <a:gd name="T97" fmla="*/ 12001 h 12286"/>
                  <a:gd name="T98" fmla="*/ 2472 w 9310"/>
                  <a:gd name="T99" fmla="*/ 11859 h 12286"/>
                  <a:gd name="T100" fmla="*/ 2080 w 9310"/>
                  <a:gd name="T101" fmla="*/ 12145 h 12286"/>
                  <a:gd name="T102" fmla="*/ 1545 w 9310"/>
                  <a:gd name="T103" fmla="*/ 12285 h 12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310" h="12286">
                    <a:moveTo>
                      <a:pt x="1447" y="12286"/>
                    </a:moveTo>
                    <a:lnTo>
                      <a:pt x="1375" y="12286"/>
                    </a:lnTo>
                    <a:lnTo>
                      <a:pt x="1232" y="12272"/>
                    </a:lnTo>
                    <a:lnTo>
                      <a:pt x="1093" y="12245"/>
                    </a:lnTo>
                    <a:lnTo>
                      <a:pt x="957" y="12203"/>
                    </a:lnTo>
                    <a:lnTo>
                      <a:pt x="826" y="12150"/>
                    </a:lnTo>
                    <a:lnTo>
                      <a:pt x="700" y="12085"/>
                    </a:lnTo>
                    <a:lnTo>
                      <a:pt x="582" y="12007"/>
                    </a:lnTo>
                    <a:lnTo>
                      <a:pt x="471" y="11918"/>
                    </a:lnTo>
                    <a:lnTo>
                      <a:pt x="419" y="11869"/>
                    </a:lnTo>
                    <a:lnTo>
                      <a:pt x="370" y="11818"/>
                    </a:lnTo>
                    <a:lnTo>
                      <a:pt x="279" y="11710"/>
                    </a:lnTo>
                    <a:lnTo>
                      <a:pt x="202" y="11595"/>
                    </a:lnTo>
                    <a:lnTo>
                      <a:pt x="135" y="11471"/>
                    </a:lnTo>
                    <a:lnTo>
                      <a:pt x="82" y="11343"/>
                    </a:lnTo>
                    <a:lnTo>
                      <a:pt x="42" y="11209"/>
                    </a:lnTo>
                    <a:lnTo>
                      <a:pt x="14" y="11070"/>
                    </a:lnTo>
                    <a:lnTo>
                      <a:pt x="1" y="10927"/>
                    </a:lnTo>
                    <a:lnTo>
                      <a:pt x="0" y="10855"/>
                    </a:lnTo>
                    <a:lnTo>
                      <a:pt x="0" y="1919"/>
                    </a:lnTo>
                    <a:lnTo>
                      <a:pt x="1" y="1821"/>
                    </a:lnTo>
                    <a:lnTo>
                      <a:pt x="22" y="1627"/>
                    </a:lnTo>
                    <a:lnTo>
                      <a:pt x="60" y="1440"/>
                    </a:lnTo>
                    <a:lnTo>
                      <a:pt x="117" y="1260"/>
                    </a:lnTo>
                    <a:lnTo>
                      <a:pt x="189" y="1089"/>
                    </a:lnTo>
                    <a:lnTo>
                      <a:pt x="278" y="924"/>
                    </a:lnTo>
                    <a:lnTo>
                      <a:pt x="382" y="772"/>
                    </a:lnTo>
                    <a:lnTo>
                      <a:pt x="498" y="629"/>
                    </a:lnTo>
                    <a:lnTo>
                      <a:pt x="629" y="498"/>
                    </a:lnTo>
                    <a:lnTo>
                      <a:pt x="772" y="382"/>
                    </a:lnTo>
                    <a:lnTo>
                      <a:pt x="924" y="278"/>
                    </a:lnTo>
                    <a:lnTo>
                      <a:pt x="1088" y="189"/>
                    </a:lnTo>
                    <a:lnTo>
                      <a:pt x="1260" y="117"/>
                    </a:lnTo>
                    <a:lnTo>
                      <a:pt x="1440" y="60"/>
                    </a:lnTo>
                    <a:lnTo>
                      <a:pt x="1627" y="22"/>
                    </a:lnTo>
                    <a:lnTo>
                      <a:pt x="1821" y="1"/>
                    </a:lnTo>
                    <a:lnTo>
                      <a:pt x="1919" y="0"/>
                    </a:lnTo>
                    <a:lnTo>
                      <a:pt x="7390" y="0"/>
                    </a:lnTo>
                    <a:lnTo>
                      <a:pt x="7489" y="1"/>
                    </a:lnTo>
                    <a:lnTo>
                      <a:pt x="7682" y="22"/>
                    </a:lnTo>
                    <a:lnTo>
                      <a:pt x="7869" y="60"/>
                    </a:lnTo>
                    <a:lnTo>
                      <a:pt x="8049" y="117"/>
                    </a:lnTo>
                    <a:lnTo>
                      <a:pt x="8222" y="189"/>
                    </a:lnTo>
                    <a:lnTo>
                      <a:pt x="8385" y="278"/>
                    </a:lnTo>
                    <a:lnTo>
                      <a:pt x="8539" y="382"/>
                    </a:lnTo>
                    <a:lnTo>
                      <a:pt x="8681" y="498"/>
                    </a:lnTo>
                    <a:lnTo>
                      <a:pt x="8811" y="629"/>
                    </a:lnTo>
                    <a:lnTo>
                      <a:pt x="8929" y="772"/>
                    </a:lnTo>
                    <a:lnTo>
                      <a:pt x="9033" y="924"/>
                    </a:lnTo>
                    <a:lnTo>
                      <a:pt x="9120" y="1089"/>
                    </a:lnTo>
                    <a:lnTo>
                      <a:pt x="9194" y="1260"/>
                    </a:lnTo>
                    <a:lnTo>
                      <a:pt x="9250" y="1440"/>
                    </a:lnTo>
                    <a:lnTo>
                      <a:pt x="9289" y="1627"/>
                    </a:lnTo>
                    <a:lnTo>
                      <a:pt x="9308" y="1821"/>
                    </a:lnTo>
                    <a:lnTo>
                      <a:pt x="9310" y="1919"/>
                    </a:lnTo>
                    <a:lnTo>
                      <a:pt x="9310" y="8471"/>
                    </a:lnTo>
                    <a:lnTo>
                      <a:pt x="9308" y="8521"/>
                    </a:lnTo>
                    <a:lnTo>
                      <a:pt x="9289" y="8615"/>
                    </a:lnTo>
                    <a:lnTo>
                      <a:pt x="9253" y="8700"/>
                    </a:lnTo>
                    <a:lnTo>
                      <a:pt x="9201" y="8777"/>
                    </a:lnTo>
                    <a:lnTo>
                      <a:pt x="9136" y="8842"/>
                    </a:lnTo>
                    <a:lnTo>
                      <a:pt x="9058" y="8894"/>
                    </a:lnTo>
                    <a:lnTo>
                      <a:pt x="8974" y="8930"/>
                    </a:lnTo>
                    <a:lnTo>
                      <a:pt x="8880" y="8949"/>
                    </a:lnTo>
                    <a:lnTo>
                      <a:pt x="8830" y="8952"/>
                    </a:lnTo>
                    <a:lnTo>
                      <a:pt x="8781" y="8949"/>
                    </a:lnTo>
                    <a:lnTo>
                      <a:pt x="8687" y="8930"/>
                    </a:lnTo>
                    <a:lnTo>
                      <a:pt x="8601" y="8894"/>
                    </a:lnTo>
                    <a:lnTo>
                      <a:pt x="8524" y="8842"/>
                    </a:lnTo>
                    <a:lnTo>
                      <a:pt x="8460" y="8777"/>
                    </a:lnTo>
                    <a:lnTo>
                      <a:pt x="8408" y="8700"/>
                    </a:lnTo>
                    <a:lnTo>
                      <a:pt x="8370" y="8615"/>
                    </a:lnTo>
                    <a:lnTo>
                      <a:pt x="8352" y="8521"/>
                    </a:lnTo>
                    <a:lnTo>
                      <a:pt x="8350" y="8471"/>
                    </a:lnTo>
                    <a:lnTo>
                      <a:pt x="8350" y="1919"/>
                    </a:lnTo>
                    <a:lnTo>
                      <a:pt x="8349" y="1870"/>
                    </a:lnTo>
                    <a:lnTo>
                      <a:pt x="8340" y="1774"/>
                    </a:lnTo>
                    <a:lnTo>
                      <a:pt x="8320" y="1680"/>
                    </a:lnTo>
                    <a:lnTo>
                      <a:pt x="8293" y="1590"/>
                    </a:lnTo>
                    <a:lnTo>
                      <a:pt x="8255" y="1503"/>
                    </a:lnTo>
                    <a:lnTo>
                      <a:pt x="8211" y="1423"/>
                    </a:lnTo>
                    <a:lnTo>
                      <a:pt x="8160" y="1346"/>
                    </a:lnTo>
                    <a:lnTo>
                      <a:pt x="8101" y="1274"/>
                    </a:lnTo>
                    <a:lnTo>
                      <a:pt x="8035" y="1209"/>
                    </a:lnTo>
                    <a:lnTo>
                      <a:pt x="7964" y="1150"/>
                    </a:lnTo>
                    <a:lnTo>
                      <a:pt x="7888" y="1099"/>
                    </a:lnTo>
                    <a:lnTo>
                      <a:pt x="7806" y="1054"/>
                    </a:lnTo>
                    <a:lnTo>
                      <a:pt x="7720" y="1018"/>
                    </a:lnTo>
                    <a:lnTo>
                      <a:pt x="7630" y="989"/>
                    </a:lnTo>
                    <a:lnTo>
                      <a:pt x="7537" y="970"/>
                    </a:lnTo>
                    <a:lnTo>
                      <a:pt x="7440" y="960"/>
                    </a:lnTo>
                    <a:lnTo>
                      <a:pt x="7390" y="960"/>
                    </a:lnTo>
                    <a:lnTo>
                      <a:pt x="1919" y="960"/>
                    </a:lnTo>
                    <a:lnTo>
                      <a:pt x="1870" y="960"/>
                    </a:lnTo>
                    <a:lnTo>
                      <a:pt x="1774" y="970"/>
                    </a:lnTo>
                    <a:lnTo>
                      <a:pt x="1680" y="989"/>
                    </a:lnTo>
                    <a:lnTo>
                      <a:pt x="1589" y="1018"/>
                    </a:lnTo>
                    <a:lnTo>
                      <a:pt x="1503" y="1054"/>
                    </a:lnTo>
                    <a:lnTo>
                      <a:pt x="1422" y="1099"/>
                    </a:lnTo>
                    <a:lnTo>
                      <a:pt x="1346" y="1150"/>
                    </a:lnTo>
                    <a:lnTo>
                      <a:pt x="1274" y="1209"/>
                    </a:lnTo>
                    <a:lnTo>
                      <a:pt x="1209" y="1274"/>
                    </a:lnTo>
                    <a:lnTo>
                      <a:pt x="1150" y="1346"/>
                    </a:lnTo>
                    <a:lnTo>
                      <a:pt x="1098" y="1423"/>
                    </a:lnTo>
                    <a:lnTo>
                      <a:pt x="1054" y="1503"/>
                    </a:lnTo>
                    <a:lnTo>
                      <a:pt x="1018" y="1590"/>
                    </a:lnTo>
                    <a:lnTo>
                      <a:pt x="989" y="1680"/>
                    </a:lnTo>
                    <a:lnTo>
                      <a:pt x="970" y="1774"/>
                    </a:lnTo>
                    <a:lnTo>
                      <a:pt x="960" y="1870"/>
                    </a:lnTo>
                    <a:lnTo>
                      <a:pt x="960" y="1919"/>
                    </a:lnTo>
                    <a:lnTo>
                      <a:pt x="960" y="10855"/>
                    </a:lnTo>
                    <a:lnTo>
                      <a:pt x="962" y="10904"/>
                    </a:lnTo>
                    <a:lnTo>
                      <a:pt x="978" y="10995"/>
                    </a:lnTo>
                    <a:lnTo>
                      <a:pt x="1011" y="11078"/>
                    </a:lnTo>
                    <a:lnTo>
                      <a:pt x="1061" y="11152"/>
                    </a:lnTo>
                    <a:lnTo>
                      <a:pt x="1091" y="11185"/>
                    </a:lnTo>
                    <a:lnTo>
                      <a:pt x="1129" y="11218"/>
                    </a:lnTo>
                    <a:lnTo>
                      <a:pt x="1212" y="11271"/>
                    </a:lnTo>
                    <a:lnTo>
                      <a:pt x="1306" y="11307"/>
                    </a:lnTo>
                    <a:lnTo>
                      <a:pt x="1405" y="11326"/>
                    </a:lnTo>
                    <a:lnTo>
                      <a:pt x="1456" y="11327"/>
                    </a:lnTo>
                    <a:lnTo>
                      <a:pt x="1504" y="11325"/>
                    </a:lnTo>
                    <a:lnTo>
                      <a:pt x="1595" y="11307"/>
                    </a:lnTo>
                    <a:lnTo>
                      <a:pt x="1677" y="11273"/>
                    </a:lnTo>
                    <a:lnTo>
                      <a:pt x="1751" y="11222"/>
                    </a:lnTo>
                    <a:lnTo>
                      <a:pt x="1784" y="11191"/>
                    </a:lnTo>
                    <a:lnTo>
                      <a:pt x="4310" y="8592"/>
                    </a:lnTo>
                    <a:lnTo>
                      <a:pt x="4346" y="8559"/>
                    </a:lnTo>
                    <a:lnTo>
                      <a:pt x="4426" y="8505"/>
                    </a:lnTo>
                    <a:lnTo>
                      <a:pt x="4513" y="8468"/>
                    </a:lnTo>
                    <a:lnTo>
                      <a:pt x="4607" y="8449"/>
                    </a:lnTo>
                    <a:lnTo>
                      <a:pt x="4655" y="8448"/>
                    </a:lnTo>
                    <a:lnTo>
                      <a:pt x="4703" y="8449"/>
                    </a:lnTo>
                    <a:lnTo>
                      <a:pt x="4797" y="8468"/>
                    </a:lnTo>
                    <a:lnTo>
                      <a:pt x="4885" y="8505"/>
                    </a:lnTo>
                    <a:lnTo>
                      <a:pt x="4964" y="8559"/>
                    </a:lnTo>
                    <a:lnTo>
                      <a:pt x="4999" y="8592"/>
                    </a:lnTo>
                    <a:lnTo>
                      <a:pt x="7527" y="11191"/>
                    </a:lnTo>
                    <a:lnTo>
                      <a:pt x="7560" y="11222"/>
                    </a:lnTo>
                    <a:lnTo>
                      <a:pt x="7633" y="11273"/>
                    </a:lnTo>
                    <a:lnTo>
                      <a:pt x="7714" y="11307"/>
                    </a:lnTo>
                    <a:lnTo>
                      <a:pt x="7803" y="11325"/>
                    </a:lnTo>
                    <a:lnTo>
                      <a:pt x="7852" y="11327"/>
                    </a:lnTo>
                    <a:lnTo>
                      <a:pt x="7902" y="11326"/>
                    </a:lnTo>
                    <a:lnTo>
                      <a:pt x="8002" y="11306"/>
                    </a:lnTo>
                    <a:lnTo>
                      <a:pt x="8095" y="11270"/>
                    </a:lnTo>
                    <a:lnTo>
                      <a:pt x="8179" y="11215"/>
                    </a:lnTo>
                    <a:lnTo>
                      <a:pt x="8215" y="11182"/>
                    </a:lnTo>
                    <a:lnTo>
                      <a:pt x="8248" y="11148"/>
                    </a:lnTo>
                    <a:lnTo>
                      <a:pt x="8298" y="11073"/>
                    </a:lnTo>
                    <a:lnTo>
                      <a:pt x="8331" y="10989"/>
                    </a:lnTo>
                    <a:lnTo>
                      <a:pt x="8349" y="10897"/>
                    </a:lnTo>
                    <a:lnTo>
                      <a:pt x="8350" y="10847"/>
                    </a:lnTo>
                    <a:lnTo>
                      <a:pt x="8352" y="10798"/>
                    </a:lnTo>
                    <a:lnTo>
                      <a:pt x="8370" y="10704"/>
                    </a:lnTo>
                    <a:lnTo>
                      <a:pt x="8408" y="10618"/>
                    </a:lnTo>
                    <a:lnTo>
                      <a:pt x="8460" y="10541"/>
                    </a:lnTo>
                    <a:lnTo>
                      <a:pt x="8524" y="10477"/>
                    </a:lnTo>
                    <a:lnTo>
                      <a:pt x="8601" y="10425"/>
                    </a:lnTo>
                    <a:lnTo>
                      <a:pt x="8687" y="10387"/>
                    </a:lnTo>
                    <a:lnTo>
                      <a:pt x="8781" y="10369"/>
                    </a:lnTo>
                    <a:lnTo>
                      <a:pt x="8830" y="10367"/>
                    </a:lnTo>
                    <a:lnTo>
                      <a:pt x="8880" y="10369"/>
                    </a:lnTo>
                    <a:lnTo>
                      <a:pt x="8974" y="10387"/>
                    </a:lnTo>
                    <a:lnTo>
                      <a:pt x="9058" y="10425"/>
                    </a:lnTo>
                    <a:lnTo>
                      <a:pt x="9136" y="10477"/>
                    </a:lnTo>
                    <a:lnTo>
                      <a:pt x="9201" y="10541"/>
                    </a:lnTo>
                    <a:lnTo>
                      <a:pt x="9253" y="10618"/>
                    </a:lnTo>
                    <a:lnTo>
                      <a:pt x="9289" y="10704"/>
                    </a:lnTo>
                    <a:lnTo>
                      <a:pt x="9308" y="10798"/>
                    </a:lnTo>
                    <a:lnTo>
                      <a:pt x="9310" y="10847"/>
                    </a:lnTo>
                    <a:lnTo>
                      <a:pt x="9309" y="10920"/>
                    </a:lnTo>
                    <a:lnTo>
                      <a:pt x="9295" y="11063"/>
                    </a:lnTo>
                    <a:lnTo>
                      <a:pt x="9267" y="11202"/>
                    </a:lnTo>
                    <a:lnTo>
                      <a:pt x="9227" y="11336"/>
                    </a:lnTo>
                    <a:lnTo>
                      <a:pt x="9174" y="11466"/>
                    </a:lnTo>
                    <a:lnTo>
                      <a:pt x="9107" y="11588"/>
                    </a:lnTo>
                    <a:lnTo>
                      <a:pt x="9030" y="11705"/>
                    </a:lnTo>
                    <a:lnTo>
                      <a:pt x="8939" y="11814"/>
                    </a:lnTo>
                    <a:lnTo>
                      <a:pt x="8890" y="11865"/>
                    </a:lnTo>
                    <a:lnTo>
                      <a:pt x="8837" y="11915"/>
                    </a:lnTo>
                    <a:lnTo>
                      <a:pt x="8724" y="12006"/>
                    </a:lnTo>
                    <a:lnTo>
                      <a:pt x="8602" y="12085"/>
                    </a:lnTo>
                    <a:lnTo>
                      <a:pt x="8474" y="12151"/>
                    </a:lnTo>
                    <a:lnTo>
                      <a:pt x="8340" y="12206"/>
                    </a:lnTo>
                    <a:lnTo>
                      <a:pt x="8200" y="12246"/>
                    </a:lnTo>
                    <a:lnTo>
                      <a:pt x="8058" y="12273"/>
                    </a:lnTo>
                    <a:lnTo>
                      <a:pt x="7913" y="12286"/>
                    </a:lnTo>
                    <a:lnTo>
                      <a:pt x="7841" y="12286"/>
                    </a:lnTo>
                    <a:lnTo>
                      <a:pt x="7767" y="12285"/>
                    </a:lnTo>
                    <a:lnTo>
                      <a:pt x="7626" y="12269"/>
                    </a:lnTo>
                    <a:lnTo>
                      <a:pt x="7489" y="12242"/>
                    </a:lnTo>
                    <a:lnTo>
                      <a:pt x="7358" y="12200"/>
                    </a:lnTo>
                    <a:lnTo>
                      <a:pt x="7232" y="12147"/>
                    </a:lnTo>
                    <a:lnTo>
                      <a:pt x="7111" y="12079"/>
                    </a:lnTo>
                    <a:lnTo>
                      <a:pt x="6997" y="12001"/>
                    </a:lnTo>
                    <a:lnTo>
                      <a:pt x="6889" y="11911"/>
                    </a:lnTo>
                    <a:lnTo>
                      <a:pt x="6839" y="11859"/>
                    </a:lnTo>
                    <a:lnTo>
                      <a:pt x="4655" y="9615"/>
                    </a:lnTo>
                    <a:lnTo>
                      <a:pt x="2472" y="11859"/>
                    </a:lnTo>
                    <a:lnTo>
                      <a:pt x="2422" y="11909"/>
                    </a:lnTo>
                    <a:lnTo>
                      <a:pt x="2315" y="12000"/>
                    </a:lnTo>
                    <a:lnTo>
                      <a:pt x="2201" y="12079"/>
                    </a:lnTo>
                    <a:lnTo>
                      <a:pt x="2080" y="12145"/>
                    </a:lnTo>
                    <a:lnTo>
                      <a:pt x="1955" y="12199"/>
                    </a:lnTo>
                    <a:lnTo>
                      <a:pt x="1823" y="12240"/>
                    </a:lnTo>
                    <a:lnTo>
                      <a:pt x="1686" y="12269"/>
                    </a:lnTo>
                    <a:lnTo>
                      <a:pt x="1545" y="12285"/>
                    </a:lnTo>
                    <a:lnTo>
                      <a:pt x="1473" y="12286"/>
                    </a:lnTo>
                    <a:lnTo>
                      <a:pt x="1460" y="12286"/>
                    </a:lnTo>
                    <a:lnTo>
                      <a:pt x="1447" y="12286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이등변 삼각형 17">
                <a:extLst>
                  <a:ext uri="{FF2B5EF4-FFF2-40B4-BE49-F238E27FC236}">
                    <a16:creationId xmlns:a16="http://schemas.microsoft.com/office/drawing/2014/main" id="{D66A997A-242C-42B8-B38F-3F359D9742DE}"/>
                  </a:ext>
                </a:extLst>
              </p:cNvPr>
              <p:cNvSpPr/>
              <p:nvPr/>
            </p:nvSpPr>
            <p:spPr>
              <a:xfrm rot="5400000">
                <a:off x="1985942" y="6422448"/>
                <a:ext cx="116650" cy="100560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같음 기호 18">
                <a:extLst>
                  <a:ext uri="{FF2B5EF4-FFF2-40B4-BE49-F238E27FC236}">
                    <a16:creationId xmlns:a16="http://schemas.microsoft.com/office/drawing/2014/main" id="{3FBFFB9E-2844-41A0-A12C-8BABF11F2CF9}"/>
                  </a:ext>
                </a:extLst>
              </p:cNvPr>
              <p:cNvSpPr/>
              <p:nvPr/>
            </p:nvSpPr>
            <p:spPr>
              <a:xfrm rot="5400000">
                <a:off x="1794719" y="6426142"/>
                <a:ext cx="152964" cy="100560"/>
              </a:xfrm>
              <a:prstGeom prst="mathEqual">
                <a:avLst>
                  <a:gd name="adj1" fmla="val 11681"/>
                  <a:gd name="adj2" fmla="val 1176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Freeform 26">
                <a:extLst>
                  <a:ext uri="{FF2B5EF4-FFF2-40B4-BE49-F238E27FC236}">
                    <a16:creationId xmlns:a16="http://schemas.microsoft.com/office/drawing/2014/main" id="{308091D0-FDC1-4C3F-9DC6-53899A84C3B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5400000">
                <a:off x="10791381" y="6434312"/>
                <a:ext cx="108863" cy="85081"/>
              </a:xfrm>
              <a:custGeom>
                <a:avLst/>
                <a:gdLst>
                  <a:gd name="T0" fmla="*/ 2528 w 5492"/>
                  <a:gd name="T1" fmla="*/ 3685 h 4293"/>
                  <a:gd name="T2" fmla="*/ 2403 w 5492"/>
                  <a:gd name="T3" fmla="*/ 3950 h 4293"/>
                  <a:gd name="T4" fmla="*/ 2527 w 5492"/>
                  <a:gd name="T5" fmla="*/ 4215 h 4293"/>
                  <a:gd name="T6" fmla="*/ 2783 w 5492"/>
                  <a:gd name="T7" fmla="*/ 4293 h 4293"/>
                  <a:gd name="T8" fmla="*/ 3051 w 5492"/>
                  <a:gd name="T9" fmla="*/ 4114 h 4293"/>
                  <a:gd name="T10" fmla="*/ 3077 w 5492"/>
                  <a:gd name="T11" fmla="*/ 3848 h 4293"/>
                  <a:gd name="T12" fmla="*/ 2849 w 5492"/>
                  <a:gd name="T13" fmla="*/ 3622 h 4293"/>
                  <a:gd name="T14" fmla="*/ 5194 w 5492"/>
                  <a:gd name="T15" fmla="*/ 852 h 4293"/>
                  <a:gd name="T16" fmla="*/ 4431 w 5492"/>
                  <a:gd name="T17" fmla="*/ 373 h 4293"/>
                  <a:gd name="T18" fmla="*/ 3574 w 5492"/>
                  <a:gd name="T19" fmla="*/ 85 h 4293"/>
                  <a:gd name="T20" fmla="*/ 2746 w 5492"/>
                  <a:gd name="T21" fmla="*/ 0 h 4293"/>
                  <a:gd name="T22" fmla="*/ 1919 w 5492"/>
                  <a:gd name="T23" fmla="*/ 85 h 4293"/>
                  <a:gd name="T24" fmla="*/ 1060 w 5492"/>
                  <a:gd name="T25" fmla="*/ 373 h 4293"/>
                  <a:gd name="T26" fmla="*/ 299 w 5492"/>
                  <a:gd name="T27" fmla="*/ 852 h 4293"/>
                  <a:gd name="T28" fmla="*/ 12 w 5492"/>
                  <a:gd name="T29" fmla="*/ 1157 h 4293"/>
                  <a:gd name="T30" fmla="*/ 71 w 5492"/>
                  <a:gd name="T31" fmla="*/ 1432 h 4293"/>
                  <a:gd name="T32" fmla="*/ 288 w 5492"/>
                  <a:gd name="T33" fmla="*/ 1543 h 4293"/>
                  <a:gd name="T34" fmla="*/ 522 w 5492"/>
                  <a:gd name="T35" fmla="*/ 1477 h 4293"/>
                  <a:gd name="T36" fmla="*/ 958 w 5492"/>
                  <a:gd name="T37" fmla="*/ 1134 h 4293"/>
                  <a:gd name="T38" fmla="*/ 1625 w 5492"/>
                  <a:gd name="T39" fmla="*/ 813 h 4293"/>
                  <a:gd name="T40" fmla="*/ 2746 w 5492"/>
                  <a:gd name="T41" fmla="*/ 633 h 4293"/>
                  <a:gd name="T42" fmla="*/ 3868 w 5492"/>
                  <a:gd name="T43" fmla="*/ 813 h 4293"/>
                  <a:gd name="T44" fmla="*/ 4534 w 5492"/>
                  <a:gd name="T45" fmla="*/ 1134 h 4293"/>
                  <a:gd name="T46" fmla="*/ 4969 w 5492"/>
                  <a:gd name="T47" fmla="*/ 1477 h 4293"/>
                  <a:gd name="T48" fmla="*/ 5263 w 5492"/>
                  <a:gd name="T49" fmla="*/ 1532 h 4293"/>
                  <a:gd name="T50" fmla="*/ 5456 w 5492"/>
                  <a:gd name="T51" fmla="*/ 1383 h 4293"/>
                  <a:gd name="T52" fmla="*/ 5456 w 5492"/>
                  <a:gd name="T53" fmla="*/ 1102 h 4293"/>
                  <a:gd name="T54" fmla="*/ 2332 w 5492"/>
                  <a:gd name="T55" fmla="*/ 1230 h 4293"/>
                  <a:gd name="T56" fmla="*/ 1094 w 5492"/>
                  <a:gd name="T57" fmla="*/ 1739 h 4293"/>
                  <a:gd name="T58" fmla="*/ 698 w 5492"/>
                  <a:gd name="T59" fmla="*/ 2148 h 4293"/>
                  <a:gd name="T60" fmla="*/ 759 w 5492"/>
                  <a:gd name="T61" fmla="*/ 2452 h 4293"/>
                  <a:gd name="T62" fmla="*/ 987 w 5492"/>
                  <a:gd name="T63" fmla="*/ 2574 h 4293"/>
                  <a:gd name="T64" fmla="*/ 1230 w 5492"/>
                  <a:gd name="T65" fmla="*/ 2501 h 4293"/>
                  <a:gd name="T66" fmla="*/ 1844 w 5492"/>
                  <a:gd name="T67" fmla="*/ 2056 h 4293"/>
                  <a:gd name="T68" fmla="*/ 2743 w 5492"/>
                  <a:gd name="T69" fmla="*/ 1844 h 4293"/>
                  <a:gd name="T70" fmla="*/ 3643 w 5492"/>
                  <a:gd name="T71" fmla="*/ 2056 h 4293"/>
                  <a:gd name="T72" fmla="*/ 4255 w 5492"/>
                  <a:gd name="T73" fmla="*/ 2501 h 4293"/>
                  <a:gd name="T74" fmla="*/ 4562 w 5492"/>
                  <a:gd name="T75" fmla="*/ 2561 h 4293"/>
                  <a:gd name="T76" fmla="*/ 4763 w 5492"/>
                  <a:gd name="T77" fmla="*/ 2397 h 4293"/>
                  <a:gd name="T78" fmla="*/ 4763 w 5492"/>
                  <a:gd name="T79" fmla="*/ 2088 h 4293"/>
                  <a:gd name="T80" fmla="*/ 4167 w 5492"/>
                  <a:gd name="T81" fmla="*/ 1589 h 4293"/>
                  <a:gd name="T82" fmla="*/ 2881 w 5492"/>
                  <a:gd name="T83" fmla="*/ 1203 h 4293"/>
                  <a:gd name="T84" fmla="*/ 2362 w 5492"/>
                  <a:gd name="T85" fmla="*/ 2451 h 4293"/>
                  <a:gd name="T86" fmla="*/ 1694 w 5492"/>
                  <a:gd name="T87" fmla="*/ 2819 h 4293"/>
                  <a:gd name="T88" fmla="*/ 1546 w 5492"/>
                  <a:gd name="T89" fmla="*/ 3074 h 4293"/>
                  <a:gd name="T90" fmla="*/ 1637 w 5492"/>
                  <a:gd name="T91" fmla="*/ 3334 h 4293"/>
                  <a:gd name="T92" fmla="*/ 1860 w 5492"/>
                  <a:gd name="T93" fmla="*/ 3429 h 4293"/>
                  <a:gd name="T94" fmla="*/ 2082 w 5492"/>
                  <a:gd name="T95" fmla="*/ 3334 h 4293"/>
                  <a:gd name="T96" fmla="*/ 2429 w 5492"/>
                  <a:gd name="T97" fmla="*/ 3100 h 4293"/>
                  <a:gd name="T98" fmla="*/ 2793 w 5492"/>
                  <a:gd name="T99" fmla="*/ 3040 h 4293"/>
                  <a:gd name="T100" fmla="*/ 3228 w 5492"/>
                  <a:gd name="T101" fmla="*/ 3184 h 4293"/>
                  <a:gd name="T102" fmla="*/ 3487 w 5492"/>
                  <a:gd name="T103" fmla="*/ 3393 h 4293"/>
                  <a:gd name="T104" fmla="*/ 3780 w 5492"/>
                  <a:gd name="T105" fmla="*/ 3393 h 4293"/>
                  <a:gd name="T106" fmla="*/ 3934 w 5492"/>
                  <a:gd name="T107" fmla="*/ 3197 h 4293"/>
                  <a:gd name="T108" fmla="*/ 3878 w 5492"/>
                  <a:gd name="T109" fmla="*/ 2900 h 4293"/>
                  <a:gd name="T110" fmla="*/ 3417 w 5492"/>
                  <a:gd name="T111" fmla="*/ 2556 h 4293"/>
                  <a:gd name="T112" fmla="*/ 2746 w 5492"/>
                  <a:gd name="T113" fmla="*/ 2403 h 4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492" h="4293">
                    <a:moveTo>
                      <a:pt x="2747" y="3607"/>
                    </a:moveTo>
                    <a:lnTo>
                      <a:pt x="2711" y="3609"/>
                    </a:lnTo>
                    <a:lnTo>
                      <a:pt x="2645" y="3622"/>
                    </a:lnTo>
                    <a:lnTo>
                      <a:pt x="2583" y="3649"/>
                    </a:lnTo>
                    <a:lnTo>
                      <a:pt x="2528" y="3685"/>
                    </a:lnTo>
                    <a:lnTo>
                      <a:pt x="2481" y="3733"/>
                    </a:lnTo>
                    <a:lnTo>
                      <a:pt x="2443" y="3787"/>
                    </a:lnTo>
                    <a:lnTo>
                      <a:pt x="2417" y="3848"/>
                    </a:lnTo>
                    <a:lnTo>
                      <a:pt x="2403" y="3916"/>
                    </a:lnTo>
                    <a:lnTo>
                      <a:pt x="2403" y="3950"/>
                    </a:lnTo>
                    <a:lnTo>
                      <a:pt x="2403" y="3986"/>
                    </a:lnTo>
                    <a:lnTo>
                      <a:pt x="2417" y="4052"/>
                    </a:lnTo>
                    <a:lnTo>
                      <a:pt x="2443" y="4114"/>
                    </a:lnTo>
                    <a:lnTo>
                      <a:pt x="2481" y="4169"/>
                    </a:lnTo>
                    <a:lnTo>
                      <a:pt x="2527" y="4215"/>
                    </a:lnTo>
                    <a:lnTo>
                      <a:pt x="2583" y="4253"/>
                    </a:lnTo>
                    <a:lnTo>
                      <a:pt x="2645" y="4279"/>
                    </a:lnTo>
                    <a:lnTo>
                      <a:pt x="2711" y="4293"/>
                    </a:lnTo>
                    <a:lnTo>
                      <a:pt x="2747" y="4293"/>
                    </a:lnTo>
                    <a:lnTo>
                      <a:pt x="2783" y="4293"/>
                    </a:lnTo>
                    <a:lnTo>
                      <a:pt x="2849" y="4279"/>
                    </a:lnTo>
                    <a:lnTo>
                      <a:pt x="2911" y="4253"/>
                    </a:lnTo>
                    <a:lnTo>
                      <a:pt x="2966" y="4215"/>
                    </a:lnTo>
                    <a:lnTo>
                      <a:pt x="3013" y="4169"/>
                    </a:lnTo>
                    <a:lnTo>
                      <a:pt x="3051" y="4114"/>
                    </a:lnTo>
                    <a:lnTo>
                      <a:pt x="3077" y="4052"/>
                    </a:lnTo>
                    <a:lnTo>
                      <a:pt x="3090" y="3986"/>
                    </a:lnTo>
                    <a:lnTo>
                      <a:pt x="3091" y="3950"/>
                    </a:lnTo>
                    <a:lnTo>
                      <a:pt x="3090" y="3916"/>
                    </a:lnTo>
                    <a:lnTo>
                      <a:pt x="3077" y="3848"/>
                    </a:lnTo>
                    <a:lnTo>
                      <a:pt x="3051" y="3787"/>
                    </a:lnTo>
                    <a:lnTo>
                      <a:pt x="3013" y="3733"/>
                    </a:lnTo>
                    <a:lnTo>
                      <a:pt x="2966" y="3685"/>
                    </a:lnTo>
                    <a:lnTo>
                      <a:pt x="2911" y="3648"/>
                    </a:lnTo>
                    <a:lnTo>
                      <a:pt x="2849" y="3622"/>
                    </a:lnTo>
                    <a:lnTo>
                      <a:pt x="2783" y="3609"/>
                    </a:lnTo>
                    <a:lnTo>
                      <a:pt x="2747" y="3607"/>
                    </a:lnTo>
                    <a:close/>
                    <a:moveTo>
                      <a:pt x="5399" y="1030"/>
                    </a:moveTo>
                    <a:lnTo>
                      <a:pt x="5332" y="968"/>
                    </a:lnTo>
                    <a:lnTo>
                      <a:pt x="5194" y="852"/>
                    </a:lnTo>
                    <a:lnTo>
                      <a:pt x="5050" y="741"/>
                    </a:lnTo>
                    <a:lnTo>
                      <a:pt x="4902" y="638"/>
                    </a:lnTo>
                    <a:lnTo>
                      <a:pt x="4749" y="542"/>
                    </a:lnTo>
                    <a:lnTo>
                      <a:pt x="4592" y="454"/>
                    </a:lnTo>
                    <a:lnTo>
                      <a:pt x="4431" y="373"/>
                    </a:lnTo>
                    <a:lnTo>
                      <a:pt x="4266" y="300"/>
                    </a:lnTo>
                    <a:lnTo>
                      <a:pt x="4098" y="235"/>
                    </a:lnTo>
                    <a:lnTo>
                      <a:pt x="3927" y="178"/>
                    </a:lnTo>
                    <a:lnTo>
                      <a:pt x="3751" y="127"/>
                    </a:lnTo>
                    <a:lnTo>
                      <a:pt x="3574" y="85"/>
                    </a:lnTo>
                    <a:lnTo>
                      <a:pt x="3394" y="52"/>
                    </a:lnTo>
                    <a:lnTo>
                      <a:pt x="3211" y="26"/>
                    </a:lnTo>
                    <a:lnTo>
                      <a:pt x="3026" y="10"/>
                    </a:lnTo>
                    <a:lnTo>
                      <a:pt x="2839" y="2"/>
                    </a:lnTo>
                    <a:lnTo>
                      <a:pt x="2746" y="0"/>
                    </a:lnTo>
                    <a:lnTo>
                      <a:pt x="2652" y="2"/>
                    </a:lnTo>
                    <a:lnTo>
                      <a:pt x="2466" y="10"/>
                    </a:lnTo>
                    <a:lnTo>
                      <a:pt x="2282" y="26"/>
                    </a:lnTo>
                    <a:lnTo>
                      <a:pt x="2099" y="52"/>
                    </a:lnTo>
                    <a:lnTo>
                      <a:pt x="1919" y="85"/>
                    </a:lnTo>
                    <a:lnTo>
                      <a:pt x="1740" y="127"/>
                    </a:lnTo>
                    <a:lnTo>
                      <a:pt x="1566" y="178"/>
                    </a:lnTo>
                    <a:lnTo>
                      <a:pt x="1395" y="235"/>
                    </a:lnTo>
                    <a:lnTo>
                      <a:pt x="1226" y="300"/>
                    </a:lnTo>
                    <a:lnTo>
                      <a:pt x="1060" y="373"/>
                    </a:lnTo>
                    <a:lnTo>
                      <a:pt x="899" y="454"/>
                    </a:lnTo>
                    <a:lnTo>
                      <a:pt x="742" y="542"/>
                    </a:lnTo>
                    <a:lnTo>
                      <a:pt x="590" y="638"/>
                    </a:lnTo>
                    <a:lnTo>
                      <a:pt x="441" y="741"/>
                    </a:lnTo>
                    <a:lnTo>
                      <a:pt x="299" y="852"/>
                    </a:lnTo>
                    <a:lnTo>
                      <a:pt x="160" y="970"/>
                    </a:lnTo>
                    <a:lnTo>
                      <a:pt x="93" y="1030"/>
                    </a:lnTo>
                    <a:lnTo>
                      <a:pt x="71" y="1053"/>
                    </a:lnTo>
                    <a:lnTo>
                      <a:pt x="35" y="1104"/>
                    </a:lnTo>
                    <a:lnTo>
                      <a:pt x="12" y="1157"/>
                    </a:lnTo>
                    <a:lnTo>
                      <a:pt x="0" y="1215"/>
                    </a:lnTo>
                    <a:lnTo>
                      <a:pt x="0" y="1272"/>
                    </a:lnTo>
                    <a:lnTo>
                      <a:pt x="12" y="1328"/>
                    </a:lnTo>
                    <a:lnTo>
                      <a:pt x="35" y="1383"/>
                    </a:lnTo>
                    <a:lnTo>
                      <a:pt x="71" y="1432"/>
                    </a:lnTo>
                    <a:lnTo>
                      <a:pt x="93" y="1455"/>
                    </a:lnTo>
                    <a:lnTo>
                      <a:pt x="117" y="1477"/>
                    </a:lnTo>
                    <a:lnTo>
                      <a:pt x="170" y="1510"/>
                    </a:lnTo>
                    <a:lnTo>
                      <a:pt x="228" y="1532"/>
                    </a:lnTo>
                    <a:lnTo>
                      <a:pt x="288" y="1543"/>
                    </a:lnTo>
                    <a:lnTo>
                      <a:pt x="319" y="1543"/>
                    </a:lnTo>
                    <a:lnTo>
                      <a:pt x="350" y="1543"/>
                    </a:lnTo>
                    <a:lnTo>
                      <a:pt x="411" y="1532"/>
                    </a:lnTo>
                    <a:lnTo>
                      <a:pt x="469" y="1510"/>
                    </a:lnTo>
                    <a:lnTo>
                      <a:pt x="522" y="1477"/>
                    </a:lnTo>
                    <a:lnTo>
                      <a:pt x="546" y="1455"/>
                    </a:lnTo>
                    <a:lnTo>
                      <a:pt x="601" y="1405"/>
                    </a:lnTo>
                    <a:lnTo>
                      <a:pt x="716" y="1308"/>
                    </a:lnTo>
                    <a:lnTo>
                      <a:pt x="834" y="1218"/>
                    </a:lnTo>
                    <a:lnTo>
                      <a:pt x="958" y="1134"/>
                    </a:lnTo>
                    <a:lnTo>
                      <a:pt x="1085" y="1056"/>
                    </a:lnTo>
                    <a:lnTo>
                      <a:pt x="1215" y="986"/>
                    </a:lnTo>
                    <a:lnTo>
                      <a:pt x="1349" y="922"/>
                    </a:lnTo>
                    <a:lnTo>
                      <a:pt x="1485" y="865"/>
                    </a:lnTo>
                    <a:lnTo>
                      <a:pt x="1625" y="813"/>
                    </a:lnTo>
                    <a:lnTo>
                      <a:pt x="1768" y="768"/>
                    </a:lnTo>
                    <a:lnTo>
                      <a:pt x="1985" y="712"/>
                    </a:lnTo>
                    <a:lnTo>
                      <a:pt x="2285" y="662"/>
                    </a:lnTo>
                    <a:lnTo>
                      <a:pt x="2590" y="636"/>
                    </a:lnTo>
                    <a:lnTo>
                      <a:pt x="2746" y="633"/>
                    </a:lnTo>
                    <a:lnTo>
                      <a:pt x="2901" y="636"/>
                    </a:lnTo>
                    <a:lnTo>
                      <a:pt x="3208" y="662"/>
                    </a:lnTo>
                    <a:lnTo>
                      <a:pt x="3506" y="712"/>
                    </a:lnTo>
                    <a:lnTo>
                      <a:pt x="3725" y="768"/>
                    </a:lnTo>
                    <a:lnTo>
                      <a:pt x="3868" y="813"/>
                    </a:lnTo>
                    <a:lnTo>
                      <a:pt x="4007" y="865"/>
                    </a:lnTo>
                    <a:lnTo>
                      <a:pt x="4144" y="922"/>
                    </a:lnTo>
                    <a:lnTo>
                      <a:pt x="4277" y="986"/>
                    </a:lnTo>
                    <a:lnTo>
                      <a:pt x="4408" y="1056"/>
                    </a:lnTo>
                    <a:lnTo>
                      <a:pt x="4534" y="1134"/>
                    </a:lnTo>
                    <a:lnTo>
                      <a:pt x="4657" y="1218"/>
                    </a:lnTo>
                    <a:lnTo>
                      <a:pt x="4776" y="1307"/>
                    </a:lnTo>
                    <a:lnTo>
                      <a:pt x="4890" y="1403"/>
                    </a:lnTo>
                    <a:lnTo>
                      <a:pt x="4946" y="1455"/>
                    </a:lnTo>
                    <a:lnTo>
                      <a:pt x="4969" y="1477"/>
                    </a:lnTo>
                    <a:lnTo>
                      <a:pt x="5023" y="1509"/>
                    </a:lnTo>
                    <a:lnTo>
                      <a:pt x="5082" y="1532"/>
                    </a:lnTo>
                    <a:lnTo>
                      <a:pt x="5142" y="1542"/>
                    </a:lnTo>
                    <a:lnTo>
                      <a:pt x="5203" y="1542"/>
                    </a:lnTo>
                    <a:lnTo>
                      <a:pt x="5263" y="1532"/>
                    </a:lnTo>
                    <a:lnTo>
                      <a:pt x="5322" y="1509"/>
                    </a:lnTo>
                    <a:lnTo>
                      <a:pt x="5375" y="1477"/>
                    </a:lnTo>
                    <a:lnTo>
                      <a:pt x="5399" y="1455"/>
                    </a:lnTo>
                    <a:lnTo>
                      <a:pt x="5422" y="1432"/>
                    </a:lnTo>
                    <a:lnTo>
                      <a:pt x="5456" y="1383"/>
                    </a:lnTo>
                    <a:lnTo>
                      <a:pt x="5481" y="1328"/>
                    </a:lnTo>
                    <a:lnTo>
                      <a:pt x="5492" y="1272"/>
                    </a:lnTo>
                    <a:lnTo>
                      <a:pt x="5492" y="1215"/>
                    </a:lnTo>
                    <a:lnTo>
                      <a:pt x="5481" y="1157"/>
                    </a:lnTo>
                    <a:lnTo>
                      <a:pt x="5456" y="1102"/>
                    </a:lnTo>
                    <a:lnTo>
                      <a:pt x="5422" y="1053"/>
                    </a:lnTo>
                    <a:lnTo>
                      <a:pt x="5399" y="1030"/>
                    </a:lnTo>
                    <a:close/>
                    <a:moveTo>
                      <a:pt x="2743" y="1202"/>
                    </a:moveTo>
                    <a:lnTo>
                      <a:pt x="2604" y="1203"/>
                    </a:lnTo>
                    <a:lnTo>
                      <a:pt x="2332" y="1230"/>
                    </a:lnTo>
                    <a:lnTo>
                      <a:pt x="2066" y="1282"/>
                    </a:lnTo>
                    <a:lnTo>
                      <a:pt x="1807" y="1360"/>
                    </a:lnTo>
                    <a:lnTo>
                      <a:pt x="1557" y="1462"/>
                    </a:lnTo>
                    <a:lnTo>
                      <a:pt x="1320" y="1589"/>
                    </a:lnTo>
                    <a:lnTo>
                      <a:pt x="1094" y="1739"/>
                    </a:lnTo>
                    <a:lnTo>
                      <a:pt x="882" y="1912"/>
                    </a:lnTo>
                    <a:lnTo>
                      <a:pt x="782" y="2008"/>
                    </a:lnTo>
                    <a:lnTo>
                      <a:pt x="759" y="2033"/>
                    </a:lnTo>
                    <a:lnTo>
                      <a:pt x="722" y="2088"/>
                    </a:lnTo>
                    <a:lnTo>
                      <a:pt x="698" y="2148"/>
                    </a:lnTo>
                    <a:lnTo>
                      <a:pt x="686" y="2211"/>
                    </a:lnTo>
                    <a:lnTo>
                      <a:pt x="686" y="2275"/>
                    </a:lnTo>
                    <a:lnTo>
                      <a:pt x="698" y="2337"/>
                    </a:lnTo>
                    <a:lnTo>
                      <a:pt x="722" y="2397"/>
                    </a:lnTo>
                    <a:lnTo>
                      <a:pt x="759" y="2452"/>
                    </a:lnTo>
                    <a:lnTo>
                      <a:pt x="782" y="2478"/>
                    </a:lnTo>
                    <a:lnTo>
                      <a:pt x="808" y="2501"/>
                    </a:lnTo>
                    <a:lnTo>
                      <a:pt x="863" y="2537"/>
                    </a:lnTo>
                    <a:lnTo>
                      <a:pt x="924" y="2561"/>
                    </a:lnTo>
                    <a:lnTo>
                      <a:pt x="987" y="2574"/>
                    </a:lnTo>
                    <a:lnTo>
                      <a:pt x="1019" y="2576"/>
                    </a:lnTo>
                    <a:lnTo>
                      <a:pt x="1052" y="2574"/>
                    </a:lnTo>
                    <a:lnTo>
                      <a:pt x="1115" y="2561"/>
                    </a:lnTo>
                    <a:lnTo>
                      <a:pt x="1176" y="2537"/>
                    </a:lnTo>
                    <a:lnTo>
                      <a:pt x="1230" y="2501"/>
                    </a:lnTo>
                    <a:lnTo>
                      <a:pt x="1256" y="2478"/>
                    </a:lnTo>
                    <a:lnTo>
                      <a:pt x="1331" y="2404"/>
                    </a:lnTo>
                    <a:lnTo>
                      <a:pt x="1493" y="2272"/>
                    </a:lnTo>
                    <a:lnTo>
                      <a:pt x="1664" y="2155"/>
                    </a:lnTo>
                    <a:lnTo>
                      <a:pt x="1844" y="2056"/>
                    </a:lnTo>
                    <a:lnTo>
                      <a:pt x="2033" y="1974"/>
                    </a:lnTo>
                    <a:lnTo>
                      <a:pt x="2229" y="1910"/>
                    </a:lnTo>
                    <a:lnTo>
                      <a:pt x="2432" y="1869"/>
                    </a:lnTo>
                    <a:lnTo>
                      <a:pt x="2638" y="1847"/>
                    </a:lnTo>
                    <a:lnTo>
                      <a:pt x="2743" y="1844"/>
                    </a:lnTo>
                    <a:lnTo>
                      <a:pt x="2848" y="1847"/>
                    </a:lnTo>
                    <a:lnTo>
                      <a:pt x="3055" y="1869"/>
                    </a:lnTo>
                    <a:lnTo>
                      <a:pt x="3257" y="1910"/>
                    </a:lnTo>
                    <a:lnTo>
                      <a:pt x="3453" y="1974"/>
                    </a:lnTo>
                    <a:lnTo>
                      <a:pt x="3643" y="2056"/>
                    </a:lnTo>
                    <a:lnTo>
                      <a:pt x="3823" y="2155"/>
                    </a:lnTo>
                    <a:lnTo>
                      <a:pt x="3994" y="2272"/>
                    </a:lnTo>
                    <a:lnTo>
                      <a:pt x="4154" y="2404"/>
                    </a:lnTo>
                    <a:lnTo>
                      <a:pt x="4230" y="2478"/>
                    </a:lnTo>
                    <a:lnTo>
                      <a:pt x="4255" y="2501"/>
                    </a:lnTo>
                    <a:lnTo>
                      <a:pt x="4311" y="2537"/>
                    </a:lnTo>
                    <a:lnTo>
                      <a:pt x="4372" y="2561"/>
                    </a:lnTo>
                    <a:lnTo>
                      <a:pt x="4435" y="2574"/>
                    </a:lnTo>
                    <a:lnTo>
                      <a:pt x="4500" y="2574"/>
                    </a:lnTo>
                    <a:lnTo>
                      <a:pt x="4562" y="2561"/>
                    </a:lnTo>
                    <a:lnTo>
                      <a:pt x="4622" y="2537"/>
                    </a:lnTo>
                    <a:lnTo>
                      <a:pt x="4678" y="2501"/>
                    </a:lnTo>
                    <a:lnTo>
                      <a:pt x="4703" y="2478"/>
                    </a:lnTo>
                    <a:lnTo>
                      <a:pt x="4727" y="2452"/>
                    </a:lnTo>
                    <a:lnTo>
                      <a:pt x="4763" y="2397"/>
                    </a:lnTo>
                    <a:lnTo>
                      <a:pt x="4788" y="2337"/>
                    </a:lnTo>
                    <a:lnTo>
                      <a:pt x="4801" y="2275"/>
                    </a:lnTo>
                    <a:lnTo>
                      <a:pt x="4801" y="2211"/>
                    </a:lnTo>
                    <a:lnTo>
                      <a:pt x="4788" y="2148"/>
                    </a:lnTo>
                    <a:lnTo>
                      <a:pt x="4763" y="2088"/>
                    </a:lnTo>
                    <a:lnTo>
                      <a:pt x="4727" y="2033"/>
                    </a:lnTo>
                    <a:lnTo>
                      <a:pt x="4703" y="2008"/>
                    </a:lnTo>
                    <a:lnTo>
                      <a:pt x="4603" y="1912"/>
                    </a:lnTo>
                    <a:lnTo>
                      <a:pt x="4392" y="1739"/>
                    </a:lnTo>
                    <a:lnTo>
                      <a:pt x="4167" y="1589"/>
                    </a:lnTo>
                    <a:lnTo>
                      <a:pt x="3928" y="1462"/>
                    </a:lnTo>
                    <a:lnTo>
                      <a:pt x="3679" y="1360"/>
                    </a:lnTo>
                    <a:lnTo>
                      <a:pt x="3421" y="1282"/>
                    </a:lnTo>
                    <a:lnTo>
                      <a:pt x="3155" y="1230"/>
                    </a:lnTo>
                    <a:lnTo>
                      <a:pt x="2881" y="1203"/>
                    </a:lnTo>
                    <a:lnTo>
                      <a:pt x="2743" y="1202"/>
                    </a:lnTo>
                    <a:close/>
                    <a:moveTo>
                      <a:pt x="2746" y="2403"/>
                    </a:moveTo>
                    <a:lnTo>
                      <a:pt x="2668" y="2404"/>
                    </a:lnTo>
                    <a:lnTo>
                      <a:pt x="2514" y="2420"/>
                    </a:lnTo>
                    <a:lnTo>
                      <a:pt x="2362" y="2451"/>
                    </a:lnTo>
                    <a:lnTo>
                      <a:pt x="2217" y="2497"/>
                    </a:lnTo>
                    <a:lnTo>
                      <a:pt x="2076" y="2556"/>
                    </a:lnTo>
                    <a:lnTo>
                      <a:pt x="1940" y="2631"/>
                    </a:lnTo>
                    <a:lnTo>
                      <a:pt x="1814" y="2719"/>
                    </a:lnTo>
                    <a:lnTo>
                      <a:pt x="1694" y="2819"/>
                    </a:lnTo>
                    <a:lnTo>
                      <a:pt x="1637" y="2876"/>
                    </a:lnTo>
                    <a:lnTo>
                      <a:pt x="1615" y="2900"/>
                    </a:lnTo>
                    <a:lnTo>
                      <a:pt x="1580" y="2955"/>
                    </a:lnTo>
                    <a:lnTo>
                      <a:pt x="1557" y="3012"/>
                    </a:lnTo>
                    <a:lnTo>
                      <a:pt x="1546" y="3074"/>
                    </a:lnTo>
                    <a:lnTo>
                      <a:pt x="1546" y="3136"/>
                    </a:lnTo>
                    <a:lnTo>
                      <a:pt x="1557" y="3197"/>
                    </a:lnTo>
                    <a:lnTo>
                      <a:pt x="1580" y="3256"/>
                    </a:lnTo>
                    <a:lnTo>
                      <a:pt x="1615" y="3309"/>
                    </a:lnTo>
                    <a:lnTo>
                      <a:pt x="1637" y="3334"/>
                    </a:lnTo>
                    <a:lnTo>
                      <a:pt x="1661" y="3357"/>
                    </a:lnTo>
                    <a:lnTo>
                      <a:pt x="1713" y="3393"/>
                    </a:lnTo>
                    <a:lnTo>
                      <a:pt x="1769" y="3416"/>
                    </a:lnTo>
                    <a:lnTo>
                      <a:pt x="1830" y="3427"/>
                    </a:lnTo>
                    <a:lnTo>
                      <a:pt x="1860" y="3429"/>
                    </a:lnTo>
                    <a:lnTo>
                      <a:pt x="1890" y="3427"/>
                    </a:lnTo>
                    <a:lnTo>
                      <a:pt x="1949" y="3416"/>
                    </a:lnTo>
                    <a:lnTo>
                      <a:pt x="2005" y="3393"/>
                    </a:lnTo>
                    <a:lnTo>
                      <a:pt x="2057" y="3357"/>
                    </a:lnTo>
                    <a:lnTo>
                      <a:pt x="2082" y="3334"/>
                    </a:lnTo>
                    <a:lnTo>
                      <a:pt x="2115" y="3300"/>
                    </a:lnTo>
                    <a:lnTo>
                      <a:pt x="2187" y="3239"/>
                    </a:lnTo>
                    <a:lnTo>
                      <a:pt x="2263" y="3184"/>
                    </a:lnTo>
                    <a:lnTo>
                      <a:pt x="2344" y="3138"/>
                    </a:lnTo>
                    <a:lnTo>
                      <a:pt x="2429" y="3100"/>
                    </a:lnTo>
                    <a:lnTo>
                      <a:pt x="2517" y="3070"/>
                    </a:lnTo>
                    <a:lnTo>
                      <a:pt x="2607" y="3051"/>
                    </a:lnTo>
                    <a:lnTo>
                      <a:pt x="2699" y="3041"/>
                    </a:lnTo>
                    <a:lnTo>
                      <a:pt x="2746" y="3040"/>
                    </a:lnTo>
                    <a:lnTo>
                      <a:pt x="2793" y="3040"/>
                    </a:lnTo>
                    <a:lnTo>
                      <a:pt x="2885" y="3051"/>
                    </a:lnTo>
                    <a:lnTo>
                      <a:pt x="2976" y="3070"/>
                    </a:lnTo>
                    <a:lnTo>
                      <a:pt x="3064" y="3100"/>
                    </a:lnTo>
                    <a:lnTo>
                      <a:pt x="3147" y="3138"/>
                    </a:lnTo>
                    <a:lnTo>
                      <a:pt x="3228" y="3184"/>
                    </a:lnTo>
                    <a:lnTo>
                      <a:pt x="3304" y="3239"/>
                    </a:lnTo>
                    <a:lnTo>
                      <a:pt x="3376" y="3300"/>
                    </a:lnTo>
                    <a:lnTo>
                      <a:pt x="3411" y="3334"/>
                    </a:lnTo>
                    <a:lnTo>
                      <a:pt x="3434" y="3357"/>
                    </a:lnTo>
                    <a:lnTo>
                      <a:pt x="3487" y="3393"/>
                    </a:lnTo>
                    <a:lnTo>
                      <a:pt x="3543" y="3416"/>
                    </a:lnTo>
                    <a:lnTo>
                      <a:pt x="3603" y="3427"/>
                    </a:lnTo>
                    <a:lnTo>
                      <a:pt x="3663" y="3427"/>
                    </a:lnTo>
                    <a:lnTo>
                      <a:pt x="3722" y="3416"/>
                    </a:lnTo>
                    <a:lnTo>
                      <a:pt x="3780" y="3393"/>
                    </a:lnTo>
                    <a:lnTo>
                      <a:pt x="3832" y="3357"/>
                    </a:lnTo>
                    <a:lnTo>
                      <a:pt x="3855" y="3334"/>
                    </a:lnTo>
                    <a:lnTo>
                      <a:pt x="3878" y="3309"/>
                    </a:lnTo>
                    <a:lnTo>
                      <a:pt x="3912" y="3256"/>
                    </a:lnTo>
                    <a:lnTo>
                      <a:pt x="3934" y="3197"/>
                    </a:lnTo>
                    <a:lnTo>
                      <a:pt x="3945" y="3136"/>
                    </a:lnTo>
                    <a:lnTo>
                      <a:pt x="3945" y="3074"/>
                    </a:lnTo>
                    <a:lnTo>
                      <a:pt x="3934" y="3012"/>
                    </a:lnTo>
                    <a:lnTo>
                      <a:pt x="3912" y="2955"/>
                    </a:lnTo>
                    <a:lnTo>
                      <a:pt x="3878" y="2900"/>
                    </a:lnTo>
                    <a:lnTo>
                      <a:pt x="3855" y="2876"/>
                    </a:lnTo>
                    <a:lnTo>
                      <a:pt x="3798" y="2819"/>
                    </a:lnTo>
                    <a:lnTo>
                      <a:pt x="3679" y="2719"/>
                    </a:lnTo>
                    <a:lnTo>
                      <a:pt x="3551" y="2631"/>
                    </a:lnTo>
                    <a:lnTo>
                      <a:pt x="3417" y="2556"/>
                    </a:lnTo>
                    <a:lnTo>
                      <a:pt x="3276" y="2497"/>
                    </a:lnTo>
                    <a:lnTo>
                      <a:pt x="3130" y="2451"/>
                    </a:lnTo>
                    <a:lnTo>
                      <a:pt x="2979" y="2420"/>
                    </a:lnTo>
                    <a:lnTo>
                      <a:pt x="2825" y="2404"/>
                    </a:lnTo>
                    <a:lnTo>
                      <a:pt x="2746" y="2403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 dirty="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3A76541A-56A3-4A8A-A042-FDFFAC06CC21}"/>
              </a:ext>
            </a:extLst>
          </p:cNvPr>
          <p:cNvSpPr txBox="1"/>
          <p:nvPr/>
        </p:nvSpPr>
        <p:spPr>
          <a:xfrm>
            <a:off x="635466" y="1746464"/>
            <a:ext cx="66620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ko-KR" altLang="en-US" sz="2000" b="1" dirty="0"/>
              <a:t>제</a:t>
            </a:r>
            <a:r>
              <a:rPr lang="ko-KR" altLang="en-US" sz="2000" b="1" dirty="0">
                <a:solidFill>
                  <a:schemeClr val="accent1">
                    <a:lumMod val="75000"/>
                  </a:schemeClr>
                </a:solidFill>
              </a:rPr>
              <a:t>가</a:t>
            </a:r>
            <a:r>
              <a:rPr lang="ko-KR" altLang="en-US" sz="2000" b="1" dirty="0"/>
              <a:t> </a:t>
            </a:r>
            <a:r>
              <a:rPr lang="ko-KR" altLang="en-US" sz="2000" b="1" dirty="0" err="1"/>
              <a:t>김예리입니다</a:t>
            </a:r>
            <a:endParaRPr lang="en-US" altLang="ko-KR" sz="2000" b="1" dirty="0"/>
          </a:p>
          <a:p>
            <a:pPr marL="342900" indent="-342900">
              <a:buAutoNum type="alphaLcPeriod"/>
            </a:pPr>
            <a:endParaRPr lang="en-US" altLang="ko-KR" sz="2000" b="1" dirty="0"/>
          </a:p>
          <a:p>
            <a:pPr marL="342900" indent="-342900">
              <a:buAutoNum type="alphaLcPeriod"/>
            </a:pPr>
            <a:r>
              <a:rPr lang="ko-KR" altLang="en-US" sz="2000" b="1" dirty="0"/>
              <a:t>저</a:t>
            </a:r>
            <a:r>
              <a:rPr lang="ko-KR" altLang="en-US" sz="2000" b="1" dirty="0">
                <a:solidFill>
                  <a:srgbClr val="C00000"/>
                </a:solidFill>
              </a:rPr>
              <a:t>는</a:t>
            </a:r>
            <a:r>
              <a:rPr lang="ko-KR" altLang="en-US" sz="2000" b="1" dirty="0"/>
              <a:t> </a:t>
            </a:r>
            <a:r>
              <a:rPr lang="ko-KR" altLang="en-US" sz="2000" b="1" dirty="0" err="1"/>
              <a:t>김예리입니다</a:t>
            </a:r>
            <a:r>
              <a:rPr lang="en-US" altLang="ko-KR" sz="2000" b="1" dirty="0"/>
              <a:t>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D94A17-4EA8-4AD8-B25D-1F2175F852AF}"/>
              </a:ext>
            </a:extLst>
          </p:cNvPr>
          <p:cNvSpPr txBox="1"/>
          <p:nvPr/>
        </p:nvSpPr>
        <p:spPr>
          <a:xfrm>
            <a:off x="498228" y="2955471"/>
            <a:ext cx="111955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0" i="0" dirty="0">
                <a:solidFill>
                  <a:srgbClr val="000000"/>
                </a:solidFill>
                <a:effectLst/>
                <a:latin typeface="noto"/>
              </a:rPr>
              <a:t>In the sentence of </a:t>
            </a:r>
            <a:r>
              <a:rPr lang="en-US" altLang="ko-KR" sz="2400" b="1" i="0" dirty="0">
                <a:solidFill>
                  <a:srgbClr val="000000"/>
                </a:solidFill>
                <a:effectLst/>
                <a:latin typeface="noto"/>
              </a:rPr>
              <a:t>A</a:t>
            </a:r>
            <a:r>
              <a:rPr lang="en-US" altLang="ko-KR" sz="2400" b="0" i="0" dirty="0">
                <a:solidFill>
                  <a:srgbClr val="000000"/>
                </a:solidFill>
                <a:effectLst/>
                <a:latin typeface="noto"/>
              </a:rPr>
              <a:t>, the focus is on the </a:t>
            </a:r>
            <a:r>
              <a:rPr lang="en-US" altLang="ko-KR" sz="2400" b="1" i="0" dirty="0">
                <a:solidFill>
                  <a:schemeClr val="accent1">
                    <a:lumMod val="75000"/>
                  </a:schemeClr>
                </a:solidFill>
                <a:effectLst/>
                <a:latin typeface="noto"/>
              </a:rPr>
              <a:t>subject</a:t>
            </a:r>
            <a:r>
              <a:rPr lang="en-US" altLang="ko-KR" sz="2400" b="0" i="0" dirty="0">
                <a:solidFill>
                  <a:srgbClr val="000000"/>
                </a:solidFill>
                <a:effectLst/>
                <a:latin typeface="noto"/>
              </a:rPr>
              <a:t>.</a:t>
            </a:r>
          </a:p>
          <a:p>
            <a:r>
              <a:rPr lang="en-US" altLang="ko-KR" sz="2400" b="0" i="0" dirty="0">
                <a:solidFill>
                  <a:srgbClr val="000000"/>
                </a:solidFill>
                <a:effectLst/>
                <a:latin typeface="noto"/>
              </a:rPr>
              <a:t> So, the focus of the information (the </a:t>
            </a:r>
            <a:r>
              <a:rPr lang="en-US" altLang="ko-KR" sz="2400" b="1" i="0" dirty="0">
                <a:solidFill>
                  <a:schemeClr val="accent1">
                    <a:lumMod val="75000"/>
                  </a:schemeClr>
                </a:solidFill>
                <a:effectLst/>
                <a:latin typeface="noto"/>
              </a:rPr>
              <a:t>MOST</a:t>
            </a:r>
            <a:r>
              <a:rPr lang="en-US" altLang="ko-KR" sz="2400" b="0" i="0" dirty="0">
                <a:solidFill>
                  <a:srgbClr val="000000"/>
                </a:solidFill>
                <a:effectLst/>
                <a:latin typeface="noto"/>
              </a:rPr>
              <a:t> important information), is </a:t>
            </a:r>
            <a:r>
              <a:rPr lang="en-US" altLang="ko-KR" sz="2400" b="1" i="0" dirty="0">
                <a:effectLst/>
                <a:latin typeface="noto"/>
              </a:rPr>
              <a:t>SUBJECT </a:t>
            </a:r>
            <a:r>
              <a:rPr lang="en-US" altLang="ko-KR" sz="2400" b="0" i="0" dirty="0">
                <a:solidFill>
                  <a:srgbClr val="000000"/>
                </a:solidFill>
                <a:effectLst/>
                <a:latin typeface="noto"/>
              </a:rPr>
              <a:t>‘</a:t>
            </a:r>
            <a:r>
              <a:rPr lang="ko-KR" altLang="en-US" sz="2400" b="1" i="0" dirty="0">
                <a:solidFill>
                  <a:schemeClr val="accent1">
                    <a:lumMod val="75000"/>
                  </a:schemeClr>
                </a:solidFill>
                <a:effectLst/>
                <a:latin typeface="noto"/>
              </a:rPr>
              <a:t>제가</a:t>
            </a:r>
            <a:r>
              <a:rPr lang="en-US" altLang="ko-KR" sz="2400" b="0" i="0" dirty="0">
                <a:solidFill>
                  <a:srgbClr val="000000"/>
                </a:solidFill>
                <a:effectLst/>
                <a:latin typeface="noto"/>
              </a:rPr>
              <a:t>’</a:t>
            </a:r>
            <a:endParaRPr lang="ko-KR" alt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4DE720-71D1-4125-B59B-5E9E7FC8B940}"/>
              </a:ext>
            </a:extLst>
          </p:cNvPr>
          <p:cNvSpPr txBox="1"/>
          <p:nvPr/>
        </p:nvSpPr>
        <p:spPr>
          <a:xfrm>
            <a:off x="498228" y="4091268"/>
            <a:ext cx="113202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0" i="0" dirty="0">
                <a:solidFill>
                  <a:srgbClr val="000000"/>
                </a:solidFill>
                <a:effectLst/>
                <a:latin typeface="noto"/>
              </a:rPr>
              <a:t>On the other hand, the focus in sentence </a:t>
            </a:r>
            <a:r>
              <a:rPr lang="en-US" altLang="ko-KR" sz="2400" b="1" i="0" dirty="0">
                <a:solidFill>
                  <a:srgbClr val="000000"/>
                </a:solidFill>
                <a:effectLst/>
                <a:latin typeface="noto"/>
              </a:rPr>
              <a:t>B</a:t>
            </a:r>
            <a:r>
              <a:rPr lang="en-US" altLang="ko-KR" sz="2400" b="0" i="0" dirty="0">
                <a:solidFill>
                  <a:srgbClr val="000000"/>
                </a:solidFill>
                <a:effectLst/>
                <a:latin typeface="noto"/>
              </a:rPr>
              <a:t> is the </a:t>
            </a:r>
            <a:r>
              <a:rPr lang="en-US" altLang="ko-KR" sz="2400" i="0" dirty="0">
                <a:solidFill>
                  <a:srgbClr val="000000"/>
                </a:solidFill>
                <a:effectLst/>
                <a:latin typeface="noto"/>
              </a:rPr>
              <a:t>information in the </a:t>
            </a:r>
            <a:r>
              <a:rPr lang="en-US" altLang="ko-KR" sz="2400" b="1" i="0" dirty="0">
                <a:solidFill>
                  <a:srgbClr val="000000"/>
                </a:solidFill>
                <a:effectLst/>
                <a:latin typeface="noto"/>
              </a:rPr>
              <a:t>narrative clause</a:t>
            </a:r>
          </a:p>
          <a:p>
            <a:r>
              <a:rPr lang="en-US" altLang="ko-KR" sz="2400" dirty="0"/>
              <a:t>So, the </a:t>
            </a:r>
            <a:r>
              <a:rPr lang="en-US" altLang="ko-KR" sz="2400" b="1" dirty="0">
                <a:solidFill>
                  <a:srgbClr val="C00000"/>
                </a:solidFill>
              </a:rPr>
              <a:t>MOST</a:t>
            </a:r>
            <a:r>
              <a:rPr lang="en-US" altLang="ko-KR" sz="2400" dirty="0"/>
              <a:t> important information is </a:t>
            </a:r>
            <a:r>
              <a:rPr lang="en-US" altLang="ko-KR" sz="2400" b="1" dirty="0"/>
              <a:t>‘</a:t>
            </a:r>
            <a:r>
              <a:rPr lang="ko-KR" altLang="en-US" sz="2400" b="1" dirty="0" err="1">
                <a:solidFill>
                  <a:schemeClr val="accent1">
                    <a:lumMod val="75000"/>
                  </a:schemeClr>
                </a:solidFill>
              </a:rPr>
              <a:t>김예리입니다</a:t>
            </a:r>
            <a:r>
              <a:rPr lang="en-US" altLang="ko-KR" sz="2400" b="1" dirty="0"/>
              <a:t>’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935987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123824" y="152400"/>
            <a:ext cx="11944350" cy="6553200"/>
            <a:chOff x="123825" y="152400"/>
            <a:chExt cx="11944350" cy="6553200"/>
          </a:xfrm>
        </p:grpSpPr>
        <p:sp>
          <p:nvSpPr>
            <p:cNvPr id="6" name="사각형: 둥근 모서리 5">
              <a:extLst>
                <a:ext uri="{FF2B5EF4-FFF2-40B4-BE49-F238E27FC236}">
                  <a16:creationId xmlns:a16="http://schemas.microsoft.com/office/drawing/2014/main" id="{40432376-507C-4E07-BDB6-0396C1E39A60}"/>
                </a:ext>
              </a:extLst>
            </p:cNvPr>
            <p:cNvSpPr/>
            <p:nvPr/>
          </p:nvSpPr>
          <p:spPr>
            <a:xfrm>
              <a:off x="123825" y="152400"/>
              <a:ext cx="11944350" cy="6553200"/>
            </a:xfrm>
            <a:prstGeom prst="roundRect">
              <a:avLst>
                <a:gd name="adj" fmla="val 1406"/>
              </a:avLst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사각형: 둥근 모서리 6">
              <a:extLst>
                <a:ext uri="{FF2B5EF4-FFF2-40B4-BE49-F238E27FC236}">
                  <a16:creationId xmlns:a16="http://schemas.microsoft.com/office/drawing/2014/main" id="{CE7B2092-F06A-41A6-A715-3A7AD45BE54A}"/>
                </a:ext>
              </a:extLst>
            </p:cNvPr>
            <p:cNvSpPr/>
            <p:nvPr/>
          </p:nvSpPr>
          <p:spPr>
            <a:xfrm>
              <a:off x="195262" y="219075"/>
              <a:ext cx="11801475" cy="6181725"/>
            </a:xfrm>
            <a:prstGeom prst="roundRect">
              <a:avLst>
                <a:gd name="adj" fmla="val 970"/>
              </a:avLst>
            </a:prstGeom>
            <a:solidFill>
              <a:schemeClr val="bg1"/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dist="76200" dir="2700000" algn="tl" rotWithShape="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08000" rtlCol="0" anchor="t"/>
            <a:lstStyle/>
            <a:p>
              <a:pPr algn="ctr" latinLnBrk="0">
                <a:defRPr/>
              </a:pPr>
              <a:r>
                <a:rPr lang="en-US" altLang="ko-KR" sz="24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How</a:t>
              </a:r>
              <a:r>
                <a:rPr lang="ko-KR" altLang="en-US" sz="24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 </a:t>
              </a:r>
              <a:r>
                <a:rPr lang="en-US" altLang="ko-KR" sz="24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to</a:t>
              </a:r>
              <a:r>
                <a:rPr lang="ko-KR" altLang="en-US" sz="24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 </a:t>
              </a:r>
              <a:r>
                <a:rPr lang="en-US" altLang="ko-KR" sz="24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distinguish</a:t>
              </a:r>
              <a:r>
                <a:rPr lang="ko-KR" altLang="en-US" sz="24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 은</a:t>
              </a:r>
              <a:r>
                <a:rPr lang="en-US" altLang="ko-KR" sz="24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/</a:t>
              </a:r>
              <a:r>
                <a:rPr lang="ko-KR" altLang="en-US" sz="24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는 </a:t>
              </a:r>
              <a:r>
                <a:rPr lang="en-US" altLang="ko-KR" sz="24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and </a:t>
              </a:r>
              <a:r>
                <a:rPr lang="ko-KR" altLang="en-US" sz="24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이</a:t>
              </a:r>
              <a:r>
                <a:rPr lang="en-US" altLang="ko-KR" sz="24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/</a:t>
              </a:r>
              <a:r>
                <a:rPr lang="ko-KR" altLang="en-US" sz="24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가</a:t>
              </a:r>
              <a:endParaRPr lang="en-US" altLang="ko-KR" sz="24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endParaRPr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9C4370BB-59AA-4774-9612-2FB8BF37EC1F}"/>
                </a:ext>
              </a:extLst>
            </p:cNvPr>
            <p:cNvGrpSpPr/>
            <p:nvPr/>
          </p:nvGrpSpPr>
          <p:grpSpPr>
            <a:xfrm>
              <a:off x="341901" y="6412870"/>
              <a:ext cx="11301626" cy="261610"/>
              <a:chOff x="322851" y="6338085"/>
              <a:chExt cx="11301626" cy="261610"/>
            </a:xfrm>
          </p:grpSpPr>
          <p:cxnSp>
            <p:nvCxnSpPr>
              <p:cNvPr id="11" name="직선 연결선 10">
                <a:extLst>
                  <a:ext uri="{FF2B5EF4-FFF2-40B4-BE49-F238E27FC236}">
                    <a16:creationId xmlns:a16="http://schemas.microsoft.com/office/drawing/2014/main" id="{3A7909E5-BD51-4784-B97A-4846F68406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64248" y="6465631"/>
                <a:ext cx="7956000" cy="0"/>
              </a:xfrm>
              <a:prstGeom prst="line">
                <a:avLst/>
              </a:prstGeom>
              <a:ln w="25400">
                <a:solidFill>
                  <a:schemeClr val="bg1">
                    <a:lumMod val="9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직선 연결선 11">
                <a:extLst>
                  <a:ext uri="{FF2B5EF4-FFF2-40B4-BE49-F238E27FC236}">
                    <a16:creationId xmlns:a16="http://schemas.microsoft.com/office/drawing/2014/main" id="{AA79FED3-76B1-4AD1-B9D3-0C8C223C49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64248" y="6465810"/>
                <a:ext cx="6084000" cy="0"/>
              </a:xfrm>
              <a:prstGeom prst="line">
                <a:avLst/>
              </a:prstGeom>
              <a:ln w="34925">
                <a:solidFill>
                  <a:schemeClr val="accent1">
                    <a:lumMod val="75000"/>
                  </a:schemeClr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" name="Group 4">
                <a:extLst>
                  <a:ext uri="{FF2B5EF4-FFF2-40B4-BE49-F238E27FC236}">
                    <a16:creationId xmlns:a16="http://schemas.microsoft.com/office/drawing/2014/main" id="{8CFE0395-9849-4A07-8170-F1410B20A1C7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11147102" y="6425291"/>
                <a:ext cx="145274" cy="110757"/>
                <a:chOff x="3645" y="2013"/>
                <a:chExt cx="383" cy="292"/>
              </a:xfrm>
              <a:solidFill>
                <a:schemeClr val="tx1">
                  <a:lumMod val="95000"/>
                  <a:lumOff val="5000"/>
                </a:schemeClr>
              </a:solidFill>
            </p:grpSpPr>
            <p:sp>
              <p:nvSpPr>
                <p:cNvPr id="21" name="Freeform 6">
                  <a:extLst>
                    <a:ext uri="{FF2B5EF4-FFF2-40B4-BE49-F238E27FC236}">
                      <a16:creationId xmlns:a16="http://schemas.microsoft.com/office/drawing/2014/main" id="{FF5811EA-2037-45E7-82C2-5F1966567C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261"/>
                  <a:ext cx="294" cy="39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3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1 h 348"/>
                    <a:gd name="T12" fmla="*/ 2607 w 2647"/>
                    <a:gd name="T13" fmla="*/ 61 h 348"/>
                    <a:gd name="T14" fmla="*/ 2624 w 2647"/>
                    <a:gd name="T15" fmla="*/ 86 h 348"/>
                    <a:gd name="T16" fmla="*/ 2636 w 2647"/>
                    <a:gd name="T17" fmla="*/ 113 h 348"/>
                    <a:gd name="T18" fmla="*/ 2645 w 2647"/>
                    <a:gd name="T19" fmla="*/ 143 h 348"/>
                    <a:gd name="T20" fmla="*/ 2647 w 2647"/>
                    <a:gd name="T21" fmla="*/ 174 h 348"/>
                    <a:gd name="T22" fmla="*/ 2645 w 2647"/>
                    <a:gd name="T23" fmla="*/ 205 h 348"/>
                    <a:gd name="T24" fmla="*/ 2636 w 2647"/>
                    <a:gd name="T25" fmla="*/ 235 h 348"/>
                    <a:gd name="T26" fmla="*/ 2624 w 2647"/>
                    <a:gd name="T27" fmla="*/ 261 h 348"/>
                    <a:gd name="T28" fmla="*/ 2607 w 2647"/>
                    <a:gd name="T29" fmla="*/ 286 h 348"/>
                    <a:gd name="T30" fmla="*/ 2586 w 2647"/>
                    <a:gd name="T31" fmla="*/ 307 h 348"/>
                    <a:gd name="T32" fmla="*/ 2562 w 2647"/>
                    <a:gd name="T33" fmla="*/ 324 h 348"/>
                    <a:gd name="T34" fmla="*/ 2535 w 2647"/>
                    <a:gd name="T35" fmla="*/ 337 h 348"/>
                    <a:gd name="T36" fmla="*/ 2507 w 2647"/>
                    <a:gd name="T37" fmla="*/ 345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5 h 348"/>
                    <a:gd name="T44" fmla="*/ 111 w 2647"/>
                    <a:gd name="T45" fmla="*/ 337 h 348"/>
                    <a:gd name="T46" fmla="*/ 85 w 2647"/>
                    <a:gd name="T47" fmla="*/ 324 h 348"/>
                    <a:gd name="T48" fmla="*/ 61 w 2647"/>
                    <a:gd name="T49" fmla="*/ 307 h 348"/>
                    <a:gd name="T50" fmla="*/ 40 w 2647"/>
                    <a:gd name="T51" fmla="*/ 286 h 348"/>
                    <a:gd name="T52" fmla="*/ 23 w 2647"/>
                    <a:gd name="T53" fmla="*/ 261 h 348"/>
                    <a:gd name="T54" fmla="*/ 10 w 2647"/>
                    <a:gd name="T55" fmla="*/ 235 h 348"/>
                    <a:gd name="T56" fmla="*/ 3 w 2647"/>
                    <a:gd name="T57" fmla="*/ 205 h 348"/>
                    <a:gd name="T58" fmla="*/ 0 w 2647"/>
                    <a:gd name="T59" fmla="*/ 174 h 348"/>
                    <a:gd name="T60" fmla="*/ 3 w 2647"/>
                    <a:gd name="T61" fmla="*/ 143 h 348"/>
                    <a:gd name="T62" fmla="*/ 10 w 2647"/>
                    <a:gd name="T63" fmla="*/ 113 h 348"/>
                    <a:gd name="T64" fmla="*/ 23 w 2647"/>
                    <a:gd name="T65" fmla="*/ 86 h 348"/>
                    <a:gd name="T66" fmla="*/ 40 w 2647"/>
                    <a:gd name="T67" fmla="*/ 61 h 348"/>
                    <a:gd name="T68" fmla="*/ 61 w 2647"/>
                    <a:gd name="T69" fmla="*/ 41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3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3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1"/>
                      </a:lnTo>
                      <a:lnTo>
                        <a:pt x="2607" y="61"/>
                      </a:lnTo>
                      <a:lnTo>
                        <a:pt x="2624" y="86"/>
                      </a:lnTo>
                      <a:lnTo>
                        <a:pt x="2636" y="113"/>
                      </a:lnTo>
                      <a:lnTo>
                        <a:pt x="2645" y="143"/>
                      </a:lnTo>
                      <a:lnTo>
                        <a:pt x="2647" y="174"/>
                      </a:lnTo>
                      <a:lnTo>
                        <a:pt x="2645" y="205"/>
                      </a:lnTo>
                      <a:lnTo>
                        <a:pt x="2636" y="235"/>
                      </a:lnTo>
                      <a:lnTo>
                        <a:pt x="2624" y="261"/>
                      </a:lnTo>
                      <a:lnTo>
                        <a:pt x="2607" y="286"/>
                      </a:lnTo>
                      <a:lnTo>
                        <a:pt x="2586" y="307"/>
                      </a:lnTo>
                      <a:lnTo>
                        <a:pt x="2562" y="324"/>
                      </a:lnTo>
                      <a:lnTo>
                        <a:pt x="2535" y="337"/>
                      </a:lnTo>
                      <a:lnTo>
                        <a:pt x="2507" y="345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5"/>
                      </a:lnTo>
                      <a:lnTo>
                        <a:pt x="111" y="337"/>
                      </a:lnTo>
                      <a:lnTo>
                        <a:pt x="85" y="324"/>
                      </a:lnTo>
                      <a:lnTo>
                        <a:pt x="61" y="307"/>
                      </a:lnTo>
                      <a:lnTo>
                        <a:pt x="40" y="286"/>
                      </a:lnTo>
                      <a:lnTo>
                        <a:pt x="23" y="261"/>
                      </a:lnTo>
                      <a:lnTo>
                        <a:pt x="10" y="235"/>
                      </a:lnTo>
                      <a:lnTo>
                        <a:pt x="3" y="205"/>
                      </a:lnTo>
                      <a:lnTo>
                        <a:pt x="0" y="174"/>
                      </a:lnTo>
                      <a:lnTo>
                        <a:pt x="3" y="143"/>
                      </a:lnTo>
                      <a:lnTo>
                        <a:pt x="10" y="113"/>
                      </a:lnTo>
                      <a:lnTo>
                        <a:pt x="23" y="86"/>
                      </a:lnTo>
                      <a:lnTo>
                        <a:pt x="40" y="61"/>
                      </a:lnTo>
                      <a:lnTo>
                        <a:pt x="61" y="41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3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" name="Freeform 7">
                  <a:extLst>
                    <a:ext uri="{FF2B5EF4-FFF2-40B4-BE49-F238E27FC236}">
                      <a16:creationId xmlns:a16="http://schemas.microsoft.com/office/drawing/2014/main" id="{E30628CD-89EF-4297-997C-AE5CE99450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140"/>
                  <a:ext cx="294" cy="38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3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2 h 348"/>
                    <a:gd name="T12" fmla="*/ 2607 w 2647"/>
                    <a:gd name="T13" fmla="*/ 62 h 348"/>
                    <a:gd name="T14" fmla="*/ 2624 w 2647"/>
                    <a:gd name="T15" fmla="*/ 87 h 348"/>
                    <a:gd name="T16" fmla="*/ 2636 w 2647"/>
                    <a:gd name="T17" fmla="*/ 114 h 348"/>
                    <a:gd name="T18" fmla="*/ 2645 w 2647"/>
                    <a:gd name="T19" fmla="*/ 143 h 348"/>
                    <a:gd name="T20" fmla="*/ 2647 w 2647"/>
                    <a:gd name="T21" fmla="*/ 174 h 348"/>
                    <a:gd name="T22" fmla="*/ 2645 w 2647"/>
                    <a:gd name="T23" fmla="*/ 205 h 348"/>
                    <a:gd name="T24" fmla="*/ 2636 w 2647"/>
                    <a:gd name="T25" fmla="*/ 235 h 348"/>
                    <a:gd name="T26" fmla="*/ 2624 w 2647"/>
                    <a:gd name="T27" fmla="*/ 262 h 348"/>
                    <a:gd name="T28" fmla="*/ 2607 w 2647"/>
                    <a:gd name="T29" fmla="*/ 286 h 348"/>
                    <a:gd name="T30" fmla="*/ 2586 w 2647"/>
                    <a:gd name="T31" fmla="*/ 307 h 348"/>
                    <a:gd name="T32" fmla="*/ 2562 w 2647"/>
                    <a:gd name="T33" fmla="*/ 325 h 348"/>
                    <a:gd name="T34" fmla="*/ 2535 w 2647"/>
                    <a:gd name="T35" fmla="*/ 338 h 348"/>
                    <a:gd name="T36" fmla="*/ 2507 w 2647"/>
                    <a:gd name="T37" fmla="*/ 345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5 h 348"/>
                    <a:gd name="T44" fmla="*/ 111 w 2647"/>
                    <a:gd name="T45" fmla="*/ 338 h 348"/>
                    <a:gd name="T46" fmla="*/ 85 w 2647"/>
                    <a:gd name="T47" fmla="*/ 325 h 348"/>
                    <a:gd name="T48" fmla="*/ 61 w 2647"/>
                    <a:gd name="T49" fmla="*/ 307 h 348"/>
                    <a:gd name="T50" fmla="*/ 40 w 2647"/>
                    <a:gd name="T51" fmla="*/ 286 h 348"/>
                    <a:gd name="T52" fmla="*/ 23 w 2647"/>
                    <a:gd name="T53" fmla="*/ 262 h 348"/>
                    <a:gd name="T54" fmla="*/ 10 w 2647"/>
                    <a:gd name="T55" fmla="*/ 235 h 348"/>
                    <a:gd name="T56" fmla="*/ 3 w 2647"/>
                    <a:gd name="T57" fmla="*/ 205 h 348"/>
                    <a:gd name="T58" fmla="*/ 0 w 2647"/>
                    <a:gd name="T59" fmla="*/ 174 h 348"/>
                    <a:gd name="T60" fmla="*/ 3 w 2647"/>
                    <a:gd name="T61" fmla="*/ 143 h 348"/>
                    <a:gd name="T62" fmla="*/ 10 w 2647"/>
                    <a:gd name="T63" fmla="*/ 114 h 348"/>
                    <a:gd name="T64" fmla="*/ 23 w 2647"/>
                    <a:gd name="T65" fmla="*/ 87 h 348"/>
                    <a:gd name="T66" fmla="*/ 40 w 2647"/>
                    <a:gd name="T67" fmla="*/ 62 h 348"/>
                    <a:gd name="T68" fmla="*/ 61 w 2647"/>
                    <a:gd name="T69" fmla="*/ 42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3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3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2"/>
                      </a:lnTo>
                      <a:lnTo>
                        <a:pt x="2607" y="62"/>
                      </a:lnTo>
                      <a:lnTo>
                        <a:pt x="2624" y="87"/>
                      </a:lnTo>
                      <a:lnTo>
                        <a:pt x="2636" y="114"/>
                      </a:lnTo>
                      <a:lnTo>
                        <a:pt x="2645" y="143"/>
                      </a:lnTo>
                      <a:lnTo>
                        <a:pt x="2647" y="174"/>
                      </a:lnTo>
                      <a:lnTo>
                        <a:pt x="2645" y="205"/>
                      </a:lnTo>
                      <a:lnTo>
                        <a:pt x="2636" y="235"/>
                      </a:lnTo>
                      <a:lnTo>
                        <a:pt x="2624" y="262"/>
                      </a:lnTo>
                      <a:lnTo>
                        <a:pt x="2607" y="286"/>
                      </a:lnTo>
                      <a:lnTo>
                        <a:pt x="2586" y="307"/>
                      </a:lnTo>
                      <a:lnTo>
                        <a:pt x="2562" y="325"/>
                      </a:lnTo>
                      <a:lnTo>
                        <a:pt x="2535" y="338"/>
                      </a:lnTo>
                      <a:lnTo>
                        <a:pt x="2507" y="345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5"/>
                      </a:lnTo>
                      <a:lnTo>
                        <a:pt x="111" y="338"/>
                      </a:lnTo>
                      <a:lnTo>
                        <a:pt x="85" y="325"/>
                      </a:lnTo>
                      <a:lnTo>
                        <a:pt x="61" y="307"/>
                      </a:lnTo>
                      <a:lnTo>
                        <a:pt x="40" y="286"/>
                      </a:lnTo>
                      <a:lnTo>
                        <a:pt x="23" y="262"/>
                      </a:lnTo>
                      <a:lnTo>
                        <a:pt x="10" y="235"/>
                      </a:lnTo>
                      <a:lnTo>
                        <a:pt x="3" y="205"/>
                      </a:lnTo>
                      <a:lnTo>
                        <a:pt x="0" y="174"/>
                      </a:lnTo>
                      <a:lnTo>
                        <a:pt x="3" y="143"/>
                      </a:lnTo>
                      <a:lnTo>
                        <a:pt x="10" y="114"/>
                      </a:lnTo>
                      <a:lnTo>
                        <a:pt x="23" y="87"/>
                      </a:lnTo>
                      <a:lnTo>
                        <a:pt x="40" y="62"/>
                      </a:lnTo>
                      <a:lnTo>
                        <a:pt x="61" y="42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3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" name="Freeform 8">
                  <a:extLst>
                    <a:ext uri="{FF2B5EF4-FFF2-40B4-BE49-F238E27FC236}">
                      <a16:creationId xmlns:a16="http://schemas.microsoft.com/office/drawing/2014/main" id="{CA844928-BCDF-47EA-B8BC-6E4EF2319E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018"/>
                  <a:ext cx="294" cy="39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2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1 h 348"/>
                    <a:gd name="T12" fmla="*/ 2607 w 2647"/>
                    <a:gd name="T13" fmla="*/ 62 h 348"/>
                    <a:gd name="T14" fmla="*/ 2624 w 2647"/>
                    <a:gd name="T15" fmla="*/ 86 h 348"/>
                    <a:gd name="T16" fmla="*/ 2636 w 2647"/>
                    <a:gd name="T17" fmla="*/ 113 h 348"/>
                    <a:gd name="T18" fmla="*/ 2645 w 2647"/>
                    <a:gd name="T19" fmla="*/ 143 h 348"/>
                    <a:gd name="T20" fmla="*/ 2647 w 2647"/>
                    <a:gd name="T21" fmla="*/ 175 h 348"/>
                    <a:gd name="T22" fmla="*/ 2645 w 2647"/>
                    <a:gd name="T23" fmla="*/ 206 h 348"/>
                    <a:gd name="T24" fmla="*/ 2636 w 2647"/>
                    <a:gd name="T25" fmla="*/ 235 h 348"/>
                    <a:gd name="T26" fmla="*/ 2624 w 2647"/>
                    <a:gd name="T27" fmla="*/ 262 h 348"/>
                    <a:gd name="T28" fmla="*/ 2607 w 2647"/>
                    <a:gd name="T29" fmla="*/ 287 h 348"/>
                    <a:gd name="T30" fmla="*/ 2586 w 2647"/>
                    <a:gd name="T31" fmla="*/ 307 h 348"/>
                    <a:gd name="T32" fmla="*/ 2562 w 2647"/>
                    <a:gd name="T33" fmla="*/ 324 h 348"/>
                    <a:gd name="T34" fmla="*/ 2535 w 2647"/>
                    <a:gd name="T35" fmla="*/ 337 h 348"/>
                    <a:gd name="T36" fmla="*/ 2507 w 2647"/>
                    <a:gd name="T37" fmla="*/ 346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6 h 348"/>
                    <a:gd name="T44" fmla="*/ 111 w 2647"/>
                    <a:gd name="T45" fmla="*/ 337 h 348"/>
                    <a:gd name="T46" fmla="*/ 85 w 2647"/>
                    <a:gd name="T47" fmla="*/ 324 h 348"/>
                    <a:gd name="T48" fmla="*/ 61 w 2647"/>
                    <a:gd name="T49" fmla="*/ 307 h 348"/>
                    <a:gd name="T50" fmla="*/ 40 w 2647"/>
                    <a:gd name="T51" fmla="*/ 287 h 348"/>
                    <a:gd name="T52" fmla="*/ 23 w 2647"/>
                    <a:gd name="T53" fmla="*/ 262 h 348"/>
                    <a:gd name="T54" fmla="*/ 10 w 2647"/>
                    <a:gd name="T55" fmla="*/ 235 h 348"/>
                    <a:gd name="T56" fmla="*/ 3 w 2647"/>
                    <a:gd name="T57" fmla="*/ 206 h 348"/>
                    <a:gd name="T58" fmla="*/ 0 w 2647"/>
                    <a:gd name="T59" fmla="*/ 175 h 348"/>
                    <a:gd name="T60" fmla="*/ 3 w 2647"/>
                    <a:gd name="T61" fmla="*/ 143 h 348"/>
                    <a:gd name="T62" fmla="*/ 10 w 2647"/>
                    <a:gd name="T63" fmla="*/ 113 h 348"/>
                    <a:gd name="T64" fmla="*/ 23 w 2647"/>
                    <a:gd name="T65" fmla="*/ 86 h 348"/>
                    <a:gd name="T66" fmla="*/ 40 w 2647"/>
                    <a:gd name="T67" fmla="*/ 62 h 348"/>
                    <a:gd name="T68" fmla="*/ 61 w 2647"/>
                    <a:gd name="T69" fmla="*/ 41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2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2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1"/>
                      </a:lnTo>
                      <a:lnTo>
                        <a:pt x="2607" y="62"/>
                      </a:lnTo>
                      <a:lnTo>
                        <a:pt x="2624" y="86"/>
                      </a:lnTo>
                      <a:lnTo>
                        <a:pt x="2636" y="113"/>
                      </a:lnTo>
                      <a:lnTo>
                        <a:pt x="2645" y="143"/>
                      </a:lnTo>
                      <a:lnTo>
                        <a:pt x="2647" y="175"/>
                      </a:lnTo>
                      <a:lnTo>
                        <a:pt x="2645" y="206"/>
                      </a:lnTo>
                      <a:lnTo>
                        <a:pt x="2636" y="235"/>
                      </a:lnTo>
                      <a:lnTo>
                        <a:pt x="2624" y="262"/>
                      </a:lnTo>
                      <a:lnTo>
                        <a:pt x="2607" y="287"/>
                      </a:lnTo>
                      <a:lnTo>
                        <a:pt x="2586" y="307"/>
                      </a:lnTo>
                      <a:lnTo>
                        <a:pt x="2562" y="324"/>
                      </a:lnTo>
                      <a:lnTo>
                        <a:pt x="2535" y="337"/>
                      </a:lnTo>
                      <a:lnTo>
                        <a:pt x="2507" y="346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6"/>
                      </a:lnTo>
                      <a:lnTo>
                        <a:pt x="111" y="337"/>
                      </a:lnTo>
                      <a:lnTo>
                        <a:pt x="85" y="324"/>
                      </a:lnTo>
                      <a:lnTo>
                        <a:pt x="61" y="307"/>
                      </a:lnTo>
                      <a:lnTo>
                        <a:pt x="40" y="287"/>
                      </a:lnTo>
                      <a:lnTo>
                        <a:pt x="23" y="262"/>
                      </a:lnTo>
                      <a:lnTo>
                        <a:pt x="10" y="235"/>
                      </a:lnTo>
                      <a:lnTo>
                        <a:pt x="3" y="206"/>
                      </a:lnTo>
                      <a:lnTo>
                        <a:pt x="0" y="175"/>
                      </a:lnTo>
                      <a:lnTo>
                        <a:pt x="3" y="143"/>
                      </a:lnTo>
                      <a:lnTo>
                        <a:pt x="10" y="113"/>
                      </a:lnTo>
                      <a:lnTo>
                        <a:pt x="23" y="86"/>
                      </a:lnTo>
                      <a:lnTo>
                        <a:pt x="40" y="62"/>
                      </a:lnTo>
                      <a:lnTo>
                        <a:pt x="61" y="41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2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4" name="Freeform 9">
                  <a:extLst>
                    <a:ext uri="{FF2B5EF4-FFF2-40B4-BE49-F238E27FC236}">
                      <a16:creationId xmlns:a16="http://schemas.microsoft.com/office/drawing/2014/main" id="{591A89C0-C1A9-4BD9-8E9A-E529B90E5C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01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3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5 h 467"/>
                    <a:gd name="T10" fmla="*/ 395 w 462"/>
                    <a:gd name="T11" fmla="*/ 68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59 h 467"/>
                    <a:gd name="T18" fmla="*/ 458 w 462"/>
                    <a:gd name="T19" fmla="*/ 196 h 467"/>
                    <a:gd name="T20" fmla="*/ 462 w 462"/>
                    <a:gd name="T21" fmla="*/ 234 h 467"/>
                    <a:gd name="T22" fmla="*/ 458 w 462"/>
                    <a:gd name="T23" fmla="*/ 271 h 467"/>
                    <a:gd name="T24" fmla="*/ 450 w 462"/>
                    <a:gd name="T25" fmla="*/ 308 h 467"/>
                    <a:gd name="T26" fmla="*/ 436 w 462"/>
                    <a:gd name="T27" fmla="*/ 341 h 467"/>
                    <a:gd name="T28" fmla="*/ 417 w 462"/>
                    <a:gd name="T29" fmla="*/ 371 h 467"/>
                    <a:gd name="T30" fmla="*/ 395 w 462"/>
                    <a:gd name="T31" fmla="*/ 399 h 467"/>
                    <a:gd name="T32" fmla="*/ 367 w 462"/>
                    <a:gd name="T33" fmla="*/ 422 h 467"/>
                    <a:gd name="T34" fmla="*/ 337 w 462"/>
                    <a:gd name="T35" fmla="*/ 441 h 467"/>
                    <a:gd name="T36" fmla="*/ 304 w 462"/>
                    <a:gd name="T37" fmla="*/ 455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5 h 467"/>
                    <a:gd name="T46" fmla="*/ 124 w 462"/>
                    <a:gd name="T47" fmla="*/ 441 h 467"/>
                    <a:gd name="T48" fmla="*/ 95 w 462"/>
                    <a:gd name="T49" fmla="*/ 422 h 467"/>
                    <a:gd name="T50" fmla="*/ 68 w 462"/>
                    <a:gd name="T51" fmla="*/ 399 h 467"/>
                    <a:gd name="T52" fmla="*/ 45 w 462"/>
                    <a:gd name="T53" fmla="*/ 371 h 467"/>
                    <a:gd name="T54" fmla="*/ 26 w 462"/>
                    <a:gd name="T55" fmla="*/ 341 h 467"/>
                    <a:gd name="T56" fmla="*/ 12 w 462"/>
                    <a:gd name="T57" fmla="*/ 308 h 467"/>
                    <a:gd name="T58" fmla="*/ 3 w 462"/>
                    <a:gd name="T59" fmla="*/ 271 h 467"/>
                    <a:gd name="T60" fmla="*/ 0 w 462"/>
                    <a:gd name="T61" fmla="*/ 234 h 467"/>
                    <a:gd name="T62" fmla="*/ 3 w 462"/>
                    <a:gd name="T63" fmla="*/ 196 h 467"/>
                    <a:gd name="T64" fmla="*/ 12 w 462"/>
                    <a:gd name="T65" fmla="*/ 159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8 h 467"/>
                    <a:gd name="T72" fmla="*/ 95 w 462"/>
                    <a:gd name="T73" fmla="*/ 45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3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3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5"/>
                      </a:lnTo>
                      <a:lnTo>
                        <a:pt x="395" y="68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59"/>
                      </a:lnTo>
                      <a:lnTo>
                        <a:pt x="458" y="196"/>
                      </a:lnTo>
                      <a:lnTo>
                        <a:pt x="462" y="234"/>
                      </a:lnTo>
                      <a:lnTo>
                        <a:pt x="458" y="271"/>
                      </a:lnTo>
                      <a:lnTo>
                        <a:pt x="450" y="308"/>
                      </a:lnTo>
                      <a:lnTo>
                        <a:pt x="436" y="341"/>
                      </a:lnTo>
                      <a:lnTo>
                        <a:pt x="417" y="371"/>
                      </a:lnTo>
                      <a:lnTo>
                        <a:pt x="395" y="399"/>
                      </a:lnTo>
                      <a:lnTo>
                        <a:pt x="367" y="422"/>
                      </a:lnTo>
                      <a:lnTo>
                        <a:pt x="337" y="441"/>
                      </a:lnTo>
                      <a:lnTo>
                        <a:pt x="304" y="455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5"/>
                      </a:lnTo>
                      <a:lnTo>
                        <a:pt x="124" y="441"/>
                      </a:lnTo>
                      <a:lnTo>
                        <a:pt x="95" y="422"/>
                      </a:lnTo>
                      <a:lnTo>
                        <a:pt x="68" y="399"/>
                      </a:lnTo>
                      <a:lnTo>
                        <a:pt x="45" y="371"/>
                      </a:lnTo>
                      <a:lnTo>
                        <a:pt x="26" y="341"/>
                      </a:lnTo>
                      <a:lnTo>
                        <a:pt x="12" y="308"/>
                      </a:lnTo>
                      <a:lnTo>
                        <a:pt x="3" y="271"/>
                      </a:lnTo>
                      <a:lnTo>
                        <a:pt x="0" y="234"/>
                      </a:lnTo>
                      <a:lnTo>
                        <a:pt x="3" y="196"/>
                      </a:lnTo>
                      <a:lnTo>
                        <a:pt x="12" y="159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8"/>
                      </a:lnTo>
                      <a:lnTo>
                        <a:pt x="95" y="45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3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5" name="Freeform 10">
                  <a:extLst>
                    <a:ext uri="{FF2B5EF4-FFF2-40B4-BE49-F238E27FC236}">
                      <a16:creationId xmlns:a16="http://schemas.microsoft.com/office/drawing/2014/main" id="{5BE32EE4-D845-4E50-BC33-16F26D4951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13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4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6 h 467"/>
                    <a:gd name="T10" fmla="*/ 395 w 462"/>
                    <a:gd name="T11" fmla="*/ 69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61 h 467"/>
                    <a:gd name="T18" fmla="*/ 458 w 462"/>
                    <a:gd name="T19" fmla="*/ 196 h 467"/>
                    <a:gd name="T20" fmla="*/ 462 w 462"/>
                    <a:gd name="T21" fmla="*/ 234 h 467"/>
                    <a:gd name="T22" fmla="*/ 458 w 462"/>
                    <a:gd name="T23" fmla="*/ 272 h 467"/>
                    <a:gd name="T24" fmla="*/ 450 w 462"/>
                    <a:gd name="T25" fmla="*/ 308 h 467"/>
                    <a:gd name="T26" fmla="*/ 436 w 462"/>
                    <a:gd name="T27" fmla="*/ 342 h 467"/>
                    <a:gd name="T28" fmla="*/ 417 w 462"/>
                    <a:gd name="T29" fmla="*/ 372 h 467"/>
                    <a:gd name="T30" fmla="*/ 395 w 462"/>
                    <a:gd name="T31" fmla="*/ 400 h 467"/>
                    <a:gd name="T32" fmla="*/ 367 w 462"/>
                    <a:gd name="T33" fmla="*/ 422 h 467"/>
                    <a:gd name="T34" fmla="*/ 337 w 462"/>
                    <a:gd name="T35" fmla="*/ 442 h 467"/>
                    <a:gd name="T36" fmla="*/ 304 w 462"/>
                    <a:gd name="T37" fmla="*/ 456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6 h 467"/>
                    <a:gd name="T46" fmla="*/ 124 w 462"/>
                    <a:gd name="T47" fmla="*/ 442 h 467"/>
                    <a:gd name="T48" fmla="*/ 95 w 462"/>
                    <a:gd name="T49" fmla="*/ 422 h 467"/>
                    <a:gd name="T50" fmla="*/ 68 w 462"/>
                    <a:gd name="T51" fmla="*/ 400 h 467"/>
                    <a:gd name="T52" fmla="*/ 45 w 462"/>
                    <a:gd name="T53" fmla="*/ 372 h 467"/>
                    <a:gd name="T54" fmla="*/ 26 w 462"/>
                    <a:gd name="T55" fmla="*/ 342 h 467"/>
                    <a:gd name="T56" fmla="*/ 12 w 462"/>
                    <a:gd name="T57" fmla="*/ 308 h 467"/>
                    <a:gd name="T58" fmla="*/ 3 w 462"/>
                    <a:gd name="T59" fmla="*/ 272 h 467"/>
                    <a:gd name="T60" fmla="*/ 0 w 462"/>
                    <a:gd name="T61" fmla="*/ 234 h 467"/>
                    <a:gd name="T62" fmla="*/ 3 w 462"/>
                    <a:gd name="T63" fmla="*/ 196 h 467"/>
                    <a:gd name="T64" fmla="*/ 12 w 462"/>
                    <a:gd name="T65" fmla="*/ 161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9 h 467"/>
                    <a:gd name="T72" fmla="*/ 95 w 462"/>
                    <a:gd name="T73" fmla="*/ 46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4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4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6"/>
                      </a:lnTo>
                      <a:lnTo>
                        <a:pt x="395" y="69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61"/>
                      </a:lnTo>
                      <a:lnTo>
                        <a:pt x="458" y="196"/>
                      </a:lnTo>
                      <a:lnTo>
                        <a:pt x="462" y="234"/>
                      </a:lnTo>
                      <a:lnTo>
                        <a:pt x="458" y="272"/>
                      </a:lnTo>
                      <a:lnTo>
                        <a:pt x="450" y="308"/>
                      </a:lnTo>
                      <a:lnTo>
                        <a:pt x="436" y="342"/>
                      </a:lnTo>
                      <a:lnTo>
                        <a:pt x="417" y="372"/>
                      </a:lnTo>
                      <a:lnTo>
                        <a:pt x="395" y="400"/>
                      </a:lnTo>
                      <a:lnTo>
                        <a:pt x="367" y="422"/>
                      </a:lnTo>
                      <a:lnTo>
                        <a:pt x="337" y="442"/>
                      </a:lnTo>
                      <a:lnTo>
                        <a:pt x="304" y="456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6"/>
                      </a:lnTo>
                      <a:lnTo>
                        <a:pt x="124" y="442"/>
                      </a:lnTo>
                      <a:lnTo>
                        <a:pt x="95" y="422"/>
                      </a:lnTo>
                      <a:lnTo>
                        <a:pt x="68" y="400"/>
                      </a:lnTo>
                      <a:lnTo>
                        <a:pt x="45" y="372"/>
                      </a:lnTo>
                      <a:lnTo>
                        <a:pt x="26" y="342"/>
                      </a:lnTo>
                      <a:lnTo>
                        <a:pt x="12" y="308"/>
                      </a:lnTo>
                      <a:lnTo>
                        <a:pt x="3" y="272"/>
                      </a:lnTo>
                      <a:lnTo>
                        <a:pt x="0" y="234"/>
                      </a:lnTo>
                      <a:lnTo>
                        <a:pt x="3" y="196"/>
                      </a:lnTo>
                      <a:lnTo>
                        <a:pt x="12" y="161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9"/>
                      </a:lnTo>
                      <a:lnTo>
                        <a:pt x="95" y="46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4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" name="Freeform 11">
                  <a:extLst>
                    <a:ext uri="{FF2B5EF4-FFF2-40B4-BE49-F238E27FC236}">
                      <a16:creationId xmlns:a16="http://schemas.microsoft.com/office/drawing/2014/main" id="{D1565211-A394-4FE1-A5B7-9F23C8C578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25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3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5 h 467"/>
                    <a:gd name="T10" fmla="*/ 395 w 462"/>
                    <a:gd name="T11" fmla="*/ 69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60 h 467"/>
                    <a:gd name="T18" fmla="*/ 458 w 462"/>
                    <a:gd name="T19" fmla="*/ 196 h 467"/>
                    <a:gd name="T20" fmla="*/ 462 w 462"/>
                    <a:gd name="T21" fmla="*/ 233 h 467"/>
                    <a:gd name="T22" fmla="*/ 458 w 462"/>
                    <a:gd name="T23" fmla="*/ 271 h 467"/>
                    <a:gd name="T24" fmla="*/ 450 w 462"/>
                    <a:gd name="T25" fmla="*/ 308 h 467"/>
                    <a:gd name="T26" fmla="*/ 436 w 462"/>
                    <a:gd name="T27" fmla="*/ 341 h 467"/>
                    <a:gd name="T28" fmla="*/ 417 w 462"/>
                    <a:gd name="T29" fmla="*/ 371 h 467"/>
                    <a:gd name="T30" fmla="*/ 395 w 462"/>
                    <a:gd name="T31" fmla="*/ 399 h 467"/>
                    <a:gd name="T32" fmla="*/ 367 w 462"/>
                    <a:gd name="T33" fmla="*/ 422 h 467"/>
                    <a:gd name="T34" fmla="*/ 337 w 462"/>
                    <a:gd name="T35" fmla="*/ 441 h 467"/>
                    <a:gd name="T36" fmla="*/ 304 w 462"/>
                    <a:gd name="T37" fmla="*/ 455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5 h 467"/>
                    <a:gd name="T46" fmla="*/ 124 w 462"/>
                    <a:gd name="T47" fmla="*/ 441 h 467"/>
                    <a:gd name="T48" fmla="*/ 95 w 462"/>
                    <a:gd name="T49" fmla="*/ 422 h 467"/>
                    <a:gd name="T50" fmla="*/ 68 w 462"/>
                    <a:gd name="T51" fmla="*/ 399 h 467"/>
                    <a:gd name="T52" fmla="*/ 45 w 462"/>
                    <a:gd name="T53" fmla="*/ 371 h 467"/>
                    <a:gd name="T54" fmla="*/ 26 w 462"/>
                    <a:gd name="T55" fmla="*/ 341 h 467"/>
                    <a:gd name="T56" fmla="*/ 12 w 462"/>
                    <a:gd name="T57" fmla="*/ 308 h 467"/>
                    <a:gd name="T58" fmla="*/ 3 w 462"/>
                    <a:gd name="T59" fmla="*/ 271 h 467"/>
                    <a:gd name="T60" fmla="*/ 0 w 462"/>
                    <a:gd name="T61" fmla="*/ 233 h 467"/>
                    <a:gd name="T62" fmla="*/ 3 w 462"/>
                    <a:gd name="T63" fmla="*/ 196 h 467"/>
                    <a:gd name="T64" fmla="*/ 12 w 462"/>
                    <a:gd name="T65" fmla="*/ 160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9 h 467"/>
                    <a:gd name="T72" fmla="*/ 95 w 462"/>
                    <a:gd name="T73" fmla="*/ 45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3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3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5"/>
                      </a:lnTo>
                      <a:lnTo>
                        <a:pt x="395" y="69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60"/>
                      </a:lnTo>
                      <a:lnTo>
                        <a:pt x="458" y="196"/>
                      </a:lnTo>
                      <a:lnTo>
                        <a:pt x="462" y="233"/>
                      </a:lnTo>
                      <a:lnTo>
                        <a:pt x="458" y="271"/>
                      </a:lnTo>
                      <a:lnTo>
                        <a:pt x="450" y="308"/>
                      </a:lnTo>
                      <a:lnTo>
                        <a:pt x="436" y="341"/>
                      </a:lnTo>
                      <a:lnTo>
                        <a:pt x="417" y="371"/>
                      </a:lnTo>
                      <a:lnTo>
                        <a:pt x="395" y="399"/>
                      </a:lnTo>
                      <a:lnTo>
                        <a:pt x="367" y="422"/>
                      </a:lnTo>
                      <a:lnTo>
                        <a:pt x="337" y="441"/>
                      </a:lnTo>
                      <a:lnTo>
                        <a:pt x="304" y="455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5"/>
                      </a:lnTo>
                      <a:lnTo>
                        <a:pt x="124" y="441"/>
                      </a:lnTo>
                      <a:lnTo>
                        <a:pt x="95" y="422"/>
                      </a:lnTo>
                      <a:lnTo>
                        <a:pt x="68" y="399"/>
                      </a:lnTo>
                      <a:lnTo>
                        <a:pt x="45" y="371"/>
                      </a:lnTo>
                      <a:lnTo>
                        <a:pt x="26" y="341"/>
                      </a:lnTo>
                      <a:lnTo>
                        <a:pt x="12" y="308"/>
                      </a:lnTo>
                      <a:lnTo>
                        <a:pt x="3" y="271"/>
                      </a:lnTo>
                      <a:lnTo>
                        <a:pt x="0" y="233"/>
                      </a:lnTo>
                      <a:lnTo>
                        <a:pt x="3" y="196"/>
                      </a:lnTo>
                      <a:lnTo>
                        <a:pt x="12" y="160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9"/>
                      </a:lnTo>
                      <a:lnTo>
                        <a:pt x="95" y="45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3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4" name="직사각형 13">
                <a:extLst>
                  <a:ext uri="{FF2B5EF4-FFF2-40B4-BE49-F238E27FC236}">
                    <a16:creationId xmlns:a16="http://schemas.microsoft.com/office/drawing/2014/main" id="{C3B9092D-E44A-40E3-9F88-771FF6705EED}"/>
                  </a:ext>
                </a:extLst>
              </p:cNvPr>
              <p:cNvSpPr/>
              <p:nvPr/>
            </p:nvSpPr>
            <p:spPr>
              <a:xfrm>
                <a:off x="10271380" y="6363628"/>
                <a:ext cx="517269" cy="215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altLang="ko-KR" sz="8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21/</a:t>
                </a:r>
                <a:r>
                  <a:rPr lang="en-US" altLang="ko-KR" sz="4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35p</a:t>
                </a:r>
                <a:endParaRPr lang="ko-KR" altLang="en-US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15" name="사각형: 둥근 모서리 14">
                <a:extLst>
                  <a:ext uri="{FF2B5EF4-FFF2-40B4-BE49-F238E27FC236}">
                    <a16:creationId xmlns:a16="http://schemas.microsoft.com/office/drawing/2014/main" id="{D6674BFF-B201-48B7-A1C7-369BEAF3394A}"/>
                  </a:ext>
                </a:extLst>
              </p:cNvPr>
              <p:cNvSpPr/>
              <p:nvPr/>
            </p:nvSpPr>
            <p:spPr>
              <a:xfrm>
                <a:off x="322851" y="6382534"/>
                <a:ext cx="282121" cy="189276"/>
              </a:xfrm>
              <a:prstGeom prst="roundRect">
                <a:avLst/>
              </a:prstGeom>
              <a:blipFill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직사각형 15">
                <a:extLst>
                  <a:ext uri="{FF2B5EF4-FFF2-40B4-BE49-F238E27FC236}">
                    <a16:creationId xmlns:a16="http://schemas.microsoft.com/office/drawing/2014/main" id="{A8BCB40F-92A3-4A3B-A209-B6CDF965D185}"/>
                  </a:ext>
                </a:extLst>
              </p:cNvPr>
              <p:cNvSpPr/>
              <p:nvPr/>
            </p:nvSpPr>
            <p:spPr>
              <a:xfrm>
                <a:off x="616416" y="6338085"/>
                <a:ext cx="810027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altLang="ko-KR" sz="700" b="1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BTS</a:t>
                </a:r>
                <a:r>
                  <a:rPr lang="en-US" altLang="ko-KR" sz="7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 Butter</a:t>
                </a:r>
              </a:p>
              <a:p>
                <a:pPr>
                  <a:defRPr/>
                </a:pPr>
                <a:r>
                  <a:rPr lang="en-US" altLang="ko-KR" sz="4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2021. 05. 21</a:t>
                </a:r>
                <a:endParaRPr lang="ko-KR" altLang="en-US" sz="110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17" name="Freeform 9">
                <a:extLst>
                  <a:ext uri="{FF2B5EF4-FFF2-40B4-BE49-F238E27FC236}">
                    <a16:creationId xmlns:a16="http://schemas.microsoft.com/office/drawing/2014/main" id="{7694AE0B-F771-4778-8F1E-3DF81724EAF7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11541987" y="6425291"/>
                <a:ext cx="82490" cy="108861"/>
              </a:xfrm>
              <a:custGeom>
                <a:avLst/>
                <a:gdLst>
                  <a:gd name="T0" fmla="*/ 1093 w 9310"/>
                  <a:gd name="T1" fmla="*/ 12245 h 12286"/>
                  <a:gd name="T2" fmla="*/ 582 w 9310"/>
                  <a:gd name="T3" fmla="*/ 12007 h 12286"/>
                  <a:gd name="T4" fmla="*/ 279 w 9310"/>
                  <a:gd name="T5" fmla="*/ 11710 h 12286"/>
                  <a:gd name="T6" fmla="*/ 42 w 9310"/>
                  <a:gd name="T7" fmla="*/ 11209 h 12286"/>
                  <a:gd name="T8" fmla="*/ 0 w 9310"/>
                  <a:gd name="T9" fmla="*/ 1919 h 12286"/>
                  <a:gd name="T10" fmla="*/ 117 w 9310"/>
                  <a:gd name="T11" fmla="*/ 1260 h 12286"/>
                  <a:gd name="T12" fmla="*/ 498 w 9310"/>
                  <a:gd name="T13" fmla="*/ 629 h 12286"/>
                  <a:gd name="T14" fmla="*/ 1088 w 9310"/>
                  <a:gd name="T15" fmla="*/ 189 h 12286"/>
                  <a:gd name="T16" fmla="*/ 1821 w 9310"/>
                  <a:gd name="T17" fmla="*/ 1 h 12286"/>
                  <a:gd name="T18" fmla="*/ 7682 w 9310"/>
                  <a:gd name="T19" fmla="*/ 22 h 12286"/>
                  <a:gd name="T20" fmla="*/ 8385 w 9310"/>
                  <a:gd name="T21" fmla="*/ 278 h 12286"/>
                  <a:gd name="T22" fmla="*/ 8929 w 9310"/>
                  <a:gd name="T23" fmla="*/ 772 h 12286"/>
                  <a:gd name="T24" fmla="*/ 9250 w 9310"/>
                  <a:gd name="T25" fmla="*/ 1440 h 12286"/>
                  <a:gd name="T26" fmla="*/ 9310 w 9310"/>
                  <a:gd name="T27" fmla="*/ 8471 h 12286"/>
                  <a:gd name="T28" fmla="*/ 9201 w 9310"/>
                  <a:gd name="T29" fmla="*/ 8777 h 12286"/>
                  <a:gd name="T30" fmla="*/ 8880 w 9310"/>
                  <a:gd name="T31" fmla="*/ 8949 h 12286"/>
                  <a:gd name="T32" fmla="*/ 8601 w 9310"/>
                  <a:gd name="T33" fmla="*/ 8894 h 12286"/>
                  <a:gd name="T34" fmla="*/ 8370 w 9310"/>
                  <a:gd name="T35" fmla="*/ 8615 h 12286"/>
                  <a:gd name="T36" fmla="*/ 8349 w 9310"/>
                  <a:gd name="T37" fmla="*/ 1870 h 12286"/>
                  <a:gd name="T38" fmla="*/ 8255 w 9310"/>
                  <a:gd name="T39" fmla="*/ 1503 h 12286"/>
                  <a:gd name="T40" fmla="*/ 8035 w 9310"/>
                  <a:gd name="T41" fmla="*/ 1209 h 12286"/>
                  <a:gd name="T42" fmla="*/ 7720 w 9310"/>
                  <a:gd name="T43" fmla="*/ 1018 h 12286"/>
                  <a:gd name="T44" fmla="*/ 7390 w 9310"/>
                  <a:gd name="T45" fmla="*/ 960 h 12286"/>
                  <a:gd name="T46" fmla="*/ 1680 w 9310"/>
                  <a:gd name="T47" fmla="*/ 989 h 12286"/>
                  <a:gd name="T48" fmla="*/ 1346 w 9310"/>
                  <a:gd name="T49" fmla="*/ 1150 h 12286"/>
                  <a:gd name="T50" fmla="*/ 1098 w 9310"/>
                  <a:gd name="T51" fmla="*/ 1423 h 12286"/>
                  <a:gd name="T52" fmla="*/ 970 w 9310"/>
                  <a:gd name="T53" fmla="*/ 1774 h 12286"/>
                  <a:gd name="T54" fmla="*/ 962 w 9310"/>
                  <a:gd name="T55" fmla="*/ 10904 h 12286"/>
                  <a:gd name="T56" fmla="*/ 1091 w 9310"/>
                  <a:gd name="T57" fmla="*/ 11185 h 12286"/>
                  <a:gd name="T58" fmla="*/ 1405 w 9310"/>
                  <a:gd name="T59" fmla="*/ 11326 h 12286"/>
                  <a:gd name="T60" fmla="*/ 1677 w 9310"/>
                  <a:gd name="T61" fmla="*/ 11273 h 12286"/>
                  <a:gd name="T62" fmla="*/ 4346 w 9310"/>
                  <a:gd name="T63" fmla="*/ 8559 h 12286"/>
                  <a:gd name="T64" fmla="*/ 4655 w 9310"/>
                  <a:gd name="T65" fmla="*/ 8448 h 12286"/>
                  <a:gd name="T66" fmla="*/ 4964 w 9310"/>
                  <a:gd name="T67" fmla="*/ 8559 h 12286"/>
                  <a:gd name="T68" fmla="*/ 7633 w 9310"/>
                  <a:gd name="T69" fmla="*/ 11273 h 12286"/>
                  <a:gd name="T70" fmla="*/ 7902 w 9310"/>
                  <a:gd name="T71" fmla="*/ 11326 h 12286"/>
                  <a:gd name="T72" fmla="*/ 8215 w 9310"/>
                  <a:gd name="T73" fmla="*/ 11182 h 12286"/>
                  <a:gd name="T74" fmla="*/ 8349 w 9310"/>
                  <a:gd name="T75" fmla="*/ 10897 h 12286"/>
                  <a:gd name="T76" fmla="*/ 8408 w 9310"/>
                  <a:gd name="T77" fmla="*/ 10618 h 12286"/>
                  <a:gd name="T78" fmla="*/ 8687 w 9310"/>
                  <a:gd name="T79" fmla="*/ 10387 h 12286"/>
                  <a:gd name="T80" fmla="*/ 8974 w 9310"/>
                  <a:gd name="T81" fmla="*/ 10387 h 12286"/>
                  <a:gd name="T82" fmla="*/ 9253 w 9310"/>
                  <a:gd name="T83" fmla="*/ 10618 h 12286"/>
                  <a:gd name="T84" fmla="*/ 9309 w 9310"/>
                  <a:gd name="T85" fmla="*/ 10920 h 12286"/>
                  <a:gd name="T86" fmla="*/ 9174 w 9310"/>
                  <a:gd name="T87" fmla="*/ 11466 h 12286"/>
                  <a:gd name="T88" fmla="*/ 8890 w 9310"/>
                  <a:gd name="T89" fmla="*/ 11865 h 12286"/>
                  <a:gd name="T90" fmla="*/ 8474 w 9310"/>
                  <a:gd name="T91" fmla="*/ 12151 h 12286"/>
                  <a:gd name="T92" fmla="*/ 7913 w 9310"/>
                  <a:gd name="T93" fmla="*/ 12286 h 12286"/>
                  <a:gd name="T94" fmla="*/ 7489 w 9310"/>
                  <a:gd name="T95" fmla="*/ 12242 h 12286"/>
                  <a:gd name="T96" fmla="*/ 6997 w 9310"/>
                  <a:gd name="T97" fmla="*/ 12001 h 12286"/>
                  <a:gd name="T98" fmla="*/ 2472 w 9310"/>
                  <a:gd name="T99" fmla="*/ 11859 h 12286"/>
                  <a:gd name="T100" fmla="*/ 2080 w 9310"/>
                  <a:gd name="T101" fmla="*/ 12145 h 12286"/>
                  <a:gd name="T102" fmla="*/ 1545 w 9310"/>
                  <a:gd name="T103" fmla="*/ 12285 h 12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310" h="12286">
                    <a:moveTo>
                      <a:pt x="1447" y="12286"/>
                    </a:moveTo>
                    <a:lnTo>
                      <a:pt x="1375" y="12286"/>
                    </a:lnTo>
                    <a:lnTo>
                      <a:pt x="1232" y="12272"/>
                    </a:lnTo>
                    <a:lnTo>
                      <a:pt x="1093" y="12245"/>
                    </a:lnTo>
                    <a:lnTo>
                      <a:pt x="957" y="12203"/>
                    </a:lnTo>
                    <a:lnTo>
                      <a:pt x="826" y="12150"/>
                    </a:lnTo>
                    <a:lnTo>
                      <a:pt x="700" y="12085"/>
                    </a:lnTo>
                    <a:lnTo>
                      <a:pt x="582" y="12007"/>
                    </a:lnTo>
                    <a:lnTo>
                      <a:pt x="471" y="11918"/>
                    </a:lnTo>
                    <a:lnTo>
                      <a:pt x="419" y="11869"/>
                    </a:lnTo>
                    <a:lnTo>
                      <a:pt x="370" y="11818"/>
                    </a:lnTo>
                    <a:lnTo>
                      <a:pt x="279" y="11710"/>
                    </a:lnTo>
                    <a:lnTo>
                      <a:pt x="202" y="11595"/>
                    </a:lnTo>
                    <a:lnTo>
                      <a:pt x="135" y="11471"/>
                    </a:lnTo>
                    <a:lnTo>
                      <a:pt x="82" y="11343"/>
                    </a:lnTo>
                    <a:lnTo>
                      <a:pt x="42" y="11209"/>
                    </a:lnTo>
                    <a:lnTo>
                      <a:pt x="14" y="11070"/>
                    </a:lnTo>
                    <a:lnTo>
                      <a:pt x="1" y="10927"/>
                    </a:lnTo>
                    <a:lnTo>
                      <a:pt x="0" y="10855"/>
                    </a:lnTo>
                    <a:lnTo>
                      <a:pt x="0" y="1919"/>
                    </a:lnTo>
                    <a:lnTo>
                      <a:pt x="1" y="1821"/>
                    </a:lnTo>
                    <a:lnTo>
                      <a:pt x="22" y="1627"/>
                    </a:lnTo>
                    <a:lnTo>
                      <a:pt x="60" y="1440"/>
                    </a:lnTo>
                    <a:lnTo>
                      <a:pt x="117" y="1260"/>
                    </a:lnTo>
                    <a:lnTo>
                      <a:pt x="189" y="1089"/>
                    </a:lnTo>
                    <a:lnTo>
                      <a:pt x="278" y="924"/>
                    </a:lnTo>
                    <a:lnTo>
                      <a:pt x="382" y="772"/>
                    </a:lnTo>
                    <a:lnTo>
                      <a:pt x="498" y="629"/>
                    </a:lnTo>
                    <a:lnTo>
                      <a:pt x="629" y="498"/>
                    </a:lnTo>
                    <a:lnTo>
                      <a:pt x="772" y="382"/>
                    </a:lnTo>
                    <a:lnTo>
                      <a:pt x="924" y="278"/>
                    </a:lnTo>
                    <a:lnTo>
                      <a:pt x="1088" y="189"/>
                    </a:lnTo>
                    <a:lnTo>
                      <a:pt x="1260" y="117"/>
                    </a:lnTo>
                    <a:lnTo>
                      <a:pt x="1440" y="60"/>
                    </a:lnTo>
                    <a:lnTo>
                      <a:pt x="1627" y="22"/>
                    </a:lnTo>
                    <a:lnTo>
                      <a:pt x="1821" y="1"/>
                    </a:lnTo>
                    <a:lnTo>
                      <a:pt x="1919" y="0"/>
                    </a:lnTo>
                    <a:lnTo>
                      <a:pt x="7390" y="0"/>
                    </a:lnTo>
                    <a:lnTo>
                      <a:pt x="7489" y="1"/>
                    </a:lnTo>
                    <a:lnTo>
                      <a:pt x="7682" y="22"/>
                    </a:lnTo>
                    <a:lnTo>
                      <a:pt x="7869" y="60"/>
                    </a:lnTo>
                    <a:lnTo>
                      <a:pt x="8049" y="117"/>
                    </a:lnTo>
                    <a:lnTo>
                      <a:pt x="8222" y="189"/>
                    </a:lnTo>
                    <a:lnTo>
                      <a:pt x="8385" y="278"/>
                    </a:lnTo>
                    <a:lnTo>
                      <a:pt x="8539" y="382"/>
                    </a:lnTo>
                    <a:lnTo>
                      <a:pt x="8681" y="498"/>
                    </a:lnTo>
                    <a:lnTo>
                      <a:pt x="8811" y="629"/>
                    </a:lnTo>
                    <a:lnTo>
                      <a:pt x="8929" y="772"/>
                    </a:lnTo>
                    <a:lnTo>
                      <a:pt x="9033" y="924"/>
                    </a:lnTo>
                    <a:lnTo>
                      <a:pt x="9120" y="1089"/>
                    </a:lnTo>
                    <a:lnTo>
                      <a:pt x="9194" y="1260"/>
                    </a:lnTo>
                    <a:lnTo>
                      <a:pt x="9250" y="1440"/>
                    </a:lnTo>
                    <a:lnTo>
                      <a:pt x="9289" y="1627"/>
                    </a:lnTo>
                    <a:lnTo>
                      <a:pt x="9308" y="1821"/>
                    </a:lnTo>
                    <a:lnTo>
                      <a:pt x="9310" y="1919"/>
                    </a:lnTo>
                    <a:lnTo>
                      <a:pt x="9310" y="8471"/>
                    </a:lnTo>
                    <a:lnTo>
                      <a:pt x="9308" y="8521"/>
                    </a:lnTo>
                    <a:lnTo>
                      <a:pt x="9289" y="8615"/>
                    </a:lnTo>
                    <a:lnTo>
                      <a:pt x="9253" y="8700"/>
                    </a:lnTo>
                    <a:lnTo>
                      <a:pt x="9201" y="8777"/>
                    </a:lnTo>
                    <a:lnTo>
                      <a:pt x="9136" y="8842"/>
                    </a:lnTo>
                    <a:lnTo>
                      <a:pt x="9058" y="8894"/>
                    </a:lnTo>
                    <a:lnTo>
                      <a:pt x="8974" y="8930"/>
                    </a:lnTo>
                    <a:lnTo>
                      <a:pt x="8880" y="8949"/>
                    </a:lnTo>
                    <a:lnTo>
                      <a:pt x="8830" y="8952"/>
                    </a:lnTo>
                    <a:lnTo>
                      <a:pt x="8781" y="8949"/>
                    </a:lnTo>
                    <a:lnTo>
                      <a:pt x="8687" y="8930"/>
                    </a:lnTo>
                    <a:lnTo>
                      <a:pt x="8601" y="8894"/>
                    </a:lnTo>
                    <a:lnTo>
                      <a:pt x="8524" y="8842"/>
                    </a:lnTo>
                    <a:lnTo>
                      <a:pt x="8460" y="8777"/>
                    </a:lnTo>
                    <a:lnTo>
                      <a:pt x="8408" y="8700"/>
                    </a:lnTo>
                    <a:lnTo>
                      <a:pt x="8370" y="8615"/>
                    </a:lnTo>
                    <a:lnTo>
                      <a:pt x="8352" y="8521"/>
                    </a:lnTo>
                    <a:lnTo>
                      <a:pt x="8350" y="8471"/>
                    </a:lnTo>
                    <a:lnTo>
                      <a:pt x="8350" y="1919"/>
                    </a:lnTo>
                    <a:lnTo>
                      <a:pt x="8349" y="1870"/>
                    </a:lnTo>
                    <a:lnTo>
                      <a:pt x="8340" y="1774"/>
                    </a:lnTo>
                    <a:lnTo>
                      <a:pt x="8320" y="1680"/>
                    </a:lnTo>
                    <a:lnTo>
                      <a:pt x="8293" y="1590"/>
                    </a:lnTo>
                    <a:lnTo>
                      <a:pt x="8255" y="1503"/>
                    </a:lnTo>
                    <a:lnTo>
                      <a:pt x="8211" y="1423"/>
                    </a:lnTo>
                    <a:lnTo>
                      <a:pt x="8160" y="1346"/>
                    </a:lnTo>
                    <a:lnTo>
                      <a:pt x="8101" y="1274"/>
                    </a:lnTo>
                    <a:lnTo>
                      <a:pt x="8035" y="1209"/>
                    </a:lnTo>
                    <a:lnTo>
                      <a:pt x="7964" y="1150"/>
                    </a:lnTo>
                    <a:lnTo>
                      <a:pt x="7888" y="1099"/>
                    </a:lnTo>
                    <a:lnTo>
                      <a:pt x="7806" y="1054"/>
                    </a:lnTo>
                    <a:lnTo>
                      <a:pt x="7720" y="1018"/>
                    </a:lnTo>
                    <a:lnTo>
                      <a:pt x="7630" y="989"/>
                    </a:lnTo>
                    <a:lnTo>
                      <a:pt x="7537" y="970"/>
                    </a:lnTo>
                    <a:lnTo>
                      <a:pt x="7440" y="960"/>
                    </a:lnTo>
                    <a:lnTo>
                      <a:pt x="7390" y="960"/>
                    </a:lnTo>
                    <a:lnTo>
                      <a:pt x="1919" y="960"/>
                    </a:lnTo>
                    <a:lnTo>
                      <a:pt x="1870" y="960"/>
                    </a:lnTo>
                    <a:lnTo>
                      <a:pt x="1774" y="970"/>
                    </a:lnTo>
                    <a:lnTo>
                      <a:pt x="1680" y="989"/>
                    </a:lnTo>
                    <a:lnTo>
                      <a:pt x="1589" y="1018"/>
                    </a:lnTo>
                    <a:lnTo>
                      <a:pt x="1503" y="1054"/>
                    </a:lnTo>
                    <a:lnTo>
                      <a:pt x="1422" y="1099"/>
                    </a:lnTo>
                    <a:lnTo>
                      <a:pt x="1346" y="1150"/>
                    </a:lnTo>
                    <a:lnTo>
                      <a:pt x="1274" y="1209"/>
                    </a:lnTo>
                    <a:lnTo>
                      <a:pt x="1209" y="1274"/>
                    </a:lnTo>
                    <a:lnTo>
                      <a:pt x="1150" y="1346"/>
                    </a:lnTo>
                    <a:lnTo>
                      <a:pt x="1098" y="1423"/>
                    </a:lnTo>
                    <a:lnTo>
                      <a:pt x="1054" y="1503"/>
                    </a:lnTo>
                    <a:lnTo>
                      <a:pt x="1018" y="1590"/>
                    </a:lnTo>
                    <a:lnTo>
                      <a:pt x="989" y="1680"/>
                    </a:lnTo>
                    <a:lnTo>
                      <a:pt x="970" y="1774"/>
                    </a:lnTo>
                    <a:lnTo>
                      <a:pt x="960" y="1870"/>
                    </a:lnTo>
                    <a:lnTo>
                      <a:pt x="960" y="1919"/>
                    </a:lnTo>
                    <a:lnTo>
                      <a:pt x="960" y="10855"/>
                    </a:lnTo>
                    <a:lnTo>
                      <a:pt x="962" y="10904"/>
                    </a:lnTo>
                    <a:lnTo>
                      <a:pt x="978" y="10995"/>
                    </a:lnTo>
                    <a:lnTo>
                      <a:pt x="1011" y="11078"/>
                    </a:lnTo>
                    <a:lnTo>
                      <a:pt x="1061" y="11152"/>
                    </a:lnTo>
                    <a:lnTo>
                      <a:pt x="1091" y="11185"/>
                    </a:lnTo>
                    <a:lnTo>
                      <a:pt x="1129" y="11218"/>
                    </a:lnTo>
                    <a:lnTo>
                      <a:pt x="1212" y="11271"/>
                    </a:lnTo>
                    <a:lnTo>
                      <a:pt x="1306" y="11307"/>
                    </a:lnTo>
                    <a:lnTo>
                      <a:pt x="1405" y="11326"/>
                    </a:lnTo>
                    <a:lnTo>
                      <a:pt x="1456" y="11327"/>
                    </a:lnTo>
                    <a:lnTo>
                      <a:pt x="1504" y="11325"/>
                    </a:lnTo>
                    <a:lnTo>
                      <a:pt x="1595" y="11307"/>
                    </a:lnTo>
                    <a:lnTo>
                      <a:pt x="1677" y="11273"/>
                    </a:lnTo>
                    <a:lnTo>
                      <a:pt x="1751" y="11222"/>
                    </a:lnTo>
                    <a:lnTo>
                      <a:pt x="1784" y="11191"/>
                    </a:lnTo>
                    <a:lnTo>
                      <a:pt x="4310" y="8592"/>
                    </a:lnTo>
                    <a:lnTo>
                      <a:pt x="4346" y="8559"/>
                    </a:lnTo>
                    <a:lnTo>
                      <a:pt x="4426" y="8505"/>
                    </a:lnTo>
                    <a:lnTo>
                      <a:pt x="4513" y="8468"/>
                    </a:lnTo>
                    <a:lnTo>
                      <a:pt x="4607" y="8449"/>
                    </a:lnTo>
                    <a:lnTo>
                      <a:pt x="4655" y="8448"/>
                    </a:lnTo>
                    <a:lnTo>
                      <a:pt x="4703" y="8449"/>
                    </a:lnTo>
                    <a:lnTo>
                      <a:pt x="4797" y="8468"/>
                    </a:lnTo>
                    <a:lnTo>
                      <a:pt x="4885" y="8505"/>
                    </a:lnTo>
                    <a:lnTo>
                      <a:pt x="4964" y="8559"/>
                    </a:lnTo>
                    <a:lnTo>
                      <a:pt x="4999" y="8592"/>
                    </a:lnTo>
                    <a:lnTo>
                      <a:pt x="7527" y="11191"/>
                    </a:lnTo>
                    <a:lnTo>
                      <a:pt x="7560" y="11222"/>
                    </a:lnTo>
                    <a:lnTo>
                      <a:pt x="7633" y="11273"/>
                    </a:lnTo>
                    <a:lnTo>
                      <a:pt x="7714" y="11307"/>
                    </a:lnTo>
                    <a:lnTo>
                      <a:pt x="7803" y="11325"/>
                    </a:lnTo>
                    <a:lnTo>
                      <a:pt x="7852" y="11327"/>
                    </a:lnTo>
                    <a:lnTo>
                      <a:pt x="7902" y="11326"/>
                    </a:lnTo>
                    <a:lnTo>
                      <a:pt x="8002" y="11306"/>
                    </a:lnTo>
                    <a:lnTo>
                      <a:pt x="8095" y="11270"/>
                    </a:lnTo>
                    <a:lnTo>
                      <a:pt x="8179" y="11215"/>
                    </a:lnTo>
                    <a:lnTo>
                      <a:pt x="8215" y="11182"/>
                    </a:lnTo>
                    <a:lnTo>
                      <a:pt x="8248" y="11148"/>
                    </a:lnTo>
                    <a:lnTo>
                      <a:pt x="8298" y="11073"/>
                    </a:lnTo>
                    <a:lnTo>
                      <a:pt x="8331" y="10989"/>
                    </a:lnTo>
                    <a:lnTo>
                      <a:pt x="8349" y="10897"/>
                    </a:lnTo>
                    <a:lnTo>
                      <a:pt x="8350" y="10847"/>
                    </a:lnTo>
                    <a:lnTo>
                      <a:pt x="8352" y="10798"/>
                    </a:lnTo>
                    <a:lnTo>
                      <a:pt x="8370" y="10704"/>
                    </a:lnTo>
                    <a:lnTo>
                      <a:pt x="8408" y="10618"/>
                    </a:lnTo>
                    <a:lnTo>
                      <a:pt x="8460" y="10541"/>
                    </a:lnTo>
                    <a:lnTo>
                      <a:pt x="8524" y="10477"/>
                    </a:lnTo>
                    <a:lnTo>
                      <a:pt x="8601" y="10425"/>
                    </a:lnTo>
                    <a:lnTo>
                      <a:pt x="8687" y="10387"/>
                    </a:lnTo>
                    <a:lnTo>
                      <a:pt x="8781" y="10369"/>
                    </a:lnTo>
                    <a:lnTo>
                      <a:pt x="8830" y="10367"/>
                    </a:lnTo>
                    <a:lnTo>
                      <a:pt x="8880" y="10369"/>
                    </a:lnTo>
                    <a:lnTo>
                      <a:pt x="8974" y="10387"/>
                    </a:lnTo>
                    <a:lnTo>
                      <a:pt x="9058" y="10425"/>
                    </a:lnTo>
                    <a:lnTo>
                      <a:pt x="9136" y="10477"/>
                    </a:lnTo>
                    <a:lnTo>
                      <a:pt x="9201" y="10541"/>
                    </a:lnTo>
                    <a:lnTo>
                      <a:pt x="9253" y="10618"/>
                    </a:lnTo>
                    <a:lnTo>
                      <a:pt x="9289" y="10704"/>
                    </a:lnTo>
                    <a:lnTo>
                      <a:pt x="9308" y="10798"/>
                    </a:lnTo>
                    <a:lnTo>
                      <a:pt x="9310" y="10847"/>
                    </a:lnTo>
                    <a:lnTo>
                      <a:pt x="9309" y="10920"/>
                    </a:lnTo>
                    <a:lnTo>
                      <a:pt x="9295" y="11063"/>
                    </a:lnTo>
                    <a:lnTo>
                      <a:pt x="9267" y="11202"/>
                    </a:lnTo>
                    <a:lnTo>
                      <a:pt x="9227" y="11336"/>
                    </a:lnTo>
                    <a:lnTo>
                      <a:pt x="9174" y="11466"/>
                    </a:lnTo>
                    <a:lnTo>
                      <a:pt x="9107" y="11588"/>
                    </a:lnTo>
                    <a:lnTo>
                      <a:pt x="9030" y="11705"/>
                    </a:lnTo>
                    <a:lnTo>
                      <a:pt x="8939" y="11814"/>
                    </a:lnTo>
                    <a:lnTo>
                      <a:pt x="8890" y="11865"/>
                    </a:lnTo>
                    <a:lnTo>
                      <a:pt x="8837" y="11915"/>
                    </a:lnTo>
                    <a:lnTo>
                      <a:pt x="8724" y="12006"/>
                    </a:lnTo>
                    <a:lnTo>
                      <a:pt x="8602" y="12085"/>
                    </a:lnTo>
                    <a:lnTo>
                      <a:pt x="8474" y="12151"/>
                    </a:lnTo>
                    <a:lnTo>
                      <a:pt x="8340" y="12206"/>
                    </a:lnTo>
                    <a:lnTo>
                      <a:pt x="8200" y="12246"/>
                    </a:lnTo>
                    <a:lnTo>
                      <a:pt x="8058" y="12273"/>
                    </a:lnTo>
                    <a:lnTo>
                      <a:pt x="7913" y="12286"/>
                    </a:lnTo>
                    <a:lnTo>
                      <a:pt x="7841" y="12286"/>
                    </a:lnTo>
                    <a:lnTo>
                      <a:pt x="7767" y="12285"/>
                    </a:lnTo>
                    <a:lnTo>
                      <a:pt x="7626" y="12269"/>
                    </a:lnTo>
                    <a:lnTo>
                      <a:pt x="7489" y="12242"/>
                    </a:lnTo>
                    <a:lnTo>
                      <a:pt x="7358" y="12200"/>
                    </a:lnTo>
                    <a:lnTo>
                      <a:pt x="7232" y="12147"/>
                    </a:lnTo>
                    <a:lnTo>
                      <a:pt x="7111" y="12079"/>
                    </a:lnTo>
                    <a:lnTo>
                      <a:pt x="6997" y="12001"/>
                    </a:lnTo>
                    <a:lnTo>
                      <a:pt x="6889" y="11911"/>
                    </a:lnTo>
                    <a:lnTo>
                      <a:pt x="6839" y="11859"/>
                    </a:lnTo>
                    <a:lnTo>
                      <a:pt x="4655" y="9615"/>
                    </a:lnTo>
                    <a:lnTo>
                      <a:pt x="2472" y="11859"/>
                    </a:lnTo>
                    <a:lnTo>
                      <a:pt x="2422" y="11909"/>
                    </a:lnTo>
                    <a:lnTo>
                      <a:pt x="2315" y="12000"/>
                    </a:lnTo>
                    <a:lnTo>
                      <a:pt x="2201" y="12079"/>
                    </a:lnTo>
                    <a:lnTo>
                      <a:pt x="2080" y="12145"/>
                    </a:lnTo>
                    <a:lnTo>
                      <a:pt x="1955" y="12199"/>
                    </a:lnTo>
                    <a:lnTo>
                      <a:pt x="1823" y="12240"/>
                    </a:lnTo>
                    <a:lnTo>
                      <a:pt x="1686" y="12269"/>
                    </a:lnTo>
                    <a:lnTo>
                      <a:pt x="1545" y="12285"/>
                    </a:lnTo>
                    <a:lnTo>
                      <a:pt x="1473" y="12286"/>
                    </a:lnTo>
                    <a:lnTo>
                      <a:pt x="1460" y="12286"/>
                    </a:lnTo>
                    <a:lnTo>
                      <a:pt x="1447" y="12286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이등변 삼각형 17">
                <a:extLst>
                  <a:ext uri="{FF2B5EF4-FFF2-40B4-BE49-F238E27FC236}">
                    <a16:creationId xmlns:a16="http://schemas.microsoft.com/office/drawing/2014/main" id="{D66A997A-242C-42B8-B38F-3F359D9742DE}"/>
                  </a:ext>
                </a:extLst>
              </p:cNvPr>
              <p:cNvSpPr/>
              <p:nvPr/>
            </p:nvSpPr>
            <p:spPr>
              <a:xfrm rot="5400000">
                <a:off x="1985942" y="6422448"/>
                <a:ext cx="116650" cy="100560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같음 기호 18">
                <a:extLst>
                  <a:ext uri="{FF2B5EF4-FFF2-40B4-BE49-F238E27FC236}">
                    <a16:creationId xmlns:a16="http://schemas.microsoft.com/office/drawing/2014/main" id="{3FBFFB9E-2844-41A0-A12C-8BABF11F2CF9}"/>
                  </a:ext>
                </a:extLst>
              </p:cNvPr>
              <p:cNvSpPr/>
              <p:nvPr/>
            </p:nvSpPr>
            <p:spPr>
              <a:xfrm rot="5400000">
                <a:off x="1794719" y="6426142"/>
                <a:ext cx="152964" cy="100560"/>
              </a:xfrm>
              <a:prstGeom prst="mathEqual">
                <a:avLst>
                  <a:gd name="adj1" fmla="val 11681"/>
                  <a:gd name="adj2" fmla="val 1176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Freeform 26">
                <a:extLst>
                  <a:ext uri="{FF2B5EF4-FFF2-40B4-BE49-F238E27FC236}">
                    <a16:creationId xmlns:a16="http://schemas.microsoft.com/office/drawing/2014/main" id="{308091D0-FDC1-4C3F-9DC6-53899A84C3B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5400000">
                <a:off x="10791381" y="6434312"/>
                <a:ext cx="108863" cy="85081"/>
              </a:xfrm>
              <a:custGeom>
                <a:avLst/>
                <a:gdLst>
                  <a:gd name="T0" fmla="*/ 2528 w 5492"/>
                  <a:gd name="T1" fmla="*/ 3685 h 4293"/>
                  <a:gd name="T2" fmla="*/ 2403 w 5492"/>
                  <a:gd name="T3" fmla="*/ 3950 h 4293"/>
                  <a:gd name="T4" fmla="*/ 2527 w 5492"/>
                  <a:gd name="T5" fmla="*/ 4215 h 4293"/>
                  <a:gd name="T6" fmla="*/ 2783 w 5492"/>
                  <a:gd name="T7" fmla="*/ 4293 h 4293"/>
                  <a:gd name="T8" fmla="*/ 3051 w 5492"/>
                  <a:gd name="T9" fmla="*/ 4114 h 4293"/>
                  <a:gd name="T10" fmla="*/ 3077 w 5492"/>
                  <a:gd name="T11" fmla="*/ 3848 h 4293"/>
                  <a:gd name="T12" fmla="*/ 2849 w 5492"/>
                  <a:gd name="T13" fmla="*/ 3622 h 4293"/>
                  <a:gd name="T14" fmla="*/ 5194 w 5492"/>
                  <a:gd name="T15" fmla="*/ 852 h 4293"/>
                  <a:gd name="T16" fmla="*/ 4431 w 5492"/>
                  <a:gd name="T17" fmla="*/ 373 h 4293"/>
                  <a:gd name="T18" fmla="*/ 3574 w 5492"/>
                  <a:gd name="T19" fmla="*/ 85 h 4293"/>
                  <a:gd name="T20" fmla="*/ 2746 w 5492"/>
                  <a:gd name="T21" fmla="*/ 0 h 4293"/>
                  <a:gd name="T22" fmla="*/ 1919 w 5492"/>
                  <a:gd name="T23" fmla="*/ 85 h 4293"/>
                  <a:gd name="T24" fmla="*/ 1060 w 5492"/>
                  <a:gd name="T25" fmla="*/ 373 h 4293"/>
                  <a:gd name="T26" fmla="*/ 299 w 5492"/>
                  <a:gd name="T27" fmla="*/ 852 h 4293"/>
                  <a:gd name="T28" fmla="*/ 12 w 5492"/>
                  <a:gd name="T29" fmla="*/ 1157 h 4293"/>
                  <a:gd name="T30" fmla="*/ 71 w 5492"/>
                  <a:gd name="T31" fmla="*/ 1432 h 4293"/>
                  <a:gd name="T32" fmla="*/ 288 w 5492"/>
                  <a:gd name="T33" fmla="*/ 1543 h 4293"/>
                  <a:gd name="T34" fmla="*/ 522 w 5492"/>
                  <a:gd name="T35" fmla="*/ 1477 h 4293"/>
                  <a:gd name="T36" fmla="*/ 958 w 5492"/>
                  <a:gd name="T37" fmla="*/ 1134 h 4293"/>
                  <a:gd name="T38" fmla="*/ 1625 w 5492"/>
                  <a:gd name="T39" fmla="*/ 813 h 4293"/>
                  <a:gd name="T40" fmla="*/ 2746 w 5492"/>
                  <a:gd name="T41" fmla="*/ 633 h 4293"/>
                  <a:gd name="T42" fmla="*/ 3868 w 5492"/>
                  <a:gd name="T43" fmla="*/ 813 h 4293"/>
                  <a:gd name="T44" fmla="*/ 4534 w 5492"/>
                  <a:gd name="T45" fmla="*/ 1134 h 4293"/>
                  <a:gd name="T46" fmla="*/ 4969 w 5492"/>
                  <a:gd name="T47" fmla="*/ 1477 h 4293"/>
                  <a:gd name="T48" fmla="*/ 5263 w 5492"/>
                  <a:gd name="T49" fmla="*/ 1532 h 4293"/>
                  <a:gd name="T50" fmla="*/ 5456 w 5492"/>
                  <a:gd name="T51" fmla="*/ 1383 h 4293"/>
                  <a:gd name="T52" fmla="*/ 5456 w 5492"/>
                  <a:gd name="T53" fmla="*/ 1102 h 4293"/>
                  <a:gd name="T54" fmla="*/ 2332 w 5492"/>
                  <a:gd name="T55" fmla="*/ 1230 h 4293"/>
                  <a:gd name="T56" fmla="*/ 1094 w 5492"/>
                  <a:gd name="T57" fmla="*/ 1739 h 4293"/>
                  <a:gd name="T58" fmla="*/ 698 w 5492"/>
                  <a:gd name="T59" fmla="*/ 2148 h 4293"/>
                  <a:gd name="T60" fmla="*/ 759 w 5492"/>
                  <a:gd name="T61" fmla="*/ 2452 h 4293"/>
                  <a:gd name="T62" fmla="*/ 987 w 5492"/>
                  <a:gd name="T63" fmla="*/ 2574 h 4293"/>
                  <a:gd name="T64" fmla="*/ 1230 w 5492"/>
                  <a:gd name="T65" fmla="*/ 2501 h 4293"/>
                  <a:gd name="T66" fmla="*/ 1844 w 5492"/>
                  <a:gd name="T67" fmla="*/ 2056 h 4293"/>
                  <a:gd name="T68" fmla="*/ 2743 w 5492"/>
                  <a:gd name="T69" fmla="*/ 1844 h 4293"/>
                  <a:gd name="T70" fmla="*/ 3643 w 5492"/>
                  <a:gd name="T71" fmla="*/ 2056 h 4293"/>
                  <a:gd name="T72" fmla="*/ 4255 w 5492"/>
                  <a:gd name="T73" fmla="*/ 2501 h 4293"/>
                  <a:gd name="T74" fmla="*/ 4562 w 5492"/>
                  <a:gd name="T75" fmla="*/ 2561 h 4293"/>
                  <a:gd name="T76" fmla="*/ 4763 w 5492"/>
                  <a:gd name="T77" fmla="*/ 2397 h 4293"/>
                  <a:gd name="T78" fmla="*/ 4763 w 5492"/>
                  <a:gd name="T79" fmla="*/ 2088 h 4293"/>
                  <a:gd name="T80" fmla="*/ 4167 w 5492"/>
                  <a:gd name="T81" fmla="*/ 1589 h 4293"/>
                  <a:gd name="T82" fmla="*/ 2881 w 5492"/>
                  <a:gd name="T83" fmla="*/ 1203 h 4293"/>
                  <a:gd name="T84" fmla="*/ 2362 w 5492"/>
                  <a:gd name="T85" fmla="*/ 2451 h 4293"/>
                  <a:gd name="T86" fmla="*/ 1694 w 5492"/>
                  <a:gd name="T87" fmla="*/ 2819 h 4293"/>
                  <a:gd name="T88" fmla="*/ 1546 w 5492"/>
                  <a:gd name="T89" fmla="*/ 3074 h 4293"/>
                  <a:gd name="T90" fmla="*/ 1637 w 5492"/>
                  <a:gd name="T91" fmla="*/ 3334 h 4293"/>
                  <a:gd name="T92" fmla="*/ 1860 w 5492"/>
                  <a:gd name="T93" fmla="*/ 3429 h 4293"/>
                  <a:gd name="T94" fmla="*/ 2082 w 5492"/>
                  <a:gd name="T95" fmla="*/ 3334 h 4293"/>
                  <a:gd name="T96" fmla="*/ 2429 w 5492"/>
                  <a:gd name="T97" fmla="*/ 3100 h 4293"/>
                  <a:gd name="T98" fmla="*/ 2793 w 5492"/>
                  <a:gd name="T99" fmla="*/ 3040 h 4293"/>
                  <a:gd name="T100" fmla="*/ 3228 w 5492"/>
                  <a:gd name="T101" fmla="*/ 3184 h 4293"/>
                  <a:gd name="T102" fmla="*/ 3487 w 5492"/>
                  <a:gd name="T103" fmla="*/ 3393 h 4293"/>
                  <a:gd name="T104" fmla="*/ 3780 w 5492"/>
                  <a:gd name="T105" fmla="*/ 3393 h 4293"/>
                  <a:gd name="T106" fmla="*/ 3934 w 5492"/>
                  <a:gd name="T107" fmla="*/ 3197 h 4293"/>
                  <a:gd name="T108" fmla="*/ 3878 w 5492"/>
                  <a:gd name="T109" fmla="*/ 2900 h 4293"/>
                  <a:gd name="T110" fmla="*/ 3417 w 5492"/>
                  <a:gd name="T111" fmla="*/ 2556 h 4293"/>
                  <a:gd name="T112" fmla="*/ 2746 w 5492"/>
                  <a:gd name="T113" fmla="*/ 2403 h 4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492" h="4293">
                    <a:moveTo>
                      <a:pt x="2747" y="3607"/>
                    </a:moveTo>
                    <a:lnTo>
                      <a:pt x="2711" y="3609"/>
                    </a:lnTo>
                    <a:lnTo>
                      <a:pt x="2645" y="3622"/>
                    </a:lnTo>
                    <a:lnTo>
                      <a:pt x="2583" y="3649"/>
                    </a:lnTo>
                    <a:lnTo>
                      <a:pt x="2528" y="3685"/>
                    </a:lnTo>
                    <a:lnTo>
                      <a:pt x="2481" y="3733"/>
                    </a:lnTo>
                    <a:lnTo>
                      <a:pt x="2443" y="3787"/>
                    </a:lnTo>
                    <a:lnTo>
                      <a:pt x="2417" y="3848"/>
                    </a:lnTo>
                    <a:lnTo>
                      <a:pt x="2403" y="3916"/>
                    </a:lnTo>
                    <a:lnTo>
                      <a:pt x="2403" y="3950"/>
                    </a:lnTo>
                    <a:lnTo>
                      <a:pt x="2403" y="3986"/>
                    </a:lnTo>
                    <a:lnTo>
                      <a:pt x="2417" y="4052"/>
                    </a:lnTo>
                    <a:lnTo>
                      <a:pt x="2443" y="4114"/>
                    </a:lnTo>
                    <a:lnTo>
                      <a:pt x="2481" y="4169"/>
                    </a:lnTo>
                    <a:lnTo>
                      <a:pt x="2527" y="4215"/>
                    </a:lnTo>
                    <a:lnTo>
                      <a:pt x="2583" y="4253"/>
                    </a:lnTo>
                    <a:lnTo>
                      <a:pt x="2645" y="4279"/>
                    </a:lnTo>
                    <a:lnTo>
                      <a:pt x="2711" y="4293"/>
                    </a:lnTo>
                    <a:lnTo>
                      <a:pt x="2747" y="4293"/>
                    </a:lnTo>
                    <a:lnTo>
                      <a:pt x="2783" y="4293"/>
                    </a:lnTo>
                    <a:lnTo>
                      <a:pt x="2849" y="4279"/>
                    </a:lnTo>
                    <a:lnTo>
                      <a:pt x="2911" y="4253"/>
                    </a:lnTo>
                    <a:lnTo>
                      <a:pt x="2966" y="4215"/>
                    </a:lnTo>
                    <a:lnTo>
                      <a:pt x="3013" y="4169"/>
                    </a:lnTo>
                    <a:lnTo>
                      <a:pt x="3051" y="4114"/>
                    </a:lnTo>
                    <a:lnTo>
                      <a:pt x="3077" y="4052"/>
                    </a:lnTo>
                    <a:lnTo>
                      <a:pt x="3090" y="3986"/>
                    </a:lnTo>
                    <a:lnTo>
                      <a:pt x="3091" y="3950"/>
                    </a:lnTo>
                    <a:lnTo>
                      <a:pt x="3090" y="3916"/>
                    </a:lnTo>
                    <a:lnTo>
                      <a:pt x="3077" y="3848"/>
                    </a:lnTo>
                    <a:lnTo>
                      <a:pt x="3051" y="3787"/>
                    </a:lnTo>
                    <a:lnTo>
                      <a:pt x="3013" y="3733"/>
                    </a:lnTo>
                    <a:lnTo>
                      <a:pt x="2966" y="3685"/>
                    </a:lnTo>
                    <a:lnTo>
                      <a:pt x="2911" y="3648"/>
                    </a:lnTo>
                    <a:lnTo>
                      <a:pt x="2849" y="3622"/>
                    </a:lnTo>
                    <a:lnTo>
                      <a:pt x="2783" y="3609"/>
                    </a:lnTo>
                    <a:lnTo>
                      <a:pt x="2747" y="3607"/>
                    </a:lnTo>
                    <a:close/>
                    <a:moveTo>
                      <a:pt x="5399" y="1030"/>
                    </a:moveTo>
                    <a:lnTo>
                      <a:pt x="5332" y="968"/>
                    </a:lnTo>
                    <a:lnTo>
                      <a:pt x="5194" y="852"/>
                    </a:lnTo>
                    <a:lnTo>
                      <a:pt x="5050" y="741"/>
                    </a:lnTo>
                    <a:lnTo>
                      <a:pt x="4902" y="638"/>
                    </a:lnTo>
                    <a:lnTo>
                      <a:pt x="4749" y="542"/>
                    </a:lnTo>
                    <a:lnTo>
                      <a:pt x="4592" y="454"/>
                    </a:lnTo>
                    <a:lnTo>
                      <a:pt x="4431" y="373"/>
                    </a:lnTo>
                    <a:lnTo>
                      <a:pt x="4266" y="300"/>
                    </a:lnTo>
                    <a:lnTo>
                      <a:pt x="4098" y="235"/>
                    </a:lnTo>
                    <a:lnTo>
                      <a:pt x="3927" y="178"/>
                    </a:lnTo>
                    <a:lnTo>
                      <a:pt x="3751" y="127"/>
                    </a:lnTo>
                    <a:lnTo>
                      <a:pt x="3574" y="85"/>
                    </a:lnTo>
                    <a:lnTo>
                      <a:pt x="3394" y="52"/>
                    </a:lnTo>
                    <a:lnTo>
                      <a:pt x="3211" y="26"/>
                    </a:lnTo>
                    <a:lnTo>
                      <a:pt x="3026" y="10"/>
                    </a:lnTo>
                    <a:lnTo>
                      <a:pt x="2839" y="2"/>
                    </a:lnTo>
                    <a:lnTo>
                      <a:pt x="2746" y="0"/>
                    </a:lnTo>
                    <a:lnTo>
                      <a:pt x="2652" y="2"/>
                    </a:lnTo>
                    <a:lnTo>
                      <a:pt x="2466" y="10"/>
                    </a:lnTo>
                    <a:lnTo>
                      <a:pt x="2282" y="26"/>
                    </a:lnTo>
                    <a:lnTo>
                      <a:pt x="2099" y="52"/>
                    </a:lnTo>
                    <a:lnTo>
                      <a:pt x="1919" y="85"/>
                    </a:lnTo>
                    <a:lnTo>
                      <a:pt x="1740" y="127"/>
                    </a:lnTo>
                    <a:lnTo>
                      <a:pt x="1566" y="178"/>
                    </a:lnTo>
                    <a:lnTo>
                      <a:pt x="1395" y="235"/>
                    </a:lnTo>
                    <a:lnTo>
                      <a:pt x="1226" y="300"/>
                    </a:lnTo>
                    <a:lnTo>
                      <a:pt x="1060" y="373"/>
                    </a:lnTo>
                    <a:lnTo>
                      <a:pt x="899" y="454"/>
                    </a:lnTo>
                    <a:lnTo>
                      <a:pt x="742" y="542"/>
                    </a:lnTo>
                    <a:lnTo>
                      <a:pt x="590" y="638"/>
                    </a:lnTo>
                    <a:lnTo>
                      <a:pt x="441" y="741"/>
                    </a:lnTo>
                    <a:lnTo>
                      <a:pt x="299" y="852"/>
                    </a:lnTo>
                    <a:lnTo>
                      <a:pt x="160" y="970"/>
                    </a:lnTo>
                    <a:lnTo>
                      <a:pt x="93" y="1030"/>
                    </a:lnTo>
                    <a:lnTo>
                      <a:pt x="71" y="1053"/>
                    </a:lnTo>
                    <a:lnTo>
                      <a:pt x="35" y="1104"/>
                    </a:lnTo>
                    <a:lnTo>
                      <a:pt x="12" y="1157"/>
                    </a:lnTo>
                    <a:lnTo>
                      <a:pt x="0" y="1215"/>
                    </a:lnTo>
                    <a:lnTo>
                      <a:pt x="0" y="1272"/>
                    </a:lnTo>
                    <a:lnTo>
                      <a:pt x="12" y="1328"/>
                    </a:lnTo>
                    <a:lnTo>
                      <a:pt x="35" y="1383"/>
                    </a:lnTo>
                    <a:lnTo>
                      <a:pt x="71" y="1432"/>
                    </a:lnTo>
                    <a:lnTo>
                      <a:pt x="93" y="1455"/>
                    </a:lnTo>
                    <a:lnTo>
                      <a:pt x="117" y="1477"/>
                    </a:lnTo>
                    <a:lnTo>
                      <a:pt x="170" y="1510"/>
                    </a:lnTo>
                    <a:lnTo>
                      <a:pt x="228" y="1532"/>
                    </a:lnTo>
                    <a:lnTo>
                      <a:pt x="288" y="1543"/>
                    </a:lnTo>
                    <a:lnTo>
                      <a:pt x="319" y="1543"/>
                    </a:lnTo>
                    <a:lnTo>
                      <a:pt x="350" y="1543"/>
                    </a:lnTo>
                    <a:lnTo>
                      <a:pt x="411" y="1532"/>
                    </a:lnTo>
                    <a:lnTo>
                      <a:pt x="469" y="1510"/>
                    </a:lnTo>
                    <a:lnTo>
                      <a:pt x="522" y="1477"/>
                    </a:lnTo>
                    <a:lnTo>
                      <a:pt x="546" y="1455"/>
                    </a:lnTo>
                    <a:lnTo>
                      <a:pt x="601" y="1405"/>
                    </a:lnTo>
                    <a:lnTo>
                      <a:pt x="716" y="1308"/>
                    </a:lnTo>
                    <a:lnTo>
                      <a:pt x="834" y="1218"/>
                    </a:lnTo>
                    <a:lnTo>
                      <a:pt x="958" y="1134"/>
                    </a:lnTo>
                    <a:lnTo>
                      <a:pt x="1085" y="1056"/>
                    </a:lnTo>
                    <a:lnTo>
                      <a:pt x="1215" y="986"/>
                    </a:lnTo>
                    <a:lnTo>
                      <a:pt x="1349" y="922"/>
                    </a:lnTo>
                    <a:lnTo>
                      <a:pt x="1485" y="865"/>
                    </a:lnTo>
                    <a:lnTo>
                      <a:pt x="1625" y="813"/>
                    </a:lnTo>
                    <a:lnTo>
                      <a:pt x="1768" y="768"/>
                    </a:lnTo>
                    <a:lnTo>
                      <a:pt x="1985" y="712"/>
                    </a:lnTo>
                    <a:lnTo>
                      <a:pt x="2285" y="662"/>
                    </a:lnTo>
                    <a:lnTo>
                      <a:pt x="2590" y="636"/>
                    </a:lnTo>
                    <a:lnTo>
                      <a:pt x="2746" y="633"/>
                    </a:lnTo>
                    <a:lnTo>
                      <a:pt x="2901" y="636"/>
                    </a:lnTo>
                    <a:lnTo>
                      <a:pt x="3208" y="662"/>
                    </a:lnTo>
                    <a:lnTo>
                      <a:pt x="3506" y="712"/>
                    </a:lnTo>
                    <a:lnTo>
                      <a:pt x="3725" y="768"/>
                    </a:lnTo>
                    <a:lnTo>
                      <a:pt x="3868" y="813"/>
                    </a:lnTo>
                    <a:lnTo>
                      <a:pt x="4007" y="865"/>
                    </a:lnTo>
                    <a:lnTo>
                      <a:pt x="4144" y="922"/>
                    </a:lnTo>
                    <a:lnTo>
                      <a:pt x="4277" y="986"/>
                    </a:lnTo>
                    <a:lnTo>
                      <a:pt x="4408" y="1056"/>
                    </a:lnTo>
                    <a:lnTo>
                      <a:pt x="4534" y="1134"/>
                    </a:lnTo>
                    <a:lnTo>
                      <a:pt x="4657" y="1218"/>
                    </a:lnTo>
                    <a:lnTo>
                      <a:pt x="4776" y="1307"/>
                    </a:lnTo>
                    <a:lnTo>
                      <a:pt x="4890" y="1403"/>
                    </a:lnTo>
                    <a:lnTo>
                      <a:pt x="4946" y="1455"/>
                    </a:lnTo>
                    <a:lnTo>
                      <a:pt x="4969" y="1477"/>
                    </a:lnTo>
                    <a:lnTo>
                      <a:pt x="5023" y="1509"/>
                    </a:lnTo>
                    <a:lnTo>
                      <a:pt x="5082" y="1532"/>
                    </a:lnTo>
                    <a:lnTo>
                      <a:pt x="5142" y="1542"/>
                    </a:lnTo>
                    <a:lnTo>
                      <a:pt x="5203" y="1542"/>
                    </a:lnTo>
                    <a:lnTo>
                      <a:pt x="5263" y="1532"/>
                    </a:lnTo>
                    <a:lnTo>
                      <a:pt x="5322" y="1509"/>
                    </a:lnTo>
                    <a:lnTo>
                      <a:pt x="5375" y="1477"/>
                    </a:lnTo>
                    <a:lnTo>
                      <a:pt x="5399" y="1455"/>
                    </a:lnTo>
                    <a:lnTo>
                      <a:pt x="5422" y="1432"/>
                    </a:lnTo>
                    <a:lnTo>
                      <a:pt x="5456" y="1383"/>
                    </a:lnTo>
                    <a:lnTo>
                      <a:pt x="5481" y="1328"/>
                    </a:lnTo>
                    <a:lnTo>
                      <a:pt x="5492" y="1272"/>
                    </a:lnTo>
                    <a:lnTo>
                      <a:pt x="5492" y="1215"/>
                    </a:lnTo>
                    <a:lnTo>
                      <a:pt x="5481" y="1157"/>
                    </a:lnTo>
                    <a:lnTo>
                      <a:pt x="5456" y="1102"/>
                    </a:lnTo>
                    <a:lnTo>
                      <a:pt x="5422" y="1053"/>
                    </a:lnTo>
                    <a:lnTo>
                      <a:pt x="5399" y="1030"/>
                    </a:lnTo>
                    <a:close/>
                    <a:moveTo>
                      <a:pt x="2743" y="1202"/>
                    </a:moveTo>
                    <a:lnTo>
                      <a:pt x="2604" y="1203"/>
                    </a:lnTo>
                    <a:lnTo>
                      <a:pt x="2332" y="1230"/>
                    </a:lnTo>
                    <a:lnTo>
                      <a:pt x="2066" y="1282"/>
                    </a:lnTo>
                    <a:lnTo>
                      <a:pt x="1807" y="1360"/>
                    </a:lnTo>
                    <a:lnTo>
                      <a:pt x="1557" y="1462"/>
                    </a:lnTo>
                    <a:lnTo>
                      <a:pt x="1320" y="1589"/>
                    </a:lnTo>
                    <a:lnTo>
                      <a:pt x="1094" y="1739"/>
                    </a:lnTo>
                    <a:lnTo>
                      <a:pt x="882" y="1912"/>
                    </a:lnTo>
                    <a:lnTo>
                      <a:pt x="782" y="2008"/>
                    </a:lnTo>
                    <a:lnTo>
                      <a:pt x="759" y="2033"/>
                    </a:lnTo>
                    <a:lnTo>
                      <a:pt x="722" y="2088"/>
                    </a:lnTo>
                    <a:lnTo>
                      <a:pt x="698" y="2148"/>
                    </a:lnTo>
                    <a:lnTo>
                      <a:pt x="686" y="2211"/>
                    </a:lnTo>
                    <a:lnTo>
                      <a:pt x="686" y="2275"/>
                    </a:lnTo>
                    <a:lnTo>
                      <a:pt x="698" y="2337"/>
                    </a:lnTo>
                    <a:lnTo>
                      <a:pt x="722" y="2397"/>
                    </a:lnTo>
                    <a:lnTo>
                      <a:pt x="759" y="2452"/>
                    </a:lnTo>
                    <a:lnTo>
                      <a:pt x="782" y="2478"/>
                    </a:lnTo>
                    <a:lnTo>
                      <a:pt x="808" y="2501"/>
                    </a:lnTo>
                    <a:lnTo>
                      <a:pt x="863" y="2537"/>
                    </a:lnTo>
                    <a:lnTo>
                      <a:pt x="924" y="2561"/>
                    </a:lnTo>
                    <a:lnTo>
                      <a:pt x="987" y="2574"/>
                    </a:lnTo>
                    <a:lnTo>
                      <a:pt x="1019" y="2576"/>
                    </a:lnTo>
                    <a:lnTo>
                      <a:pt x="1052" y="2574"/>
                    </a:lnTo>
                    <a:lnTo>
                      <a:pt x="1115" y="2561"/>
                    </a:lnTo>
                    <a:lnTo>
                      <a:pt x="1176" y="2537"/>
                    </a:lnTo>
                    <a:lnTo>
                      <a:pt x="1230" y="2501"/>
                    </a:lnTo>
                    <a:lnTo>
                      <a:pt x="1256" y="2478"/>
                    </a:lnTo>
                    <a:lnTo>
                      <a:pt x="1331" y="2404"/>
                    </a:lnTo>
                    <a:lnTo>
                      <a:pt x="1493" y="2272"/>
                    </a:lnTo>
                    <a:lnTo>
                      <a:pt x="1664" y="2155"/>
                    </a:lnTo>
                    <a:lnTo>
                      <a:pt x="1844" y="2056"/>
                    </a:lnTo>
                    <a:lnTo>
                      <a:pt x="2033" y="1974"/>
                    </a:lnTo>
                    <a:lnTo>
                      <a:pt x="2229" y="1910"/>
                    </a:lnTo>
                    <a:lnTo>
                      <a:pt x="2432" y="1869"/>
                    </a:lnTo>
                    <a:lnTo>
                      <a:pt x="2638" y="1847"/>
                    </a:lnTo>
                    <a:lnTo>
                      <a:pt x="2743" y="1844"/>
                    </a:lnTo>
                    <a:lnTo>
                      <a:pt x="2848" y="1847"/>
                    </a:lnTo>
                    <a:lnTo>
                      <a:pt x="3055" y="1869"/>
                    </a:lnTo>
                    <a:lnTo>
                      <a:pt x="3257" y="1910"/>
                    </a:lnTo>
                    <a:lnTo>
                      <a:pt x="3453" y="1974"/>
                    </a:lnTo>
                    <a:lnTo>
                      <a:pt x="3643" y="2056"/>
                    </a:lnTo>
                    <a:lnTo>
                      <a:pt x="3823" y="2155"/>
                    </a:lnTo>
                    <a:lnTo>
                      <a:pt x="3994" y="2272"/>
                    </a:lnTo>
                    <a:lnTo>
                      <a:pt x="4154" y="2404"/>
                    </a:lnTo>
                    <a:lnTo>
                      <a:pt x="4230" y="2478"/>
                    </a:lnTo>
                    <a:lnTo>
                      <a:pt x="4255" y="2501"/>
                    </a:lnTo>
                    <a:lnTo>
                      <a:pt x="4311" y="2537"/>
                    </a:lnTo>
                    <a:lnTo>
                      <a:pt x="4372" y="2561"/>
                    </a:lnTo>
                    <a:lnTo>
                      <a:pt x="4435" y="2574"/>
                    </a:lnTo>
                    <a:lnTo>
                      <a:pt x="4500" y="2574"/>
                    </a:lnTo>
                    <a:lnTo>
                      <a:pt x="4562" y="2561"/>
                    </a:lnTo>
                    <a:lnTo>
                      <a:pt x="4622" y="2537"/>
                    </a:lnTo>
                    <a:lnTo>
                      <a:pt x="4678" y="2501"/>
                    </a:lnTo>
                    <a:lnTo>
                      <a:pt x="4703" y="2478"/>
                    </a:lnTo>
                    <a:lnTo>
                      <a:pt x="4727" y="2452"/>
                    </a:lnTo>
                    <a:lnTo>
                      <a:pt x="4763" y="2397"/>
                    </a:lnTo>
                    <a:lnTo>
                      <a:pt x="4788" y="2337"/>
                    </a:lnTo>
                    <a:lnTo>
                      <a:pt x="4801" y="2275"/>
                    </a:lnTo>
                    <a:lnTo>
                      <a:pt x="4801" y="2211"/>
                    </a:lnTo>
                    <a:lnTo>
                      <a:pt x="4788" y="2148"/>
                    </a:lnTo>
                    <a:lnTo>
                      <a:pt x="4763" y="2088"/>
                    </a:lnTo>
                    <a:lnTo>
                      <a:pt x="4727" y="2033"/>
                    </a:lnTo>
                    <a:lnTo>
                      <a:pt x="4703" y="2008"/>
                    </a:lnTo>
                    <a:lnTo>
                      <a:pt x="4603" y="1912"/>
                    </a:lnTo>
                    <a:lnTo>
                      <a:pt x="4392" y="1739"/>
                    </a:lnTo>
                    <a:lnTo>
                      <a:pt x="4167" y="1589"/>
                    </a:lnTo>
                    <a:lnTo>
                      <a:pt x="3928" y="1462"/>
                    </a:lnTo>
                    <a:lnTo>
                      <a:pt x="3679" y="1360"/>
                    </a:lnTo>
                    <a:lnTo>
                      <a:pt x="3421" y="1282"/>
                    </a:lnTo>
                    <a:lnTo>
                      <a:pt x="3155" y="1230"/>
                    </a:lnTo>
                    <a:lnTo>
                      <a:pt x="2881" y="1203"/>
                    </a:lnTo>
                    <a:lnTo>
                      <a:pt x="2743" y="1202"/>
                    </a:lnTo>
                    <a:close/>
                    <a:moveTo>
                      <a:pt x="2746" y="2403"/>
                    </a:moveTo>
                    <a:lnTo>
                      <a:pt x="2668" y="2404"/>
                    </a:lnTo>
                    <a:lnTo>
                      <a:pt x="2514" y="2420"/>
                    </a:lnTo>
                    <a:lnTo>
                      <a:pt x="2362" y="2451"/>
                    </a:lnTo>
                    <a:lnTo>
                      <a:pt x="2217" y="2497"/>
                    </a:lnTo>
                    <a:lnTo>
                      <a:pt x="2076" y="2556"/>
                    </a:lnTo>
                    <a:lnTo>
                      <a:pt x="1940" y="2631"/>
                    </a:lnTo>
                    <a:lnTo>
                      <a:pt x="1814" y="2719"/>
                    </a:lnTo>
                    <a:lnTo>
                      <a:pt x="1694" y="2819"/>
                    </a:lnTo>
                    <a:lnTo>
                      <a:pt x="1637" y="2876"/>
                    </a:lnTo>
                    <a:lnTo>
                      <a:pt x="1615" y="2900"/>
                    </a:lnTo>
                    <a:lnTo>
                      <a:pt x="1580" y="2955"/>
                    </a:lnTo>
                    <a:lnTo>
                      <a:pt x="1557" y="3012"/>
                    </a:lnTo>
                    <a:lnTo>
                      <a:pt x="1546" y="3074"/>
                    </a:lnTo>
                    <a:lnTo>
                      <a:pt x="1546" y="3136"/>
                    </a:lnTo>
                    <a:lnTo>
                      <a:pt x="1557" y="3197"/>
                    </a:lnTo>
                    <a:lnTo>
                      <a:pt x="1580" y="3256"/>
                    </a:lnTo>
                    <a:lnTo>
                      <a:pt x="1615" y="3309"/>
                    </a:lnTo>
                    <a:lnTo>
                      <a:pt x="1637" y="3334"/>
                    </a:lnTo>
                    <a:lnTo>
                      <a:pt x="1661" y="3357"/>
                    </a:lnTo>
                    <a:lnTo>
                      <a:pt x="1713" y="3393"/>
                    </a:lnTo>
                    <a:lnTo>
                      <a:pt x="1769" y="3416"/>
                    </a:lnTo>
                    <a:lnTo>
                      <a:pt x="1830" y="3427"/>
                    </a:lnTo>
                    <a:lnTo>
                      <a:pt x="1860" y="3429"/>
                    </a:lnTo>
                    <a:lnTo>
                      <a:pt x="1890" y="3427"/>
                    </a:lnTo>
                    <a:lnTo>
                      <a:pt x="1949" y="3416"/>
                    </a:lnTo>
                    <a:lnTo>
                      <a:pt x="2005" y="3393"/>
                    </a:lnTo>
                    <a:lnTo>
                      <a:pt x="2057" y="3357"/>
                    </a:lnTo>
                    <a:lnTo>
                      <a:pt x="2082" y="3334"/>
                    </a:lnTo>
                    <a:lnTo>
                      <a:pt x="2115" y="3300"/>
                    </a:lnTo>
                    <a:lnTo>
                      <a:pt x="2187" y="3239"/>
                    </a:lnTo>
                    <a:lnTo>
                      <a:pt x="2263" y="3184"/>
                    </a:lnTo>
                    <a:lnTo>
                      <a:pt x="2344" y="3138"/>
                    </a:lnTo>
                    <a:lnTo>
                      <a:pt x="2429" y="3100"/>
                    </a:lnTo>
                    <a:lnTo>
                      <a:pt x="2517" y="3070"/>
                    </a:lnTo>
                    <a:lnTo>
                      <a:pt x="2607" y="3051"/>
                    </a:lnTo>
                    <a:lnTo>
                      <a:pt x="2699" y="3041"/>
                    </a:lnTo>
                    <a:lnTo>
                      <a:pt x="2746" y="3040"/>
                    </a:lnTo>
                    <a:lnTo>
                      <a:pt x="2793" y="3040"/>
                    </a:lnTo>
                    <a:lnTo>
                      <a:pt x="2885" y="3051"/>
                    </a:lnTo>
                    <a:lnTo>
                      <a:pt x="2976" y="3070"/>
                    </a:lnTo>
                    <a:lnTo>
                      <a:pt x="3064" y="3100"/>
                    </a:lnTo>
                    <a:lnTo>
                      <a:pt x="3147" y="3138"/>
                    </a:lnTo>
                    <a:lnTo>
                      <a:pt x="3228" y="3184"/>
                    </a:lnTo>
                    <a:lnTo>
                      <a:pt x="3304" y="3239"/>
                    </a:lnTo>
                    <a:lnTo>
                      <a:pt x="3376" y="3300"/>
                    </a:lnTo>
                    <a:lnTo>
                      <a:pt x="3411" y="3334"/>
                    </a:lnTo>
                    <a:lnTo>
                      <a:pt x="3434" y="3357"/>
                    </a:lnTo>
                    <a:lnTo>
                      <a:pt x="3487" y="3393"/>
                    </a:lnTo>
                    <a:lnTo>
                      <a:pt x="3543" y="3416"/>
                    </a:lnTo>
                    <a:lnTo>
                      <a:pt x="3603" y="3427"/>
                    </a:lnTo>
                    <a:lnTo>
                      <a:pt x="3663" y="3427"/>
                    </a:lnTo>
                    <a:lnTo>
                      <a:pt x="3722" y="3416"/>
                    </a:lnTo>
                    <a:lnTo>
                      <a:pt x="3780" y="3393"/>
                    </a:lnTo>
                    <a:lnTo>
                      <a:pt x="3832" y="3357"/>
                    </a:lnTo>
                    <a:lnTo>
                      <a:pt x="3855" y="3334"/>
                    </a:lnTo>
                    <a:lnTo>
                      <a:pt x="3878" y="3309"/>
                    </a:lnTo>
                    <a:lnTo>
                      <a:pt x="3912" y="3256"/>
                    </a:lnTo>
                    <a:lnTo>
                      <a:pt x="3934" y="3197"/>
                    </a:lnTo>
                    <a:lnTo>
                      <a:pt x="3945" y="3136"/>
                    </a:lnTo>
                    <a:lnTo>
                      <a:pt x="3945" y="3074"/>
                    </a:lnTo>
                    <a:lnTo>
                      <a:pt x="3934" y="3012"/>
                    </a:lnTo>
                    <a:lnTo>
                      <a:pt x="3912" y="2955"/>
                    </a:lnTo>
                    <a:lnTo>
                      <a:pt x="3878" y="2900"/>
                    </a:lnTo>
                    <a:lnTo>
                      <a:pt x="3855" y="2876"/>
                    </a:lnTo>
                    <a:lnTo>
                      <a:pt x="3798" y="2819"/>
                    </a:lnTo>
                    <a:lnTo>
                      <a:pt x="3679" y="2719"/>
                    </a:lnTo>
                    <a:lnTo>
                      <a:pt x="3551" y="2631"/>
                    </a:lnTo>
                    <a:lnTo>
                      <a:pt x="3417" y="2556"/>
                    </a:lnTo>
                    <a:lnTo>
                      <a:pt x="3276" y="2497"/>
                    </a:lnTo>
                    <a:lnTo>
                      <a:pt x="3130" y="2451"/>
                    </a:lnTo>
                    <a:lnTo>
                      <a:pt x="2979" y="2420"/>
                    </a:lnTo>
                    <a:lnTo>
                      <a:pt x="2825" y="2404"/>
                    </a:lnTo>
                    <a:lnTo>
                      <a:pt x="2746" y="2403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 dirty="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3A76541A-56A3-4A8A-A042-FDFFAC06CC21}"/>
              </a:ext>
            </a:extLst>
          </p:cNvPr>
          <p:cNvSpPr txBox="1"/>
          <p:nvPr/>
        </p:nvSpPr>
        <p:spPr>
          <a:xfrm>
            <a:off x="341900" y="996302"/>
            <a:ext cx="6943348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/>
              <a:t>A :  </a:t>
            </a:r>
            <a:r>
              <a:rPr lang="ko-KR" altLang="en-US" sz="2000" b="1" dirty="0"/>
              <a:t>야 </a:t>
            </a:r>
            <a:r>
              <a:rPr lang="ko-KR" altLang="en-US" sz="2000" b="1" dirty="0">
                <a:solidFill>
                  <a:schemeClr val="accent1">
                    <a:lumMod val="75000"/>
                  </a:schemeClr>
                </a:solidFill>
              </a:rPr>
              <a:t>누가</a:t>
            </a:r>
            <a:r>
              <a:rPr lang="ko-KR" altLang="en-US" sz="2000" b="1" dirty="0"/>
              <a:t> </a:t>
            </a:r>
            <a:r>
              <a:rPr lang="en-US" altLang="ko-KR" sz="2000" b="1" dirty="0"/>
              <a:t>1 </a:t>
            </a:r>
            <a:r>
              <a:rPr lang="ko-KR" altLang="en-US" sz="2000" b="1" dirty="0" err="1"/>
              <a:t>등이래</a:t>
            </a:r>
            <a:r>
              <a:rPr lang="en-US" altLang="ko-KR" sz="2000" b="1" dirty="0"/>
              <a:t>? [</a:t>
            </a:r>
            <a:r>
              <a:rPr lang="en-US" altLang="ko-KR" sz="2000" b="1" dirty="0" err="1"/>
              <a:t>ya</a:t>
            </a:r>
            <a:r>
              <a:rPr lang="en-US" altLang="ko-KR" sz="2000" b="1" dirty="0"/>
              <a:t> </a:t>
            </a:r>
            <a:r>
              <a:rPr lang="en-US" altLang="ko-KR" sz="2000" b="1" dirty="0" err="1"/>
              <a:t>nuga</a:t>
            </a:r>
            <a:r>
              <a:rPr lang="en-US" altLang="ko-KR" sz="2000" b="1" dirty="0"/>
              <a:t> il-</a:t>
            </a:r>
            <a:r>
              <a:rPr lang="en-US" altLang="ko-KR" sz="2000" b="1" dirty="0" err="1"/>
              <a:t>deung</a:t>
            </a:r>
            <a:r>
              <a:rPr lang="en-US" altLang="ko-KR" sz="2000" b="1" dirty="0"/>
              <a:t>-I </a:t>
            </a:r>
            <a:r>
              <a:rPr lang="en-US" altLang="ko-KR" sz="2000" b="1" dirty="0" err="1"/>
              <a:t>lae</a:t>
            </a:r>
            <a:r>
              <a:rPr lang="en-US" altLang="ko-KR" sz="2000" b="1" dirty="0"/>
              <a:t>?]</a:t>
            </a:r>
          </a:p>
          <a:p>
            <a:r>
              <a:rPr lang="en-US" altLang="ko-KR" sz="2000" b="1" dirty="0"/>
              <a:t>B : </a:t>
            </a:r>
            <a:r>
              <a:rPr lang="ko-KR" altLang="en-US" sz="2000" b="1" dirty="0"/>
              <a:t>지민이</a:t>
            </a:r>
            <a:r>
              <a:rPr lang="ko-KR" altLang="en-US" sz="2000" b="1" dirty="0">
                <a:solidFill>
                  <a:schemeClr val="accent1">
                    <a:lumMod val="75000"/>
                  </a:schemeClr>
                </a:solidFill>
              </a:rPr>
              <a:t>가</a:t>
            </a:r>
            <a:r>
              <a:rPr lang="ko-KR" altLang="en-US" sz="2000" b="1" dirty="0"/>
              <a:t> </a:t>
            </a:r>
            <a:r>
              <a:rPr lang="en-US" altLang="ko-KR" sz="2000" b="1" dirty="0"/>
              <a:t>1 </a:t>
            </a:r>
            <a:r>
              <a:rPr lang="ko-KR" altLang="en-US" sz="2000" b="1" dirty="0" err="1"/>
              <a:t>등이래</a:t>
            </a:r>
            <a:r>
              <a:rPr lang="ko-KR" altLang="en-US" sz="2000" b="1" dirty="0"/>
              <a:t> </a:t>
            </a:r>
            <a:r>
              <a:rPr lang="en-US" altLang="ko-KR" sz="2000" b="1" dirty="0"/>
              <a:t>[</a:t>
            </a:r>
            <a:r>
              <a:rPr lang="en-US" altLang="ko-KR" sz="2000" b="1" dirty="0" err="1"/>
              <a:t>jimin</a:t>
            </a:r>
            <a:r>
              <a:rPr lang="en-US" altLang="ko-KR" sz="2000" b="1" dirty="0"/>
              <a:t>-I ga il-</a:t>
            </a:r>
            <a:r>
              <a:rPr lang="en-US" altLang="ko-KR" sz="2000" b="1" dirty="0" err="1"/>
              <a:t>deung</a:t>
            </a:r>
            <a:r>
              <a:rPr lang="en-US" altLang="ko-KR" sz="2000" b="1" dirty="0"/>
              <a:t> I </a:t>
            </a:r>
            <a:r>
              <a:rPr lang="en-US" altLang="ko-KR" sz="2000" b="1" dirty="0" err="1"/>
              <a:t>lae</a:t>
            </a:r>
            <a:r>
              <a:rPr lang="en-US" altLang="ko-KR" sz="2000" b="1" dirty="0"/>
              <a:t>]</a:t>
            </a:r>
          </a:p>
          <a:p>
            <a:endParaRPr lang="en-US" altLang="ko-KR" sz="2000" b="1" dirty="0"/>
          </a:p>
          <a:p>
            <a:r>
              <a:rPr lang="en-US" altLang="ko-KR" sz="2000" b="1" dirty="0"/>
              <a:t>A : </a:t>
            </a:r>
            <a:r>
              <a:rPr lang="ko-KR" altLang="en-US" sz="2000" b="1" dirty="0"/>
              <a:t>그러면</a:t>
            </a:r>
            <a:r>
              <a:rPr lang="en-US" altLang="ko-KR" sz="2000" b="1" dirty="0"/>
              <a:t>(</a:t>
            </a:r>
            <a:r>
              <a:rPr lang="ko-KR" altLang="en-US" sz="2000" b="1" dirty="0"/>
              <a:t>그럼</a:t>
            </a:r>
            <a:r>
              <a:rPr lang="en-US" altLang="ko-KR" sz="2000" b="1" dirty="0"/>
              <a:t>) </a:t>
            </a:r>
            <a:r>
              <a:rPr lang="ko-KR" altLang="en-US" sz="2000" b="1" dirty="0">
                <a:solidFill>
                  <a:schemeClr val="accent1">
                    <a:lumMod val="75000"/>
                  </a:schemeClr>
                </a:solidFill>
              </a:rPr>
              <a:t>누가</a:t>
            </a:r>
            <a:r>
              <a:rPr lang="ko-KR" altLang="en-US" sz="2000" b="1" dirty="0"/>
              <a:t> </a:t>
            </a:r>
            <a:r>
              <a:rPr lang="en-US" altLang="ko-KR" sz="2000" b="1" dirty="0"/>
              <a:t>2 </a:t>
            </a:r>
            <a:r>
              <a:rPr lang="ko-KR" altLang="en-US" sz="2000" b="1" dirty="0" err="1"/>
              <a:t>등이래</a:t>
            </a:r>
            <a:r>
              <a:rPr lang="en-US" altLang="ko-KR" sz="2000" b="1" dirty="0"/>
              <a:t>? </a:t>
            </a:r>
          </a:p>
          <a:p>
            <a:r>
              <a:rPr lang="en-US" altLang="ko-KR" sz="2000" b="1" dirty="0"/>
              <a:t>[</a:t>
            </a:r>
            <a:r>
              <a:rPr lang="en-US" altLang="ko-KR" sz="2000" b="1" dirty="0" err="1"/>
              <a:t>geu-leom</a:t>
            </a:r>
            <a:r>
              <a:rPr lang="en-US" altLang="ko-KR" sz="2000" b="1" dirty="0"/>
              <a:t> </a:t>
            </a:r>
            <a:r>
              <a:rPr lang="en-US" altLang="ko-KR" sz="2000" b="1" dirty="0" err="1"/>
              <a:t>nuga</a:t>
            </a:r>
            <a:r>
              <a:rPr lang="en-US" altLang="ko-KR" sz="2000" b="1" dirty="0"/>
              <a:t> I </a:t>
            </a:r>
            <a:r>
              <a:rPr lang="en-US" altLang="ko-KR" sz="2000" b="1" dirty="0" err="1"/>
              <a:t>deung</a:t>
            </a:r>
            <a:r>
              <a:rPr lang="en-US" altLang="ko-KR" sz="2000" b="1" dirty="0"/>
              <a:t> I </a:t>
            </a:r>
            <a:r>
              <a:rPr lang="en-US" altLang="ko-KR" sz="2000" b="1" dirty="0" err="1"/>
              <a:t>lae</a:t>
            </a:r>
            <a:r>
              <a:rPr lang="en-US" altLang="ko-KR" sz="2000" b="1" dirty="0"/>
              <a:t>?]</a:t>
            </a:r>
          </a:p>
          <a:p>
            <a:r>
              <a:rPr lang="en-US" altLang="ko-KR" sz="2000" b="1" dirty="0"/>
              <a:t>B : </a:t>
            </a:r>
            <a:r>
              <a:rPr lang="ko-KR" altLang="en-US" sz="2000" b="1" dirty="0"/>
              <a:t>지드래곤</a:t>
            </a:r>
            <a:r>
              <a:rPr lang="ko-KR" altLang="en-US" sz="2000" b="1" dirty="0">
                <a:solidFill>
                  <a:schemeClr val="accent1">
                    <a:lumMod val="75000"/>
                  </a:schemeClr>
                </a:solidFill>
              </a:rPr>
              <a:t>이</a:t>
            </a:r>
            <a:r>
              <a:rPr lang="ko-KR" altLang="en-US" sz="2000" b="1" dirty="0"/>
              <a:t> </a:t>
            </a:r>
            <a:r>
              <a:rPr lang="en-US" altLang="ko-KR" sz="2000" b="1" dirty="0"/>
              <a:t>2 </a:t>
            </a:r>
            <a:r>
              <a:rPr lang="ko-KR" altLang="en-US" sz="2000" b="1" dirty="0" err="1"/>
              <a:t>등이래</a:t>
            </a:r>
            <a:endParaRPr lang="en-US" altLang="ko-KR" sz="2000" b="1" dirty="0"/>
          </a:p>
          <a:p>
            <a:r>
              <a:rPr lang="en-US" altLang="ko-KR" sz="2000" b="1" dirty="0"/>
              <a:t>[G-dragon I </a:t>
            </a:r>
            <a:r>
              <a:rPr lang="en-US" altLang="ko-KR" sz="2000" b="1" dirty="0" err="1"/>
              <a:t>I</a:t>
            </a:r>
            <a:r>
              <a:rPr lang="en-US" altLang="ko-KR" sz="2000" b="1" dirty="0"/>
              <a:t> </a:t>
            </a:r>
            <a:r>
              <a:rPr lang="en-US" altLang="ko-KR" sz="2000" b="1" dirty="0" err="1"/>
              <a:t>deung</a:t>
            </a:r>
            <a:r>
              <a:rPr lang="en-US" altLang="ko-KR" sz="2000" b="1" dirty="0"/>
              <a:t> I </a:t>
            </a:r>
            <a:r>
              <a:rPr lang="en-US" altLang="ko-KR" sz="2000" b="1" dirty="0" err="1"/>
              <a:t>lae</a:t>
            </a:r>
            <a:r>
              <a:rPr lang="en-US" altLang="ko-KR" sz="2000" b="1" dirty="0"/>
              <a:t>]</a:t>
            </a:r>
          </a:p>
          <a:p>
            <a:endParaRPr lang="en-US" altLang="ko-KR" sz="2000" b="1" dirty="0"/>
          </a:p>
          <a:p>
            <a:r>
              <a:rPr lang="en-US" altLang="ko-KR" sz="2000" b="1" dirty="0"/>
              <a:t>A :</a:t>
            </a:r>
            <a:r>
              <a:rPr lang="ko-KR" altLang="en-US" sz="2000" b="1" dirty="0"/>
              <a:t> 그럼 이제 제니의 </a:t>
            </a:r>
            <a:r>
              <a:rPr lang="ko-KR" altLang="en-US" sz="2000" b="1" dirty="0">
                <a:solidFill>
                  <a:schemeClr val="accent6">
                    <a:lumMod val="75000"/>
                  </a:schemeClr>
                </a:solidFill>
              </a:rPr>
              <a:t>등수가</a:t>
            </a:r>
            <a:r>
              <a:rPr lang="ko-KR" altLang="en-US" sz="2000" b="1" dirty="0"/>
              <a:t> 궁금한데</a:t>
            </a:r>
            <a:r>
              <a:rPr lang="en-US" altLang="ko-KR" sz="2000" b="1" dirty="0"/>
              <a:t>?</a:t>
            </a:r>
          </a:p>
          <a:p>
            <a:r>
              <a:rPr lang="en-US" altLang="ko-KR" b="1" dirty="0"/>
              <a:t>[</a:t>
            </a:r>
            <a:r>
              <a:rPr lang="en-US" altLang="ko-KR" b="1" dirty="0" err="1"/>
              <a:t>geu-leom</a:t>
            </a:r>
            <a:r>
              <a:rPr lang="en-US" altLang="ko-KR" b="1" dirty="0"/>
              <a:t> </a:t>
            </a:r>
            <a:r>
              <a:rPr lang="en-US" altLang="ko-KR" b="1" dirty="0" err="1"/>
              <a:t>ije</a:t>
            </a:r>
            <a:r>
              <a:rPr lang="en-US" altLang="ko-KR" b="1" dirty="0"/>
              <a:t> jenny </a:t>
            </a:r>
            <a:r>
              <a:rPr lang="en-US" altLang="ko-KR" b="1" dirty="0" err="1"/>
              <a:t>ui</a:t>
            </a:r>
            <a:r>
              <a:rPr lang="en-US" altLang="ko-KR" b="1" dirty="0"/>
              <a:t> </a:t>
            </a:r>
            <a:r>
              <a:rPr lang="en-US" altLang="ko-KR" b="1" dirty="0" err="1"/>
              <a:t>deungsu</a:t>
            </a:r>
            <a:r>
              <a:rPr lang="en-US" altLang="ko-KR" b="1" dirty="0"/>
              <a:t>-ga gung-</a:t>
            </a:r>
            <a:r>
              <a:rPr lang="en-US" altLang="ko-KR" b="1" dirty="0" err="1"/>
              <a:t>geum</a:t>
            </a:r>
            <a:r>
              <a:rPr lang="en-US" altLang="ko-KR" b="1" dirty="0"/>
              <a:t>-</a:t>
            </a:r>
            <a:r>
              <a:rPr lang="en-US" altLang="ko-KR" b="1" dirty="0" err="1"/>
              <a:t>han</a:t>
            </a:r>
            <a:r>
              <a:rPr lang="en-US" altLang="ko-KR" b="1" dirty="0"/>
              <a:t> de?]</a:t>
            </a:r>
          </a:p>
          <a:p>
            <a:r>
              <a:rPr lang="en-US" altLang="ko-KR" sz="2000" b="1" dirty="0"/>
              <a:t>B : </a:t>
            </a:r>
            <a:r>
              <a:rPr lang="ko-KR" altLang="en-US" sz="2000" b="1" dirty="0"/>
              <a:t>제니</a:t>
            </a:r>
            <a:r>
              <a:rPr lang="ko-KR" altLang="en-US" sz="2000" b="1" dirty="0">
                <a:solidFill>
                  <a:schemeClr val="accent6">
                    <a:lumMod val="75000"/>
                  </a:schemeClr>
                </a:solidFill>
              </a:rPr>
              <a:t>는</a:t>
            </a:r>
            <a:r>
              <a:rPr lang="ko-KR" altLang="en-US" sz="2000" b="1" dirty="0"/>
              <a:t> </a:t>
            </a:r>
            <a:r>
              <a:rPr lang="en-US" altLang="ko-KR" sz="2000" b="1" dirty="0">
                <a:solidFill>
                  <a:schemeClr val="accent2">
                    <a:lumMod val="75000"/>
                  </a:schemeClr>
                </a:solidFill>
              </a:rPr>
              <a:t>3 </a:t>
            </a:r>
            <a:r>
              <a:rPr lang="ko-KR" altLang="en-US" sz="2000" b="1" dirty="0" err="1">
                <a:solidFill>
                  <a:schemeClr val="accent2">
                    <a:lumMod val="75000"/>
                  </a:schemeClr>
                </a:solidFill>
              </a:rPr>
              <a:t>등이래</a:t>
            </a:r>
            <a:endParaRPr lang="en-US" altLang="ko-KR" sz="20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ko-KR" sz="2000" b="1" dirty="0"/>
              <a:t>[jenny </a:t>
            </a:r>
            <a:r>
              <a:rPr lang="en-US" altLang="ko-KR" sz="2000" b="1" dirty="0" err="1"/>
              <a:t>neun</a:t>
            </a:r>
            <a:r>
              <a:rPr lang="en-US" altLang="ko-KR" sz="2000" b="1" dirty="0"/>
              <a:t> </a:t>
            </a:r>
            <a:r>
              <a:rPr lang="en-US" altLang="ko-KR" sz="2000" b="1" dirty="0" err="1"/>
              <a:t>sam-deung</a:t>
            </a:r>
            <a:r>
              <a:rPr lang="en-US" altLang="ko-KR" sz="2000" b="1" dirty="0"/>
              <a:t> I </a:t>
            </a:r>
            <a:r>
              <a:rPr lang="en-US" altLang="ko-KR" sz="2000" b="1" dirty="0" err="1"/>
              <a:t>lae</a:t>
            </a:r>
            <a:r>
              <a:rPr lang="en-US" altLang="ko-KR" sz="2000" b="1" dirty="0"/>
              <a:t>]</a:t>
            </a:r>
          </a:p>
          <a:p>
            <a:endParaRPr lang="en-US" altLang="ko-KR" sz="2000" b="1" dirty="0"/>
          </a:p>
          <a:p>
            <a:r>
              <a:rPr lang="en-US" altLang="ko-KR" sz="2000" b="1" dirty="0"/>
              <a:t>A: </a:t>
            </a:r>
            <a:r>
              <a:rPr lang="ko-KR" altLang="en-US" sz="2000" b="1" dirty="0"/>
              <a:t>정국이는 </a:t>
            </a:r>
            <a:r>
              <a:rPr lang="ko-KR" altLang="en-US" sz="2000" b="1" dirty="0">
                <a:solidFill>
                  <a:schemeClr val="accent6">
                    <a:lumMod val="75000"/>
                  </a:schemeClr>
                </a:solidFill>
              </a:rPr>
              <a:t>몇 등</a:t>
            </a:r>
            <a:r>
              <a:rPr lang="ko-KR" altLang="en-US" sz="2000" b="1" dirty="0"/>
              <a:t>인데</a:t>
            </a:r>
            <a:r>
              <a:rPr lang="en-US" altLang="ko-KR" sz="2000" b="1" dirty="0"/>
              <a:t>?</a:t>
            </a:r>
          </a:p>
          <a:p>
            <a:r>
              <a:rPr lang="en-US" altLang="ko-KR" sz="2000" b="1" dirty="0"/>
              <a:t>[</a:t>
            </a:r>
            <a:r>
              <a:rPr lang="en-US" altLang="ko-KR" sz="2000" b="1" dirty="0" err="1"/>
              <a:t>jung</a:t>
            </a:r>
            <a:r>
              <a:rPr lang="en-US" altLang="ko-KR" sz="2000" b="1" dirty="0"/>
              <a:t> gook I </a:t>
            </a:r>
            <a:r>
              <a:rPr lang="en-US" altLang="ko-KR" sz="2000" b="1" dirty="0" err="1"/>
              <a:t>neun</a:t>
            </a:r>
            <a:r>
              <a:rPr lang="en-US" altLang="ko-KR" sz="2000" b="1" dirty="0"/>
              <a:t> </a:t>
            </a:r>
            <a:r>
              <a:rPr lang="en-US" altLang="ko-KR" sz="2000" b="1" dirty="0" err="1"/>
              <a:t>myeot</a:t>
            </a:r>
            <a:r>
              <a:rPr lang="en-US" altLang="ko-KR" sz="2000" b="1" dirty="0"/>
              <a:t> </a:t>
            </a:r>
            <a:r>
              <a:rPr lang="en-US" altLang="ko-KR" sz="2000" b="1" dirty="0" err="1"/>
              <a:t>deung-inde</a:t>
            </a:r>
            <a:r>
              <a:rPr lang="en-US" altLang="ko-KR" sz="2000" b="1" dirty="0"/>
              <a:t>?]</a:t>
            </a:r>
          </a:p>
          <a:p>
            <a:r>
              <a:rPr lang="en-US" altLang="ko-KR" sz="2000" b="1" dirty="0"/>
              <a:t>B : </a:t>
            </a:r>
            <a:r>
              <a:rPr lang="ko-KR" altLang="en-US" sz="2000" b="1" dirty="0"/>
              <a:t>정국이</a:t>
            </a:r>
            <a:r>
              <a:rPr lang="ko-KR" altLang="en-US" sz="2000" b="1" dirty="0">
                <a:solidFill>
                  <a:schemeClr val="accent6">
                    <a:lumMod val="75000"/>
                  </a:schemeClr>
                </a:solidFill>
              </a:rPr>
              <a:t>는</a:t>
            </a:r>
            <a:r>
              <a:rPr lang="ko-KR" altLang="en-US" sz="2000" b="1" dirty="0"/>
              <a:t> </a:t>
            </a:r>
            <a:r>
              <a:rPr lang="ko-KR" altLang="en-US" sz="2000" b="1" dirty="0">
                <a:solidFill>
                  <a:schemeClr val="accent2">
                    <a:lumMod val="75000"/>
                  </a:schemeClr>
                </a:solidFill>
              </a:rPr>
              <a:t>꼴등이래</a:t>
            </a:r>
            <a:endParaRPr lang="en-US" altLang="ko-KR" sz="20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ko-KR" sz="2000" b="1" dirty="0"/>
              <a:t>[Jung gook I </a:t>
            </a:r>
            <a:r>
              <a:rPr lang="en-US" altLang="ko-KR" sz="2000" b="1" dirty="0" err="1"/>
              <a:t>neun</a:t>
            </a:r>
            <a:r>
              <a:rPr lang="en-US" altLang="ko-KR" sz="2000" b="1" dirty="0"/>
              <a:t> </a:t>
            </a:r>
            <a:r>
              <a:rPr lang="en-US" altLang="ko-KR" sz="2000" b="1" dirty="0" err="1"/>
              <a:t>kkol</a:t>
            </a:r>
            <a:r>
              <a:rPr lang="en-US" altLang="ko-KR" sz="2000" b="1" dirty="0"/>
              <a:t>-</a:t>
            </a:r>
            <a:r>
              <a:rPr lang="en-US" altLang="ko-KR" sz="2000" b="1" dirty="0" err="1"/>
              <a:t>deung</a:t>
            </a:r>
            <a:r>
              <a:rPr lang="en-US" altLang="ko-KR" sz="2000" b="1" dirty="0"/>
              <a:t>-I </a:t>
            </a:r>
            <a:r>
              <a:rPr lang="en-US" altLang="ko-KR" sz="2000" b="1" dirty="0" err="1"/>
              <a:t>lae</a:t>
            </a:r>
            <a:r>
              <a:rPr lang="en-US" altLang="ko-KR" sz="2000" b="1" dirty="0"/>
              <a:t>]</a:t>
            </a:r>
          </a:p>
          <a:p>
            <a:endParaRPr lang="en-US" altLang="ko-KR" sz="2000" b="1" dirty="0"/>
          </a:p>
          <a:p>
            <a:endParaRPr lang="en-US" altLang="ko-KR" sz="2000" b="1" dirty="0"/>
          </a:p>
          <a:p>
            <a:endParaRPr lang="en-US" altLang="ko-KR" sz="2000" b="1" dirty="0"/>
          </a:p>
          <a:p>
            <a:endParaRPr lang="en-US" altLang="ko-KR" sz="20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C777F4-98E6-4276-8D86-F50B9146F193}"/>
              </a:ext>
            </a:extLst>
          </p:cNvPr>
          <p:cNvSpPr txBox="1"/>
          <p:nvPr/>
        </p:nvSpPr>
        <p:spPr>
          <a:xfrm>
            <a:off x="6628524" y="1300357"/>
            <a:ext cx="536821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/>
              <a:t>A Hey, who is the number one?</a:t>
            </a:r>
          </a:p>
          <a:p>
            <a:r>
              <a:rPr lang="en-US" altLang="ko-KR" sz="2000" b="1" dirty="0"/>
              <a:t>B Jimin is number one</a:t>
            </a:r>
          </a:p>
          <a:p>
            <a:endParaRPr lang="en-US" altLang="ko-KR" sz="2000" b="1" dirty="0"/>
          </a:p>
          <a:p>
            <a:endParaRPr lang="en-US" altLang="ko-KR" sz="2000" b="1" dirty="0"/>
          </a:p>
          <a:p>
            <a:r>
              <a:rPr lang="en-US" altLang="ko-KR" sz="2000" b="1" dirty="0"/>
              <a:t>A Then who is second?</a:t>
            </a:r>
          </a:p>
          <a:p>
            <a:r>
              <a:rPr lang="en-US" altLang="ko-KR" sz="2000" b="1" dirty="0"/>
              <a:t>B G-dragon is second</a:t>
            </a:r>
          </a:p>
          <a:p>
            <a:endParaRPr lang="en-US" altLang="ko-KR" sz="2000" b="1" dirty="0"/>
          </a:p>
          <a:p>
            <a:endParaRPr lang="en-US" altLang="ko-KR" sz="2000" b="1" dirty="0"/>
          </a:p>
          <a:p>
            <a:r>
              <a:rPr lang="en-US" altLang="ko-KR" sz="2000" b="1" dirty="0"/>
              <a:t>A So now I’m curious about Jenny’s rank?</a:t>
            </a:r>
          </a:p>
          <a:p>
            <a:r>
              <a:rPr lang="en-US" altLang="ko-KR" sz="2000" b="1" dirty="0"/>
              <a:t>B Jenny is in third place</a:t>
            </a:r>
          </a:p>
          <a:p>
            <a:endParaRPr lang="en-US" altLang="ko-KR" sz="2000" b="1" dirty="0"/>
          </a:p>
          <a:p>
            <a:endParaRPr lang="en-US" altLang="ko-KR" sz="2000" b="1" dirty="0"/>
          </a:p>
          <a:p>
            <a:r>
              <a:rPr lang="en-US" altLang="ko-KR" sz="2000" b="1" dirty="0"/>
              <a:t>A How about the rank of Jung-gook?</a:t>
            </a:r>
          </a:p>
          <a:p>
            <a:r>
              <a:rPr lang="en-US" altLang="ko-KR" sz="2000" b="1" dirty="0"/>
              <a:t>B Jung gook is the last place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11574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123825" y="152400"/>
            <a:ext cx="11944350" cy="6553200"/>
            <a:chOff x="123825" y="152400"/>
            <a:chExt cx="11944350" cy="6553200"/>
          </a:xfrm>
        </p:grpSpPr>
        <p:sp>
          <p:nvSpPr>
            <p:cNvPr id="6" name="사각형: 둥근 모서리 5">
              <a:extLst>
                <a:ext uri="{FF2B5EF4-FFF2-40B4-BE49-F238E27FC236}">
                  <a16:creationId xmlns:a16="http://schemas.microsoft.com/office/drawing/2014/main" id="{40432376-507C-4E07-BDB6-0396C1E39A60}"/>
                </a:ext>
              </a:extLst>
            </p:cNvPr>
            <p:cNvSpPr/>
            <p:nvPr/>
          </p:nvSpPr>
          <p:spPr>
            <a:xfrm>
              <a:off x="123825" y="152400"/>
              <a:ext cx="11944350" cy="6553200"/>
            </a:xfrm>
            <a:prstGeom prst="roundRect">
              <a:avLst>
                <a:gd name="adj" fmla="val 1406"/>
              </a:avLst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사각형: 둥근 모서리 6">
              <a:extLst>
                <a:ext uri="{FF2B5EF4-FFF2-40B4-BE49-F238E27FC236}">
                  <a16:creationId xmlns:a16="http://schemas.microsoft.com/office/drawing/2014/main" id="{CE7B2092-F06A-41A6-A715-3A7AD45BE54A}"/>
                </a:ext>
              </a:extLst>
            </p:cNvPr>
            <p:cNvSpPr/>
            <p:nvPr/>
          </p:nvSpPr>
          <p:spPr>
            <a:xfrm>
              <a:off x="195262" y="219075"/>
              <a:ext cx="11801475" cy="6181725"/>
            </a:xfrm>
            <a:prstGeom prst="roundRect">
              <a:avLst>
                <a:gd name="adj" fmla="val 970"/>
              </a:avLst>
            </a:prstGeom>
            <a:solidFill>
              <a:schemeClr val="bg1"/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dist="76200" dir="2700000" algn="tl" rotWithShape="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08000" rtlCol="0" anchor="t"/>
            <a:lstStyle/>
            <a:p>
              <a:pPr algn="ctr" latinLnBrk="0">
                <a:defRPr/>
              </a:pPr>
              <a:r>
                <a:rPr lang="en-US" altLang="ko-KR" sz="32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Korean culture</a:t>
              </a:r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9C4370BB-59AA-4774-9612-2FB8BF37EC1F}"/>
                </a:ext>
              </a:extLst>
            </p:cNvPr>
            <p:cNvGrpSpPr/>
            <p:nvPr/>
          </p:nvGrpSpPr>
          <p:grpSpPr>
            <a:xfrm>
              <a:off x="341901" y="6412870"/>
              <a:ext cx="11301626" cy="261610"/>
              <a:chOff x="322851" y="6338085"/>
              <a:chExt cx="11301626" cy="261610"/>
            </a:xfrm>
          </p:grpSpPr>
          <p:cxnSp>
            <p:nvCxnSpPr>
              <p:cNvPr id="11" name="직선 연결선 10">
                <a:extLst>
                  <a:ext uri="{FF2B5EF4-FFF2-40B4-BE49-F238E27FC236}">
                    <a16:creationId xmlns:a16="http://schemas.microsoft.com/office/drawing/2014/main" id="{3A7909E5-BD51-4784-B97A-4846F68406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64248" y="6465631"/>
                <a:ext cx="7956000" cy="0"/>
              </a:xfrm>
              <a:prstGeom prst="line">
                <a:avLst/>
              </a:prstGeom>
              <a:ln w="25400">
                <a:solidFill>
                  <a:schemeClr val="bg1">
                    <a:lumMod val="9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직선 연결선 11">
                <a:extLst>
                  <a:ext uri="{FF2B5EF4-FFF2-40B4-BE49-F238E27FC236}">
                    <a16:creationId xmlns:a16="http://schemas.microsoft.com/office/drawing/2014/main" id="{AA79FED3-76B1-4AD1-B9D3-0C8C223C49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64248" y="6465810"/>
                <a:ext cx="6084000" cy="0"/>
              </a:xfrm>
              <a:prstGeom prst="line">
                <a:avLst/>
              </a:prstGeom>
              <a:ln w="34925">
                <a:solidFill>
                  <a:schemeClr val="accent1">
                    <a:lumMod val="75000"/>
                  </a:schemeClr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" name="Group 4">
                <a:extLst>
                  <a:ext uri="{FF2B5EF4-FFF2-40B4-BE49-F238E27FC236}">
                    <a16:creationId xmlns:a16="http://schemas.microsoft.com/office/drawing/2014/main" id="{8CFE0395-9849-4A07-8170-F1410B20A1C7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11147102" y="6425291"/>
                <a:ext cx="145274" cy="110757"/>
                <a:chOff x="3645" y="2013"/>
                <a:chExt cx="383" cy="292"/>
              </a:xfrm>
              <a:solidFill>
                <a:schemeClr val="tx1">
                  <a:lumMod val="95000"/>
                  <a:lumOff val="5000"/>
                </a:schemeClr>
              </a:solidFill>
            </p:grpSpPr>
            <p:sp>
              <p:nvSpPr>
                <p:cNvPr id="21" name="Freeform 6">
                  <a:extLst>
                    <a:ext uri="{FF2B5EF4-FFF2-40B4-BE49-F238E27FC236}">
                      <a16:creationId xmlns:a16="http://schemas.microsoft.com/office/drawing/2014/main" id="{FF5811EA-2037-45E7-82C2-5F1966567C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261"/>
                  <a:ext cx="294" cy="39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3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1 h 348"/>
                    <a:gd name="T12" fmla="*/ 2607 w 2647"/>
                    <a:gd name="T13" fmla="*/ 61 h 348"/>
                    <a:gd name="T14" fmla="*/ 2624 w 2647"/>
                    <a:gd name="T15" fmla="*/ 86 h 348"/>
                    <a:gd name="T16" fmla="*/ 2636 w 2647"/>
                    <a:gd name="T17" fmla="*/ 113 h 348"/>
                    <a:gd name="T18" fmla="*/ 2645 w 2647"/>
                    <a:gd name="T19" fmla="*/ 143 h 348"/>
                    <a:gd name="T20" fmla="*/ 2647 w 2647"/>
                    <a:gd name="T21" fmla="*/ 174 h 348"/>
                    <a:gd name="T22" fmla="*/ 2645 w 2647"/>
                    <a:gd name="T23" fmla="*/ 205 h 348"/>
                    <a:gd name="T24" fmla="*/ 2636 w 2647"/>
                    <a:gd name="T25" fmla="*/ 235 h 348"/>
                    <a:gd name="T26" fmla="*/ 2624 w 2647"/>
                    <a:gd name="T27" fmla="*/ 261 h 348"/>
                    <a:gd name="T28" fmla="*/ 2607 w 2647"/>
                    <a:gd name="T29" fmla="*/ 286 h 348"/>
                    <a:gd name="T30" fmla="*/ 2586 w 2647"/>
                    <a:gd name="T31" fmla="*/ 307 h 348"/>
                    <a:gd name="T32" fmla="*/ 2562 w 2647"/>
                    <a:gd name="T33" fmla="*/ 324 h 348"/>
                    <a:gd name="T34" fmla="*/ 2535 w 2647"/>
                    <a:gd name="T35" fmla="*/ 337 h 348"/>
                    <a:gd name="T36" fmla="*/ 2507 w 2647"/>
                    <a:gd name="T37" fmla="*/ 345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5 h 348"/>
                    <a:gd name="T44" fmla="*/ 111 w 2647"/>
                    <a:gd name="T45" fmla="*/ 337 h 348"/>
                    <a:gd name="T46" fmla="*/ 85 w 2647"/>
                    <a:gd name="T47" fmla="*/ 324 h 348"/>
                    <a:gd name="T48" fmla="*/ 61 w 2647"/>
                    <a:gd name="T49" fmla="*/ 307 h 348"/>
                    <a:gd name="T50" fmla="*/ 40 w 2647"/>
                    <a:gd name="T51" fmla="*/ 286 h 348"/>
                    <a:gd name="T52" fmla="*/ 23 w 2647"/>
                    <a:gd name="T53" fmla="*/ 261 h 348"/>
                    <a:gd name="T54" fmla="*/ 10 w 2647"/>
                    <a:gd name="T55" fmla="*/ 235 h 348"/>
                    <a:gd name="T56" fmla="*/ 3 w 2647"/>
                    <a:gd name="T57" fmla="*/ 205 h 348"/>
                    <a:gd name="T58" fmla="*/ 0 w 2647"/>
                    <a:gd name="T59" fmla="*/ 174 h 348"/>
                    <a:gd name="T60" fmla="*/ 3 w 2647"/>
                    <a:gd name="T61" fmla="*/ 143 h 348"/>
                    <a:gd name="T62" fmla="*/ 10 w 2647"/>
                    <a:gd name="T63" fmla="*/ 113 h 348"/>
                    <a:gd name="T64" fmla="*/ 23 w 2647"/>
                    <a:gd name="T65" fmla="*/ 86 h 348"/>
                    <a:gd name="T66" fmla="*/ 40 w 2647"/>
                    <a:gd name="T67" fmla="*/ 61 h 348"/>
                    <a:gd name="T68" fmla="*/ 61 w 2647"/>
                    <a:gd name="T69" fmla="*/ 41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3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3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1"/>
                      </a:lnTo>
                      <a:lnTo>
                        <a:pt x="2607" y="61"/>
                      </a:lnTo>
                      <a:lnTo>
                        <a:pt x="2624" y="86"/>
                      </a:lnTo>
                      <a:lnTo>
                        <a:pt x="2636" y="113"/>
                      </a:lnTo>
                      <a:lnTo>
                        <a:pt x="2645" y="143"/>
                      </a:lnTo>
                      <a:lnTo>
                        <a:pt x="2647" y="174"/>
                      </a:lnTo>
                      <a:lnTo>
                        <a:pt x="2645" y="205"/>
                      </a:lnTo>
                      <a:lnTo>
                        <a:pt x="2636" y="235"/>
                      </a:lnTo>
                      <a:lnTo>
                        <a:pt x="2624" y="261"/>
                      </a:lnTo>
                      <a:lnTo>
                        <a:pt x="2607" y="286"/>
                      </a:lnTo>
                      <a:lnTo>
                        <a:pt x="2586" y="307"/>
                      </a:lnTo>
                      <a:lnTo>
                        <a:pt x="2562" y="324"/>
                      </a:lnTo>
                      <a:lnTo>
                        <a:pt x="2535" y="337"/>
                      </a:lnTo>
                      <a:lnTo>
                        <a:pt x="2507" y="345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5"/>
                      </a:lnTo>
                      <a:lnTo>
                        <a:pt x="111" y="337"/>
                      </a:lnTo>
                      <a:lnTo>
                        <a:pt x="85" y="324"/>
                      </a:lnTo>
                      <a:lnTo>
                        <a:pt x="61" y="307"/>
                      </a:lnTo>
                      <a:lnTo>
                        <a:pt x="40" y="286"/>
                      </a:lnTo>
                      <a:lnTo>
                        <a:pt x="23" y="261"/>
                      </a:lnTo>
                      <a:lnTo>
                        <a:pt x="10" y="235"/>
                      </a:lnTo>
                      <a:lnTo>
                        <a:pt x="3" y="205"/>
                      </a:lnTo>
                      <a:lnTo>
                        <a:pt x="0" y="174"/>
                      </a:lnTo>
                      <a:lnTo>
                        <a:pt x="3" y="143"/>
                      </a:lnTo>
                      <a:lnTo>
                        <a:pt x="10" y="113"/>
                      </a:lnTo>
                      <a:lnTo>
                        <a:pt x="23" y="86"/>
                      </a:lnTo>
                      <a:lnTo>
                        <a:pt x="40" y="61"/>
                      </a:lnTo>
                      <a:lnTo>
                        <a:pt x="61" y="41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3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" name="Freeform 7">
                  <a:extLst>
                    <a:ext uri="{FF2B5EF4-FFF2-40B4-BE49-F238E27FC236}">
                      <a16:creationId xmlns:a16="http://schemas.microsoft.com/office/drawing/2014/main" id="{E30628CD-89EF-4297-997C-AE5CE99450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140"/>
                  <a:ext cx="294" cy="38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3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2 h 348"/>
                    <a:gd name="T12" fmla="*/ 2607 w 2647"/>
                    <a:gd name="T13" fmla="*/ 62 h 348"/>
                    <a:gd name="T14" fmla="*/ 2624 w 2647"/>
                    <a:gd name="T15" fmla="*/ 87 h 348"/>
                    <a:gd name="T16" fmla="*/ 2636 w 2647"/>
                    <a:gd name="T17" fmla="*/ 114 h 348"/>
                    <a:gd name="T18" fmla="*/ 2645 w 2647"/>
                    <a:gd name="T19" fmla="*/ 143 h 348"/>
                    <a:gd name="T20" fmla="*/ 2647 w 2647"/>
                    <a:gd name="T21" fmla="*/ 174 h 348"/>
                    <a:gd name="T22" fmla="*/ 2645 w 2647"/>
                    <a:gd name="T23" fmla="*/ 205 h 348"/>
                    <a:gd name="T24" fmla="*/ 2636 w 2647"/>
                    <a:gd name="T25" fmla="*/ 235 h 348"/>
                    <a:gd name="T26" fmla="*/ 2624 w 2647"/>
                    <a:gd name="T27" fmla="*/ 262 h 348"/>
                    <a:gd name="T28" fmla="*/ 2607 w 2647"/>
                    <a:gd name="T29" fmla="*/ 286 h 348"/>
                    <a:gd name="T30" fmla="*/ 2586 w 2647"/>
                    <a:gd name="T31" fmla="*/ 307 h 348"/>
                    <a:gd name="T32" fmla="*/ 2562 w 2647"/>
                    <a:gd name="T33" fmla="*/ 325 h 348"/>
                    <a:gd name="T34" fmla="*/ 2535 w 2647"/>
                    <a:gd name="T35" fmla="*/ 338 h 348"/>
                    <a:gd name="T36" fmla="*/ 2507 w 2647"/>
                    <a:gd name="T37" fmla="*/ 345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5 h 348"/>
                    <a:gd name="T44" fmla="*/ 111 w 2647"/>
                    <a:gd name="T45" fmla="*/ 338 h 348"/>
                    <a:gd name="T46" fmla="*/ 85 w 2647"/>
                    <a:gd name="T47" fmla="*/ 325 h 348"/>
                    <a:gd name="T48" fmla="*/ 61 w 2647"/>
                    <a:gd name="T49" fmla="*/ 307 h 348"/>
                    <a:gd name="T50" fmla="*/ 40 w 2647"/>
                    <a:gd name="T51" fmla="*/ 286 h 348"/>
                    <a:gd name="T52" fmla="*/ 23 w 2647"/>
                    <a:gd name="T53" fmla="*/ 262 h 348"/>
                    <a:gd name="T54" fmla="*/ 10 w 2647"/>
                    <a:gd name="T55" fmla="*/ 235 h 348"/>
                    <a:gd name="T56" fmla="*/ 3 w 2647"/>
                    <a:gd name="T57" fmla="*/ 205 h 348"/>
                    <a:gd name="T58" fmla="*/ 0 w 2647"/>
                    <a:gd name="T59" fmla="*/ 174 h 348"/>
                    <a:gd name="T60" fmla="*/ 3 w 2647"/>
                    <a:gd name="T61" fmla="*/ 143 h 348"/>
                    <a:gd name="T62" fmla="*/ 10 w 2647"/>
                    <a:gd name="T63" fmla="*/ 114 h 348"/>
                    <a:gd name="T64" fmla="*/ 23 w 2647"/>
                    <a:gd name="T65" fmla="*/ 87 h 348"/>
                    <a:gd name="T66" fmla="*/ 40 w 2647"/>
                    <a:gd name="T67" fmla="*/ 62 h 348"/>
                    <a:gd name="T68" fmla="*/ 61 w 2647"/>
                    <a:gd name="T69" fmla="*/ 42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3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3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2"/>
                      </a:lnTo>
                      <a:lnTo>
                        <a:pt x="2607" y="62"/>
                      </a:lnTo>
                      <a:lnTo>
                        <a:pt x="2624" y="87"/>
                      </a:lnTo>
                      <a:lnTo>
                        <a:pt x="2636" y="114"/>
                      </a:lnTo>
                      <a:lnTo>
                        <a:pt x="2645" y="143"/>
                      </a:lnTo>
                      <a:lnTo>
                        <a:pt x="2647" y="174"/>
                      </a:lnTo>
                      <a:lnTo>
                        <a:pt x="2645" y="205"/>
                      </a:lnTo>
                      <a:lnTo>
                        <a:pt x="2636" y="235"/>
                      </a:lnTo>
                      <a:lnTo>
                        <a:pt x="2624" y="262"/>
                      </a:lnTo>
                      <a:lnTo>
                        <a:pt x="2607" y="286"/>
                      </a:lnTo>
                      <a:lnTo>
                        <a:pt x="2586" y="307"/>
                      </a:lnTo>
                      <a:lnTo>
                        <a:pt x="2562" y="325"/>
                      </a:lnTo>
                      <a:lnTo>
                        <a:pt x="2535" y="338"/>
                      </a:lnTo>
                      <a:lnTo>
                        <a:pt x="2507" y="345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5"/>
                      </a:lnTo>
                      <a:lnTo>
                        <a:pt x="111" y="338"/>
                      </a:lnTo>
                      <a:lnTo>
                        <a:pt x="85" y="325"/>
                      </a:lnTo>
                      <a:lnTo>
                        <a:pt x="61" y="307"/>
                      </a:lnTo>
                      <a:lnTo>
                        <a:pt x="40" y="286"/>
                      </a:lnTo>
                      <a:lnTo>
                        <a:pt x="23" y="262"/>
                      </a:lnTo>
                      <a:lnTo>
                        <a:pt x="10" y="235"/>
                      </a:lnTo>
                      <a:lnTo>
                        <a:pt x="3" y="205"/>
                      </a:lnTo>
                      <a:lnTo>
                        <a:pt x="0" y="174"/>
                      </a:lnTo>
                      <a:lnTo>
                        <a:pt x="3" y="143"/>
                      </a:lnTo>
                      <a:lnTo>
                        <a:pt x="10" y="114"/>
                      </a:lnTo>
                      <a:lnTo>
                        <a:pt x="23" y="87"/>
                      </a:lnTo>
                      <a:lnTo>
                        <a:pt x="40" y="62"/>
                      </a:lnTo>
                      <a:lnTo>
                        <a:pt x="61" y="42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3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" name="Freeform 8">
                  <a:extLst>
                    <a:ext uri="{FF2B5EF4-FFF2-40B4-BE49-F238E27FC236}">
                      <a16:creationId xmlns:a16="http://schemas.microsoft.com/office/drawing/2014/main" id="{CA844928-BCDF-47EA-B8BC-6E4EF2319E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018"/>
                  <a:ext cx="294" cy="39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2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1 h 348"/>
                    <a:gd name="T12" fmla="*/ 2607 w 2647"/>
                    <a:gd name="T13" fmla="*/ 62 h 348"/>
                    <a:gd name="T14" fmla="*/ 2624 w 2647"/>
                    <a:gd name="T15" fmla="*/ 86 h 348"/>
                    <a:gd name="T16" fmla="*/ 2636 w 2647"/>
                    <a:gd name="T17" fmla="*/ 113 h 348"/>
                    <a:gd name="T18" fmla="*/ 2645 w 2647"/>
                    <a:gd name="T19" fmla="*/ 143 h 348"/>
                    <a:gd name="T20" fmla="*/ 2647 w 2647"/>
                    <a:gd name="T21" fmla="*/ 175 h 348"/>
                    <a:gd name="T22" fmla="*/ 2645 w 2647"/>
                    <a:gd name="T23" fmla="*/ 206 h 348"/>
                    <a:gd name="T24" fmla="*/ 2636 w 2647"/>
                    <a:gd name="T25" fmla="*/ 235 h 348"/>
                    <a:gd name="T26" fmla="*/ 2624 w 2647"/>
                    <a:gd name="T27" fmla="*/ 262 h 348"/>
                    <a:gd name="T28" fmla="*/ 2607 w 2647"/>
                    <a:gd name="T29" fmla="*/ 287 h 348"/>
                    <a:gd name="T30" fmla="*/ 2586 w 2647"/>
                    <a:gd name="T31" fmla="*/ 307 h 348"/>
                    <a:gd name="T32" fmla="*/ 2562 w 2647"/>
                    <a:gd name="T33" fmla="*/ 324 h 348"/>
                    <a:gd name="T34" fmla="*/ 2535 w 2647"/>
                    <a:gd name="T35" fmla="*/ 337 h 348"/>
                    <a:gd name="T36" fmla="*/ 2507 w 2647"/>
                    <a:gd name="T37" fmla="*/ 346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6 h 348"/>
                    <a:gd name="T44" fmla="*/ 111 w 2647"/>
                    <a:gd name="T45" fmla="*/ 337 h 348"/>
                    <a:gd name="T46" fmla="*/ 85 w 2647"/>
                    <a:gd name="T47" fmla="*/ 324 h 348"/>
                    <a:gd name="T48" fmla="*/ 61 w 2647"/>
                    <a:gd name="T49" fmla="*/ 307 h 348"/>
                    <a:gd name="T50" fmla="*/ 40 w 2647"/>
                    <a:gd name="T51" fmla="*/ 287 h 348"/>
                    <a:gd name="T52" fmla="*/ 23 w 2647"/>
                    <a:gd name="T53" fmla="*/ 262 h 348"/>
                    <a:gd name="T54" fmla="*/ 10 w 2647"/>
                    <a:gd name="T55" fmla="*/ 235 h 348"/>
                    <a:gd name="T56" fmla="*/ 3 w 2647"/>
                    <a:gd name="T57" fmla="*/ 206 h 348"/>
                    <a:gd name="T58" fmla="*/ 0 w 2647"/>
                    <a:gd name="T59" fmla="*/ 175 h 348"/>
                    <a:gd name="T60" fmla="*/ 3 w 2647"/>
                    <a:gd name="T61" fmla="*/ 143 h 348"/>
                    <a:gd name="T62" fmla="*/ 10 w 2647"/>
                    <a:gd name="T63" fmla="*/ 113 h 348"/>
                    <a:gd name="T64" fmla="*/ 23 w 2647"/>
                    <a:gd name="T65" fmla="*/ 86 h 348"/>
                    <a:gd name="T66" fmla="*/ 40 w 2647"/>
                    <a:gd name="T67" fmla="*/ 62 h 348"/>
                    <a:gd name="T68" fmla="*/ 61 w 2647"/>
                    <a:gd name="T69" fmla="*/ 41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2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2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1"/>
                      </a:lnTo>
                      <a:lnTo>
                        <a:pt x="2607" y="62"/>
                      </a:lnTo>
                      <a:lnTo>
                        <a:pt x="2624" y="86"/>
                      </a:lnTo>
                      <a:lnTo>
                        <a:pt x="2636" y="113"/>
                      </a:lnTo>
                      <a:lnTo>
                        <a:pt x="2645" y="143"/>
                      </a:lnTo>
                      <a:lnTo>
                        <a:pt x="2647" y="175"/>
                      </a:lnTo>
                      <a:lnTo>
                        <a:pt x="2645" y="206"/>
                      </a:lnTo>
                      <a:lnTo>
                        <a:pt x="2636" y="235"/>
                      </a:lnTo>
                      <a:lnTo>
                        <a:pt x="2624" y="262"/>
                      </a:lnTo>
                      <a:lnTo>
                        <a:pt x="2607" y="287"/>
                      </a:lnTo>
                      <a:lnTo>
                        <a:pt x="2586" y="307"/>
                      </a:lnTo>
                      <a:lnTo>
                        <a:pt x="2562" y="324"/>
                      </a:lnTo>
                      <a:lnTo>
                        <a:pt x="2535" y="337"/>
                      </a:lnTo>
                      <a:lnTo>
                        <a:pt x="2507" y="346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6"/>
                      </a:lnTo>
                      <a:lnTo>
                        <a:pt x="111" y="337"/>
                      </a:lnTo>
                      <a:lnTo>
                        <a:pt x="85" y="324"/>
                      </a:lnTo>
                      <a:lnTo>
                        <a:pt x="61" y="307"/>
                      </a:lnTo>
                      <a:lnTo>
                        <a:pt x="40" y="287"/>
                      </a:lnTo>
                      <a:lnTo>
                        <a:pt x="23" y="262"/>
                      </a:lnTo>
                      <a:lnTo>
                        <a:pt x="10" y="235"/>
                      </a:lnTo>
                      <a:lnTo>
                        <a:pt x="3" y="206"/>
                      </a:lnTo>
                      <a:lnTo>
                        <a:pt x="0" y="175"/>
                      </a:lnTo>
                      <a:lnTo>
                        <a:pt x="3" y="143"/>
                      </a:lnTo>
                      <a:lnTo>
                        <a:pt x="10" y="113"/>
                      </a:lnTo>
                      <a:lnTo>
                        <a:pt x="23" y="86"/>
                      </a:lnTo>
                      <a:lnTo>
                        <a:pt x="40" y="62"/>
                      </a:lnTo>
                      <a:lnTo>
                        <a:pt x="61" y="41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2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4" name="Freeform 9">
                  <a:extLst>
                    <a:ext uri="{FF2B5EF4-FFF2-40B4-BE49-F238E27FC236}">
                      <a16:creationId xmlns:a16="http://schemas.microsoft.com/office/drawing/2014/main" id="{591A89C0-C1A9-4BD9-8E9A-E529B90E5C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01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3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5 h 467"/>
                    <a:gd name="T10" fmla="*/ 395 w 462"/>
                    <a:gd name="T11" fmla="*/ 68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59 h 467"/>
                    <a:gd name="T18" fmla="*/ 458 w 462"/>
                    <a:gd name="T19" fmla="*/ 196 h 467"/>
                    <a:gd name="T20" fmla="*/ 462 w 462"/>
                    <a:gd name="T21" fmla="*/ 234 h 467"/>
                    <a:gd name="T22" fmla="*/ 458 w 462"/>
                    <a:gd name="T23" fmla="*/ 271 h 467"/>
                    <a:gd name="T24" fmla="*/ 450 w 462"/>
                    <a:gd name="T25" fmla="*/ 308 h 467"/>
                    <a:gd name="T26" fmla="*/ 436 w 462"/>
                    <a:gd name="T27" fmla="*/ 341 h 467"/>
                    <a:gd name="T28" fmla="*/ 417 w 462"/>
                    <a:gd name="T29" fmla="*/ 371 h 467"/>
                    <a:gd name="T30" fmla="*/ 395 w 462"/>
                    <a:gd name="T31" fmla="*/ 399 h 467"/>
                    <a:gd name="T32" fmla="*/ 367 w 462"/>
                    <a:gd name="T33" fmla="*/ 422 h 467"/>
                    <a:gd name="T34" fmla="*/ 337 w 462"/>
                    <a:gd name="T35" fmla="*/ 441 h 467"/>
                    <a:gd name="T36" fmla="*/ 304 w 462"/>
                    <a:gd name="T37" fmla="*/ 455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5 h 467"/>
                    <a:gd name="T46" fmla="*/ 124 w 462"/>
                    <a:gd name="T47" fmla="*/ 441 h 467"/>
                    <a:gd name="T48" fmla="*/ 95 w 462"/>
                    <a:gd name="T49" fmla="*/ 422 h 467"/>
                    <a:gd name="T50" fmla="*/ 68 w 462"/>
                    <a:gd name="T51" fmla="*/ 399 h 467"/>
                    <a:gd name="T52" fmla="*/ 45 w 462"/>
                    <a:gd name="T53" fmla="*/ 371 h 467"/>
                    <a:gd name="T54" fmla="*/ 26 w 462"/>
                    <a:gd name="T55" fmla="*/ 341 h 467"/>
                    <a:gd name="T56" fmla="*/ 12 w 462"/>
                    <a:gd name="T57" fmla="*/ 308 h 467"/>
                    <a:gd name="T58" fmla="*/ 3 w 462"/>
                    <a:gd name="T59" fmla="*/ 271 h 467"/>
                    <a:gd name="T60" fmla="*/ 0 w 462"/>
                    <a:gd name="T61" fmla="*/ 234 h 467"/>
                    <a:gd name="T62" fmla="*/ 3 w 462"/>
                    <a:gd name="T63" fmla="*/ 196 h 467"/>
                    <a:gd name="T64" fmla="*/ 12 w 462"/>
                    <a:gd name="T65" fmla="*/ 159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8 h 467"/>
                    <a:gd name="T72" fmla="*/ 95 w 462"/>
                    <a:gd name="T73" fmla="*/ 45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3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3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5"/>
                      </a:lnTo>
                      <a:lnTo>
                        <a:pt x="395" y="68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59"/>
                      </a:lnTo>
                      <a:lnTo>
                        <a:pt x="458" y="196"/>
                      </a:lnTo>
                      <a:lnTo>
                        <a:pt x="462" y="234"/>
                      </a:lnTo>
                      <a:lnTo>
                        <a:pt x="458" y="271"/>
                      </a:lnTo>
                      <a:lnTo>
                        <a:pt x="450" y="308"/>
                      </a:lnTo>
                      <a:lnTo>
                        <a:pt x="436" y="341"/>
                      </a:lnTo>
                      <a:lnTo>
                        <a:pt x="417" y="371"/>
                      </a:lnTo>
                      <a:lnTo>
                        <a:pt x="395" y="399"/>
                      </a:lnTo>
                      <a:lnTo>
                        <a:pt x="367" y="422"/>
                      </a:lnTo>
                      <a:lnTo>
                        <a:pt x="337" y="441"/>
                      </a:lnTo>
                      <a:lnTo>
                        <a:pt x="304" y="455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5"/>
                      </a:lnTo>
                      <a:lnTo>
                        <a:pt x="124" y="441"/>
                      </a:lnTo>
                      <a:lnTo>
                        <a:pt x="95" y="422"/>
                      </a:lnTo>
                      <a:lnTo>
                        <a:pt x="68" y="399"/>
                      </a:lnTo>
                      <a:lnTo>
                        <a:pt x="45" y="371"/>
                      </a:lnTo>
                      <a:lnTo>
                        <a:pt x="26" y="341"/>
                      </a:lnTo>
                      <a:lnTo>
                        <a:pt x="12" y="308"/>
                      </a:lnTo>
                      <a:lnTo>
                        <a:pt x="3" y="271"/>
                      </a:lnTo>
                      <a:lnTo>
                        <a:pt x="0" y="234"/>
                      </a:lnTo>
                      <a:lnTo>
                        <a:pt x="3" y="196"/>
                      </a:lnTo>
                      <a:lnTo>
                        <a:pt x="12" y="159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8"/>
                      </a:lnTo>
                      <a:lnTo>
                        <a:pt x="95" y="45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3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5" name="Freeform 10">
                  <a:extLst>
                    <a:ext uri="{FF2B5EF4-FFF2-40B4-BE49-F238E27FC236}">
                      <a16:creationId xmlns:a16="http://schemas.microsoft.com/office/drawing/2014/main" id="{5BE32EE4-D845-4E50-BC33-16F26D4951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13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4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6 h 467"/>
                    <a:gd name="T10" fmla="*/ 395 w 462"/>
                    <a:gd name="T11" fmla="*/ 69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61 h 467"/>
                    <a:gd name="T18" fmla="*/ 458 w 462"/>
                    <a:gd name="T19" fmla="*/ 196 h 467"/>
                    <a:gd name="T20" fmla="*/ 462 w 462"/>
                    <a:gd name="T21" fmla="*/ 234 h 467"/>
                    <a:gd name="T22" fmla="*/ 458 w 462"/>
                    <a:gd name="T23" fmla="*/ 272 h 467"/>
                    <a:gd name="T24" fmla="*/ 450 w 462"/>
                    <a:gd name="T25" fmla="*/ 308 h 467"/>
                    <a:gd name="T26" fmla="*/ 436 w 462"/>
                    <a:gd name="T27" fmla="*/ 342 h 467"/>
                    <a:gd name="T28" fmla="*/ 417 w 462"/>
                    <a:gd name="T29" fmla="*/ 372 h 467"/>
                    <a:gd name="T30" fmla="*/ 395 w 462"/>
                    <a:gd name="T31" fmla="*/ 400 h 467"/>
                    <a:gd name="T32" fmla="*/ 367 w 462"/>
                    <a:gd name="T33" fmla="*/ 422 h 467"/>
                    <a:gd name="T34" fmla="*/ 337 w 462"/>
                    <a:gd name="T35" fmla="*/ 442 h 467"/>
                    <a:gd name="T36" fmla="*/ 304 w 462"/>
                    <a:gd name="T37" fmla="*/ 456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6 h 467"/>
                    <a:gd name="T46" fmla="*/ 124 w 462"/>
                    <a:gd name="T47" fmla="*/ 442 h 467"/>
                    <a:gd name="T48" fmla="*/ 95 w 462"/>
                    <a:gd name="T49" fmla="*/ 422 h 467"/>
                    <a:gd name="T50" fmla="*/ 68 w 462"/>
                    <a:gd name="T51" fmla="*/ 400 h 467"/>
                    <a:gd name="T52" fmla="*/ 45 w 462"/>
                    <a:gd name="T53" fmla="*/ 372 h 467"/>
                    <a:gd name="T54" fmla="*/ 26 w 462"/>
                    <a:gd name="T55" fmla="*/ 342 h 467"/>
                    <a:gd name="T56" fmla="*/ 12 w 462"/>
                    <a:gd name="T57" fmla="*/ 308 h 467"/>
                    <a:gd name="T58" fmla="*/ 3 w 462"/>
                    <a:gd name="T59" fmla="*/ 272 h 467"/>
                    <a:gd name="T60" fmla="*/ 0 w 462"/>
                    <a:gd name="T61" fmla="*/ 234 h 467"/>
                    <a:gd name="T62" fmla="*/ 3 w 462"/>
                    <a:gd name="T63" fmla="*/ 196 h 467"/>
                    <a:gd name="T64" fmla="*/ 12 w 462"/>
                    <a:gd name="T65" fmla="*/ 161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9 h 467"/>
                    <a:gd name="T72" fmla="*/ 95 w 462"/>
                    <a:gd name="T73" fmla="*/ 46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4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4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6"/>
                      </a:lnTo>
                      <a:lnTo>
                        <a:pt x="395" y="69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61"/>
                      </a:lnTo>
                      <a:lnTo>
                        <a:pt x="458" y="196"/>
                      </a:lnTo>
                      <a:lnTo>
                        <a:pt x="462" y="234"/>
                      </a:lnTo>
                      <a:lnTo>
                        <a:pt x="458" y="272"/>
                      </a:lnTo>
                      <a:lnTo>
                        <a:pt x="450" y="308"/>
                      </a:lnTo>
                      <a:lnTo>
                        <a:pt x="436" y="342"/>
                      </a:lnTo>
                      <a:lnTo>
                        <a:pt x="417" y="372"/>
                      </a:lnTo>
                      <a:lnTo>
                        <a:pt x="395" y="400"/>
                      </a:lnTo>
                      <a:lnTo>
                        <a:pt x="367" y="422"/>
                      </a:lnTo>
                      <a:lnTo>
                        <a:pt x="337" y="442"/>
                      </a:lnTo>
                      <a:lnTo>
                        <a:pt x="304" y="456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6"/>
                      </a:lnTo>
                      <a:lnTo>
                        <a:pt x="124" y="442"/>
                      </a:lnTo>
                      <a:lnTo>
                        <a:pt x="95" y="422"/>
                      </a:lnTo>
                      <a:lnTo>
                        <a:pt x="68" y="400"/>
                      </a:lnTo>
                      <a:lnTo>
                        <a:pt x="45" y="372"/>
                      </a:lnTo>
                      <a:lnTo>
                        <a:pt x="26" y="342"/>
                      </a:lnTo>
                      <a:lnTo>
                        <a:pt x="12" y="308"/>
                      </a:lnTo>
                      <a:lnTo>
                        <a:pt x="3" y="272"/>
                      </a:lnTo>
                      <a:lnTo>
                        <a:pt x="0" y="234"/>
                      </a:lnTo>
                      <a:lnTo>
                        <a:pt x="3" y="196"/>
                      </a:lnTo>
                      <a:lnTo>
                        <a:pt x="12" y="161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9"/>
                      </a:lnTo>
                      <a:lnTo>
                        <a:pt x="95" y="46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4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" name="Freeform 11">
                  <a:extLst>
                    <a:ext uri="{FF2B5EF4-FFF2-40B4-BE49-F238E27FC236}">
                      <a16:creationId xmlns:a16="http://schemas.microsoft.com/office/drawing/2014/main" id="{D1565211-A394-4FE1-A5B7-9F23C8C578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25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3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5 h 467"/>
                    <a:gd name="T10" fmla="*/ 395 w 462"/>
                    <a:gd name="T11" fmla="*/ 69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60 h 467"/>
                    <a:gd name="T18" fmla="*/ 458 w 462"/>
                    <a:gd name="T19" fmla="*/ 196 h 467"/>
                    <a:gd name="T20" fmla="*/ 462 w 462"/>
                    <a:gd name="T21" fmla="*/ 233 h 467"/>
                    <a:gd name="T22" fmla="*/ 458 w 462"/>
                    <a:gd name="T23" fmla="*/ 271 h 467"/>
                    <a:gd name="T24" fmla="*/ 450 w 462"/>
                    <a:gd name="T25" fmla="*/ 308 h 467"/>
                    <a:gd name="T26" fmla="*/ 436 w 462"/>
                    <a:gd name="T27" fmla="*/ 341 h 467"/>
                    <a:gd name="T28" fmla="*/ 417 w 462"/>
                    <a:gd name="T29" fmla="*/ 371 h 467"/>
                    <a:gd name="T30" fmla="*/ 395 w 462"/>
                    <a:gd name="T31" fmla="*/ 399 h 467"/>
                    <a:gd name="T32" fmla="*/ 367 w 462"/>
                    <a:gd name="T33" fmla="*/ 422 h 467"/>
                    <a:gd name="T34" fmla="*/ 337 w 462"/>
                    <a:gd name="T35" fmla="*/ 441 h 467"/>
                    <a:gd name="T36" fmla="*/ 304 w 462"/>
                    <a:gd name="T37" fmla="*/ 455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5 h 467"/>
                    <a:gd name="T46" fmla="*/ 124 w 462"/>
                    <a:gd name="T47" fmla="*/ 441 h 467"/>
                    <a:gd name="T48" fmla="*/ 95 w 462"/>
                    <a:gd name="T49" fmla="*/ 422 h 467"/>
                    <a:gd name="T50" fmla="*/ 68 w 462"/>
                    <a:gd name="T51" fmla="*/ 399 h 467"/>
                    <a:gd name="T52" fmla="*/ 45 w 462"/>
                    <a:gd name="T53" fmla="*/ 371 h 467"/>
                    <a:gd name="T54" fmla="*/ 26 w 462"/>
                    <a:gd name="T55" fmla="*/ 341 h 467"/>
                    <a:gd name="T56" fmla="*/ 12 w 462"/>
                    <a:gd name="T57" fmla="*/ 308 h 467"/>
                    <a:gd name="T58" fmla="*/ 3 w 462"/>
                    <a:gd name="T59" fmla="*/ 271 h 467"/>
                    <a:gd name="T60" fmla="*/ 0 w 462"/>
                    <a:gd name="T61" fmla="*/ 233 h 467"/>
                    <a:gd name="T62" fmla="*/ 3 w 462"/>
                    <a:gd name="T63" fmla="*/ 196 h 467"/>
                    <a:gd name="T64" fmla="*/ 12 w 462"/>
                    <a:gd name="T65" fmla="*/ 160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9 h 467"/>
                    <a:gd name="T72" fmla="*/ 95 w 462"/>
                    <a:gd name="T73" fmla="*/ 45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3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3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5"/>
                      </a:lnTo>
                      <a:lnTo>
                        <a:pt x="395" y="69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60"/>
                      </a:lnTo>
                      <a:lnTo>
                        <a:pt x="458" y="196"/>
                      </a:lnTo>
                      <a:lnTo>
                        <a:pt x="462" y="233"/>
                      </a:lnTo>
                      <a:lnTo>
                        <a:pt x="458" y="271"/>
                      </a:lnTo>
                      <a:lnTo>
                        <a:pt x="450" y="308"/>
                      </a:lnTo>
                      <a:lnTo>
                        <a:pt x="436" y="341"/>
                      </a:lnTo>
                      <a:lnTo>
                        <a:pt x="417" y="371"/>
                      </a:lnTo>
                      <a:lnTo>
                        <a:pt x="395" y="399"/>
                      </a:lnTo>
                      <a:lnTo>
                        <a:pt x="367" y="422"/>
                      </a:lnTo>
                      <a:lnTo>
                        <a:pt x="337" y="441"/>
                      </a:lnTo>
                      <a:lnTo>
                        <a:pt x="304" y="455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5"/>
                      </a:lnTo>
                      <a:lnTo>
                        <a:pt x="124" y="441"/>
                      </a:lnTo>
                      <a:lnTo>
                        <a:pt x="95" y="422"/>
                      </a:lnTo>
                      <a:lnTo>
                        <a:pt x="68" y="399"/>
                      </a:lnTo>
                      <a:lnTo>
                        <a:pt x="45" y="371"/>
                      </a:lnTo>
                      <a:lnTo>
                        <a:pt x="26" y="341"/>
                      </a:lnTo>
                      <a:lnTo>
                        <a:pt x="12" y="308"/>
                      </a:lnTo>
                      <a:lnTo>
                        <a:pt x="3" y="271"/>
                      </a:lnTo>
                      <a:lnTo>
                        <a:pt x="0" y="233"/>
                      </a:lnTo>
                      <a:lnTo>
                        <a:pt x="3" y="196"/>
                      </a:lnTo>
                      <a:lnTo>
                        <a:pt x="12" y="160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9"/>
                      </a:lnTo>
                      <a:lnTo>
                        <a:pt x="95" y="45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3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4" name="직사각형 13">
                <a:extLst>
                  <a:ext uri="{FF2B5EF4-FFF2-40B4-BE49-F238E27FC236}">
                    <a16:creationId xmlns:a16="http://schemas.microsoft.com/office/drawing/2014/main" id="{C3B9092D-E44A-40E3-9F88-771FF6705EED}"/>
                  </a:ext>
                </a:extLst>
              </p:cNvPr>
              <p:cNvSpPr/>
              <p:nvPr/>
            </p:nvSpPr>
            <p:spPr>
              <a:xfrm>
                <a:off x="10271380" y="6363628"/>
                <a:ext cx="517269" cy="215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altLang="ko-KR" sz="8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21/</a:t>
                </a:r>
                <a:r>
                  <a:rPr lang="en-US" altLang="ko-KR" sz="4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35p</a:t>
                </a:r>
                <a:endParaRPr lang="ko-KR" altLang="en-US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15" name="사각형: 둥근 모서리 14">
                <a:extLst>
                  <a:ext uri="{FF2B5EF4-FFF2-40B4-BE49-F238E27FC236}">
                    <a16:creationId xmlns:a16="http://schemas.microsoft.com/office/drawing/2014/main" id="{D6674BFF-B201-48B7-A1C7-369BEAF3394A}"/>
                  </a:ext>
                </a:extLst>
              </p:cNvPr>
              <p:cNvSpPr/>
              <p:nvPr/>
            </p:nvSpPr>
            <p:spPr>
              <a:xfrm>
                <a:off x="322851" y="6382534"/>
                <a:ext cx="282121" cy="189276"/>
              </a:xfrm>
              <a:prstGeom prst="roundRect">
                <a:avLst/>
              </a:prstGeom>
              <a:blipFill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직사각형 15">
                <a:extLst>
                  <a:ext uri="{FF2B5EF4-FFF2-40B4-BE49-F238E27FC236}">
                    <a16:creationId xmlns:a16="http://schemas.microsoft.com/office/drawing/2014/main" id="{A8BCB40F-92A3-4A3B-A209-B6CDF965D185}"/>
                  </a:ext>
                </a:extLst>
              </p:cNvPr>
              <p:cNvSpPr/>
              <p:nvPr/>
            </p:nvSpPr>
            <p:spPr>
              <a:xfrm>
                <a:off x="616416" y="6338085"/>
                <a:ext cx="810027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altLang="ko-KR" sz="700" b="1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BTS</a:t>
                </a:r>
                <a:r>
                  <a:rPr lang="en-US" altLang="ko-KR" sz="7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 Butter</a:t>
                </a:r>
              </a:p>
              <a:p>
                <a:pPr>
                  <a:defRPr/>
                </a:pPr>
                <a:r>
                  <a:rPr lang="en-US" altLang="ko-KR" sz="4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2021. 05. 21</a:t>
                </a:r>
                <a:endParaRPr lang="ko-KR" altLang="en-US" sz="110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17" name="Freeform 9">
                <a:extLst>
                  <a:ext uri="{FF2B5EF4-FFF2-40B4-BE49-F238E27FC236}">
                    <a16:creationId xmlns:a16="http://schemas.microsoft.com/office/drawing/2014/main" id="{7694AE0B-F771-4778-8F1E-3DF81724EAF7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11541987" y="6425291"/>
                <a:ext cx="82490" cy="108861"/>
              </a:xfrm>
              <a:custGeom>
                <a:avLst/>
                <a:gdLst>
                  <a:gd name="T0" fmla="*/ 1093 w 9310"/>
                  <a:gd name="T1" fmla="*/ 12245 h 12286"/>
                  <a:gd name="T2" fmla="*/ 582 w 9310"/>
                  <a:gd name="T3" fmla="*/ 12007 h 12286"/>
                  <a:gd name="T4" fmla="*/ 279 w 9310"/>
                  <a:gd name="T5" fmla="*/ 11710 h 12286"/>
                  <a:gd name="T6" fmla="*/ 42 w 9310"/>
                  <a:gd name="T7" fmla="*/ 11209 h 12286"/>
                  <a:gd name="T8" fmla="*/ 0 w 9310"/>
                  <a:gd name="T9" fmla="*/ 1919 h 12286"/>
                  <a:gd name="T10" fmla="*/ 117 w 9310"/>
                  <a:gd name="T11" fmla="*/ 1260 h 12286"/>
                  <a:gd name="T12" fmla="*/ 498 w 9310"/>
                  <a:gd name="T13" fmla="*/ 629 h 12286"/>
                  <a:gd name="T14" fmla="*/ 1088 w 9310"/>
                  <a:gd name="T15" fmla="*/ 189 h 12286"/>
                  <a:gd name="T16" fmla="*/ 1821 w 9310"/>
                  <a:gd name="T17" fmla="*/ 1 h 12286"/>
                  <a:gd name="T18" fmla="*/ 7682 w 9310"/>
                  <a:gd name="T19" fmla="*/ 22 h 12286"/>
                  <a:gd name="T20" fmla="*/ 8385 w 9310"/>
                  <a:gd name="T21" fmla="*/ 278 h 12286"/>
                  <a:gd name="T22" fmla="*/ 8929 w 9310"/>
                  <a:gd name="T23" fmla="*/ 772 h 12286"/>
                  <a:gd name="T24" fmla="*/ 9250 w 9310"/>
                  <a:gd name="T25" fmla="*/ 1440 h 12286"/>
                  <a:gd name="T26" fmla="*/ 9310 w 9310"/>
                  <a:gd name="T27" fmla="*/ 8471 h 12286"/>
                  <a:gd name="T28" fmla="*/ 9201 w 9310"/>
                  <a:gd name="T29" fmla="*/ 8777 h 12286"/>
                  <a:gd name="T30" fmla="*/ 8880 w 9310"/>
                  <a:gd name="T31" fmla="*/ 8949 h 12286"/>
                  <a:gd name="T32" fmla="*/ 8601 w 9310"/>
                  <a:gd name="T33" fmla="*/ 8894 h 12286"/>
                  <a:gd name="T34" fmla="*/ 8370 w 9310"/>
                  <a:gd name="T35" fmla="*/ 8615 h 12286"/>
                  <a:gd name="T36" fmla="*/ 8349 w 9310"/>
                  <a:gd name="T37" fmla="*/ 1870 h 12286"/>
                  <a:gd name="T38" fmla="*/ 8255 w 9310"/>
                  <a:gd name="T39" fmla="*/ 1503 h 12286"/>
                  <a:gd name="T40" fmla="*/ 8035 w 9310"/>
                  <a:gd name="T41" fmla="*/ 1209 h 12286"/>
                  <a:gd name="T42" fmla="*/ 7720 w 9310"/>
                  <a:gd name="T43" fmla="*/ 1018 h 12286"/>
                  <a:gd name="T44" fmla="*/ 7390 w 9310"/>
                  <a:gd name="T45" fmla="*/ 960 h 12286"/>
                  <a:gd name="T46" fmla="*/ 1680 w 9310"/>
                  <a:gd name="T47" fmla="*/ 989 h 12286"/>
                  <a:gd name="T48" fmla="*/ 1346 w 9310"/>
                  <a:gd name="T49" fmla="*/ 1150 h 12286"/>
                  <a:gd name="T50" fmla="*/ 1098 w 9310"/>
                  <a:gd name="T51" fmla="*/ 1423 h 12286"/>
                  <a:gd name="T52" fmla="*/ 970 w 9310"/>
                  <a:gd name="T53" fmla="*/ 1774 h 12286"/>
                  <a:gd name="T54" fmla="*/ 962 w 9310"/>
                  <a:gd name="T55" fmla="*/ 10904 h 12286"/>
                  <a:gd name="T56" fmla="*/ 1091 w 9310"/>
                  <a:gd name="T57" fmla="*/ 11185 h 12286"/>
                  <a:gd name="T58" fmla="*/ 1405 w 9310"/>
                  <a:gd name="T59" fmla="*/ 11326 h 12286"/>
                  <a:gd name="T60" fmla="*/ 1677 w 9310"/>
                  <a:gd name="T61" fmla="*/ 11273 h 12286"/>
                  <a:gd name="T62" fmla="*/ 4346 w 9310"/>
                  <a:gd name="T63" fmla="*/ 8559 h 12286"/>
                  <a:gd name="T64" fmla="*/ 4655 w 9310"/>
                  <a:gd name="T65" fmla="*/ 8448 h 12286"/>
                  <a:gd name="T66" fmla="*/ 4964 w 9310"/>
                  <a:gd name="T67" fmla="*/ 8559 h 12286"/>
                  <a:gd name="T68" fmla="*/ 7633 w 9310"/>
                  <a:gd name="T69" fmla="*/ 11273 h 12286"/>
                  <a:gd name="T70" fmla="*/ 7902 w 9310"/>
                  <a:gd name="T71" fmla="*/ 11326 h 12286"/>
                  <a:gd name="T72" fmla="*/ 8215 w 9310"/>
                  <a:gd name="T73" fmla="*/ 11182 h 12286"/>
                  <a:gd name="T74" fmla="*/ 8349 w 9310"/>
                  <a:gd name="T75" fmla="*/ 10897 h 12286"/>
                  <a:gd name="T76" fmla="*/ 8408 w 9310"/>
                  <a:gd name="T77" fmla="*/ 10618 h 12286"/>
                  <a:gd name="T78" fmla="*/ 8687 w 9310"/>
                  <a:gd name="T79" fmla="*/ 10387 h 12286"/>
                  <a:gd name="T80" fmla="*/ 8974 w 9310"/>
                  <a:gd name="T81" fmla="*/ 10387 h 12286"/>
                  <a:gd name="T82" fmla="*/ 9253 w 9310"/>
                  <a:gd name="T83" fmla="*/ 10618 h 12286"/>
                  <a:gd name="T84" fmla="*/ 9309 w 9310"/>
                  <a:gd name="T85" fmla="*/ 10920 h 12286"/>
                  <a:gd name="T86" fmla="*/ 9174 w 9310"/>
                  <a:gd name="T87" fmla="*/ 11466 h 12286"/>
                  <a:gd name="T88" fmla="*/ 8890 w 9310"/>
                  <a:gd name="T89" fmla="*/ 11865 h 12286"/>
                  <a:gd name="T90" fmla="*/ 8474 w 9310"/>
                  <a:gd name="T91" fmla="*/ 12151 h 12286"/>
                  <a:gd name="T92" fmla="*/ 7913 w 9310"/>
                  <a:gd name="T93" fmla="*/ 12286 h 12286"/>
                  <a:gd name="T94" fmla="*/ 7489 w 9310"/>
                  <a:gd name="T95" fmla="*/ 12242 h 12286"/>
                  <a:gd name="T96" fmla="*/ 6997 w 9310"/>
                  <a:gd name="T97" fmla="*/ 12001 h 12286"/>
                  <a:gd name="T98" fmla="*/ 2472 w 9310"/>
                  <a:gd name="T99" fmla="*/ 11859 h 12286"/>
                  <a:gd name="T100" fmla="*/ 2080 w 9310"/>
                  <a:gd name="T101" fmla="*/ 12145 h 12286"/>
                  <a:gd name="T102" fmla="*/ 1545 w 9310"/>
                  <a:gd name="T103" fmla="*/ 12285 h 12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310" h="12286">
                    <a:moveTo>
                      <a:pt x="1447" y="12286"/>
                    </a:moveTo>
                    <a:lnTo>
                      <a:pt x="1375" y="12286"/>
                    </a:lnTo>
                    <a:lnTo>
                      <a:pt x="1232" y="12272"/>
                    </a:lnTo>
                    <a:lnTo>
                      <a:pt x="1093" y="12245"/>
                    </a:lnTo>
                    <a:lnTo>
                      <a:pt x="957" y="12203"/>
                    </a:lnTo>
                    <a:lnTo>
                      <a:pt x="826" y="12150"/>
                    </a:lnTo>
                    <a:lnTo>
                      <a:pt x="700" y="12085"/>
                    </a:lnTo>
                    <a:lnTo>
                      <a:pt x="582" y="12007"/>
                    </a:lnTo>
                    <a:lnTo>
                      <a:pt x="471" y="11918"/>
                    </a:lnTo>
                    <a:lnTo>
                      <a:pt x="419" y="11869"/>
                    </a:lnTo>
                    <a:lnTo>
                      <a:pt x="370" y="11818"/>
                    </a:lnTo>
                    <a:lnTo>
                      <a:pt x="279" y="11710"/>
                    </a:lnTo>
                    <a:lnTo>
                      <a:pt x="202" y="11595"/>
                    </a:lnTo>
                    <a:lnTo>
                      <a:pt x="135" y="11471"/>
                    </a:lnTo>
                    <a:lnTo>
                      <a:pt x="82" y="11343"/>
                    </a:lnTo>
                    <a:lnTo>
                      <a:pt x="42" y="11209"/>
                    </a:lnTo>
                    <a:lnTo>
                      <a:pt x="14" y="11070"/>
                    </a:lnTo>
                    <a:lnTo>
                      <a:pt x="1" y="10927"/>
                    </a:lnTo>
                    <a:lnTo>
                      <a:pt x="0" y="10855"/>
                    </a:lnTo>
                    <a:lnTo>
                      <a:pt x="0" y="1919"/>
                    </a:lnTo>
                    <a:lnTo>
                      <a:pt x="1" y="1821"/>
                    </a:lnTo>
                    <a:lnTo>
                      <a:pt x="22" y="1627"/>
                    </a:lnTo>
                    <a:lnTo>
                      <a:pt x="60" y="1440"/>
                    </a:lnTo>
                    <a:lnTo>
                      <a:pt x="117" y="1260"/>
                    </a:lnTo>
                    <a:lnTo>
                      <a:pt x="189" y="1089"/>
                    </a:lnTo>
                    <a:lnTo>
                      <a:pt x="278" y="924"/>
                    </a:lnTo>
                    <a:lnTo>
                      <a:pt x="382" y="772"/>
                    </a:lnTo>
                    <a:lnTo>
                      <a:pt x="498" y="629"/>
                    </a:lnTo>
                    <a:lnTo>
                      <a:pt x="629" y="498"/>
                    </a:lnTo>
                    <a:lnTo>
                      <a:pt x="772" y="382"/>
                    </a:lnTo>
                    <a:lnTo>
                      <a:pt x="924" y="278"/>
                    </a:lnTo>
                    <a:lnTo>
                      <a:pt x="1088" y="189"/>
                    </a:lnTo>
                    <a:lnTo>
                      <a:pt x="1260" y="117"/>
                    </a:lnTo>
                    <a:lnTo>
                      <a:pt x="1440" y="60"/>
                    </a:lnTo>
                    <a:lnTo>
                      <a:pt x="1627" y="22"/>
                    </a:lnTo>
                    <a:lnTo>
                      <a:pt x="1821" y="1"/>
                    </a:lnTo>
                    <a:lnTo>
                      <a:pt x="1919" y="0"/>
                    </a:lnTo>
                    <a:lnTo>
                      <a:pt x="7390" y="0"/>
                    </a:lnTo>
                    <a:lnTo>
                      <a:pt x="7489" y="1"/>
                    </a:lnTo>
                    <a:lnTo>
                      <a:pt x="7682" y="22"/>
                    </a:lnTo>
                    <a:lnTo>
                      <a:pt x="7869" y="60"/>
                    </a:lnTo>
                    <a:lnTo>
                      <a:pt x="8049" y="117"/>
                    </a:lnTo>
                    <a:lnTo>
                      <a:pt x="8222" y="189"/>
                    </a:lnTo>
                    <a:lnTo>
                      <a:pt x="8385" y="278"/>
                    </a:lnTo>
                    <a:lnTo>
                      <a:pt x="8539" y="382"/>
                    </a:lnTo>
                    <a:lnTo>
                      <a:pt x="8681" y="498"/>
                    </a:lnTo>
                    <a:lnTo>
                      <a:pt x="8811" y="629"/>
                    </a:lnTo>
                    <a:lnTo>
                      <a:pt x="8929" y="772"/>
                    </a:lnTo>
                    <a:lnTo>
                      <a:pt x="9033" y="924"/>
                    </a:lnTo>
                    <a:lnTo>
                      <a:pt x="9120" y="1089"/>
                    </a:lnTo>
                    <a:lnTo>
                      <a:pt x="9194" y="1260"/>
                    </a:lnTo>
                    <a:lnTo>
                      <a:pt x="9250" y="1440"/>
                    </a:lnTo>
                    <a:lnTo>
                      <a:pt x="9289" y="1627"/>
                    </a:lnTo>
                    <a:lnTo>
                      <a:pt x="9308" y="1821"/>
                    </a:lnTo>
                    <a:lnTo>
                      <a:pt x="9310" y="1919"/>
                    </a:lnTo>
                    <a:lnTo>
                      <a:pt x="9310" y="8471"/>
                    </a:lnTo>
                    <a:lnTo>
                      <a:pt x="9308" y="8521"/>
                    </a:lnTo>
                    <a:lnTo>
                      <a:pt x="9289" y="8615"/>
                    </a:lnTo>
                    <a:lnTo>
                      <a:pt x="9253" y="8700"/>
                    </a:lnTo>
                    <a:lnTo>
                      <a:pt x="9201" y="8777"/>
                    </a:lnTo>
                    <a:lnTo>
                      <a:pt x="9136" y="8842"/>
                    </a:lnTo>
                    <a:lnTo>
                      <a:pt x="9058" y="8894"/>
                    </a:lnTo>
                    <a:lnTo>
                      <a:pt x="8974" y="8930"/>
                    </a:lnTo>
                    <a:lnTo>
                      <a:pt x="8880" y="8949"/>
                    </a:lnTo>
                    <a:lnTo>
                      <a:pt x="8830" y="8952"/>
                    </a:lnTo>
                    <a:lnTo>
                      <a:pt x="8781" y="8949"/>
                    </a:lnTo>
                    <a:lnTo>
                      <a:pt x="8687" y="8930"/>
                    </a:lnTo>
                    <a:lnTo>
                      <a:pt x="8601" y="8894"/>
                    </a:lnTo>
                    <a:lnTo>
                      <a:pt x="8524" y="8842"/>
                    </a:lnTo>
                    <a:lnTo>
                      <a:pt x="8460" y="8777"/>
                    </a:lnTo>
                    <a:lnTo>
                      <a:pt x="8408" y="8700"/>
                    </a:lnTo>
                    <a:lnTo>
                      <a:pt x="8370" y="8615"/>
                    </a:lnTo>
                    <a:lnTo>
                      <a:pt x="8352" y="8521"/>
                    </a:lnTo>
                    <a:lnTo>
                      <a:pt x="8350" y="8471"/>
                    </a:lnTo>
                    <a:lnTo>
                      <a:pt x="8350" y="1919"/>
                    </a:lnTo>
                    <a:lnTo>
                      <a:pt x="8349" y="1870"/>
                    </a:lnTo>
                    <a:lnTo>
                      <a:pt x="8340" y="1774"/>
                    </a:lnTo>
                    <a:lnTo>
                      <a:pt x="8320" y="1680"/>
                    </a:lnTo>
                    <a:lnTo>
                      <a:pt x="8293" y="1590"/>
                    </a:lnTo>
                    <a:lnTo>
                      <a:pt x="8255" y="1503"/>
                    </a:lnTo>
                    <a:lnTo>
                      <a:pt x="8211" y="1423"/>
                    </a:lnTo>
                    <a:lnTo>
                      <a:pt x="8160" y="1346"/>
                    </a:lnTo>
                    <a:lnTo>
                      <a:pt x="8101" y="1274"/>
                    </a:lnTo>
                    <a:lnTo>
                      <a:pt x="8035" y="1209"/>
                    </a:lnTo>
                    <a:lnTo>
                      <a:pt x="7964" y="1150"/>
                    </a:lnTo>
                    <a:lnTo>
                      <a:pt x="7888" y="1099"/>
                    </a:lnTo>
                    <a:lnTo>
                      <a:pt x="7806" y="1054"/>
                    </a:lnTo>
                    <a:lnTo>
                      <a:pt x="7720" y="1018"/>
                    </a:lnTo>
                    <a:lnTo>
                      <a:pt x="7630" y="989"/>
                    </a:lnTo>
                    <a:lnTo>
                      <a:pt x="7537" y="970"/>
                    </a:lnTo>
                    <a:lnTo>
                      <a:pt x="7440" y="960"/>
                    </a:lnTo>
                    <a:lnTo>
                      <a:pt x="7390" y="960"/>
                    </a:lnTo>
                    <a:lnTo>
                      <a:pt x="1919" y="960"/>
                    </a:lnTo>
                    <a:lnTo>
                      <a:pt x="1870" y="960"/>
                    </a:lnTo>
                    <a:lnTo>
                      <a:pt x="1774" y="970"/>
                    </a:lnTo>
                    <a:lnTo>
                      <a:pt x="1680" y="989"/>
                    </a:lnTo>
                    <a:lnTo>
                      <a:pt x="1589" y="1018"/>
                    </a:lnTo>
                    <a:lnTo>
                      <a:pt x="1503" y="1054"/>
                    </a:lnTo>
                    <a:lnTo>
                      <a:pt x="1422" y="1099"/>
                    </a:lnTo>
                    <a:lnTo>
                      <a:pt x="1346" y="1150"/>
                    </a:lnTo>
                    <a:lnTo>
                      <a:pt x="1274" y="1209"/>
                    </a:lnTo>
                    <a:lnTo>
                      <a:pt x="1209" y="1274"/>
                    </a:lnTo>
                    <a:lnTo>
                      <a:pt x="1150" y="1346"/>
                    </a:lnTo>
                    <a:lnTo>
                      <a:pt x="1098" y="1423"/>
                    </a:lnTo>
                    <a:lnTo>
                      <a:pt x="1054" y="1503"/>
                    </a:lnTo>
                    <a:lnTo>
                      <a:pt x="1018" y="1590"/>
                    </a:lnTo>
                    <a:lnTo>
                      <a:pt x="989" y="1680"/>
                    </a:lnTo>
                    <a:lnTo>
                      <a:pt x="970" y="1774"/>
                    </a:lnTo>
                    <a:lnTo>
                      <a:pt x="960" y="1870"/>
                    </a:lnTo>
                    <a:lnTo>
                      <a:pt x="960" y="1919"/>
                    </a:lnTo>
                    <a:lnTo>
                      <a:pt x="960" y="10855"/>
                    </a:lnTo>
                    <a:lnTo>
                      <a:pt x="962" y="10904"/>
                    </a:lnTo>
                    <a:lnTo>
                      <a:pt x="978" y="10995"/>
                    </a:lnTo>
                    <a:lnTo>
                      <a:pt x="1011" y="11078"/>
                    </a:lnTo>
                    <a:lnTo>
                      <a:pt x="1061" y="11152"/>
                    </a:lnTo>
                    <a:lnTo>
                      <a:pt x="1091" y="11185"/>
                    </a:lnTo>
                    <a:lnTo>
                      <a:pt x="1129" y="11218"/>
                    </a:lnTo>
                    <a:lnTo>
                      <a:pt x="1212" y="11271"/>
                    </a:lnTo>
                    <a:lnTo>
                      <a:pt x="1306" y="11307"/>
                    </a:lnTo>
                    <a:lnTo>
                      <a:pt x="1405" y="11326"/>
                    </a:lnTo>
                    <a:lnTo>
                      <a:pt x="1456" y="11327"/>
                    </a:lnTo>
                    <a:lnTo>
                      <a:pt x="1504" y="11325"/>
                    </a:lnTo>
                    <a:lnTo>
                      <a:pt x="1595" y="11307"/>
                    </a:lnTo>
                    <a:lnTo>
                      <a:pt x="1677" y="11273"/>
                    </a:lnTo>
                    <a:lnTo>
                      <a:pt x="1751" y="11222"/>
                    </a:lnTo>
                    <a:lnTo>
                      <a:pt x="1784" y="11191"/>
                    </a:lnTo>
                    <a:lnTo>
                      <a:pt x="4310" y="8592"/>
                    </a:lnTo>
                    <a:lnTo>
                      <a:pt x="4346" y="8559"/>
                    </a:lnTo>
                    <a:lnTo>
                      <a:pt x="4426" y="8505"/>
                    </a:lnTo>
                    <a:lnTo>
                      <a:pt x="4513" y="8468"/>
                    </a:lnTo>
                    <a:lnTo>
                      <a:pt x="4607" y="8449"/>
                    </a:lnTo>
                    <a:lnTo>
                      <a:pt x="4655" y="8448"/>
                    </a:lnTo>
                    <a:lnTo>
                      <a:pt x="4703" y="8449"/>
                    </a:lnTo>
                    <a:lnTo>
                      <a:pt x="4797" y="8468"/>
                    </a:lnTo>
                    <a:lnTo>
                      <a:pt x="4885" y="8505"/>
                    </a:lnTo>
                    <a:lnTo>
                      <a:pt x="4964" y="8559"/>
                    </a:lnTo>
                    <a:lnTo>
                      <a:pt x="4999" y="8592"/>
                    </a:lnTo>
                    <a:lnTo>
                      <a:pt x="7527" y="11191"/>
                    </a:lnTo>
                    <a:lnTo>
                      <a:pt x="7560" y="11222"/>
                    </a:lnTo>
                    <a:lnTo>
                      <a:pt x="7633" y="11273"/>
                    </a:lnTo>
                    <a:lnTo>
                      <a:pt x="7714" y="11307"/>
                    </a:lnTo>
                    <a:lnTo>
                      <a:pt x="7803" y="11325"/>
                    </a:lnTo>
                    <a:lnTo>
                      <a:pt x="7852" y="11327"/>
                    </a:lnTo>
                    <a:lnTo>
                      <a:pt x="7902" y="11326"/>
                    </a:lnTo>
                    <a:lnTo>
                      <a:pt x="8002" y="11306"/>
                    </a:lnTo>
                    <a:lnTo>
                      <a:pt x="8095" y="11270"/>
                    </a:lnTo>
                    <a:lnTo>
                      <a:pt x="8179" y="11215"/>
                    </a:lnTo>
                    <a:lnTo>
                      <a:pt x="8215" y="11182"/>
                    </a:lnTo>
                    <a:lnTo>
                      <a:pt x="8248" y="11148"/>
                    </a:lnTo>
                    <a:lnTo>
                      <a:pt x="8298" y="11073"/>
                    </a:lnTo>
                    <a:lnTo>
                      <a:pt x="8331" y="10989"/>
                    </a:lnTo>
                    <a:lnTo>
                      <a:pt x="8349" y="10897"/>
                    </a:lnTo>
                    <a:lnTo>
                      <a:pt x="8350" y="10847"/>
                    </a:lnTo>
                    <a:lnTo>
                      <a:pt x="8352" y="10798"/>
                    </a:lnTo>
                    <a:lnTo>
                      <a:pt x="8370" y="10704"/>
                    </a:lnTo>
                    <a:lnTo>
                      <a:pt x="8408" y="10618"/>
                    </a:lnTo>
                    <a:lnTo>
                      <a:pt x="8460" y="10541"/>
                    </a:lnTo>
                    <a:lnTo>
                      <a:pt x="8524" y="10477"/>
                    </a:lnTo>
                    <a:lnTo>
                      <a:pt x="8601" y="10425"/>
                    </a:lnTo>
                    <a:lnTo>
                      <a:pt x="8687" y="10387"/>
                    </a:lnTo>
                    <a:lnTo>
                      <a:pt x="8781" y="10369"/>
                    </a:lnTo>
                    <a:lnTo>
                      <a:pt x="8830" y="10367"/>
                    </a:lnTo>
                    <a:lnTo>
                      <a:pt x="8880" y="10369"/>
                    </a:lnTo>
                    <a:lnTo>
                      <a:pt x="8974" y="10387"/>
                    </a:lnTo>
                    <a:lnTo>
                      <a:pt x="9058" y="10425"/>
                    </a:lnTo>
                    <a:lnTo>
                      <a:pt x="9136" y="10477"/>
                    </a:lnTo>
                    <a:lnTo>
                      <a:pt x="9201" y="10541"/>
                    </a:lnTo>
                    <a:lnTo>
                      <a:pt x="9253" y="10618"/>
                    </a:lnTo>
                    <a:lnTo>
                      <a:pt x="9289" y="10704"/>
                    </a:lnTo>
                    <a:lnTo>
                      <a:pt x="9308" y="10798"/>
                    </a:lnTo>
                    <a:lnTo>
                      <a:pt x="9310" y="10847"/>
                    </a:lnTo>
                    <a:lnTo>
                      <a:pt x="9309" y="10920"/>
                    </a:lnTo>
                    <a:lnTo>
                      <a:pt x="9295" y="11063"/>
                    </a:lnTo>
                    <a:lnTo>
                      <a:pt x="9267" y="11202"/>
                    </a:lnTo>
                    <a:lnTo>
                      <a:pt x="9227" y="11336"/>
                    </a:lnTo>
                    <a:lnTo>
                      <a:pt x="9174" y="11466"/>
                    </a:lnTo>
                    <a:lnTo>
                      <a:pt x="9107" y="11588"/>
                    </a:lnTo>
                    <a:lnTo>
                      <a:pt x="9030" y="11705"/>
                    </a:lnTo>
                    <a:lnTo>
                      <a:pt x="8939" y="11814"/>
                    </a:lnTo>
                    <a:lnTo>
                      <a:pt x="8890" y="11865"/>
                    </a:lnTo>
                    <a:lnTo>
                      <a:pt x="8837" y="11915"/>
                    </a:lnTo>
                    <a:lnTo>
                      <a:pt x="8724" y="12006"/>
                    </a:lnTo>
                    <a:lnTo>
                      <a:pt x="8602" y="12085"/>
                    </a:lnTo>
                    <a:lnTo>
                      <a:pt x="8474" y="12151"/>
                    </a:lnTo>
                    <a:lnTo>
                      <a:pt x="8340" y="12206"/>
                    </a:lnTo>
                    <a:lnTo>
                      <a:pt x="8200" y="12246"/>
                    </a:lnTo>
                    <a:lnTo>
                      <a:pt x="8058" y="12273"/>
                    </a:lnTo>
                    <a:lnTo>
                      <a:pt x="7913" y="12286"/>
                    </a:lnTo>
                    <a:lnTo>
                      <a:pt x="7841" y="12286"/>
                    </a:lnTo>
                    <a:lnTo>
                      <a:pt x="7767" y="12285"/>
                    </a:lnTo>
                    <a:lnTo>
                      <a:pt x="7626" y="12269"/>
                    </a:lnTo>
                    <a:lnTo>
                      <a:pt x="7489" y="12242"/>
                    </a:lnTo>
                    <a:lnTo>
                      <a:pt x="7358" y="12200"/>
                    </a:lnTo>
                    <a:lnTo>
                      <a:pt x="7232" y="12147"/>
                    </a:lnTo>
                    <a:lnTo>
                      <a:pt x="7111" y="12079"/>
                    </a:lnTo>
                    <a:lnTo>
                      <a:pt x="6997" y="12001"/>
                    </a:lnTo>
                    <a:lnTo>
                      <a:pt x="6889" y="11911"/>
                    </a:lnTo>
                    <a:lnTo>
                      <a:pt x="6839" y="11859"/>
                    </a:lnTo>
                    <a:lnTo>
                      <a:pt x="4655" y="9615"/>
                    </a:lnTo>
                    <a:lnTo>
                      <a:pt x="2472" y="11859"/>
                    </a:lnTo>
                    <a:lnTo>
                      <a:pt x="2422" y="11909"/>
                    </a:lnTo>
                    <a:lnTo>
                      <a:pt x="2315" y="12000"/>
                    </a:lnTo>
                    <a:lnTo>
                      <a:pt x="2201" y="12079"/>
                    </a:lnTo>
                    <a:lnTo>
                      <a:pt x="2080" y="12145"/>
                    </a:lnTo>
                    <a:lnTo>
                      <a:pt x="1955" y="12199"/>
                    </a:lnTo>
                    <a:lnTo>
                      <a:pt x="1823" y="12240"/>
                    </a:lnTo>
                    <a:lnTo>
                      <a:pt x="1686" y="12269"/>
                    </a:lnTo>
                    <a:lnTo>
                      <a:pt x="1545" y="12285"/>
                    </a:lnTo>
                    <a:lnTo>
                      <a:pt x="1473" y="12286"/>
                    </a:lnTo>
                    <a:lnTo>
                      <a:pt x="1460" y="12286"/>
                    </a:lnTo>
                    <a:lnTo>
                      <a:pt x="1447" y="12286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이등변 삼각형 17">
                <a:extLst>
                  <a:ext uri="{FF2B5EF4-FFF2-40B4-BE49-F238E27FC236}">
                    <a16:creationId xmlns:a16="http://schemas.microsoft.com/office/drawing/2014/main" id="{D66A997A-242C-42B8-B38F-3F359D9742DE}"/>
                  </a:ext>
                </a:extLst>
              </p:cNvPr>
              <p:cNvSpPr/>
              <p:nvPr/>
            </p:nvSpPr>
            <p:spPr>
              <a:xfrm rot="5400000">
                <a:off x="1985942" y="6422448"/>
                <a:ext cx="116650" cy="100560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같음 기호 18">
                <a:extLst>
                  <a:ext uri="{FF2B5EF4-FFF2-40B4-BE49-F238E27FC236}">
                    <a16:creationId xmlns:a16="http://schemas.microsoft.com/office/drawing/2014/main" id="{3FBFFB9E-2844-41A0-A12C-8BABF11F2CF9}"/>
                  </a:ext>
                </a:extLst>
              </p:cNvPr>
              <p:cNvSpPr/>
              <p:nvPr/>
            </p:nvSpPr>
            <p:spPr>
              <a:xfrm rot="5400000">
                <a:off x="1794719" y="6426142"/>
                <a:ext cx="152964" cy="100560"/>
              </a:xfrm>
              <a:prstGeom prst="mathEqual">
                <a:avLst>
                  <a:gd name="adj1" fmla="val 11681"/>
                  <a:gd name="adj2" fmla="val 1176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Freeform 26">
                <a:extLst>
                  <a:ext uri="{FF2B5EF4-FFF2-40B4-BE49-F238E27FC236}">
                    <a16:creationId xmlns:a16="http://schemas.microsoft.com/office/drawing/2014/main" id="{308091D0-FDC1-4C3F-9DC6-53899A84C3B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5400000">
                <a:off x="10791381" y="6434312"/>
                <a:ext cx="108863" cy="85081"/>
              </a:xfrm>
              <a:custGeom>
                <a:avLst/>
                <a:gdLst>
                  <a:gd name="T0" fmla="*/ 2528 w 5492"/>
                  <a:gd name="T1" fmla="*/ 3685 h 4293"/>
                  <a:gd name="T2" fmla="*/ 2403 w 5492"/>
                  <a:gd name="T3" fmla="*/ 3950 h 4293"/>
                  <a:gd name="T4" fmla="*/ 2527 w 5492"/>
                  <a:gd name="T5" fmla="*/ 4215 h 4293"/>
                  <a:gd name="T6" fmla="*/ 2783 w 5492"/>
                  <a:gd name="T7" fmla="*/ 4293 h 4293"/>
                  <a:gd name="T8" fmla="*/ 3051 w 5492"/>
                  <a:gd name="T9" fmla="*/ 4114 h 4293"/>
                  <a:gd name="T10" fmla="*/ 3077 w 5492"/>
                  <a:gd name="T11" fmla="*/ 3848 h 4293"/>
                  <a:gd name="T12" fmla="*/ 2849 w 5492"/>
                  <a:gd name="T13" fmla="*/ 3622 h 4293"/>
                  <a:gd name="T14" fmla="*/ 5194 w 5492"/>
                  <a:gd name="T15" fmla="*/ 852 h 4293"/>
                  <a:gd name="T16" fmla="*/ 4431 w 5492"/>
                  <a:gd name="T17" fmla="*/ 373 h 4293"/>
                  <a:gd name="T18" fmla="*/ 3574 w 5492"/>
                  <a:gd name="T19" fmla="*/ 85 h 4293"/>
                  <a:gd name="T20" fmla="*/ 2746 w 5492"/>
                  <a:gd name="T21" fmla="*/ 0 h 4293"/>
                  <a:gd name="T22" fmla="*/ 1919 w 5492"/>
                  <a:gd name="T23" fmla="*/ 85 h 4293"/>
                  <a:gd name="T24" fmla="*/ 1060 w 5492"/>
                  <a:gd name="T25" fmla="*/ 373 h 4293"/>
                  <a:gd name="T26" fmla="*/ 299 w 5492"/>
                  <a:gd name="T27" fmla="*/ 852 h 4293"/>
                  <a:gd name="T28" fmla="*/ 12 w 5492"/>
                  <a:gd name="T29" fmla="*/ 1157 h 4293"/>
                  <a:gd name="T30" fmla="*/ 71 w 5492"/>
                  <a:gd name="T31" fmla="*/ 1432 h 4293"/>
                  <a:gd name="T32" fmla="*/ 288 w 5492"/>
                  <a:gd name="T33" fmla="*/ 1543 h 4293"/>
                  <a:gd name="T34" fmla="*/ 522 w 5492"/>
                  <a:gd name="T35" fmla="*/ 1477 h 4293"/>
                  <a:gd name="T36" fmla="*/ 958 w 5492"/>
                  <a:gd name="T37" fmla="*/ 1134 h 4293"/>
                  <a:gd name="T38" fmla="*/ 1625 w 5492"/>
                  <a:gd name="T39" fmla="*/ 813 h 4293"/>
                  <a:gd name="T40" fmla="*/ 2746 w 5492"/>
                  <a:gd name="T41" fmla="*/ 633 h 4293"/>
                  <a:gd name="T42" fmla="*/ 3868 w 5492"/>
                  <a:gd name="T43" fmla="*/ 813 h 4293"/>
                  <a:gd name="T44" fmla="*/ 4534 w 5492"/>
                  <a:gd name="T45" fmla="*/ 1134 h 4293"/>
                  <a:gd name="T46" fmla="*/ 4969 w 5492"/>
                  <a:gd name="T47" fmla="*/ 1477 h 4293"/>
                  <a:gd name="T48" fmla="*/ 5263 w 5492"/>
                  <a:gd name="T49" fmla="*/ 1532 h 4293"/>
                  <a:gd name="T50" fmla="*/ 5456 w 5492"/>
                  <a:gd name="T51" fmla="*/ 1383 h 4293"/>
                  <a:gd name="T52" fmla="*/ 5456 w 5492"/>
                  <a:gd name="T53" fmla="*/ 1102 h 4293"/>
                  <a:gd name="T54" fmla="*/ 2332 w 5492"/>
                  <a:gd name="T55" fmla="*/ 1230 h 4293"/>
                  <a:gd name="T56" fmla="*/ 1094 w 5492"/>
                  <a:gd name="T57" fmla="*/ 1739 h 4293"/>
                  <a:gd name="T58" fmla="*/ 698 w 5492"/>
                  <a:gd name="T59" fmla="*/ 2148 h 4293"/>
                  <a:gd name="T60" fmla="*/ 759 w 5492"/>
                  <a:gd name="T61" fmla="*/ 2452 h 4293"/>
                  <a:gd name="T62" fmla="*/ 987 w 5492"/>
                  <a:gd name="T63" fmla="*/ 2574 h 4293"/>
                  <a:gd name="T64" fmla="*/ 1230 w 5492"/>
                  <a:gd name="T65" fmla="*/ 2501 h 4293"/>
                  <a:gd name="T66" fmla="*/ 1844 w 5492"/>
                  <a:gd name="T67" fmla="*/ 2056 h 4293"/>
                  <a:gd name="T68" fmla="*/ 2743 w 5492"/>
                  <a:gd name="T69" fmla="*/ 1844 h 4293"/>
                  <a:gd name="T70" fmla="*/ 3643 w 5492"/>
                  <a:gd name="T71" fmla="*/ 2056 h 4293"/>
                  <a:gd name="T72" fmla="*/ 4255 w 5492"/>
                  <a:gd name="T73" fmla="*/ 2501 h 4293"/>
                  <a:gd name="T74" fmla="*/ 4562 w 5492"/>
                  <a:gd name="T75" fmla="*/ 2561 h 4293"/>
                  <a:gd name="T76" fmla="*/ 4763 w 5492"/>
                  <a:gd name="T77" fmla="*/ 2397 h 4293"/>
                  <a:gd name="T78" fmla="*/ 4763 w 5492"/>
                  <a:gd name="T79" fmla="*/ 2088 h 4293"/>
                  <a:gd name="T80" fmla="*/ 4167 w 5492"/>
                  <a:gd name="T81" fmla="*/ 1589 h 4293"/>
                  <a:gd name="T82" fmla="*/ 2881 w 5492"/>
                  <a:gd name="T83" fmla="*/ 1203 h 4293"/>
                  <a:gd name="T84" fmla="*/ 2362 w 5492"/>
                  <a:gd name="T85" fmla="*/ 2451 h 4293"/>
                  <a:gd name="T86" fmla="*/ 1694 w 5492"/>
                  <a:gd name="T87" fmla="*/ 2819 h 4293"/>
                  <a:gd name="T88" fmla="*/ 1546 w 5492"/>
                  <a:gd name="T89" fmla="*/ 3074 h 4293"/>
                  <a:gd name="T90" fmla="*/ 1637 w 5492"/>
                  <a:gd name="T91" fmla="*/ 3334 h 4293"/>
                  <a:gd name="T92" fmla="*/ 1860 w 5492"/>
                  <a:gd name="T93" fmla="*/ 3429 h 4293"/>
                  <a:gd name="T94" fmla="*/ 2082 w 5492"/>
                  <a:gd name="T95" fmla="*/ 3334 h 4293"/>
                  <a:gd name="T96" fmla="*/ 2429 w 5492"/>
                  <a:gd name="T97" fmla="*/ 3100 h 4293"/>
                  <a:gd name="T98" fmla="*/ 2793 w 5492"/>
                  <a:gd name="T99" fmla="*/ 3040 h 4293"/>
                  <a:gd name="T100" fmla="*/ 3228 w 5492"/>
                  <a:gd name="T101" fmla="*/ 3184 h 4293"/>
                  <a:gd name="T102" fmla="*/ 3487 w 5492"/>
                  <a:gd name="T103" fmla="*/ 3393 h 4293"/>
                  <a:gd name="T104" fmla="*/ 3780 w 5492"/>
                  <a:gd name="T105" fmla="*/ 3393 h 4293"/>
                  <a:gd name="T106" fmla="*/ 3934 w 5492"/>
                  <a:gd name="T107" fmla="*/ 3197 h 4293"/>
                  <a:gd name="T108" fmla="*/ 3878 w 5492"/>
                  <a:gd name="T109" fmla="*/ 2900 h 4293"/>
                  <a:gd name="T110" fmla="*/ 3417 w 5492"/>
                  <a:gd name="T111" fmla="*/ 2556 h 4293"/>
                  <a:gd name="T112" fmla="*/ 2746 w 5492"/>
                  <a:gd name="T113" fmla="*/ 2403 h 4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492" h="4293">
                    <a:moveTo>
                      <a:pt x="2747" y="3607"/>
                    </a:moveTo>
                    <a:lnTo>
                      <a:pt x="2711" y="3609"/>
                    </a:lnTo>
                    <a:lnTo>
                      <a:pt x="2645" y="3622"/>
                    </a:lnTo>
                    <a:lnTo>
                      <a:pt x="2583" y="3649"/>
                    </a:lnTo>
                    <a:lnTo>
                      <a:pt x="2528" y="3685"/>
                    </a:lnTo>
                    <a:lnTo>
                      <a:pt x="2481" y="3733"/>
                    </a:lnTo>
                    <a:lnTo>
                      <a:pt x="2443" y="3787"/>
                    </a:lnTo>
                    <a:lnTo>
                      <a:pt x="2417" y="3848"/>
                    </a:lnTo>
                    <a:lnTo>
                      <a:pt x="2403" y="3916"/>
                    </a:lnTo>
                    <a:lnTo>
                      <a:pt x="2403" y="3950"/>
                    </a:lnTo>
                    <a:lnTo>
                      <a:pt x="2403" y="3986"/>
                    </a:lnTo>
                    <a:lnTo>
                      <a:pt x="2417" y="4052"/>
                    </a:lnTo>
                    <a:lnTo>
                      <a:pt x="2443" y="4114"/>
                    </a:lnTo>
                    <a:lnTo>
                      <a:pt x="2481" y="4169"/>
                    </a:lnTo>
                    <a:lnTo>
                      <a:pt x="2527" y="4215"/>
                    </a:lnTo>
                    <a:lnTo>
                      <a:pt x="2583" y="4253"/>
                    </a:lnTo>
                    <a:lnTo>
                      <a:pt x="2645" y="4279"/>
                    </a:lnTo>
                    <a:lnTo>
                      <a:pt x="2711" y="4293"/>
                    </a:lnTo>
                    <a:lnTo>
                      <a:pt x="2747" y="4293"/>
                    </a:lnTo>
                    <a:lnTo>
                      <a:pt x="2783" y="4293"/>
                    </a:lnTo>
                    <a:lnTo>
                      <a:pt x="2849" y="4279"/>
                    </a:lnTo>
                    <a:lnTo>
                      <a:pt x="2911" y="4253"/>
                    </a:lnTo>
                    <a:lnTo>
                      <a:pt x="2966" y="4215"/>
                    </a:lnTo>
                    <a:lnTo>
                      <a:pt x="3013" y="4169"/>
                    </a:lnTo>
                    <a:lnTo>
                      <a:pt x="3051" y="4114"/>
                    </a:lnTo>
                    <a:lnTo>
                      <a:pt x="3077" y="4052"/>
                    </a:lnTo>
                    <a:lnTo>
                      <a:pt x="3090" y="3986"/>
                    </a:lnTo>
                    <a:lnTo>
                      <a:pt x="3091" y="3950"/>
                    </a:lnTo>
                    <a:lnTo>
                      <a:pt x="3090" y="3916"/>
                    </a:lnTo>
                    <a:lnTo>
                      <a:pt x="3077" y="3848"/>
                    </a:lnTo>
                    <a:lnTo>
                      <a:pt x="3051" y="3787"/>
                    </a:lnTo>
                    <a:lnTo>
                      <a:pt x="3013" y="3733"/>
                    </a:lnTo>
                    <a:lnTo>
                      <a:pt x="2966" y="3685"/>
                    </a:lnTo>
                    <a:lnTo>
                      <a:pt x="2911" y="3648"/>
                    </a:lnTo>
                    <a:lnTo>
                      <a:pt x="2849" y="3622"/>
                    </a:lnTo>
                    <a:lnTo>
                      <a:pt x="2783" y="3609"/>
                    </a:lnTo>
                    <a:lnTo>
                      <a:pt x="2747" y="3607"/>
                    </a:lnTo>
                    <a:close/>
                    <a:moveTo>
                      <a:pt x="5399" y="1030"/>
                    </a:moveTo>
                    <a:lnTo>
                      <a:pt x="5332" y="968"/>
                    </a:lnTo>
                    <a:lnTo>
                      <a:pt x="5194" y="852"/>
                    </a:lnTo>
                    <a:lnTo>
                      <a:pt x="5050" y="741"/>
                    </a:lnTo>
                    <a:lnTo>
                      <a:pt x="4902" y="638"/>
                    </a:lnTo>
                    <a:lnTo>
                      <a:pt x="4749" y="542"/>
                    </a:lnTo>
                    <a:lnTo>
                      <a:pt x="4592" y="454"/>
                    </a:lnTo>
                    <a:lnTo>
                      <a:pt x="4431" y="373"/>
                    </a:lnTo>
                    <a:lnTo>
                      <a:pt x="4266" y="300"/>
                    </a:lnTo>
                    <a:lnTo>
                      <a:pt x="4098" y="235"/>
                    </a:lnTo>
                    <a:lnTo>
                      <a:pt x="3927" y="178"/>
                    </a:lnTo>
                    <a:lnTo>
                      <a:pt x="3751" y="127"/>
                    </a:lnTo>
                    <a:lnTo>
                      <a:pt x="3574" y="85"/>
                    </a:lnTo>
                    <a:lnTo>
                      <a:pt x="3394" y="52"/>
                    </a:lnTo>
                    <a:lnTo>
                      <a:pt x="3211" y="26"/>
                    </a:lnTo>
                    <a:lnTo>
                      <a:pt x="3026" y="10"/>
                    </a:lnTo>
                    <a:lnTo>
                      <a:pt x="2839" y="2"/>
                    </a:lnTo>
                    <a:lnTo>
                      <a:pt x="2746" y="0"/>
                    </a:lnTo>
                    <a:lnTo>
                      <a:pt x="2652" y="2"/>
                    </a:lnTo>
                    <a:lnTo>
                      <a:pt x="2466" y="10"/>
                    </a:lnTo>
                    <a:lnTo>
                      <a:pt x="2282" y="26"/>
                    </a:lnTo>
                    <a:lnTo>
                      <a:pt x="2099" y="52"/>
                    </a:lnTo>
                    <a:lnTo>
                      <a:pt x="1919" y="85"/>
                    </a:lnTo>
                    <a:lnTo>
                      <a:pt x="1740" y="127"/>
                    </a:lnTo>
                    <a:lnTo>
                      <a:pt x="1566" y="178"/>
                    </a:lnTo>
                    <a:lnTo>
                      <a:pt x="1395" y="235"/>
                    </a:lnTo>
                    <a:lnTo>
                      <a:pt x="1226" y="300"/>
                    </a:lnTo>
                    <a:lnTo>
                      <a:pt x="1060" y="373"/>
                    </a:lnTo>
                    <a:lnTo>
                      <a:pt x="899" y="454"/>
                    </a:lnTo>
                    <a:lnTo>
                      <a:pt x="742" y="542"/>
                    </a:lnTo>
                    <a:lnTo>
                      <a:pt x="590" y="638"/>
                    </a:lnTo>
                    <a:lnTo>
                      <a:pt x="441" y="741"/>
                    </a:lnTo>
                    <a:lnTo>
                      <a:pt x="299" y="852"/>
                    </a:lnTo>
                    <a:lnTo>
                      <a:pt x="160" y="970"/>
                    </a:lnTo>
                    <a:lnTo>
                      <a:pt x="93" y="1030"/>
                    </a:lnTo>
                    <a:lnTo>
                      <a:pt x="71" y="1053"/>
                    </a:lnTo>
                    <a:lnTo>
                      <a:pt x="35" y="1104"/>
                    </a:lnTo>
                    <a:lnTo>
                      <a:pt x="12" y="1157"/>
                    </a:lnTo>
                    <a:lnTo>
                      <a:pt x="0" y="1215"/>
                    </a:lnTo>
                    <a:lnTo>
                      <a:pt x="0" y="1272"/>
                    </a:lnTo>
                    <a:lnTo>
                      <a:pt x="12" y="1328"/>
                    </a:lnTo>
                    <a:lnTo>
                      <a:pt x="35" y="1383"/>
                    </a:lnTo>
                    <a:lnTo>
                      <a:pt x="71" y="1432"/>
                    </a:lnTo>
                    <a:lnTo>
                      <a:pt x="93" y="1455"/>
                    </a:lnTo>
                    <a:lnTo>
                      <a:pt x="117" y="1477"/>
                    </a:lnTo>
                    <a:lnTo>
                      <a:pt x="170" y="1510"/>
                    </a:lnTo>
                    <a:lnTo>
                      <a:pt x="228" y="1532"/>
                    </a:lnTo>
                    <a:lnTo>
                      <a:pt x="288" y="1543"/>
                    </a:lnTo>
                    <a:lnTo>
                      <a:pt x="319" y="1543"/>
                    </a:lnTo>
                    <a:lnTo>
                      <a:pt x="350" y="1543"/>
                    </a:lnTo>
                    <a:lnTo>
                      <a:pt x="411" y="1532"/>
                    </a:lnTo>
                    <a:lnTo>
                      <a:pt x="469" y="1510"/>
                    </a:lnTo>
                    <a:lnTo>
                      <a:pt x="522" y="1477"/>
                    </a:lnTo>
                    <a:lnTo>
                      <a:pt x="546" y="1455"/>
                    </a:lnTo>
                    <a:lnTo>
                      <a:pt x="601" y="1405"/>
                    </a:lnTo>
                    <a:lnTo>
                      <a:pt x="716" y="1308"/>
                    </a:lnTo>
                    <a:lnTo>
                      <a:pt x="834" y="1218"/>
                    </a:lnTo>
                    <a:lnTo>
                      <a:pt x="958" y="1134"/>
                    </a:lnTo>
                    <a:lnTo>
                      <a:pt x="1085" y="1056"/>
                    </a:lnTo>
                    <a:lnTo>
                      <a:pt x="1215" y="986"/>
                    </a:lnTo>
                    <a:lnTo>
                      <a:pt x="1349" y="922"/>
                    </a:lnTo>
                    <a:lnTo>
                      <a:pt x="1485" y="865"/>
                    </a:lnTo>
                    <a:lnTo>
                      <a:pt x="1625" y="813"/>
                    </a:lnTo>
                    <a:lnTo>
                      <a:pt x="1768" y="768"/>
                    </a:lnTo>
                    <a:lnTo>
                      <a:pt x="1985" y="712"/>
                    </a:lnTo>
                    <a:lnTo>
                      <a:pt x="2285" y="662"/>
                    </a:lnTo>
                    <a:lnTo>
                      <a:pt x="2590" y="636"/>
                    </a:lnTo>
                    <a:lnTo>
                      <a:pt x="2746" y="633"/>
                    </a:lnTo>
                    <a:lnTo>
                      <a:pt x="2901" y="636"/>
                    </a:lnTo>
                    <a:lnTo>
                      <a:pt x="3208" y="662"/>
                    </a:lnTo>
                    <a:lnTo>
                      <a:pt x="3506" y="712"/>
                    </a:lnTo>
                    <a:lnTo>
                      <a:pt x="3725" y="768"/>
                    </a:lnTo>
                    <a:lnTo>
                      <a:pt x="3868" y="813"/>
                    </a:lnTo>
                    <a:lnTo>
                      <a:pt x="4007" y="865"/>
                    </a:lnTo>
                    <a:lnTo>
                      <a:pt x="4144" y="922"/>
                    </a:lnTo>
                    <a:lnTo>
                      <a:pt x="4277" y="986"/>
                    </a:lnTo>
                    <a:lnTo>
                      <a:pt x="4408" y="1056"/>
                    </a:lnTo>
                    <a:lnTo>
                      <a:pt x="4534" y="1134"/>
                    </a:lnTo>
                    <a:lnTo>
                      <a:pt x="4657" y="1218"/>
                    </a:lnTo>
                    <a:lnTo>
                      <a:pt x="4776" y="1307"/>
                    </a:lnTo>
                    <a:lnTo>
                      <a:pt x="4890" y="1403"/>
                    </a:lnTo>
                    <a:lnTo>
                      <a:pt x="4946" y="1455"/>
                    </a:lnTo>
                    <a:lnTo>
                      <a:pt x="4969" y="1477"/>
                    </a:lnTo>
                    <a:lnTo>
                      <a:pt x="5023" y="1509"/>
                    </a:lnTo>
                    <a:lnTo>
                      <a:pt x="5082" y="1532"/>
                    </a:lnTo>
                    <a:lnTo>
                      <a:pt x="5142" y="1542"/>
                    </a:lnTo>
                    <a:lnTo>
                      <a:pt x="5203" y="1542"/>
                    </a:lnTo>
                    <a:lnTo>
                      <a:pt x="5263" y="1532"/>
                    </a:lnTo>
                    <a:lnTo>
                      <a:pt x="5322" y="1509"/>
                    </a:lnTo>
                    <a:lnTo>
                      <a:pt x="5375" y="1477"/>
                    </a:lnTo>
                    <a:lnTo>
                      <a:pt x="5399" y="1455"/>
                    </a:lnTo>
                    <a:lnTo>
                      <a:pt x="5422" y="1432"/>
                    </a:lnTo>
                    <a:lnTo>
                      <a:pt x="5456" y="1383"/>
                    </a:lnTo>
                    <a:lnTo>
                      <a:pt x="5481" y="1328"/>
                    </a:lnTo>
                    <a:lnTo>
                      <a:pt x="5492" y="1272"/>
                    </a:lnTo>
                    <a:lnTo>
                      <a:pt x="5492" y="1215"/>
                    </a:lnTo>
                    <a:lnTo>
                      <a:pt x="5481" y="1157"/>
                    </a:lnTo>
                    <a:lnTo>
                      <a:pt x="5456" y="1102"/>
                    </a:lnTo>
                    <a:lnTo>
                      <a:pt x="5422" y="1053"/>
                    </a:lnTo>
                    <a:lnTo>
                      <a:pt x="5399" y="1030"/>
                    </a:lnTo>
                    <a:close/>
                    <a:moveTo>
                      <a:pt x="2743" y="1202"/>
                    </a:moveTo>
                    <a:lnTo>
                      <a:pt x="2604" y="1203"/>
                    </a:lnTo>
                    <a:lnTo>
                      <a:pt x="2332" y="1230"/>
                    </a:lnTo>
                    <a:lnTo>
                      <a:pt x="2066" y="1282"/>
                    </a:lnTo>
                    <a:lnTo>
                      <a:pt x="1807" y="1360"/>
                    </a:lnTo>
                    <a:lnTo>
                      <a:pt x="1557" y="1462"/>
                    </a:lnTo>
                    <a:lnTo>
                      <a:pt x="1320" y="1589"/>
                    </a:lnTo>
                    <a:lnTo>
                      <a:pt x="1094" y="1739"/>
                    </a:lnTo>
                    <a:lnTo>
                      <a:pt x="882" y="1912"/>
                    </a:lnTo>
                    <a:lnTo>
                      <a:pt x="782" y="2008"/>
                    </a:lnTo>
                    <a:lnTo>
                      <a:pt x="759" y="2033"/>
                    </a:lnTo>
                    <a:lnTo>
                      <a:pt x="722" y="2088"/>
                    </a:lnTo>
                    <a:lnTo>
                      <a:pt x="698" y="2148"/>
                    </a:lnTo>
                    <a:lnTo>
                      <a:pt x="686" y="2211"/>
                    </a:lnTo>
                    <a:lnTo>
                      <a:pt x="686" y="2275"/>
                    </a:lnTo>
                    <a:lnTo>
                      <a:pt x="698" y="2337"/>
                    </a:lnTo>
                    <a:lnTo>
                      <a:pt x="722" y="2397"/>
                    </a:lnTo>
                    <a:lnTo>
                      <a:pt x="759" y="2452"/>
                    </a:lnTo>
                    <a:lnTo>
                      <a:pt x="782" y="2478"/>
                    </a:lnTo>
                    <a:lnTo>
                      <a:pt x="808" y="2501"/>
                    </a:lnTo>
                    <a:lnTo>
                      <a:pt x="863" y="2537"/>
                    </a:lnTo>
                    <a:lnTo>
                      <a:pt x="924" y="2561"/>
                    </a:lnTo>
                    <a:lnTo>
                      <a:pt x="987" y="2574"/>
                    </a:lnTo>
                    <a:lnTo>
                      <a:pt x="1019" y="2576"/>
                    </a:lnTo>
                    <a:lnTo>
                      <a:pt x="1052" y="2574"/>
                    </a:lnTo>
                    <a:lnTo>
                      <a:pt x="1115" y="2561"/>
                    </a:lnTo>
                    <a:lnTo>
                      <a:pt x="1176" y="2537"/>
                    </a:lnTo>
                    <a:lnTo>
                      <a:pt x="1230" y="2501"/>
                    </a:lnTo>
                    <a:lnTo>
                      <a:pt x="1256" y="2478"/>
                    </a:lnTo>
                    <a:lnTo>
                      <a:pt x="1331" y="2404"/>
                    </a:lnTo>
                    <a:lnTo>
                      <a:pt x="1493" y="2272"/>
                    </a:lnTo>
                    <a:lnTo>
                      <a:pt x="1664" y="2155"/>
                    </a:lnTo>
                    <a:lnTo>
                      <a:pt x="1844" y="2056"/>
                    </a:lnTo>
                    <a:lnTo>
                      <a:pt x="2033" y="1974"/>
                    </a:lnTo>
                    <a:lnTo>
                      <a:pt x="2229" y="1910"/>
                    </a:lnTo>
                    <a:lnTo>
                      <a:pt x="2432" y="1869"/>
                    </a:lnTo>
                    <a:lnTo>
                      <a:pt x="2638" y="1847"/>
                    </a:lnTo>
                    <a:lnTo>
                      <a:pt x="2743" y="1844"/>
                    </a:lnTo>
                    <a:lnTo>
                      <a:pt x="2848" y="1847"/>
                    </a:lnTo>
                    <a:lnTo>
                      <a:pt x="3055" y="1869"/>
                    </a:lnTo>
                    <a:lnTo>
                      <a:pt x="3257" y="1910"/>
                    </a:lnTo>
                    <a:lnTo>
                      <a:pt x="3453" y="1974"/>
                    </a:lnTo>
                    <a:lnTo>
                      <a:pt x="3643" y="2056"/>
                    </a:lnTo>
                    <a:lnTo>
                      <a:pt x="3823" y="2155"/>
                    </a:lnTo>
                    <a:lnTo>
                      <a:pt x="3994" y="2272"/>
                    </a:lnTo>
                    <a:lnTo>
                      <a:pt x="4154" y="2404"/>
                    </a:lnTo>
                    <a:lnTo>
                      <a:pt x="4230" y="2478"/>
                    </a:lnTo>
                    <a:lnTo>
                      <a:pt x="4255" y="2501"/>
                    </a:lnTo>
                    <a:lnTo>
                      <a:pt x="4311" y="2537"/>
                    </a:lnTo>
                    <a:lnTo>
                      <a:pt x="4372" y="2561"/>
                    </a:lnTo>
                    <a:lnTo>
                      <a:pt x="4435" y="2574"/>
                    </a:lnTo>
                    <a:lnTo>
                      <a:pt x="4500" y="2574"/>
                    </a:lnTo>
                    <a:lnTo>
                      <a:pt x="4562" y="2561"/>
                    </a:lnTo>
                    <a:lnTo>
                      <a:pt x="4622" y="2537"/>
                    </a:lnTo>
                    <a:lnTo>
                      <a:pt x="4678" y="2501"/>
                    </a:lnTo>
                    <a:lnTo>
                      <a:pt x="4703" y="2478"/>
                    </a:lnTo>
                    <a:lnTo>
                      <a:pt x="4727" y="2452"/>
                    </a:lnTo>
                    <a:lnTo>
                      <a:pt x="4763" y="2397"/>
                    </a:lnTo>
                    <a:lnTo>
                      <a:pt x="4788" y="2337"/>
                    </a:lnTo>
                    <a:lnTo>
                      <a:pt x="4801" y="2275"/>
                    </a:lnTo>
                    <a:lnTo>
                      <a:pt x="4801" y="2211"/>
                    </a:lnTo>
                    <a:lnTo>
                      <a:pt x="4788" y="2148"/>
                    </a:lnTo>
                    <a:lnTo>
                      <a:pt x="4763" y="2088"/>
                    </a:lnTo>
                    <a:lnTo>
                      <a:pt x="4727" y="2033"/>
                    </a:lnTo>
                    <a:lnTo>
                      <a:pt x="4703" y="2008"/>
                    </a:lnTo>
                    <a:lnTo>
                      <a:pt x="4603" y="1912"/>
                    </a:lnTo>
                    <a:lnTo>
                      <a:pt x="4392" y="1739"/>
                    </a:lnTo>
                    <a:lnTo>
                      <a:pt x="4167" y="1589"/>
                    </a:lnTo>
                    <a:lnTo>
                      <a:pt x="3928" y="1462"/>
                    </a:lnTo>
                    <a:lnTo>
                      <a:pt x="3679" y="1360"/>
                    </a:lnTo>
                    <a:lnTo>
                      <a:pt x="3421" y="1282"/>
                    </a:lnTo>
                    <a:lnTo>
                      <a:pt x="3155" y="1230"/>
                    </a:lnTo>
                    <a:lnTo>
                      <a:pt x="2881" y="1203"/>
                    </a:lnTo>
                    <a:lnTo>
                      <a:pt x="2743" y="1202"/>
                    </a:lnTo>
                    <a:close/>
                    <a:moveTo>
                      <a:pt x="2746" y="2403"/>
                    </a:moveTo>
                    <a:lnTo>
                      <a:pt x="2668" y="2404"/>
                    </a:lnTo>
                    <a:lnTo>
                      <a:pt x="2514" y="2420"/>
                    </a:lnTo>
                    <a:lnTo>
                      <a:pt x="2362" y="2451"/>
                    </a:lnTo>
                    <a:lnTo>
                      <a:pt x="2217" y="2497"/>
                    </a:lnTo>
                    <a:lnTo>
                      <a:pt x="2076" y="2556"/>
                    </a:lnTo>
                    <a:lnTo>
                      <a:pt x="1940" y="2631"/>
                    </a:lnTo>
                    <a:lnTo>
                      <a:pt x="1814" y="2719"/>
                    </a:lnTo>
                    <a:lnTo>
                      <a:pt x="1694" y="2819"/>
                    </a:lnTo>
                    <a:lnTo>
                      <a:pt x="1637" y="2876"/>
                    </a:lnTo>
                    <a:lnTo>
                      <a:pt x="1615" y="2900"/>
                    </a:lnTo>
                    <a:lnTo>
                      <a:pt x="1580" y="2955"/>
                    </a:lnTo>
                    <a:lnTo>
                      <a:pt x="1557" y="3012"/>
                    </a:lnTo>
                    <a:lnTo>
                      <a:pt x="1546" y="3074"/>
                    </a:lnTo>
                    <a:lnTo>
                      <a:pt x="1546" y="3136"/>
                    </a:lnTo>
                    <a:lnTo>
                      <a:pt x="1557" y="3197"/>
                    </a:lnTo>
                    <a:lnTo>
                      <a:pt x="1580" y="3256"/>
                    </a:lnTo>
                    <a:lnTo>
                      <a:pt x="1615" y="3309"/>
                    </a:lnTo>
                    <a:lnTo>
                      <a:pt x="1637" y="3334"/>
                    </a:lnTo>
                    <a:lnTo>
                      <a:pt x="1661" y="3357"/>
                    </a:lnTo>
                    <a:lnTo>
                      <a:pt x="1713" y="3393"/>
                    </a:lnTo>
                    <a:lnTo>
                      <a:pt x="1769" y="3416"/>
                    </a:lnTo>
                    <a:lnTo>
                      <a:pt x="1830" y="3427"/>
                    </a:lnTo>
                    <a:lnTo>
                      <a:pt x="1860" y="3429"/>
                    </a:lnTo>
                    <a:lnTo>
                      <a:pt x="1890" y="3427"/>
                    </a:lnTo>
                    <a:lnTo>
                      <a:pt x="1949" y="3416"/>
                    </a:lnTo>
                    <a:lnTo>
                      <a:pt x="2005" y="3393"/>
                    </a:lnTo>
                    <a:lnTo>
                      <a:pt x="2057" y="3357"/>
                    </a:lnTo>
                    <a:lnTo>
                      <a:pt x="2082" y="3334"/>
                    </a:lnTo>
                    <a:lnTo>
                      <a:pt x="2115" y="3300"/>
                    </a:lnTo>
                    <a:lnTo>
                      <a:pt x="2187" y="3239"/>
                    </a:lnTo>
                    <a:lnTo>
                      <a:pt x="2263" y="3184"/>
                    </a:lnTo>
                    <a:lnTo>
                      <a:pt x="2344" y="3138"/>
                    </a:lnTo>
                    <a:lnTo>
                      <a:pt x="2429" y="3100"/>
                    </a:lnTo>
                    <a:lnTo>
                      <a:pt x="2517" y="3070"/>
                    </a:lnTo>
                    <a:lnTo>
                      <a:pt x="2607" y="3051"/>
                    </a:lnTo>
                    <a:lnTo>
                      <a:pt x="2699" y="3041"/>
                    </a:lnTo>
                    <a:lnTo>
                      <a:pt x="2746" y="3040"/>
                    </a:lnTo>
                    <a:lnTo>
                      <a:pt x="2793" y="3040"/>
                    </a:lnTo>
                    <a:lnTo>
                      <a:pt x="2885" y="3051"/>
                    </a:lnTo>
                    <a:lnTo>
                      <a:pt x="2976" y="3070"/>
                    </a:lnTo>
                    <a:lnTo>
                      <a:pt x="3064" y="3100"/>
                    </a:lnTo>
                    <a:lnTo>
                      <a:pt x="3147" y="3138"/>
                    </a:lnTo>
                    <a:lnTo>
                      <a:pt x="3228" y="3184"/>
                    </a:lnTo>
                    <a:lnTo>
                      <a:pt x="3304" y="3239"/>
                    </a:lnTo>
                    <a:lnTo>
                      <a:pt x="3376" y="3300"/>
                    </a:lnTo>
                    <a:lnTo>
                      <a:pt x="3411" y="3334"/>
                    </a:lnTo>
                    <a:lnTo>
                      <a:pt x="3434" y="3357"/>
                    </a:lnTo>
                    <a:lnTo>
                      <a:pt x="3487" y="3393"/>
                    </a:lnTo>
                    <a:lnTo>
                      <a:pt x="3543" y="3416"/>
                    </a:lnTo>
                    <a:lnTo>
                      <a:pt x="3603" y="3427"/>
                    </a:lnTo>
                    <a:lnTo>
                      <a:pt x="3663" y="3427"/>
                    </a:lnTo>
                    <a:lnTo>
                      <a:pt x="3722" y="3416"/>
                    </a:lnTo>
                    <a:lnTo>
                      <a:pt x="3780" y="3393"/>
                    </a:lnTo>
                    <a:lnTo>
                      <a:pt x="3832" y="3357"/>
                    </a:lnTo>
                    <a:lnTo>
                      <a:pt x="3855" y="3334"/>
                    </a:lnTo>
                    <a:lnTo>
                      <a:pt x="3878" y="3309"/>
                    </a:lnTo>
                    <a:lnTo>
                      <a:pt x="3912" y="3256"/>
                    </a:lnTo>
                    <a:lnTo>
                      <a:pt x="3934" y="3197"/>
                    </a:lnTo>
                    <a:lnTo>
                      <a:pt x="3945" y="3136"/>
                    </a:lnTo>
                    <a:lnTo>
                      <a:pt x="3945" y="3074"/>
                    </a:lnTo>
                    <a:lnTo>
                      <a:pt x="3934" y="3012"/>
                    </a:lnTo>
                    <a:lnTo>
                      <a:pt x="3912" y="2955"/>
                    </a:lnTo>
                    <a:lnTo>
                      <a:pt x="3878" y="2900"/>
                    </a:lnTo>
                    <a:lnTo>
                      <a:pt x="3855" y="2876"/>
                    </a:lnTo>
                    <a:lnTo>
                      <a:pt x="3798" y="2819"/>
                    </a:lnTo>
                    <a:lnTo>
                      <a:pt x="3679" y="2719"/>
                    </a:lnTo>
                    <a:lnTo>
                      <a:pt x="3551" y="2631"/>
                    </a:lnTo>
                    <a:lnTo>
                      <a:pt x="3417" y="2556"/>
                    </a:lnTo>
                    <a:lnTo>
                      <a:pt x="3276" y="2497"/>
                    </a:lnTo>
                    <a:lnTo>
                      <a:pt x="3130" y="2451"/>
                    </a:lnTo>
                    <a:lnTo>
                      <a:pt x="2979" y="2420"/>
                    </a:lnTo>
                    <a:lnTo>
                      <a:pt x="2825" y="2404"/>
                    </a:lnTo>
                    <a:lnTo>
                      <a:pt x="2746" y="2403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 dirty="0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42290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123825" y="152400"/>
            <a:ext cx="11944350" cy="6553200"/>
            <a:chOff x="123825" y="152400"/>
            <a:chExt cx="11944350" cy="6553200"/>
          </a:xfrm>
        </p:grpSpPr>
        <p:sp>
          <p:nvSpPr>
            <p:cNvPr id="6" name="사각형: 둥근 모서리 5">
              <a:extLst>
                <a:ext uri="{FF2B5EF4-FFF2-40B4-BE49-F238E27FC236}">
                  <a16:creationId xmlns:a16="http://schemas.microsoft.com/office/drawing/2014/main" id="{40432376-507C-4E07-BDB6-0396C1E39A60}"/>
                </a:ext>
              </a:extLst>
            </p:cNvPr>
            <p:cNvSpPr/>
            <p:nvPr/>
          </p:nvSpPr>
          <p:spPr>
            <a:xfrm>
              <a:off x="123825" y="152400"/>
              <a:ext cx="11944350" cy="6553200"/>
            </a:xfrm>
            <a:prstGeom prst="roundRect">
              <a:avLst>
                <a:gd name="adj" fmla="val 1406"/>
              </a:avLst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사각형: 둥근 모서리 6">
              <a:extLst>
                <a:ext uri="{FF2B5EF4-FFF2-40B4-BE49-F238E27FC236}">
                  <a16:creationId xmlns:a16="http://schemas.microsoft.com/office/drawing/2014/main" id="{CE7B2092-F06A-41A6-A715-3A7AD45BE54A}"/>
                </a:ext>
              </a:extLst>
            </p:cNvPr>
            <p:cNvSpPr/>
            <p:nvPr/>
          </p:nvSpPr>
          <p:spPr>
            <a:xfrm>
              <a:off x="195262" y="219075"/>
              <a:ext cx="11801475" cy="6181725"/>
            </a:xfrm>
            <a:prstGeom prst="roundRect">
              <a:avLst>
                <a:gd name="adj" fmla="val 970"/>
              </a:avLst>
            </a:prstGeom>
            <a:solidFill>
              <a:schemeClr val="bg1"/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dist="76200" dir="2700000" algn="tl" rotWithShape="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08000" rtlCol="0" anchor="t"/>
            <a:lstStyle/>
            <a:p>
              <a:pPr algn="ctr" latinLnBrk="0">
                <a:defRPr/>
              </a:pPr>
              <a:r>
                <a:rPr lang="en-US" altLang="ko-KR" sz="32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Today’s K-pop</a:t>
              </a:r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9C4370BB-59AA-4774-9612-2FB8BF37EC1F}"/>
                </a:ext>
              </a:extLst>
            </p:cNvPr>
            <p:cNvGrpSpPr/>
            <p:nvPr/>
          </p:nvGrpSpPr>
          <p:grpSpPr>
            <a:xfrm>
              <a:off x="341901" y="6412870"/>
              <a:ext cx="11301626" cy="261610"/>
              <a:chOff x="322851" y="6338085"/>
              <a:chExt cx="11301626" cy="261610"/>
            </a:xfrm>
          </p:grpSpPr>
          <p:cxnSp>
            <p:nvCxnSpPr>
              <p:cNvPr id="11" name="직선 연결선 10">
                <a:extLst>
                  <a:ext uri="{FF2B5EF4-FFF2-40B4-BE49-F238E27FC236}">
                    <a16:creationId xmlns:a16="http://schemas.microsoft.com/office/drawing/2014/main" id="{3A7909E5-BD51-4784-B97A-4846F68406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64248" y="6465631"/>
                <a:ext cx="7956000" cy="0"/>
              </a:xfrm>
              <a:prstGeom prst="line">
                <a:avLst/>
              </a:prstGeom>
              <a:ln w="25400">
                <a:solidFill>
                  <a:schemeClr val="bg1">
                    <a:lumMod val="9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직선 연결선 11">
                <a:extLst>
                  <a:ext uri="{FF2B5EF4-FFF2-40B4-BE49-F238E27FC236}">
                    <a16:creationId xmlns:a16="http://schemas.microsoft.com/office/drawing/2014/main" id="{AA79FED3-76B1-4AD1-B9D3-0C8C223C49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64248" y="6465810"/>
                <a:ext cx="6084000" cy="0"/>
              </a:xfrm>
              <a:prstGeom prst="line">
                <a:avLst/>
              </a:prstGeom>
              <a:ln w="34925">
                <a:solidFill>
                  <a:schemeClr val="accent1">
                    <a:lumMod val="75000"/>
                  </a:schemeClr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" name="Group 4">
                <a:extLst>
                  <a:ext uri="{FF2B5EF4-FFF2-40B4-BE49-F238E27FC236}">
                    <a16:creationId xmlns:a16="http://schemas.microsoft.com/office/drawing/2014/main" id="{8CFE0395-9849-4A07-8170-F1410B20A1C7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11147102" y="6425291"/>
                <a:ext cx="145274" cy="110757"/>
                <a:chOff x="3645" y="2013"/>
                <a:chExt cx="383" cy="292"/>
              </a:xfrm>
              <a:solidFill>
                <a:schemeClr val="tx1">
                  <a:lumMod val="95000"/>
                  <a:lumOff val="5000"/>
                </a:schemeClr>
              </a:solidFill>
            </p:grpSpPr>
            <p:sp>
              <p:nvSpPr>
                <p:cNvPr id="21" name="Freeform 6">
                  <a:extLst>
                    <a:ext uri="{FF2B5EF4-FFF2-40B4-BE49-F238E27FC236}">
                      <a16:creationId xmlns:a16="http://schemas.microsoft.com/office/drawing/2014/main" id="{FF5811EA-2037-45E7-82C2-5F1966567C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261"/>
                  <a:ext cx="294" cy="39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3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1 h 348"/>
                    <a:gd name="T12" fmla="*/ 2607 w 2647"/>
                    <a:gd name="T13" fmla="*/ 61 h 348"/>
                    <a:gd name="T14" fmla="*/ 2624 w 2647"/>
                    <a:gd name="T15" fmla="*/ 86 h 348"/>
                    <a:gd name="T16" fmla="*/ 2636 w 2647"/>
                    <a:gd name="T17" fmla="*/ 113 h 348"/>
                    <a:gd name="T18" fmla="*/ 2645 w 2647"/>
                    <a:gd name="T19" fmla="*/ 143 h 348"/>
                    <a:gd name="T20" fmla="*/ 2647 w 2647"/>
                    <a:gd name="T21" fmla="*/ 174 h 348"/>
                    <a:gd name="T22" fmla="*/ 2645 w 2647"/>
                    <a:gd name="T23" fmla="*/ 205 h 348"/>
                    <a:gd name="T24" fmla="*/ 2636 w 2647"/>
                    <a:gd name="T25" fmla="*/ 235 h 348"/>
                    <a:gd name="T26" fmla="*/ 2624 w 2647"/>
                    <a:gd name="T27" fmla="*/ 261 h 348"/>
                    <a:gd name="T28" fmla="*/ 2607 w 2647"/>
                    <a:gd name="T29" fmla="*/ 286 h 348"/>
                    <a:gd name="T30" fmla="*/ 2586 w 2647"/>
                    <a:gd name="T31" fmla="*/ 307 h 348"/>
                    <a:gd name="T32" fmla="*/ 2562 w 2647"/>
                    <a:gd name="T33" fmla="*/ 324 h 348"/>
                    <a:gd name="T34" fmla="*/ 2535 w 2647"/>
                    <a:gd name="T35" fmla="*/ 337 h 348"/>
                    <a:gd name="T36" fmla="*/ 2507 w 2647"/>
                    <a:gd name="T37" fmla="*/ 345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5 h 348"/>
                    <a:gd name="T44" fmla="*/ 111 w 2647"/>
                    <a:gd name="T45" fmla="*/ 337 h 348"/>
                    <a:gd name="T46" fmla="*/ 85 w 2647"/>
                    <a:gd name="T47" fmla="*/ 324 h 348"/>
                    <a:gd name="T48" fmla="*/ 61 w 2647"/>
                    <a:gd name="T49" fmla="*/ 307 h 348"/>
                    <a:gd name="T50" fmla="*/ 40 w 2647"/>
                    <a:gd name="T51" fmla="*/ 286 h 348"/>
                    <a:gd name="T52" fmla="*/ 23 w 2647"/>
                    <a:gd name="T53" fmla="*/ 261 h 348"/>
                    <a:gd name="T54" fmla="*/ 10 w 2647"/>
                    <a:gd name="T55" fmla="*/ 235 h 348"/>
                    <a:gd name="T56" fmla="*/ 3 w 2647"/>
                    <a:gd name="T57" fmla="*/ 205 h 348"/>
                    <a:gd name="T58" fmla="*/ 0 w 2647"/>
                    <a:gd name="T59" fmla="*/ 174 h 348"/>
                    <a:gd name="T60" fmla="*/ 3 w 2647"/>
                    <a:gd name="T61" fmla="*/ 143 h 348"/>
                    <a:gd name="T62" fmla="*/ 10 w 2647"/>
                    <a:gd name="T63" fmla="*/ 113 h 348"/>
                    <a:gd name="T64" fmla="*/ 23 w 2647"/>
                    <a:gd name="T65" fmla="*/ 86 h 348"/>
                    <a:gd name="T66" fmla="*/ 40 w 2647"/>
                    <a:gd name="T67" fmla="*/ 61 h 348"/>
                    <a:gd name="T68" fmla="*/ 61 w 2647"/>
                    <a:gd name="T69" fmla="*/ 41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3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3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1"/>
                      </a:lnTo>
                      <a:lnTo>
                        <a:pt x="2607" y="61"/>
                      </a:lnTo>
                      <a:lnTo>
                        <a:pt x="2624" y="86"/>
                      </a:lnTo>
                      <a:lnTo>
                        <a:pt x="2636" y="113"/>
                      </a:lnTo>
                      <a:lnTo>
                        <a:pt x="2645" y="143"/>
                      </a:lnTo>
                      <a:lnTo>
                        <a:pt x="2647" y="174"/>
                      </a:lnTo>
                      <a:lnTo>
                        <a:pt x="2645" y="205"/>
                      </a:lnTo>
                      <a:lnTo>
                        <a:pt x="2636" y="235"/>
                      </a:lnTo>
                      <a:lnTo>
                        <a:pt x="2624" y="261"/>
                      </a:lnTo>
                      <a:lnTo>
                        <a:pt x="2607" y="286"/>
                      </a:lnTo>
                      <a:lnTo>
                        <a:pt x="2586" y="307"/>
                      </a:lnTo>
                      <a:lnTo>
                        <a:pt x="2562" y="324"/>
                      </a:lnTo>
                      <a:lnTo>
                        <a:pt x="2535" y="337"/>
                      </a:lnTo>
                      <a:lnTo>
                        <a:pt x="2507" y="345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5"/>
                      </a:lnTo>
                      <a:lnTo>
                        <a:pt x="111" y="337"/>
                      </a:lnTo>
                      <a:lnTo>
                        <a:pt x="85" y="324"/>
                      </a:lnTo>
                      <a:lnTo>
                        <a:pt x="61" y="307"/>
                      </a:lnTo>
                      <a:lnTo>
                        <a:pt x="40" y="286"/>
                      </a:lnTo>
                      <a:lnTo>
                        <a:pt x="23" y="261"/>
                      </a:lnTo>
                      <a:lnTo>
                        <a:pt x="10" y="235"/>
                      </a:lnTo>
                      <a:lnTo>
                        <a:pt x="3" y="205"/>
                      </a:lnTo>
                      <a:lnTo>
                        <a:pt x="0" y="174"/>
                      </a:lnTo>
                      <a:lnTo>
                        <a:pt x="3" y="143"/>
                      </a:lnTo>
                      <a:lnTo>
                        <a:pt x="10" y="113"/>
                      </a:lnTo>
                      <a:lnTo>
                        <a:pt x="23" y="86"/>
                      </a:lnTo>
                      <a:lnTo>
                        <a:pt x="40" y="61"/>
                      </a:lnTo>
                      <a:lnTo>
                        <a:pt x="61" y="41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3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" name="Freeform 7">
                  <a:extLst>
                    <a:ext uri="{FF2B5EF4-FFF2-40B4-BE49-F238E27FC236}">
                      <a16:creationId xmlns:a16="http://schemas.microsoft.com/office/drawing/2014/main" id="{E30628CD-89EF-4297-997C-AE5CE99450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140"/>
                  <a:ext cx="294" cy="38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3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2 h 348"/>
                    <a:gd name="T12" fmla="*/ 2607 w 2647"/>
                    <a:gd name="T13" fmla="*/ 62 h 348"/>
                    <a:gd name="T14" fmla="*/ 2624 w 2647"/>
                    <a:gd name="T15" fmla="*/ 87 h 348"/>
                    <a:gd name="T16" fmla="*/ 2636 w 2647"/>
                    <a:gd name="T17" fmla="*/ 114 h 348"/>
                    <a:gd name="T18" fmla="*/ 2645 w 2647"/>
                    <a:gd name="T19" fmla="*/ 143 h 348"/>
                    <a:gd name="T20" fmla="*/ 2647 w 2647"/>
                    <a:gd name="T21" fmla="*/ 174 h 348"/>
                    <a:gd name="T22" fmla="*/ 2645 w 2647"/>
                    <a:gd name="T23" fmla="*/ 205 h 348"/>
                    <a:gd name="T24" fmla="*/ 2636 w 2647"/>
                    <a:gd name="T25" fmla="*/ 235 h 348"/>
                    <a:gd name="T26" fmla="*/ 2624 w 2647"/>
                    <a:gd name="T27" fmla="*/ 262 h 348"/>
                    <a:gd name="T28" fmla="*/ 2607 w 2647"/>
                    <a:gd name="T29" fmla="*/ 286 h 348"/>
                    <a:gd name="T30" fmla="*/ 2586 w 2647"/>
                    <a:gd name="T31" fmla="*/ 307 h 348"/>
                    <a:gd name="T32" fmla="*/ 2562 w 2647"/>
                    <a:gd name="T33" fmla="*/ 325 h 348"/>
                    <a:gd name="T34" fmla="*/ 2535 w 2647"/>
                    <a:gd name="T35" fmla="*/ 338 h 348"/>
                    <a:gd name="T36" fmla="*/ 2507 w 2647"/>
                    <a:gd name="T37" fmla="*/ 345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5 h 348"/>
                    <a:gd name="T44" fmla="*/ 111 w 2647"/>
                    <a:gd name="T45" fmla="*/ 338 h 348"/>
                    <a:gd name="T46" fmla="*/ 85 w 2647"/>
                    <a:gd name="T47" fmla="*/ 325 h 348"/>
                    <a:gd name="T48" fmla="*/ 61 w 2647"/>
                    <a:gd name="T49" fmla="*/ 307 h 348"/>
                    <a:gd name="T50" fmla="*/ 40 w 2647"/>
                    <a:gd name="T51" fmla="*/ 286 h 348"/>
                    <a:gd name="T52" fmla="*/ 23 w 2647"/>
                    <a:gd name="T53" fmla="*/ 262 h 348"/>
                    <a:gd name="T54" fmla="*/ 10 w 2647"/>
                    <a:gd name="T55" fmla="*/ 235 h 348"/>
                    <a:gd name="T56" fmla="*/ 3 w 2647"/>
                    <a:gd name="T57" fmla="*/ 205 h 348"/>
                    <a:gd name="T58" fmla="*/ 0 w 2647"/>
                    <a:gd name="T59" fmla="*/ 174 h 348"/>
                    <a:gd name="T60" fmla="*/ 3 w 2647"/>
                    <a:gd name="T61" fmla="*/ 143 h 348"/>
                    <a:gd name="T62" fmla="*/ 10 w 2647"/>
                    <a:gd name="T63" fmla="*/ 114 h 348"/>
                    <a:gd name="T64" fmla="*/ 23 w 2647"/>
                    <a:gd name="T65" fmla="*/ 87 h 348"/>
                    <a:gd name="T66" fmla="*/ 40 w 2647"/>
                    <a:gd name="T67" fmla="*/ 62 h 348"/>
                    <a:gd name="T68" fmla="*/ 61 w 2647"/>
                    <a:gd name="T69" fmla="*/ 42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3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3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2"/>
                      </a:lnTo>
                      <a:lnTo>
                        <a:pt x="2607" y="62"/>
                      </a:lnTo>
                      <a:lnTo>
                        <a:pt x="2624" y="87"/>
                      </a:lnTo>
                      <a:lnTo>
                        <a:pt x="2636" y="114"/>
                      </a:lnTo>
                      <a:lnTo>
                        <a:pt x="2645" y="143"/>
                      </a:lnTo>
                      <a:lnTo>
                        <a:pt x="2647" y="174"/>
                      </a:lnTo>
                      <a:lnTo>
                        <a:pt x="2645" y="205"/>
                      </a:lnTo>
                      <a:lnTo>
                        <a:pt x="2636" y="235"/>
                      </a:lnTo>
                      <a:lnTo>
                        <a:pt x="2624" y="262"/>
                      </a:lnTo>
                      <a:lnTo>
                        <a:pt x="2607" y="286"/>
                      </a:lnTo>
                      <a:lnTo>
                        <a:pt x="2586" y="307"/>
                      </a:lnTo>
                      <a:lnTo>
                        <a:pt x="2562" y="325"/>
                      </a:lnTo>
                      <a:lnTo>
                        <a:pt x="2535" y="338"/>
                      </a:lnTo>
                      <a:lnTo>
                        <a:pt x="2507" y="345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5"/>
                      </a:lnTo>
                      <a:lnTo>
                        <a:pt x="111" y="338"/>
                      </a:lnTo>
                      <a:lnTo>
                        <a:pt x="85" y="325"/>
                      </a:lnTo>
                      <a:lnTo>
                        <a:pt x="61" y="307"/>
                      </a:lnTo>
                      <a:lnTo>
                        <a:pt x="40" y="286"/>
                      </a:lnTo>
                      <a:lnTo>
                        <a:pt x="23" y="262"/>
                      </a:lnTo>
                      <a:lnTo>
                        <a:pt x="10" y="235"/>
                      </a:lnTo>
                      <a:lnTo>
                        <a:pt x="3" y="205"/>
                      </a:lnTo>
                      <a:lnTo>
                        <a:pt x="0" y="174"/>
                      </a:lnTo>
                      <a:lnTo>
                        <a:pt x="3" y="143"/>
                      </a:lnTo>
                      <a:lnTo>
                        <a:pt x="10" y="114"/>
                      </a:lnTo>
                      <a:lnTo>
                        <a:pt x="23" y="87"/>
                      </a:lnTo>
                      <a:lnTo>
                        <a:pt x="40" y="62"/>
                      </a:lnTo>
                      <a:lnTo>
                        <a:pt x="61" y="42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3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" name="Freeform 8">
                  <a:extLst>
                    <a:ext uri="{FF2B5EF4-FFF2-40B4-BE49-F238E27FC236}">
                      <a16:creationId xmlns:a16="http://schemas.microsoft.com/office/drawing/2014/main" id="{CA844928-BCDF-47EA-B8BC-6E4EF2319E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018"/>
                  <a:ext cx="294" cy="39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2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1 h 348"/>
                    <a:gd name="T12" fmla="*/ 2607 w 2647"/>
                    <a:gd name="T13" fmla="*/ 62 h 348"/>
                    <a:gd name="T14" fmla="*/ 2624 w 2647"/>
                    <a:gd name="T15" fmla="*/ 86 h 348"/>
                    <a:gd name="T16" fmla="*/ 2636 w 2647"/>
                    <a:gd name="T17" fmla="*/ 113 h 348"/>
                    <a:gd name="T18" fmla="*/ 2645 w 2647"/>
                    <a:gd name="T19" fmla="*/ 143 h 348"/>
                    <a:gd name="T20" fmla="*/ 2647 w 2647"/>
                    <a:gd name="T21" fmla="*/ 175 h 348"/>
                    <a:gd name="T22" fmla="*/ 2645 w 2647"/>
                    <a:gd name="T23" fmla="*/ 206 h 348"/>
                    <a:gd name="T24" fmla="*/ 2636 w 2647"/>
                    <a:gd name="T25" fmla="*/ 235 h 348"/>
                    <a:gd name="T26" fmla="*/ 2624 w 2647"/>
                    <a:gd name="T27" fmla="*/ 262 h 348"/>
                    <a:gd name="T28" fmla="*/ 2607 w 2647"/>
                    <a:gd name="T29" fmla="*/ 287 h 348"/>
                    <a:gd name="T30" fmla="*/ 2586 w 2647"/>
                    <a:gd name="T31" fmla="*/ 307 h 348"/>
                    <a:gd name="T32" fmla="*/ 2562 w 2647"/>
                    <a:gd name="T33" fmla="*/ 324 h 348"/>
                    <a:gd name="T34" fmla="*/ 2535 w 2647"/>
                    <a:gd name="T35" fmla="*/ 337 h 348"/>
                    <a:gd name="T36" fmla="*/ 2507 w 2647"/>
                    <a:gd name="T37" fmla="*/ 346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6 h 348"/>
                    <a:gd name="T44" fmla="*/ 111 w 2647"/>
                    <a:gd name="T45" fmla="*/ 337 h 348"/>
                    <a:gd name="T46" fmla="*/ 85 w 2647"/>
                    <a:gd name="T47" fmla="*/ 324 h 348"/>
                    <a:gd name="T48" fmla="*/ 61 w 2647"/>
                    <a:gd name="T49" fmla="*/ 307 h 348"/>
                    <a:gd name="T50" fmla="*/ 40 w 2647"/>
                    <a:gd name="T51" fmla="*/ 287 h 348"/>
                    <a:gd name="T52" fmla="*/ 23 w 2647"/>
                    <a:gd name="T53" fmla="*/ 262 h 348"/>
                    <a:gd name="T54" fmla="*/ 10 w 2647"/>
                    <a:gd name="T55" fmla="*/ 235 h 348"/>
                    <a:gd name="T56" fmla="*/ 3 w 2647"/>
                    <a:gd name="T57" fmla="*/ 206 h 348"/>
                    <a:gd name="T58" fmla="*/ 0 w 2647"/>
                    <a:gd name="T59" fmla="*/ 175 h 348"/>
                    <a:gd name="T60" fmla="*/ 3 w 2647"/>
                    <a:gd name="T61" fmla="*/ 143 h 348"/>
                    <a:gd name="T62" fmla="*/ 10 w 2647"/>
                    <a:gd name="T63" fmla="*/ 113 h 348"/>
                    <a:gd name="T64" fmla="*/ 23 w 2647"/>
                    <a:gd name="T65" fmla="*/ 86 h 348"/>
                    <a:gd name="T66" fmla="*/ 40 w 2647"/>
                    <a:gd name="T67" fmla="*/ 62 h 348"/>
                    <a:gd name="T68" fmla="*/ 61 w 2647"/>
                    <a:gd name="T69" fmla="*/ 41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2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2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1"/>
                      </a:lnTo>
                      <a:lnTo>
                        <a:pt x="2607" y="62"/>
                      </a:lnTo>
                      <a:lnTo>
                        <a:pt x="2624" y="86"/>
                      </a:lnTo>
                      <a:lnTo>
                        <a:pt x="2636" y="113"/>
                      </a:lnTo>
                      <a:lnTo>
                        <a:pt x="2645" y="143"/>
                      </a:lnTo>
                      <a:lnTo>
                        <a:pt x="2647" y="175"/>
                      </a:lnTo>
                      <a:lnTo>
                        <a:pt x="2645" y="206"/>
                      </a:lnTo>
                      <a:lnTo>
                        <a:pt x="2636" y="235"/>
                      </a:lnTo>
                      <a:lnTo>
                        <a:pt x="2624" y="262"/>
                      </a:lnTo>
                      <a:lnTo>
                        <a:pt x="2607" y="287"/>
                      </a:lnTo>
                      <a:lnTo>
                        <a:pt x="2586" y="307"/>
                      </a:lnTo>
                      <a:lnTo>
                        <a:pt x="2562" y="324"/>
                      </a:lnTo>
                      <a:lnTo>
                        <a:pt x="2535" y="337"/>
                      </a:lnTo>
                      <a:lnTo>
                        <a:pt x="2507" y="346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6"/>
                      </a:lnTo>
                      <a:lnTo>
                        <a:pt x="111" y="337"/>
                      </a:lnTo>
                      <a:lnTo>
                        <a:pt x="85" y="324"/>
                      </a:lnTo>
                      <a:lnTo>
                        <a:pt x="61" y="307"/>
                      </a:lnTo>
                      <a:lnTo>
                        <a:pt x="40" y="287"/>
                      </a:lnTo>
                      <a:lnTo>
                        <a:pt x="23" y="262"/>
                      </a:lnTo>
                      <a:lnTo>
                        <a:pt x="10" y="235"/>
                      </a:lnTo>
                      <a:lnTo>
                        <a:pt x="3" y="206"/>
                      </a:lnTo>
                      <a:lnTo>
                        <a:pt x="0" y="175"/>
                      </a:lnTo>
                      <a:lnTo>
                        <a:pt x="3" y="143"/>
                      </a:lnTo>
                      <a:lnTo>
                        <a:pt x="10" y="113"/>
                      </a:lnTo>
                      <a:lnTo>
                        <a:pt x="23" y="86"/>
                      </a:lnTo>
                      <a:lnTo>
                        <a:pt x="40" y="62"/>
                      </a:lnTo>
                      <a:lnTo>
                        <a:pt x="61" y="41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2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4" name="Freeform 9">
                  <a:extLst>
                    <a:ext uri="{FF2B5EF4-FFF2-40B4-BE49-F238E27FC236}">
                      <a16:creationId xmlns:a16="http://schemas.microsoft.com/office/drawing/2014/main" id="{591A89C0-C1A9-4BD9-8E9A-E529B90E5C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01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3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5 h 467"/>
                    <a:gd name="T10" fmla="*/ 395 w 462"/>
                    <a:gd name="T11" fmla="*/ 68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59 h 467"/>
                    <a:gd name="T18" fmla="*/ 458 w 462"/>
                    <a:gd name="T19" fmla="*/ 196 h 467"/>
                    <a:gd name="T20" fmla="*/ 462 w 462"/>
                    <a:gd name="T21" fmla="*/ 234 h 467"/>
                    <a:gd name="T22" fmla="*/ 458 w 462"/>
                    <a:gd name="T23" fmla="*/ 271 h 467"/>
                    <a:gd name="T24" fmla="*/ 450 w 462"/>
                    <a:gd name="T25" fmla="*/ 308 h 467"/>
                    <a:gd name="T26" fmla="*/ 436 w 462"/>
                    <a:gd name="T27" fmla="*/ 341 h 467"/>
                    <a:gd name="T28" fmla="*/ 417 w 462"/>
                    <a:gd name="T29" fmla="*/ 371 h 467"/>
                    <a:gd name="T30" fmla="*/ 395 w 462"/>
                    <a:gd name="T31" fmla="*/ 399 h 467"/>
                    <a:gd name="T32" fmla="*/ 367 w 462"/>
                    <a:gd name="T33" fmla="*/ 422 h 467"/>
                    <a:gd name="T34" fmla="*/ 337 w 462"/>
                    <a:gd name="T35" fmla="*/ 441 h 467"/>
                    <a:gd name="T36" fmla="*/ 304 w 462"/>
                    <a:gd name="T37" fmla="*/ 455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5 h 467"/>
                    <a:gd name="T46" fmla="*/ 124 w 462"/>
                    <a:gd name="T47" fmla="*/ 441 h 467"/>
                    <a:gd name="T48" fmla="*/ 95 w 462"/>
                    <a:gd name="T49" fmla="*/ 422 h 467"/>
                    <a:gd name="T50" fmla="*/ 68 w 462"/>
                    <a:gd name="T51" fmla="*/ 399 h 467"/>
                    <a:gd name="T52" fmla="*/ 45 w 462"/>
                    <a:gd name="T53" fmla="*/ 371 h 467"/>
                    <a:gd name="T54" fmla="*/ 26 w 462"/>
                    <a:gd name="T55" fmla="*/ 341 h 467"/>
                    <a:gd name="T56" fmla="*/ 12 w 462"/>
                    <a:gd name="T57" fmla="*/ 308 h 467"/>
                    <a:gd name="T58" fmla="*/ 3 w 462"/>
                    <a:gd name="T59" fmla="*/ 271 h 467"/>
                    <a:gd name="T60" fmla="*/ 0 w 462"/>
                    <a:gd name="T61" fmla="*/ 234 h 467"/>
                    <a:gd name="T62" fmla="*/ 3 w 462"/>
                    <a:gd name="T63" fmla="*/ 196 h 467"/>
                    <a:gd name="T64" fmla="*/ 12 w 462"/>
                    <a:gd name="T65" fmla="*/ 159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8 h 467"/>
                    <a:gd name="T72" fmla="*/ 95 w 462"/>
                    <a:gd name="T73" fmla="*/ 45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3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3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5"/>
                      </a:lnTo>
                      <a:lnTo>
                        <a:pt x="395" y="68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59"/>
                      </a:lnTo>
                      <a:lnTo>
                        <a:pt x="458" y="196"/>
                      </a:lnTo>
                      <a:lnTo>
                        <a:pt x="462" y="234"/>
                      </a:lnTo>
                      <a:lnTo>
                        <a:pt x="458" y="271"/>
                      </a:lnTo>
                      <a:lnTo>
                        <a:pt x="450" y="308"/>
                      </a:lnTo>
                      <a:lnTo>
                        <a:pt x="436" y="341"/>
                      </a:lnTo>
                      <a:lnTo>
                        <a:pt x="417" y="371"/>
                      </a:lnTo>
                      <a:lnTo>
                        <a:pt x="395" y="399"/>
                      </a:lnTo>
                      <a:lnTo>
                        <a:pt x="367" y="422"/>
                      </a:lnTo>
                      <a:lnTo>
                        <a:pt x="337" y="441"/>
                      </a:lnTo>
                      <a:lnTo>
                        <a:pt x="304" y="455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5"/>
                      </a:lnTo>
                      <a:lnTo>
                        <a:pt x="124" y="441"/>
                      </a:lnTo>
                      <a:lnTo>
                        <a:pt x="95" y="422"/>
                      </a:lnTo>
                      <a:lnTo>
                        <a:pt x="68" y="399"/>
                      </a:lnTo>
                      <a:lnTo>
                        <a:pt x="45" y="371"/>
                      </a:lnTo>
                      <a:lnTo>
                        <a:pt x="26" y="341"/>
                      </a:lnTo>
                      <a:lnTo>
                        <a:pt x="12" y="308"/>
                      </a:lnTo>
                      <a:lnTo>
                        <a:pt x="3" y="271"/>
                      </a:lnTo>
                      <a:lnTo>
                        <a:pt x="0" y="234"/>
                      </a:lnTo>
                      <a:lnTo>
                        <a:pt x="3" y="196"/>
                      </a:lnTo>
                      <a:lnTo>
                        <a:pt x="12" y="159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8"/>
                      </a:lnTo>
                      <a:lnTo>
                        <a:pt x="95" y="45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3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5" name="Freeform 10">
                  <a:extLst>
                    <a:ext uri="{FF2B5EF4-FFF2-40B4-BE49-F238E27FC236}">
                      <a16:creationId xmlns:a16="http://schemas.microsoft.com/office/drawing/2014/main" id="{5BE32EE4-D845-4E50-BC33-16F26D4951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13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4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6 h 467"/>
                    <a:gd name="T10" fmla="*/ 395 w 462"/>
                    <a:gd name="T11" fmla="*/ 69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61 h 467"/>
                    <a:gd name="T18" fmla="*/ 458 w 462"/>
                    <a:gd name="T19" fmla="*/ 196 h 467"/>
                    <a:gd name="T20" fmla="*/ 462 w 462"/>
                    <a:gd name="T21" fmla="*/ 234 h 467"/>
                    <a:gd name="T22" fmla="*/ 458 w 462"/>
                    <a:gd name="T23" fmla="*/ 272 h 467"/>
                    <a:gd name="T24" fmla="*/ 450 w 462"/>
                    <a:gd name="T25" fmla="*/ 308 h 467"/>
                    <a:gd name="T26" fmla="*/ 436 w 462"/>
                    <a:gd name="T27" fmla="*/ 342 h 467"/>
                    <a:gd name="T28" fmla="*/ 417 w 462"/>
                    <a:gd name="T29" fmla="*/ 372 h 467"/>
                    <a:gd name="T30" fmla="*/ 395 w 462"/>
                    <a:gd name="T31" fmla="*/ 400 h 467"/>
                    <a:gd name="T32" fmla="*/ 367 w 462"/>
                    <a:gd name="T33" fmla="*/ 422 h 467"/>
                    <a:gd name="T34" fmla="*/ 337 w 462"/>
                    <a:gd name="T35" fmla="*/ 442 h 467"/>
                    <a:gd name="T36" fmla="*/ 304 w 462"/>
                    <a:gd name="T37" fmla="*/ 456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6 h 467"/>
                    <a:gd name="T46" fmla="*/ 124 w 462"/>
                    <a:gd name="T47" fmla="*/ 442 h 467"/>
                    <a:gd name="T48" fmla="*/ 95 w 462"/>
                    <a:gd name="T49" fmla="*/ 422 h 467"/>
                    <a:gd name="T50" fmla="*/ 68 w 462"/>
                    <a:gd name="T51" fmla="*/ 400 h 467"/>
                    <a:gd name="T52" fmla="*/ 45 w 462"/>
                    <a:gd name="T53" fmla="*/ 372 h 467"/>
                    <a:gd name="T54" fmla="*/ 26 w 462"/>
                    <a:gd name="T55" fmla="*/ 342 h 467"/>
                    <a:gd name="T56" fmla="*/ 12 w 462"/>
                    <a:gd name="T57" fmla="*/ 308 h 467"/>
                    <a:gd name="T58" fmla="*/ 3 w 462"/>
                    <a:gd name="T59" fmla="*/ 272 h 467"/>
                    <a:gd name="T60" fmla="*/ 0 w 462"/>
                    <a:gd name="T61" fmla="*/ 234 h 467"/>
                    <a:gd name="T62" fmla="*/ 3 w 462"/>
                    <a:gd name="T63" fmla="*/ 196 h 467"/>
                    <a:gd name="T64" fmla="*/ 12 w 462"/>
                    <a:gd name="T65" fmla="*/ 161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9 h 467"/>
                    <a:gd name="T72" fmla="*/ 95 w 462"/>
                    <a:gd name="T73" fmla="*/ 46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4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4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6"/>
                      </a:lnTo>
                      <a:lnTo>
                        <a:pt x="395" y="69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61"/>
                      </a:lnTo>
                      <a:lnTo>
                        <a:pt x="458" y="196"/>
                      </a:lnTo>
                      <a:lnTo>
                        <a:pt x="462" y="234"/>
                      </a:lnTo>
                      <a:lnTo>
                        <a:pt x="458" y="272"/>
                      </a:lnTo>
                      <a:lnTo>
                        <a:pt x="450" y="308"/>
                      </a:lnTo>
                      <a:lnTo>
                        <a:pt x="436" y="342"/>
                      </a:lnTo>
                      <a:lnTo>
                        <a:pt x="417" y="372"/>
                      </a:lnTo>
                      <a:lnTo>
                        <a:pt x="395" y="400"/>
                      </a:lnTo>
                      <a:lnTo>
                        <a:pt x="367" y="422"/>
                      </a:lnTo>
                      <a:lnTo>
                        <a:pt x="337" y="442"/>
                      </a:lnTo>
                      <a:lnTo>
                        <a:pt x="304" y="456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6"/>
                      </a:lnTo>
                      <a:lnTo>
                        <a:pt x="124" y="442"/>
                      </a:lnTo>
                      <a:lnTo>
                        <a:pt x="95" y="422"/>
                      </a:lnTo>
                      <a:lnTo>
                        <a:pt x="68" y="400"/>
                      </a:lnTo>
                      <a:lnTo>
                        <a:pt x="45" y="372"/>
                      </a:lnTo>
                      <a:lnTo>
                        <a:pt x="26" y="342"/>
                      </a:lnTo>
                      <a:lnTo>
                        <a:pt x="12" y="308"/>
                      </a:lnTo>
                      <a:lnTo>
                        <a:pt x="3" y="272"/>
                      </a:lnTo>
                      <a:lnTo>
                        <a:pt x="0" y="234"/>
                      </a:lnTo>
                      <a:lnTo>
                        <a:pt x="3" y="196"/>
                      </a:lnTo>
                      <a:lnTo>
                        <a:pt x="12" y="161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9"/>
                      </a:lnTo>
                      <a:lnTo>
                        <a:pt x="95" y="46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4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" name="Freeform 11">
                  <a:extLst>
                    <a:ext uri="{FF2B5EF4-FFF2-40B4-BE49-F238E27FC236}">
                      <a16:creationId xmlns:a16="http://schemas.microsoft.com/office/drawing/2014/main" id="{D1565211-A394-4FE1-A5B7-9F23C8C578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25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3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5 h 467"/>
                    <a:gd name="T10" fmla="*/ 395 w 462"/>
                    <a:gd name="T11" fmla="*/ 69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60 h 467"/>
                    <a:gd name="T18" fmla="*/ 458 w 462"/>
                    <a:gd name="T19" fmla="*/ 196 h 467"/>
                    <a:gd name="T20" fmla="*/ 462 w 462"/>
                    <a:gd name="T21" fmla="*/ 233 h 467"/>
                    <a:gd name="T22" fmla="*/ 458 w 462"/>
                    <a:gd name="T23" fmla="*/ 271 h 467"/>
                    <a:gd name="T24" fmla="*/ 450 w 462"/>
                    <a:gd name="T25" fmla="*/ 308 h 467"/>
                    <a:gd name="T26" fmla="*/ 436 w 462"/>
                    <a:gd name="T27" fmla="*/ 341 h 467"/>
                    <a:gd name="T28" fmla="*/ 417 w 462"/>
                    <a:gd name="T29" fmla="*/ 371 h 467"/>
                    <a:gd name="T30" fmla="*/ 395 w 462"/>
                    <a:gd name="T31" fmla="*/ 399 h 467"/>
                    <a:gd name="T32" fmla="*/ 367 w 462"/>
                    <a:gd name="T33" fmla="*/ 422 h 467"/>
                    <a:gd name="T34" fmla="*/ 337 w 462"/>
                    <a:gd name="T35" fmla="*/ 441 h 467"/>
                    <a:gd name="T36" fmla="*/ 304 w 462"/>
                    <a:gd name="T37" fmla="*/ 455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5 h 467"/>
                    <a:gd name="T46" fmla="*/ 124 w 462"/>
                    <a:gd name="T47" fmla="*/ 441 h 467"/>
                    <a:gd name="T48" fmla="*/ 95 w 462"/>
                    <a:gd name="T49" fmla="*/ 422 h 467"/>
                    <a:gd name="T50" fmla="*/ 68 w 462"/>
                    <a:gd name="T51" fmla="*/ 399 h 467"/>
                    <a:gd name="T52" fmla="*/ 45 w 462"/>
                    <a:gd name="T53" fmla="*/ 371 h 467"/>
                    <a:gd name="T54" fmla="*/ 26 w 462"/>
                    <a:gd name="T55" fmla="*/ 341 h 467"/>
                    <a:gd name="T56" fmla="*/ 12 w 462"/>
                    <a:gd name="T57" fmla="*/ 308 h 467"/>
                    <a:gd name="T58" fmla="*/ 3 w 462"/>
                    <a:gd name="T59" fmla="*/ 271 h 467"/>
                    <a:gd name="T60" fmla="*/ 0 w 462"/>
                    <a:gd name="T61" fmla="*/ 233 h 467"/>
                    <a:gd name="T62" fmla="*/ 3 w 462"/>
                    <a:gd name="T63" fmla="*/ 196 h 467"/>
                    <a:gd name="T64" fmla="*/ 12 w 462"/>
                    <a:gd name="T65" fmla="*/ 160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9 h 467"/>
                    <a:gd name="T72" fmla="*/ 95 w 462"/>
                    <a:gd name="T73" fmla="*/ 45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3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3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5"/>
                      </a:lnTo>
                      <a:lnTo>
                        <a:pt x="395" y="69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60"/>
                      </a:lnTo>
                      <a:lnTo>
                        <a:pt x="458" y="196"/>
                      </a:lnTo>
                      <a:lnTo>
                        <a:pt x="462" y="233"/>
                      </a:lnTo>
                      <a:lnTo>
                        <a:pt x="458" y="271"/>
                      </a:lnTo>
                      <a:lnTo>
                        <a:pt x="450" y="308"/>
                      </a:lnTo>
                      <a:lnTo>
                        <a:pt x="436" y="341"/>
                      </a:lnTo>
                      <a:lnTo>
                        <a:pt x="417" y="371"/>
                      </a:lnTo>
                      <a:lnTo>
                        <a:pt x="395" y="399"/>
                      </a:lnTo>
                      <a:lnTo>
                        <a:pt x="367" y="422"/>
                      </a:lnTo>
                      <a:lnTo>
                        <a:pt x="337" y="441"/>
                      </a:lnTo>
                      <a:lnTo>
                        <a:pt x="304" y="455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5"/>
                      </a:lnTo>
                      <a:lnTo>
                        <a:pt x="124" y="441"/>
                      </a:lnTo>
                      <a:lnTo>
                        <a:pt x="95" y="422"/>
                      </a:lnTo>
                      <a:lnTo>
                        <a:pt x="68" y="399"/>
                      </a:lnTo>
                      <a:lnTo>
                        <a:pt x="45" y="371"/>
                      </a:lnTo>
                      <a:lnTo>
                        <a:pt x="26" y="341"/>
                      </a:lnTo>
                      <a:lnTo>
                        <a:pt x="12" y="308"/>
                      </a:lnTo>
                      <a:lnTo>
                        <a:pt x="3" y="271"/>
                      </a:lnTo>
                      <a:lnTo>
                        <a:pt x="0" y="233"/>
                      </a:lnTo>
                      <a:lnTo>
                        <a:pt x="3" y="196"/>
                      </a:lnTo>
                      <a:lnTo>
                        <a:pt x="12" y="160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9"/>
                      </a:lnTo>
                      <a:lnTo>
                        <a:pt x="95" y="45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3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4" name="직사각형 13">
                <a:extLst>
                  <a:ext uri="{FF2B5EF4-FFF2-40B4-BE49-F238E27FC236}">
                    <a16:creationId xmlns:a16="http://schemas.microsoft.com/office/drawing/2014/main" id="{C3B9092D-E44A-40E3-9F88-771FF6705EED}"/>
                  </a:ext>
                </a:extLst>
              </p:cNvPr>
              <p:cNvSpPr/>
              <p:nvPr/>
            </p:nvSpPr>
            <p:spPr>
              <a:xfrm>
                <a:off x="10271380" y="6363628"/>
                <a:ext cx="517269" cy="215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altLang="ko-KR" sz="8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21/</a:t>
                </a:r>
                <a:r>
                  <a:rPr lang="en-US" altLang="ko-KR" sz="4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35p</a:t>
                </a:r>
                <a:endParaRPr lang="ko-KR" altLang="en-US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15" name="사각형: 둥근 모서리 14">
                <a:extLst>
                  <a:ext uri="{FF2B5EF4-FFF2-40B4-BE49-F238E27FC236}">
                    <a16:creationId xmlns:a16="http://schemas.microsoft.com/office/drawing/2014/main" id="{D6674BFF-B201-48B7-A1C7-369BEAF3394A}"/>
                  </a:ext>
                </a:extLst>
              </p:cNvPr>
              <p:cNvSpPr/>
              <p:nvPr/>
            </p:nvSpPr>
            <p:spPr>
              <a:xfrm>
                <a:off x="322851" y="6382534"/>
                <a:ext cx="282121" cy="189276"/>
              </a:xfrm>
              <a:prstGeom prst="roundRect">
                <a:avLst/>
              </a:prstGeom>
              <a:blipFill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직사각형 15">
                <a:extLst>
                  <a:ext uri="{FF2B5EF4-FFF2-40B4-BE49-F238E27FC236}">
                    <a16:creationId xmlns:a16="http://schemas.microsoft.com/office/drawing/2014/main" id="{A8BCB40F-92A3-4A3B-A209-B6CDF965D185}"/>
                  </a:ext>
                </a:extLst>
              </p:cNvPr>
              <p:cNvSpPr/>
              <p:nvPr/>
            </p:nvSpPr>
            <p:spPr>
              <a:xfrm>
                <a:off x="616416" y="6338085"/>
                <a:ext cx="810027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altLang="ko-KR" sz="700" b="1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BTS</a:t>
                </a:r>
                <a:r>
                  <a:rPr lang="en-US" altLang="ko-KR" sz="7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 Butter</a:t>
                </a:r>
              </a:p>
              <a:p>
                <a:pPr>
                  <a:defRPr/>
                </a:pPr>
                <a:r>
                  <a:rPr lang="en-US" altLang="ko-KR" sz="4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2021. 05. 21</a:t>
                </a:r>
                <a:endParaRPr lang="ko-KR" altLang="en-US" sz="110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17" name="Freeform 9">
                <a:extLst>
                  <a:ext uri="{FF2B5EF4-FFF2-40B4-BE49-F238E27FC236}">
                    <a16:creationId xmlns:a16="http://schemas.microsoft.com/office/drawing/2014/main" id="{7694AE0B-F771-4778-8F1E-3DF81724EAF7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11541987" y="6425291"/>
                <a:ext cx="82490" cy="108861"/>
              </a:xfrm>
              <a:custGeom>
                <a:avLst/>
                <a:gdLst>
                  <a:gd name="T0" fmla="*/ 1093 w 9310"/>
                  <a:gd name="T1" fmla="*/ 12245 h 12286"/>
                  <a:gd name="T2" fmla="*/ 582 w 9310"/>
                  <a:gd name="T3" fmla="*/ 12007 h 12286"/>
                  <a:gd name="T4" fmla="*/ 279 w 9310"/>
                  <a:gd name="T5" fmla="*/ 11710 h 12286"/>
                  <a:gd name="T6" fmla="*/ 42 w 9310"/>
                  <a:gd name="T7" fmla="*/ 11209 h 12286"/>
                  <a:gd name="T8" fmla="*/ 0 w 9310"/>
                  <a:gd name="T9" fmla="*/ 1919 h 12286"/>
                  <a:gd name="T10" fmla="*/ 117 w 9310"/>
                  <a:gd name="T11" fmla="*/ 1260 h 12286"/>
                  <a:gd name="T12" fmla="*/ 498 w 9310"/>
                  <a:gd name="T13" fmla="*/ 629 h 12286"/>
                  <a:gd name="T14" fmla="*/ 1088 w 9310"/>
                  <a:gd name="T15" fmla="*/ 189 h 12286"/>
                  <a:gd name="T16" fmla="*/ 1821 w 9310"/>
                  <a:gd name="T17" fmla="*/ 1 h 12286"/>
                  <a:gd name="T18" fmla="*/ 7682 w 9310"/>
                  <a:gd name="T19" fmla="*/ 22 h 12286"/>
                  <a:gd name="T20" fmla="*/ 8385 w 9310"/>
                  <a:gd name="T21" fmla="*/ 278 h 12286"/>
                  <a:gd name="T22" fmla="*/ 8929 w 9310"/>
                  <a:gd name="T23" fmla="*/ 772 h 12286"/>
                  <a:gd name="T24" fmla="*/ 9250 w 9310"/>
                  <a:gd name="T25" fmla="*/ 1440 h 12286"/>
                  <a:gd name="T26" fmla="*/ 9310 w 9310"/>
                  <a:gd name="T27" fmla="*/ 8471 h 12286"/>
                  <a:gd name="T28" fmla="*/ 9201 w 9310"/>
                  <a:gd name="T29" fmla="*/ 8777 h 12286"/>
                  <a:gd name="T30" fmla="*/ 8880 w 9310"/>
                  <a:gd name="T31" fmla="*/ 8949 h 12286"/>
                  <a:gd name="T32" fmla="*/ 8601 w 9310"/>
                  <a:gd name="T33" fmla="*/ 8894 h 12286"/>
                  <a:gd name="T34" fmla="*/ 8370 w 9310"/>
                  <a:gd name="T35" fmla="*/ 8615 h 12286"/>
                  <a:gd name="T36" fmla="*/ 8349 w 9310"/>
                  <a:gd name="T37" fmla="*/ 1870 h 12286"/>
                  <a:gd name="T38" fmla="*/ 8255 w 9310"/>
                  <a:gd name="T39" fmla="*/ 1503 h 12286"/>
                  <a:gd name="T40" fmla="*/ 8035 w 9310"/>
                  <a:gd name="T41" fmla="*/ 1209 h 12286"/>
                  <a:gd name="T42" fmla="*/ 7720 w 9310"/>
                  <a:gd name="T43" fmla="*/ 1018 h 12286"/>
                  <a:gd name="T44" fmla="*/ 7390 w 9310"/>
                  <a:gd name="T45" fmla="*/ 960 h 12286"/>
                  <a:gd name="T46" fmla="*/ 1680 w 9310"/>
                  <a:gd name="T47" fmla="*/ 989 h 12286"/>
                  <a:gd name="T48" fmla="*/ 1346 w 9310"/>
                  <a:gd name="T49" fmla="*/ 1150 h 12286"/>
                  <a:gd name="T50" fmla="*/ 1098 w 9310"/>
                  <a:gd name="T51" fmla="*/ 1423 h 12286"/>
                  <a:gd name="T52" fmla="*/ 970 w 9310"/>
                  <a:gd name="T53" fmla="*/ 1774 h 12286"/>
                  <a:gd name="T54" fmla="*/ 962 w 9310"/>
                  <a:gd name="T55" fmla="*/ 10904 h 12286"/>
                  <a:gd name="T56" fmla="*/ 1091 w 9310"/>
                  <a:gd name="T57" fmla="*/ 11185 h 12286"/>
                  <a:gd name="T58" fmla="*/ 1405 w 9310"/>
                  <a:gd name="T59" fmla="*/ 11326 h 12286"/>
                  <a:gd name="T60" fmla="*/ 1677 w 9310"/>
                  <a:gd name="T61" fmla="*/ 11273 h 12286"/>
                  <a:gd name="T62" fmla="*/ 4346 w 9310"/>
                  <a:gd name="T63" fmla="*/ 8559 h 12286"/>
                  <a:gd name="T64" fmla="*/ 4655 w 9310"/>
                  <a:gd name="T65" fmla="*/ 8448 h 12286"/>
                  <a:gd name="T66" fmla="*/ 4964 w 9310"/>
                  <a:gd name="T67" fmla="*/ 8559 h 12286"/>
                  <a:gd name="T68" fmla="*/ 7633 w 9310"/>
                  <a:gd name="T69" fmla="*/ 11273 h 12286"/>
                  <a:gd name="T70" fmla="*/ 7902 w 9310"/>
                  <a:gd name="T71" fmla="*/ 11326 h 12286"/>
                  <a:gd name="T72" fmla="*/ 8215 w 9310"/>
                  <a:gd name="T73" fmla="*/ 11182 h 12286"/>
                  <a:gd name="T74" fmla="*/ 8349 w 9310"/>
                  <a:gd name="T75" fmla="*/ 10897 h 12286"/>
                  <a:gd name="T76" fmla="*/ 8408 w 9310"/>
                  <a:gd name="T77" fmla="*/ 10618 h 12286"/>
                  <a:gd name="T78" fmla="*/ 8687 w 9310"/>
                  <a:gd name="T79" fmla="*/ 10387 h 12286"/>
                  <a:gd name="T80" fmla="*/ 8974 w 9310"/>
                  <a:gd name="T81" fmla="*/ 10387 h 12286"/>
                  <a:gd name="T82" fmla="*/ 9253 w 9310"/>
                  <a:gd name="T83" fmla="*/ 10618 h 12286"/>
                  <a:gd name="T84" fmla="*/ 9309 w 9310"/>
                  <a:gd name="T85" fmla="*/ 10920 h 12286"/>
                  <a:gd name="T86" fmla="*/ 9174 w 9310"/>
                  <a:gd name="T87" fmla="*/ 11466 h 12286"/>
                  <a:gd name="T88" fmla="*/ 8890 w 9310"/>
                  <a:gd name="T89" fmla="*/ 11865 h 12286"/>
                  <a:gd name="T90" fmla="*/ 8474 w 9310"/>
                  <a:gd name="T91" fmla="*/ 12151 h 12286"/>
                  <a:gd name="T92" fmla="*/ 7913 w 9310"/>
                  <a:gd name="T93" fmla="*/ 12286 h 12286"/>
                  <a:gd name="T94" fmla="*/ 7489 w 9310"/>
                  <a:gd name="T95" fmla="*/ 12242 h 12286"/>
                  <a:gd name="T96" fmla="*/ 6997 w 9310"/>
                  <a:gd name="T97" fmla="*/ 12001 h 12286"/>
                  <a:gd name="T98" fmla="*/ 2472 w 9310"/>
                  <a:gd name="T99" fmla="*/ 11859 h 12286"/>
                  <a:gd name="T100" fmla="*/ 2080 w 9310"/>
                  <a:gd name="T101" fmla="*/ 12145 h 12286"/>
                  <a:gd name="T102" fmla="*/ 1545 w 9310"/>
                  <a:gd name="T103" fmla="*/ 12285 h 12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310" h="12286">
                    <a:moveTo>
                      <a:pt x="1447" y="12286"/>
                    </a:moveTo>
                    <a:lnTo>
                      <a:pt x="1375" y="12286"/>
                    </a:lnTo>
                    <a:lnTo>
                      <a:pt x="1232" y="12272"/>
                    </a:lnTo>
                    <a:lnTo>
                      <a:pt x="1093" y="12245"/>
                    </a:lnTo>
                    <a:lnTo>
                      <a:pt x="957" y="12203"/>
                    </a:lnTo>
                    <a:lnTo>
                      <a:pt x="826" y="12150"/>
                    </a:lnTo>
                    <a:lnTo>
                      <a:pt x="700" y="12085"/>
                    </a:lnTo>
                    <a:lnTo>
                      <a:pt x="582" y="12007"/>
                    </a:lnTo>
                    <a:lnTo>
                      <a:pt x="471" y="11918"/>
                    </a:lnTo>
                    <a:lnTo>
                      <a:pt x="419" y="11869"/>
                    </a:lnTo>
                    <a:lnTo>
                      <a:pt x="370" y="11818"/>
                    </a:lnTo>
                    <a:lnTo>
                      <a:pt x="279" y="11710"/>
                    </a:lnTo>
                    <a:lnTo>
                      <a:pt x="202" y="11595"/>
                    </a:lnTo>
                    <a:lnTo>
                      <a:pt x="135" y="11471"/>
                    </a:lnTo>
                    <a:lnTo>
                      <a:pt x="82" y="11343"/>
                    </a:lnTo>
                    <a:lnTo>
                      <a:pt x="42" y="11209"/>
                    </a:lnTo>
                    <a:lnTo>
                      <a:pt x="14" y="11070"/>
                    </a:lnTo>
                    <a:lnTo>
                      <a:pt x="1" y="10927"/>
                    </a:lnTo>
                    <a:lnTo>
                      <a:pt x="0" y="10855"/>
                    </a:lnTo>
                    <a:lnTo>
                      <a:pt x="0" y="1919"/>
                    </a:lnTo>
                    <a:lnTo>
                      <a:pt x="1" y="1821"/>
                    </a:lnTo>
                    <a:lnTo>
                      <a:pt x="22" y="1627"/>
                    </a:lnTo>
                    <a:lnTo>
                      <a:pt x="60" y="1440"/>
                    </a:lnTo>
                    <a:lnTo>
                      <a:pt x="117" y="1260"/>
                    </a:lnTo>
                    <a:lnTo>
                      <a:pt x="189" y="1089"/>
                    </a:lnTo>
                    <a:lnTo>
                      <a:pt x="278" y="924"/>
                    </a:lnTo>
                    <a:lnTo>
                      <a:pt x="382" y="772"/>
                    </a:lnTo>
                    <a:lnTo>
                      <a:pt x="498" y="629"/>
                    </a:lnTo>
                    <a:lnTo>
                      <a:pt x="629" y="498"/>
                    </a:lnTo>
                    <a:lnTo>
                      <a:pt x="772" y="382"/>
                    </a:lnTo>
                    <a:lnTo>
                      <a:pt x="924" y="278"/>
                    </a:lnTo>
                    <a:lnTo>
                      <a:pt x="1088" y="189"/>
                    </a:lnTo>
                    <a:lnTo>
                      <a:pt x="1260" y="117"/>
                    </a:lnTo>
                    <a:lnTo>
                      <a:pt x="1440" y="60"/>
                    </a:lnTo>
                    <a:lnTo>
                      <a:pt x="1627" y="22"/>
                    </a:lnTo>
                    <a:lnTo>
                      <a:pt x="1821" y="1"/>
                    </a:lnTo>
                    <a:lnTo>
                      <a:pt x="1919" y="0"/>
                    </a:lnTo>
                    <a:lnTo>
                      <a:pt x="7390" y="0"/>
                    </a:lnTo>
                    <a:lnTo>
                      <a:pt x="7489" y="1"/>
                    </a:lnTo>
                    <a:lnTo>
                      <a:pt x="7682" y="22"/>
                    </a:lnTo>
                    <a:lnTo>
                      <a:pt x="7869" y="60"/>
                    </a:lnTo>
                    <a:lnTo>
                      <a:pt x="8049" y="117"/>
                    </a:lnTo>
                    <a:lnTo>
                      <a:pt x="8222" y="189"/>
                    </a:lnTo>
                    <a:lnTo>
                      <a:pt x="8385" y="278"/>
                    </a:lnTo>
                    <a:lnTo>
                      <a:pt x="8539" y="382"/>
                    </a:lnTo>
                    <a:lnTo>
                      <a:pt x="8681" y="498"/>
                    </a:lnTo>
                    <a:lnTo>
                      <a:pt x="8811" y="629"/>
                    </a:lnTo>
                    <a:lnTo>
                      <a:pt x="8929" y="772"/>
                    </a:lnTo>
                    <a:lnTo>
                      <a:pt x="9033" y="924"/>
                    </a:lnTo>
                    <a:lnTo>
                      <a:pt x="9120" y="1089"/>
                    </a:lnTo>
                    <a:lnTo>
                      <a:pt x="9194" y="1260"/>
                    </a:lnTo>
                    <a:lnTo>
                      <a:pt x="9250" y="1440"/>
                    </a:lnTo>
                    <a:lnTo>
                      <a:pt x="9289" y="1627"/>
                    </a:lnTo>
                    <a:lnTo>
                      <a:pt x="9308" y="1821"/>
                    </a:lnTo>
                    <a:lnTo>
                      <a:pt x="9310" y="1919"/>
                    </a:lnTo>
                    <a:lnTo>
                      <a:pt x="9310" y="8471"/>
                    </a:lnTo>
                    <a:lnTo>
                      <a:pt x="9308" y="8521"/>
                    </a:lnTo>
                    <a:lnTo>
                      <a:pt x="9289" y="8615"/>
                    </a:lnTo>
                    <a:lnTo>
                      <a:pt x="9253" y="8700"/>
                    </a:lnTo>
                    <a:lnTo>
                      <a:pt x="9201" y="8777"/>
                    </a:lnTo>
                    <a:lnTo>
                      <a:pt x="9136" y="8842"/>
                    </a:lnTo>
                    <a:lnTo>
                      <a:pt x="9058" y="8894"/>
                    </a:lnTo>
                    <a:lnTo>
                      <a:pt x="8974" y="8930"/>
                    </a:lnTo>
                    <a:lnTo>
                      <a:pt x="8880" y="8949"/>
                    </a:lnTo>
                    <a:lnTo>
                      <a:pt x="8830" y="8952"/>
                    </a:lnTo>
                    <a:lnTo>
                      <a:pt x="8781" y="8949"/>
                    </a:lnTo>
                    <a:lnTo>
                      <a:pt x="8687" y="8930"/>
                    </a:lnTo>
                    <a:lnTo>
                      <a:pt x="8601" y="8894"/>
                    </a:lnTo>
                    <a:lnTo>
                      <a:pt x="8524" y="8842"/>
                    </a:lnTo>
                    <a:lnTo>
                      <a:pt x="8460" y="8777"/>
                    </a:lnTo>
                    <a:lnTo>
                      <a:pt x="8408" y="8700"/>
                    </a:lnTo>
                    <a:lnTo>
                      <a:pt x="8370" y="8615"/>
                    </a:lnTo>
                    <a:lnTo>
                      <a:pt x="8352" y="8521"/>
                    </a:lnTo>
                    <a:lnTo>
                      <a:pt x="8350" y="8471"/>
                    </a:lnTo>
                    <a:lnTo>
                      <a:pt x="8350" y="1919"/>
                    </a:lnTo>
                    <a:lnTo>
                      <a:pt x="8349" y="1870"/>
                    </a:lnTo>
                    <a:lnTo>
                      <a:pt x="8340" y="1774"/>
                    </a:lnTo>
                    <a:lnTo>
                      <a:pt x="8320" y="1680"/>
                    </a:lnTo>
                    <a:lnTo>
                      <a:pt x="8293" y="1590"/>
                    </a:lnTo>
                    <a:lnTo>
                      <a:pt x="8255" y="1503"/>
                    </a:lnTo>
                    <a:lnTo>
                      <a:pt x="8211" y="1423"/>
                    </a:lnTo>
                    <a:lnTo>
                      <a:pt x="8160" y="1346"/>
                    </a:lnTo>
                    <a:lnTo>
                      <a:pt x="8101" y="1274"/>
                    </a:lnTo>
                    <a:lnTo>
                      <a:pt x="8035" y="1209"/>
                    </a:lnTo>
                    <a:lnTo>
                      <a:pt x="7964" y="1150"/>
                    </a:lnTo>
                    <a:lnTo>
                      <a:pt x="7888" y="1099"/>
                    </a:lnTo>
                    <a:lnTo>
                      <a:pt x="7806" y="1054"/>
                    </a:lnTo>
                    <a:lnTo>
                      <a:pt x="7720" y="1018"/>
                    </a:lnTo>
                    <a:lnTo>
                      <a:pt x="7630" y="989"/>
                    </a:lnTo>
                    <a:lnTo>
                      <a:pt x="7537" y="970"/>
                    </a:lnTo>
                    <a:lnTo>
                      <a:pt x="7440" y="960"/>
                    </a:lnTo>
                    <a:lnTo>
                      <a:pt x="7390" y="960"/>
                    </a:lnTo>
                    <a:lnTo>
                      <a:pt x="1919" y="960"/>
                    </a:lnTo>
                    <a:lnTo>
                      <a:pt x="1870" y="960"/>
                    </a:lnTo>
                    <a:lnTo>
                      <a:pt x="1774" y="970"/>
                    </a:lnTo>
                    <a:lnTo>
                      <a:pt x="1680" y="989"/>
                    </a:lnTo>
                    <a:lnTo>
                      <a:pt x="1589" y="1018"/>
                    </a:lnTo>
                    <a:lnTo>
                      <a:pt x="1503" y="1054"/>
                    </a:lnTo>
                    <a:lnTo>
                      <a:pt x="1422" y="1099"/>
                    </a:lnTo>
                    <a:lnTo>
                      <a:pt x="1346" y="1150"/>
                    </a:lnTo>
                    <a:lnTo>
                      <a:pt x="1274" y="1209"/>
                    </a:lnTo>
                    <a:lnTo>
                      <a:pt x="1209" y="1274"/>
                    </a:lnTo>
                    <a:lnTo>
                      <a:pt x="1150" y="1346"/>
                    </a:lnTo>
                    <a:lnTo>
                      <a:pt x="1098" y="1423"/>
                    </a:lnTo>
                    <a:lnTo>
                      <a:pt x="1054" y="1503"/>
                    </a:lnTo>
                    <a:lnTo>
                      <a:pt x="1018" y="1590"/>
                    </a:lnTo>
                    <a:lnTo>
                      <a:pt x="989" y="1680"/>
                    </a:lnTo>
                    <a:lnTo>
                      <a:pt x="970" y="1774"/>
                    </a:lnTo>
                    <a:lnTo>
                      <a:pt x="960" y="1870"/>
                    </a:lnTo>
                    <a:lnTo>
                      <a:pt x="960" y="1919"/>
                    </a:lnTo>
                    <a:lnTo>
                      <a:pt x="960" y="10855"/>
                    </a:lnTo>
                    <a:lnTo>
                      <a:pt x="962" y="10904"/>
                    </a:lnTo>
                    <a:lnTo>
                      <a:pt x="978" y="10995"/>
                    </a:lnTo>
                    <a:lnTo>
                      <a:pt x="1011" y="11078"/>
                    </a:lnTo>
                    <a:lnTo>
                      <a:pt x="1061" y="11152"/>
                    </a:lnTo>
                    <a:lnTo>
                      <a:pt x="1091" y="11185"/>
                    </a:lnTo>
                    <a:lnTo>
                      <a:pt x="1129" y="11218"/>
                    </a:lnTo>
                    <a:lnTo>
                      <a:pt x="1212" y="11271"/>
                    </a:lnTo>
                    <a:lnTo>
                      <a:pt x="1306" y="11307"/>
                    </a:lnTo>
                    <a:lnTo>
                      <a:pt x="1405" y="11326"/>
                    </a:lnTo>
                    <a:lnTo>
                      <a:pt x="1456" y="11327"/>
                    </a:lnTo>
                    <a:lnTo>
                      <a:pt x="1504" y="11325"/>
                    </a:lnTo>
                    <a:lnTo>
                      <a:pt x="1595" y="11307"/>
                    </a:lnTo>
                    <a:lnTo>
                      <a:pt x="1677" y="11273"/>
                    </a:lnTo>
                    <a:lnTo>
                      <a:pt x="1751" y="11222"/>
                    </a:lnTo>
                    <a:lnTo>
                      <a:pt x="1784" y="11191"/>
                    </a:lnTo>
                    <a:lnTo>
                      <a:pt x="4310" y="8592"/>
                    </a:lnTo>
                    <a:lnTo>
                      <a:pt x="4346" y="8559"/>
                    </a:lnTo>
                    <a:lnTo>
                      <a:pt x="4426" y="8505"/>
                    </a:lnTo>
                    <a:lnTo>
                      <a:pt x="4513" y="8468"/>
                    </a:lnTo>
                    <a:lnTo>
                      <a:pt x="4607" y="8449"/>
                    </a:lnTo>
                    <a:lnTo>
                      <a:pt x="4655" y="8448"/>
                    </a:lnTo>
                    <a:lnTo>
                      <a:pt x="4703" y="8449"/>
                    </a:lnTo>
                    <a:lnTo>
                      <a:pt x="4797" y="8468"/>
                    </a:lnTo>
                    <a:lnTo>
                      <a:pt x="4885" y="8505"/>
                    </a:lnTo>
                    <a:lnTo>
                      <a:pt x="4964" y="8559"/>
                    </a:lnTo>
                    <a:lnTo>
                      <a:pt x="4999" y="8592"/>
                    </a:lnTo>
                    <a:lnTo>
                      <a:pt x="7527" y="11191"/>
                    </a:lnTo>
                    <a:lnTo>
                      <a:pt x="7560" y="11222"/>
                    </a:lnTo>
                    <a:lnTo>
                      <a:pt x="7633" y="11273"/>
                    </a:lnTo>
                    <a:lnTo>
                      <a:pt x="7714" y="11307"/>
                    </a:lnTo>
                    <a:lnTo>
                      <a:pt x="7803" y="11325"/>
                    </a:lnTo>
                    <a:lnTo>
                      <a:pt x="7852" y="11327"/>
                    </a:lnTo>
                    <a:lnTo>
                      <a:pt x="7902" y="11326"/>
                    </a:lnTo>
                    <a:lnTo>
                      <a:pt x="8002" y="11306"/>
                    </a:lnTo>
                    <a:lnTo>
                      <a:pt x="8095" y="11270"/>
                    </a:lnTo>
                    <a:lnTo>
                      <a:pt x="8179" y="11215"/>
                    </a:lnTo>
                    <a:lnTo>
                      <a:pt x="8215" y="11182"/>
                    </a:lnTo>
                    <a:lnTo>
                      <a:pt x="8248" y="11148"/>
                    </a:lnTo>
                    <a:lnTo>
                      <a:pt x="8298" y="11073"/>
                    </a:lnTo>
                    <a:lnTo>
                      <a:pt x="8331" y="10989"/>
                    </a:lnTo>
                    <a:lnTo>
                      <a:pt x="8349" y="10897"/>
                    </a:lnTo>
                    <a:lnTo>
                      <a:pt x="8350" y="10847"/>
                    </a:lnTo>
                    <a:lnTo>
                      <a:pt x="8352" y="10798"/>
                    </a:lnTo>
                    <a:lnTo>
                      <a:pt x="8370" y="10704"/>
                    </a:lnTo>
                    <a:lnTo>
                      <a:pt x="8408" y="10618"/>
                    </a:lnTo>
                    <a:lnTo>
                      <a:pt x="8460" y="10541"/>
                    </a:lnTo>
                    <a:lnTo>
                      <a:pt x="8524" y="10477"/>
                    </a:lnTo>
                    <a:lnTo>
                      <a:pt x="8601" y="10425"/>
                    </a:lnTo>
                    <a:lnTo>
                      <a:pt x="8687" y="10387"/>
                    </a:lnTo>
                    <a:lnTo>
                      <a:pt x="8781" y="10369"/>
                    </a:lnTo>
                    <a:lnTo>
                      <a:pt x="8830" y="10367"/>
                    </a:lnTo>
                    <a:lnTo>
                      <a:pt x="8880" y="10369"/>
                    </a:lnTo>
                    <a:lnTo>
                      <a:pt x="8974" y="10387"/>
                    </a:lnTo>
                    <a:lnTo>
                      <a:pt x="9058" y="10425"/>
                    </a:lnTo>
                    <a:lnTo>
                      <a:pt x="9136" y="10477"/>
                    </a:lnTo>
                    <a:lnTo>
                      <a:pt x="9201" y="10541"/>
                    </a:lnTo>
                    <a:lnTo>
                      <a:pt x="9253" y="10618"/>
                    </a:lnTo>
                    <a:lnTo>
                      <a:pt x="9289" y="10704"/>
                    </a:lnTo>
                    <a:lnTo>
                      <a:pt x="9308" y="10798"/>
                    </a:lnTo>
                    <a:lnTo>
                      <a:pt x="9310" y="10847"/>
                    </a:lnTo>
                    <a:lnTo>
                      <a:pt x="9309" y="10920"/>
                    </a:lnTo>
                    <a:lnTo>
                      <a:pt x="9295" y="11063"/>
                    </a:lnTo>
                    <a:lnTo>
                      <a:pt x="9267" y="11202"/>
                    </a:lnTo>
                    <a:lnTo>
                      <a:pt x="9227" y="11336"/>
                    </a:lnTo>
                    <a:lnTo>
                      <a:pt x="9174" y="11466"/>
                    </a:lnTo>
                    <a:lnTo>
                      <a:pt x="9107" y="11588"/>
                    </a:lnTo>
                    <a:lnTo>
                      <a:pt x="9030" y="11705"/>
                    </a:lnTo>
                    <a:lnTo>
                      <a:pt x="8939" y="11814"/>
                    </a:lnTo>
                    <a:lnTo>
                      <a:pt x="8890" y="11865"/>
                    </a:lnTo>
                    <a:lnTo>
                      <a:pt x="8837" y="11915"/>
                    </a:lnTo>
                    <a:lnTo>
                      <a:pt x="8724" y="12006"/>
                    </a:lnTo>
                    <a:lnTo>
                      <a:pt x="8602" y="12085"/>
                    </a:lnTo>
                    <a:lnTo>
                      <a:pt x="8474" y="12151"/>
                    </a:lnTo>
                    <a:lnTo>
                      <a:pt x="8340" y="12206"/>
                    </a:lnTo>
                    <a:lnTo>
                      <a:pt x="8200" y="12246"/>
                    </a:lnTo>
                    <a:lnTo>
                      <a:pt x="8058" y="12273"/>
                    </a:lnTo>
                    <a:lnTo>
                      <a:pt x="7913" y="12286"/>
                    </a:lnTo>
                    <a:lnTo>
                      <a:pt x="7841" y="12286"/>
                    </a:lnTo>
                    <a:lnTo>
                      <a:pt x="7767" y="12285"/>
                    </a:lnTo>
                    <a:lnTo>
                      <a:pt x="7626" y="12269"/>
                    </a:lnTo>
                    <a:lnTo>
                      <a:pt x="7489" y="12242"/>
                    </a:lnTo>
                    <a:lnTo>
                      <a:pt x="7358" y="12200"/>
                    </a:lnTo>
                    <a:lnTo>
                      <a:pt x="7232" y="12147"/>
                    </a:lnTo>
                    <a:lnTo>
                      <a:pt x="7111" y="12079"/>
                    </a:lnTo>
                    <a:lnTo>
                      <a:pt x="6997" y="12001"/>
                    </a:lnTo>
                    <a:lnTo>
                      <a:pt x="6889" y="11911"/>
                    </a:lnTo>
                    <a:lnTo>
                      <a:pt x="6839" y="11859"/>
                    </a:lnTo>
                    <a:lnTo>
                      <a:pt x="4655" y="9615"/>
                    </a:lnTo>
                    <a:lnTo>
                      <a:pt x="2472" y="11859"/>
                    </a:lnTo>
                    <a:lnTo>
                      <a:pt x="2422" y="11909"/>
                    </a:lnTo>
                    <a:lnTo>
                      <a:pt x="2315" y="12000"/>
                    </a:lnTo>
                    <a:lnTo>
                      <a:pt x="2201" y="12079"/>
                    </a:lnTo>
                    <a:lnTo>
                      <a:pt x="2080" y="12145"/>
                    </a:lnTo>
                    <a:lnTo>
                      <a:pt x="1955" y="12199"/>
                    </a:lnTo>
                    <a:lnTo>
                      <a:pt x="1823" y="12240"/>
                    </a:lnTo>
                    <a:lnTo>
                      <a:pt x="1686" y="12269"/>
                    </a:lnTo>
                    <a:lnTo>
                      <a:pt x="1545" y="12285"/>
                    </a:lnTo>
                    <a:lnTo>
                      <a:pt x="1473" y="12286"/>
                    </a:lnTo>
                    <a:lnTo>
                      <a:pt x="1460" y="12286"/>
                    </a:lnTo>
                    <a:lnTo>
                      <a:pt x="1447" y="12286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이등변 삼각형 17">
                <a:extLst>
                  <a:ext uri="{FF2B5EF4-FFF2-40B4-BE49-F238E27FC236}">
                    <a16:creationId xmlns:a16="http://schemas.microsoft.com/office/drawing/2014/main" id="{D66A997A-242C-42B8-B38F-3F359D9742DE}"/>
                  </a:ext>
                </a:extLst>
              </p:cNvPr>
              <p:cNvSpPr/>
              <p:nvPr/>
            </p:nvSpPr>
            <p:spPr>
              <a:xfrm rot="5400000">
                <a:off x="1985942" y="6422448"/>
                <a:ext cx="116650" cy="100560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같음 기호 18">
                <a:extLst>
                  <a:ext uri="{FF2B5EF4-FFF2-40B4-BE49-F238E27FC236}">
                    <a16:creationId xmlns:a16="http://schemas.microsoft.com/office/drawing/2014/main" id="{3FBFFB9E-2844-41A0-A12C-8BABF11F2CF9}"/>
                  </a:ext>
                </a:extLst>
              </p:cNvPr>
              <p:cNvSpPr/>
              <p:nvPr/>
            </p:nvSpPr>
            <p:spPr>
              <a:xfrm rot="5400000">
                <a:off x="1794719" y="6426142"/>
                <a:ext cx="152964" cy="100560"/>
              </a:xfrm>
              <a:prstGeom prst="mathEqual">
                <a:avLst>
                  <a:gd name="adj1" fmla="val 11681"/>
                  <a:gd name="adj2" fmla="val 1176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Freeform 26">
                <a:extLst>
                  <a:ext uri="{FF2B5EF4-FFF2-40B4-BE49-F238E27FC236}">
                    <a16:creationId xmlns:a16="http://schemas.microsoft.com/office/drawing/2014/main" id="{308091D0-FDC1-4C3F-9DC6-53899A84C3B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5400000">
                <a:off x="10791381" y="6434312"/>
                <a:ext cx="108863" cy="85081"/>
              </a:xfrm>
              <a:custGeom>
                <a:avLst/>
                <a:gdLst>
                  <a:gd name="T0" fmla="*/ 2528 w 5492"/>
                  <a:gd name="T1" fmla="*/ 3685 h 4293"/>
                  <a:gd name="T2" fmla="*/ 2403 w 5492"/>
                  <a:gd name="T3" fmla="*/ 3950 h 4293"/>
                  <a:gd name="T4" fmla="*/ 2527 w 5492"/>
                  <a:gd name="T5" fmla="*/ 4215 h 4293"/>
                  <a:gd name="T6" fmla="*/ 2783 w 5492"/>
                  <a:gd name="T7" fmla="*/ 4293 h 4293"/>
                  <a:gd name="T8" fmla="*/ 3051 w 5492"/>
                  <a:gd name="T9" fmla="*/ 4114 h 4293"/>
                  <a:gd name="T10" fmla="*/ 3077 w 5492"/>
                  <a:gd name="T11" fmla="*/ 3848 h 4293"/>
                  <a:gd name="T12" fmla="*/ 2849 w 5492"/>
                  <a:gd name="T13" fmla="*/ 3622 h 4293"/>
                  <a:gd name="T14" fmla="*/ 5194 w 5492"/>
                  <a:gd name="T15" fmla="*/ 852 h 4293"/>
                  <a:gd name="T16" fmla="*/ 4431 w 5492"/>
                  <a:gd name="T17" fmla="*/ 373 h 4293"/>
                  <a:gd name="T18" fmla="*/ 3574 w 5492"/>
                  <a:gd name="T19" fmla="*/ 85 h 4293"/>
                  <a:gd name="T20" fmla="*/ 2746 w 5492"/>
                  <a:gd name="T21" fmla="*/ 0 h 4293"/>
                  <a:gd name="T22" fmla="*/ 1919 w 5492"/>
                  <a:gd name="T23" fmla="*/ 85 h 4293"/>
                  <a:gd name="T24" fmla="*/ 1060 w 5492"/>
                  <a:gd name="T25" fmla="*/ 373 h 4293"/>
                  <a:gd name="T26" fmla="*/ 299 w 5492"/>
                  <a:gd name="T27" fmla="*/ 852 h 4293"/>
                  <a:gd name="T28" fmla="*/ 12 w 5492"/>
                  <a:gd name="T29" fmla="*/ 1157 h 4293"/>
                  <a:gd name="T30" fmla="*/ 71 w 5492"/>
                  <a:gd name="T31" fmla="*/ 1432 h 4293"/>
                  <a:gd name="T32" fmla="*/ 288 w 5492"/>
                  <a:gd name="T33" fmla="*/ 1543 h 4293"/>
                  <a:gd name="T34" fmla="*/ 522 w 5492"/>
                  <a:gd name="T35" fmla="*/ 1477 h 4293"/>
                  <a:gd name="T36" fmla="*/ 958 w 5492"/>
                  <a:gd name="T37" fmla="*/ 1134 h 4293"/>
                  <a:gd name="T38" fmla="*/ 1625 w 5492"/>
                  <a:gd name="T39" fmla="*/ 813 h 4293"/>
                  <a:gd name="T40" fmla="*/ 2746 w 5492"/>
                  <a:gd name="T41" fmla="*/ 633 h 4293"/>
                  <a:gd name="T42" fmla="*/ 3868 w 5492"/>
                  <a:gd name="T43" fmla="*/ 813 h 4293"/>
                  <a:gd name="T44" fmla="*/ 4534 w 5492"/>
                  <a:gd name="T45" fmla="*/ 1134 h 4293"/>
                  <a:gd name="T46" fmla="*/ 4969 w 5492"/>
                  <a:gd name="T47" fmla="*/ 1477 h 4293"/>
                  <a:gd name="T48" fmla="*/ 5263 w 5492"/>
                  <a:gd name="T49" fmla="*/ 1532 h 4293"/>
                  <a:gd name="T50" fmla="*/ 5456 w 5492"/>
                  <a:gd name="T51" fmla="*/ 1383 h 4293"/>
                  <a:gd name="T52" fmla="*/ 5456 w 5492"/>
                  <a:gd name="T53" fmla="*/ 1102 h 4293"/>
                  <a:gd name="T54" fmla="*/ 2332 w 5492"/>
                  <a:gd name="T55" fmla="*/ 1230 h 4293"/>
                  <a:gd name="T56" fmla="*/ 1094 w 5492"/>
                  <a:gd name="T57" fmla="*/ 1739 h 4293"/>
                  <a:gd name="T58" fmla="*/ 698 w 5492"/>
                  <a:gd name="T59" fmla="*/ 2148 h 4293"/>
                  <a:gd name="T60" fmla="*/ 759 w 5492"/>
                  <a:gd name="T61" fmla="*/ 2452 h 4293"/>
                  <a:gd name="T62" fmla="*/ 987 w 5492"/>
                  <a:gd name="T63" fmla="*/ 2574 h 4293"/>
                  <a:gd name="T64" fmla="*/ 1230 w 5492"/>
                  <a:gd name="T65" fmla="*/ 2501 h 4293"/>
                  <a:gd name="T66" fmla="*/ 1844 w 5492"/>
                  <a:gd name="T67" fmla="*/ 2056 h 4293"/>
                  <a:gd name="T68" fmla="*/ 2743 w 5492"/>
                  <a:gd name="T69" fmla="*/ 1844 h 4293"/>
                  <a:gd name="T70" fmla="*/ 3643 w 5492"/>
                  <a:gd name="T71" fmla="*/ 2056 h 4293"/>
                  <a:gd name="T72" fmla="*/ 4255 w 5492"/>
                  <a:gd name="T73" fmla="*/ 2501 h 4293"/>
                  <a:gd name="T74" fmla="*/ 4562 w 5492"/>
                  <a:gd name="T75" fmla="*/ 2561 h 4293"/>
                  <a:gd name="T76" fmla="*/ 4763 w 5492"/>
                  <a:gd name="T77" fmla="*/ 2397 h 4293"/>
                  <a:gd name="T78" fmla="*/ 4763 w 5492"/>
                  <a:gd name="T79" fmla="*/ 2088 h 4293"/>
                  <a:gd name="T80" fmla="*/ 4167 w 5492"/>
                  <a:gd name="T81" fmla="*/ 1589 h 4293"/>
                  <a:gd name="T82" fmla="*/ 2881 w 5492"/>
                  <a:gd name="T83" fmla="*/ 1203 h 4293"/>
                  <a:gd name="T84" fmla="*/ 2362 w 5492"/>
                  <a:gd name="T85" fmla="*/ 2451 h 4293"/>
                  <a:gd name="T86" fmla="*/ 1694 w 5492"/>
                  <a:gd name="T87" fmla="*/ 2819 h 4293"/>
                  <a:gd name="T88" fmla="*/ 1546 w 5492"/>
                  <a:gd name="T89" fmla="*/ 3074 h 4293"/>
                  <a:gd name="T90" fmla="*/ 1637 w 5492"/>
                  <a:gd name="T91" fmla="*/ 3334 h 4293"/>
                  <a:gd name="T92" fmla="*/ 1860 w 5492"/>
                  <a:gd name="T93" fmla="*/ 3429 h 4293"/>
                  <a:gd name="T94" fmla="*/ 2082 w 5492"/>
                  <a:gd name="T95" fmla="*/ 3334 h 4293"/>
                  <a:gd name="T96" fmla="*/ 2429 w 5492"/>
                  <a:gd name="T97" fmla="*/ 3100 h 4293"/>
                  <a:gd name="T98" fmla="*/ 2793 w 5492"/>
                  <a:gd name="T99" fmla="*/ 3040 h 4293"/>
                  <a:gd name="T100" fmla="*/ 3228 w 5492"/>
                  <a:gd name="T101" fmla="*/ 3184 h 4293"/>
                  <a:gd name="T102" fmla="*/ 3487 w 5492"/>
                  <a:gd name="T103" fmla="*/ 3393 h 4293"/>
                  <a:gd name="T104" fmla="*/ 3780 w 5492"/>
                  <a:gd name="T105" fmla="*/ 3393 h 4293"/>
                  <a:gd name="T106" fmla="*/ 3934 w 5492"/>
                  <a:gd name="T107" fmla="*/ 3197 h 4293"/>
                  <a:gd name="T108" fmla="*/ 3878 w 5492"/>
                  <a:gd name="T109" fmla="*/ 2900 h 4293"/>
                  <a:gd name="T110" fmla="*/ 3417 w 5492"/>
                  <a:gd name="T111" fmla="*/ 2556 h 4293"/>
                  <a:gd name="T112" fmla="*/ 2746 w 5492"/>
                  <a:gd name="T113" fmla="*/ 2403 h 4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492" h="4293">
                    <a:moveTo>
                      <a:pt x="2747" y="3607"/>
                    </a:moveTo>
                    <a:lnTo>
                      <a:pt x="2711" y="3609"/>
                    </a:lnTo>
                    <a:lnTo>
                      <a:pt x="2645" y="3622"/>
                    </a:lnTo>
                    <a:lnTo>
                      <a:pt x="2583" y="3649"/>
                    </a:lnTo>
                    <a:lnTo>
                      <a:pt x="2528" y="3685"/>
                    </a:lnTo>
                    <a:lnTo>
                      <a:pt x="2481" y="3733"/>
                    </a:lnTo>
                    <a:lnTo>
                      <a:pt x="2443" y="3787"/>
                    </a:lnTo>
                    <a:lnTo>
                      <a:pt x="2417" y="3848"/>
                    </a:lnTo>
                    <a:lnTo>
                      <a:pt x="2403" y="3916"/>
                    </a:lnTo>
                    <a:lnTo>
                      <a:pt x="2403" y="3950"/>
                    </a:lnTo>
                    <a:lnTo>
                      <a:pt x="2403" y="3986"/>
                    </a:lnTo>
                    <a:lnTo>
                      <a:pt x="2417" y="4052"/>
                    </a:lnTo>
                    <a:lnTo>
                      <a:pt x="2443" y="4114"/>
                    </a:lnTo>
                    <a:lnTo>
                      <a:pt x="2481" y="4169"/>
                    </a:lnTo>
                    <a:lnTo>
                      <a:pt x="2527" y="4215"/>
                    </a:lnTo>
                    <a:lnTo>
                      <a:pt x="2583" y="4253"/>
                    </a:lnTo>
                    <a:lnTo>
                      <a:pt x="2645" y="4279"/>
                    </a:lnTo>
                    <a:lnTo>
                      <a:pt x="2711" y="4293"/>
                    </a:lnTo>
                    <a:lnTo>
                      <a:pt x="2747" y="4293"/>
                    </a:lnTo>
                    <a:lnTo>
                      <a:pt x="2783" y="4293"/>
                    </a:lnTo>
                    <a:lnTo>
                      <a:pt x="2849" y="4279"/>
                    </a:lnTo>
                    <a:lnTo>
                      <a:pt x="2911" y="4253"/>
                    </a:lnTo>
                    <a:lnTo>
                      <a:pt x="2966" y="4215"/>
                    </a:lnTo>
                    <a:lnTo>
                      <a:pt x="3013" y="4169"/>
                    </a:lnTo>
                    <a:lnTo>
                      <a:pt x="3051" y="4114"/>
                    </a:lnTo>
                    <a:lnTo>
                      <a:pt x="3077" y="4052"/>
                    </a:lnTo>
                    <a:lnTo>
                      <a:pt x="3090" y="3986"/>
                    </a:lnTo>
                    <a:lnTo>
                      <a:pt x="3091" y="3950"/>
                    </a:lnTo>
                    <a:lnTo>
                      <a:pt x="3090" y="3916"/>
                    </a:lnTo>
                    <a:lnTo>
                      <a:pt x="3077" y="3848"/>
                    </a:lnTo>
                    <a:lnTo>
                      <a:pt x="3051" y="3787"/>
                    </a:lnTo>
                    <a:lnTo>
                      <a:pt x="3013" y="3733"/>
                    </a:lnTo>
                    <a:lnTo>
                      <a:pt x="2966" y="3685"/>
                    </a:lnTo>
                    <a:lnTo>
                      <a:pt x="2911" y="3648"/>
                    </a:lnTo>
                    <a:lnTo>
                      <a:pt x="2849" y="3622"/>
                    </a:lnTo>
                    <a:lnTo>
                      <a:pt x="2783" y="3609"/>
                    </a:lnTo>
                    <a:lnTo>
                      <a:pt x="2747" y="3607"/>
                    </a:lnTo>
                    <a:close/>
                    <a:moveTo>
                      <a:pt x="5399" y="1030"/>
                    </a:moveTo>
                    <a:lnTo>
                      <a:pt x="5332" y="968"/>
                    </a:lnTo>
                    <a:lnTo>
                      <a:pt x="5194" y="852"/>
                    </a:lnTo>
                    <a:lnTo>
                      <a:pt x="5050" y="741"/>
                    </a:lnTo>
                    <a:lnTo>
                      <a:pt x="4902" y="638"/>
                    </a:lnTo>
                    <a:lnTo>
                      <a:pt x="4749" y="542"/>
                    </a:lnTo>
                    <a:lnTo>
                      <a:pt x="4592" y="454"/>
                    </a:lnTo>
                    <a:lnTo>
                      <a:pt x="4431" y="373"/>
                    </a:lnTo>
                    <a:lnTo>
                      <a:pt x="4266" y="300"/>
                    </a:lnTo>
                    <a:lnTo>
                      <a:pt x="4098" y="235"/>
                    </a:lnTo>
                    <a:lnTo>
                      <a:pt x="3927" y="178"/>
                    </a:lnTo>
                    <a:lnTo>
                      <a:pt x="3751" y="127"/>
                    </a:lnTo>
                    <a:lnTo>
                      <a:pt x="3574" y="85"/>
                    </a:lnTo>
                    <a:lnTo>
                      <a:pt x="3394" y="52"/>
                    </a:lnTo>
                    <a:lnTo>
                      <a:pt x="3211" y="26"/>
                    </a:lnTo>
                    <a:lnTo>
                      <a:pt x="3026" y="10"/>
                    </a:lnTo>
                    <a:lnTo>
                      <a:pt x="2839" y="2"/>
                    </a:lnTo>
                    <a:lnTo>
                      <a:pt x="2746" y="0"/>
                    </a:lnTo>
                    <a:lnTo>
                      <a:pt x="2652" y="2"/>
                    </a:lnTo>
                    <a:lnTo>
                      <a:pt x="2466" y="10"/>
                    </a:lnTo>
                    <a:lnTo>
                      <a:pt x="2282" y="26"/>
                    </a:lnTo>
                    <a:lnTo>
                      <a:pt x="2099" y="52"/>
                    </a:lnTo>
                    <a:lnTo>
                      <a:pt x="1919" y="85"/>
                    </a:lnTo>
                    <a:lnTo>
                      <a:pt x="1740" y="127"/>
                    </a:lnTo>
                    <a:lnTo>
                      <a:pt x="1566" y="178"/>
                    </a:lnTo>
                    <a:lnTo>
                      <a:pt x="1395" y="235"/>
                    </a:lnTo>
                    <a:lnTo>
                      <a:pt x="1226" y="300"/>
                    </a:lnTo>
                    <a:lnTo>
                      <a:pt x="1060" y="373"/>
                    </a:lnTo>
                    <a:lnTo>
                      <a:pt x="899" y="454"/>
                    </a:lnTo>
                    <a:lnTo>
                      <a:pt x="742" y="542"/>
                    </a:lnTo>
                    <a:lnTo>
                      <a:pt x="590" y="638"/>
                    </a:lnTo>
                    <a:lnTo>
                      <a:pt x="441" y="741"/>
                    </a:lnTo>
                    <a:lnTo>
                      <a:pt x="299" y="852"/>
                    </a:lnTo>
                    <a:lnTo>
                      <a:pt x="160" y="970"/>
                    </a:lnTo>
                    <a:lnTo>
                      <a:pt x="93" y="1030"/>
                    </a:lnTo>
                    <a:lnTo>
                      <a:pt x="71" y="1053"/>
                    </a:lnTo>
                    <a:lnTo>
                      <a:pt x="35" y="1104"/>
                    </a:lnTo>
                    <a:lnTo>
                      <a:pt x="12" y="1157"/>
                    </a:lnTo>
                    <a:lnTo>
                      <a:pt x="0" y="1215"/>
                    </a:lnTo>
                    <a:lnTo>
                      <a:pt x="0" y="1272"/>
                    </a:lnTo>
                    <a:lnTo>
                      <a:pt x="12" y="1328"/>
                    </a:lnTo>
                    <a:lnTo>
                      <a:pt x="35" y="1383"/>
                    </a:lnTo>
                    <a:lnTo>
                      <a:pt x="71" y="1432"/>
                    </a:lnTo>
                    <a:lnTo>
                      <a:pt x="93" y="1455"/>
                    </a:lnTo>
                    <a:lnTo>
                      <a:pt x="117" y="1477"/>
                    </a:lnTo>
                    <a:lnTo>
                      <a:pt x="170" y="1510"/>
                    </a:lnTo>
                    <a:lnTo>
                      <a:pt x="228" y="1532"/>
                    </a:lnTo>
                    <a:lnTo>
                      <a:pt x="288" y="1543"/>
                    </a:lnTo>
                    <a:lnTo>
                      <a:pt x="319" y="1543"/>
                    </a:lnTo>
                    <a:lnTo>
                      <a:pt x="350" y="1543"/>
                    </a:lnTo>
                    <a:lnTo>
                      <a:pt x="411" y="1532"/>
                    </a:lnTo>
                    <a:lnTo>
                      <a:pt x="469" y="1510"/>
                    </a:lnTo>
                    <a:lnTo>
                      <a:pt x="522" y="1477"/>
                    </a:lnTo>
                    <a:lnTo>
                      <a:pt x="546" y="1455"/>
                    </a:lnTo>
                    <a:lnTo>
                      <a:pt x="601" y="1405"/>
                    </a:lnTo>
                    <a:lnTo>
                      <a:pt x="716" y="1308"/>
                    </a:lnTo>
                    <a:lnTo>
                      <a:pt x="834" y="1218"/>
                    </a:lnTo>
                    <a:lnTo>
                      <a:pt x="958" y="1134"/>
                    </a:lnTo>
                    <a:lnTo>
                      <a:pt x="1085" y="1056"/>
                    </a:lnTo>
                    <a:lnTo>
                      <a:pt x="1215" y="986"/>
                    </a:lnTo>
                    <a:lnTo>
                      <a:pt x="1349" y="922"/>
                    </a:lnTo>
                    <a:lnTo>
                      <a:pt x="1485" y="865"/>
                    </a:lnTo>
                    <a:lnTo>
                      <a:pt x="1625" y="813"/>
                    </a:lnTo>
                    <a:lnTo>
                      <a:pt x="1768" y="768"/>
                    </a:lnTo>
                    <a:lnTo>
                      <a:pt x="1985" y="712"/>
                    </a:lnTo>
                    <a:lnTo>
                      <a:pt x="2285" y="662"/>
                    </a:lnTo>
                    <a:lnTo>
                      <a:pt x="2590" y="636"/>
                    </a:lnTo>
                    <a:lnTo>
                      <a:pt x="2746" y="633"/>
                    </a:lnTo>
                    <a:lnTo>
                      <a:pt x="2901" y="636"/>
                    </a:lnTo>
                    <a:lnTo>
                      <a:pt x="3208" y="662"/>
                    </a:lnTo>
                    <a:lnTo>
                      <a:pt x="3506" y="712"/>
                    </a:lnTo>
                    <a:lnTo>
                      <a:pt x="3725" y="768"/>
                    </a:lnTo>
                    <a:lnTo>
                      <a:pt x="3868" y="813"/>
                    </a:lnTo>
                    <a:lnTo>
                      <a:pt x="4007" y="865"/>
                    </a:lnTo>
                    <a:lnTo>
                      <a:pt x="4144" y="922"/>
                    </a:lnTo>
                    <a:lnTo>
                      <a:pt x="4277" y="986"/>
                    </a:lnTo>
                    <a:lnTo>
                      <a:pt x="4408" y="1056"/>
                    </a:lnTo>
                    <a:lnTo>
                      <a:pt x="4534" y="1134"/>
                    </a:lnTo>
                    <a:lnTo>
                      <a:pt x="4657" y="1218"/>
                    </a:lnTo>
                    <a:lnTo>
                      <a:pt x="4776" y="1307"/>
                    </a:lnTo>
                    <a:lnTo>
                      <a:pt x="4890" y="1403"/>
                    </a:lnTo>
                    <a:lnTo>
                      <a:pt x="4946" y="1455"/>
                    </a:lnTo>
                    <a:lnTo>
                      <a:pt x="4969" y="1477"/>
                    </a:lnTo>
                    <a:lnTo>
                      <a:pt x="5023" y="1509"/>
                    </a:lnTo>
                    <a:lnTo>
                      <a:pt x="5082" y="1532"/>
                    </a:lnTo>
                    <a:lnTo>
                      <a:pt x="5142" y="1542"/>
                    </a:lnTo>
                    <a:lnTo>
                      <a:pt x="5203" y="1542"/>
                    </a:lnTo>
                    <a:lnTo>
                      <a:pt x="5263" y="1532"/>
                    </a:lnTo>
                    <a:lnTo>
                      <a:pt x="5322" y="1509"/>
                    </a:lnTo>
                    <a:lnTo>
                      <a:pt x="5375" y="1477"/>
                    </a:lnTo>
                    <a:lnTo>
                      <a:pt x="5399" y="1455"/>
                    </a:lnTo>
                    <a:lnTo>
                      <a:pt x="5422" y="1432"/>
                    </a:lnTo>
                    <a:lnTo>
                      <a:pt x="5456" y="1383"/>
                    </a:lnTo>
                    <a:lnTo>
                      <a:pt x="5481" y="1328"/>
                    </a:lnTo>
                    <a:lnTo>
                      <a:pt x="5492" y="1272"/>
                    </a:lnTo>
                    <a:lnTo>
                      <a:pt x="5492" y="1215"/>
                    </a:lnTo>
                    <a:lnTo>
                      <a:pt x="5481" y="1157"/>
                    </a:lnTo>
                    <a:lnTo>
                      <a:pt x="5456" y="1102"/>
                    </a:lnTo>
                    <a:lnTo>
                      <a:pt x="5422" y="1053"/>
                    </a:lnTo>
                    <a:lnTo>
                      <a:pt x="5399" y="1030"/>
                    </a:lnTo>
                    <a:close/>
                    <a:moveTo>
                      <a:pt x="2743" y="1202"/>
                    </a:moveTo>
                    <a:lnTo>
                      <a:pt x="2604" y="1203"/>
                    </a:lnTo>
                    <a:lnTo>
                      <a:pt x="2332" y="1230"/>
                    </a:lnTo>
                    <a:lnTo>
                      <a:pt x="2066" y="1282"/>
                    </a:lnTo>
                    <a:lnTo>
                      <a:pt x="1807" y="1360"/>
                    </a:lnTo>
                    <a:lnTo>
                      <a:pt x="1557" y="1462"/>
                    </a:lnTo>
                    <a:lnTo>
                      <a:pt x="1320" y="1589"/>
                    </a:lnTo>
                    <a:lnTo>
                      <a:pt x="1094" y="1739"/>
                    </a:lnTo>
                    <a:lnTo>
                      <a:pt x="882" y="1912"/>
                    </a:lnTo>
                    <a:lnTo>
                      <a:pt x="782" y="2008"/>
                    </a:lnTo>
                    <a:lnTo>
                      <a:pt x="759" y="2033"/>
                    </a:lnTo>
                    <a:lnTo>
                      <a:pt x="722" y="2088"/>
                    </a:lnTo>
                    <a:lnTo>
                      <a:pt x="698" y="2148"/>
                    </a:lnTo>
                    <a:lnTo>
                      <a:pt x="686" y="2211"/>
                    </a:lnTo>
                    <a:lnTo>
                      <a:pt x="686" y="2275"/>
                    </a:lnTo>
                    <a:lnTo>
                      <a:pt x="698" y="2337"/>
                    </a:lnTo>
                    <a:lnTo>
                      <a:pt x="722" y="2397"/>
                    </a:lnTo>
                    <a:lnTo>
                      <a:pt x="759" y="2452"/>
                    </a:lnTo>
                    <a:lnTo>
                      <a:pt x="782" y="2478"/>
                    </a:lnTo>
                    <a:lnTo>
                      <a:pt x="808" y="2501"/>
                    </a:lnTo>
                    <a:lnTo>
                      <a:pt x="863" y="2537"/>
                    </a:lnTo>
                    <a:lnTo>
                      <a:pt x="924" y="2561"/>
                    </a:lnTo>
                    <a:lnTo>
                      <a:pt x="987" y="2574"/>
                    </a:lnTo>
                    <a:lnTo>
                      <a:pt x="1019" y="2576"/>
                    </a:lnTo>
                    <a:lnTo>
                      <a:pt x="1052" y="2574"/>
                    </a:lnTo>
                    <a:lnTo>
                      <a:pt x="1115" y="2561"/>
                    </a:lnTo>
                    <a:lnTo>
                      <a:pt x="1176" y="2537"/>
                    </a:lnTo>
                    <a:lnTo>
                      <a:pt x="1230" y="2501"/>
                    </a:lnTo>
                    <a:lnTo>
                      <a:pt x="1256" y="2478"/>
                    </a:lnTo>
                    <a:lnTo>
                      <a:pt x="1331" y="2404"/>
                    </a:lnTo>
                    <a:lnTo>
                      <a:pt x="1493" y="2272"/>
                    </a:lnTo>
                    <a:lnTo>
                      <a:pt x="1664" y="2155"/>
                    </a:lnTo>
                    <a:lnTo>
                      <a:pt x="1844" y="2056"/>
                    </a:lnTo>
                    <a:lnTo>
                      <a:pt x="2033" y="1974"/>
                    </a:lnTo>
                    <a:lnTo>
                      <a:pt x="2229" y="1910"/>
                    </a:lnTo>
                    <a:lnTo>
                      <a:pt x="2432" y="1869"/>
                    </a:lnTo>
                    <a:lnTo>
                      <a:pt x="2638" y="1847"/>
                    </a:lnTo>
                    <a:lnTo>
                      <a:pt x="2743" y="1844"/>
                    </a:lnTo>
                    <a:lnTo>
                      <a:pt x="2848" y="1847"/>
                    </a:lnTo>
                    <a:lnTo>
                      <a:pt x="3055" y="1869"/>
                    </a:lnTo>
                    <a:lnTo>
                      <a:pt x="3257" y="1910"/>
                    </a:lnTo>
                    <a:lnTo>
                      <a:pt x="3453" y="1974"/>
                    </a:lnTo>
                    <a:lnTo>
                      <a:pt x="3643" y="2056"/>
                    </a:lnTo>
                    <a:lnTo>
                      <a:pt x="3823" y="2155"/>
                    </a:lnTo>
                    <a:lnTo>
                      <a:pt x="3994" y="2272"/>
                    </a:lnTo>
                    <a:lnTo>
                      <a:pt x="4154" y="2404"/>
                    </a:lnTo>
                    <a:lnTo>
                      <a:pt x="4230" y="2478"/>
                    </a:lnTo>
                    <a:lnTo>
                      <a:pt x="4255" y="2501"/>
                    </a:lnTo>
                    <a:lnTo>
                      <a:pt x="4311" y="2537"/>
                    </a:lnTo>
                    <a:lnTo>
                      <a:pt x="4372" y="2561"/>
                    </a:lnTo>
                    <a:lnTo>
                      <a:pt x="4435" y="2574"/>
                    </a:lnTo>
                    <a:lnTo>
                      <a:pt x="4500" y="2574"/>
                    </a:lnTo>
                    <a:lnTo>
                      <a:pt x="4562" y="2561"/>
                    </a:lnTo>
                    <a:lnTo>
                      <a:pt x="4622" y="2537"/>
                    </a:lnTo>
                    <a:lnTo>
                      <a:pt x="4678" y="2501"/>
                    </a:lnTo>
                    <a:lnTo>
                      <a:pt x="4703" y="2478"/>
                    </a:lnTo>
                    <a:lnTo>
                      <a:pt x="4727" y="2452"/>
                    </a:lnTo>
                    <a:lnTo>
                      <a:pt x="4763" y="2397"/>
                    </a:lnTo>
                    <a:lnTo>
                      <a:pt x="4788" y="2337"/>
                    </a:lnTo>
                    <a:lnTo>
                      <a:pt x="4801" y="2275"/>
                    </a:lnTo>
                    <a:lnTo>
                      <a:pt x="4801" y="2211"/>
                    </a:lnTo>
                    <a:lnTo>
                      <a:pt x="4788" y="2148"/>
                    </a:lnTo>
                    <a:lnTo>
                      <a:pt x="4763" y="2088"/>
                    </a:lnTo>
                    <a:lnTo>
                      <a:pt x="4727" y="2033"/>
                    </a:lnTo>
                    <a:lnTo>
                      <a:pt x="4703" y="2008"/>
                    </a:lnTo>
                    <a:lnTo>
                      <a:pt x="4603" y="1912"/>
                    </a:lnTo>
                    <a:lnTo>
                      <a:pt x="4392" y="1739"/>
                    </a:lnTo>
                    <a:lnTo>
                      <a:pt x="4167" y="1589"/>
                    </a:lnTo>
                    <a:lnTo>
                      <a:pt x="3928" y="1462"/>
                    </a:lnTo>
                    <a:lnTo>
                      <a:pt x="3679" y="1360"/>
                    </a:lnTo>
                    <a:lnTo>
                      <a:pt x="3421" y="1282"/>
                    </a:lnTo>
                    <a:lnTo>
                      <a:pt x="3155" y="1230"/>
                    </a:lnTo>
                    <a:lnTo>
                      <a:pt x="2881" y="1203"/>
                    </a:lnTo>
                    <a:lnTo>
                      <a:pt x="2743" y="1202"/>
                    </a:lnTo>
                    <a:close/>
                    <a:moveTo>
                      <a:pt x="2746" y="2403"/>
                    </a:moveTo>
                    <a:lnTo>
                      <a:pt x="2668" y="2404"/>
                    </a:lnTo>
                    <a:lnTo>
                      <a:pt x="2514" y="2420"/>
                    </a:lnTo>
                    <a:lnTo>
                      <a:pt x="2362" y="2451"/>
                    </a:lnTo>
                    <a:lnTo>
                      <a:pt x="2217" y="2497"/>
                    </a:lnTo>
                    <a:lnTo>
                      <a:pt x="2076" y="2556"/>
                    </a:lnTo>
                    <a:lnTo>
                      <a:pt x="1940" y="2631"/>
                    </a:lnTo>
                    <a:lnTo>
                      <a:pt x="1814" y="2719"/>
                    </a:lnTo>
                    <a:lnTo>
                      <a:pt x="1694" y="2819"/>
                    </a:lnTo>
                    <a:lnTo>
                      <a:pt x="1637" y="2876"/>
                    </a:lnTo>
                    <a:lnTo>
                      <a:pt x="1615" y="2900"/>
                    </a:lnTo>
                    <a:lnTo>
                      <a:pt x="1580" y="2955"/>
                    </a:lnTo>
                    <a:lnTo>
                      <a:pt x="1557" y="3012"/>
                    </a:lnTo>
                    <a:lnTo>
                      <a:pt x="1546" y="3074"/>
                    </a:lnTo>
                    <a:lnTo>
                      <a:pt x="1546" y="3136"/>
                    </a:lnTo>
                    <a:lnTo>
                      <a:pt x="1557" y="3197"/>
                    </a:lnTo>
                    <a:lnTo>
                      <a:pt x="1580" y="3256"/>
                    </a:lnTo>
                    <a:lnTo>
                      <a:pt x="1615" y="3309"/>
                    </a:lnTo>
                    <a:lnTo>
                      <a:pt x="1637" y="3334"/>
                    </a:lnTo>
                    <a:lnTo>
                      <a:pt x="1661" y="3357"/>
                    </a:lnTo>
                    <a:lnTo>
                      <a:pt x="1713" y="3393"/>
                    </a:lnTo>
                    <a:lnTo>
                      <a:pt x="1769" y="3416"/>
                    </a:lnTo>
                    <a:lnTo>
                      <a:pt x="1830" y="3427"/>
                    </a:lnTo>
                    <a:lnTo>
                      <a:pt x="1860" y="3429"/>
                    </a:lnTo>
                    <a:lnTo>
                      <a:pt x="1890" y="3427"/>
                    </a:lnTo>
                    <a:lnTo>
                      <a:pt x="1949" y="3416"/>
                    </a:lnTo>
                    <a:lnTo>
                      <a:pt x="2005" y="3393"/>
                    </a:lnTo>
                    <a:lnTo>
                      <a:pt x="2057" y="3357"/>
                    </a:lnTo>
                    <a:lnTo>
                      <a:pt x="2082" y="3334"/>
                    </a:lnTo>
                    <a:lnTo>
                      <a:pt x="2115" y="3300"/>
                    </a:lnTo>
                    <a:lnTo>
                      <a:pt x="2187" y="3239"/>
                    </a:lnTo>
                    <a:lnTo>
                      <a:pt x="2263" y="3184"/>
                    </a:lnTo>
                    <a:lnTo>
                      <a:pt x="2344" y="3138"/>
                    </a:lnTo>
                    <a:lnTo>
                      <a:pt x="2429" y="3100"/>
                    </a:lnTo>
                    <a:lnTo>
                      <a:pt x="2517" y="3070"/>
                    </a:lnTo>
                    <a:lnTo>
                      <a:pt x="2607" y="3051"/>
                    </a:lnTo>
                    <a:lnTo>
                      <a:pt x="2699" y="3041"/>
                    </a:lnTo>
                    <a:lnTo>
                      <a:pt x="2746" y="3040"/>
                    </a:lnTo>
                    <a:lnTo>
                      <a:pt x="2793" y="3040"/>
                    </a:lnTo>
                    <a:lnTo>
                      <a:pt x="2885" y="3051"/>
                    </a:lnTo>
                    <a:lnTo>
                      <a:pt x="2976" y="3070"/>
                    </a:lnTo>
                    <a:lnTo>
                      <a:pt x="3064" y="3100"/>
                    </a:lnTo>
                    <a:lnTo>
                      <a:pt x="3147" y="3138"/>
                    </a:lnTo>
                    <a:lnTo>
                      <a:pt x="3228" y="3184"/>
                    </a:lnTo>
                    <a:lnTo>
                      <a:pt x="3304" y="3239"/>
                    </a:lnTo>
                    <a:lnTo>
                      <a:pt x="3376" y="3300"/>
                    </a:lnTo>
                    <a:lnTo>
                      <a:pt x="3411" y="3334"/>
                    </a:lnTo>
                    <a:lnTo>
                      <a:pt x="3434" y="3357"/>
                    </a:lnTo>
                    <a:lnTo>
                      <a:pt x="3487" y="3393"/>
                    </a:lnTo>
                    <a:lnTo>
                      <a:pt x="3543" y="3416"/>
                    </a:lnTo>
                    <a:lnTo>
                      <a:pt x="3603" y="3427"/>
                    </a:lnTo>
                    <a:lnTo>
                      <a:pt x="3663" y="3427"/>
                    </a:lnTo>
                    <a:lnTo>
                      <a:pt x="3722" y="3416"/>
                    </a:lnTo>
                    <a:lnTo>
                      <a:pt x="3780" y="3393"/>
                    </a:lnTo>
                    <a:lnTo>
                      <a:pt x="3832" y="3357"/>
                    </a:lnTo>
                    <a:lnTo>
                      <a:pt x="3855" y="3334"/>
                    </a:lnTo>
                    <a:lnTo>
                      <a:pt x="3878" y="3309"/>
                    </a:lnTo>
                    <a:lnTo>
                      <a:pt x="3912" y="3256"/>
                    </a:lnTo>
                    <a:lnTo>
                      <a:pt x="3934" y="3197"/>
                    </a:lnTo>
                    <a:lnTo>
                      <a:pt x="3945" y="3136"/>
                    </a:lnTo>
                    <a:lnTo>
                      <a:pt x="3945" y="3074"/>
                    </a:lnTo>
                    <a:lnTo>
                      <a:pt x="3934" y="3012"/>
                    </a:lnTo>
                    <a:lnTo>
                      <a:pt x="3912" y="2955"/>
                    </a:lnTo>
                    <a:lnTo>
                      <a:pt x="3878" y="2900"/>
                    </a:lnTo>
                    <a:lnTo>
                      <a:pt x="3855" y="2876"/>
                    </a:lnTo>
                    <a:lnTo>
                      <a:pt x="3798" y="2819"/>
                    </a:lnTo>
                    <a:lnTo>
                      <a:pt x="3679" y="2719"/>
                    </a:lnTo>
                    <a:lnTo>
                      <a:pt x="3551" y="2631"/>
                    </a:lnTo>
                    <a:lnTo>
                      <a:pt x="3417" y="2556"/>
                    </a:lnTo>
                    <a:lnTo>
                      <a:pt x="3276" y="2497"/>
                    </a:lnTo>
                    <a:lnTo>
                      <a:pt x="3130" y="2451"/>
                    </a:lnTo>
                    <a:lnTo>
                      <a:pt x="2979" y="2420"/>
                    </a:lnTo>
                    <a:lnTo>
                      <a:pt x="2825" y="2404"/>
                    </a:lnTo>
                    <a:lnTo>
                      <a:pt x="2746" y="2403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 dirty="0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58416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2667227" y="1095827"/>
            <a:ext cx="6857546" cy="3803403"/>
            <a:chOff x="123825" y="152398"/>
            <a:chExt cx="11944350" cy="6624698"/>
          </a:xfrm>
        </p:grpSpPr>
        <p:sp>
          <p:nvSpPr>
            <p:cNvPr id="6" name="사각형: 둥근 모서리 5"/>
            <p:cNvSpPr/>
            <p:nvPr/>
          </p:nvSpPr>
          <p:spPr>
            <a:xfrm>
              <a:off x="123825" y="152398"/>
              <a:ext cx="11944350" cy="6624698"/>
            </a:xfrm>
            <a:prstGeom prst="roundRect">
              <a:avLst>
                <a:gd name="adj" fmla="val 4562"/>
              </a:avLst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사각형: 둥근 모서리 6"/>
            <p:cNvSpPr/>
            <p:nvPr/>
          </p:nvSpPr>
          <p:spPr>
            <a:xfrm>
              <a:off x="394911" y="338137"/>
              <a:ext cx="11402177" cy="6181725"/>
            </a:xfrm>
            <a:prstGeom prst="roundRect">
              <a:avLst>
                <a:gd name="adj" fmla="val 3981"/>
              </a:avLst>
            </a:prstGeom>
            <a:solidFill>
              <a:schemeClr val="bg1"/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dist="76200" dir="2700000" algn="tl" rotWithShape="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08000" anchor="ctr"/>
            <a:lstStyle/>
            <a:p>
              <a:pPr algn="ctr" latinLnBrk="0">
                <a:defRPr/>
              </a:pPr>
              <a:r>
                <a:rPr lang="en-US" altLang="ko-KR" sz="4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/>
                  <a:ea typeface="Tmon몬소리 Black"/>
                </a:rPr>
                <a:t>Thank you</a:t>
              </a:r>
            </a:p>
            <a:p>
              <a:pPr algn="ctr" latinLnBrk="0">
                <a:lnSpc>
                  <a:spcPct val="150000"/>
                </a:lnSpc>
                <a:defRPr/>
              </a:pPr>
              <a:endParaRPr lang="en-US" altLang="ko-KR" sz="1050" kern="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</p:grpSp>
      <p:grpSp>
        <p:nvGrpSpPr>
          <p:cNvPr id="4" name="그룹 3"/>
          <p:cNvGrpSpPr/>
          <p:nvPr/>
        </p:nvGrpSpPr>
        <p:grpSpPr>
          <a:xfrm>
            <a:off x="2808601" y="5429646"/>
            <a:ext cx="6617398" cy="124829"/>
            <a:chOff x="2808601" y="5429646"/>
            <a:chExt cx="6617398" cy="124829"/>
          </a:xfrm>
        </p:grpSpPr>
        <p:cxnSp>
          <p:nvCxnSpPr>
            <p:cNvPr id="11" name="직선 연결선 10"/>
            <p:cNvCxnSpPr/>
            <p:nvPr/>
          </p:nvCxnSpPr>
          <p:spPr>
            <a:xfrm>
              <a:off x="3035320" y="5480874"/>
              <a:ext cx="5400000" cy="0"/>
            </a:xfrm>
            <a:prstGeom prst="line">
              <a:avLst/>
            </a:prstGeom>
            <a:ln w="254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연결선 11"/>
            <p:cNvCxnSpPr/>
            <p:nvPr/>
          </p:nvCxnSpPr>
          <p:spPr>
            <a:xfrm>
              <a:off x="3035320" y="5481053"/>
              <a:ext cx="1800000" cy="0"/>
            </a:xfrm>
            <a:prstGeom prst="line">
              <a:avLst/>
            </a:prstGeom>
            <a:ln w="34925">
              <a:solidFill>
                <a:srgbClr val="92D05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4"/>
            <p:cNvGrpSpPr>
              <a:grpSpLocks noChangeAspect="1"/>
            </p:cNvGrpSpPr>
            <p:nvPr/>
          </p:nvGrpSpPr>
          <p:grpSpPr>
            <a:xfrm>
              <a:off x="8948624" y="5443718"/>
              <a:ext cx="145274" cy="110757"/>
              <a:chOff x="3645" y="2013"/>
              <a:chExt cx="383" cy="292"/>
            </a:xfrm>
            <a:solidFill>
              <a:schemeClr val="bg1"/>
            </a:solidFill>
          </p:grpSpPr>
          <p:sp>
            <p:nvSpPr>
              <p:cNvPr id="21" name="Freeform 6"/>
              <p:cNvSpPr/>
              <p:nvPr/>
            </p:nvSpPr>
            <p:spPr>
              <a:xfrm>
                <a:off x="3734" y="2261"/>
                <a:ext cx="294" cy="39"/>
              </a:xfrm>
              <a:custGeom>
                <a:avLst/>
                <a:gdLst>
                  <a:gd name="T0" fmla="*/ 172 w 2647"/>
                  <a:gd name="T1" fmla="*/ 0 h 348"/>
                  <a:gd name="T2" fmla="*/ 2476 w 2647"/>
                  <a:gd name="T3" fmla="*/ 0 h 348"/>
                  <a:gd name="T4" fmla="*/ 2507 w 2647"/>
                  <a:gd name="T5" fmla="*/ 3 h 348"/>
                  <a:gd name="T6" fmla="*/ 2535 w 2647"/>
                  <a:gd name="T7" fmla="*/ 11 h 348"/>
                  <a:gd name="T8" fmla="*/ 2562 w 2647"/>
                  <a:gd name="T9" fmla="*/ 24 h 348"/>
                  <a:gd name="T10" fmla="*/ 2586 w 2647"/>
                  <a:gd name="T11" fmla="*/ 41 h 348"/>
                  <a:gd name="T12" fmla="*/ 2607 w 2647"/>
                  <a:gd name="T13" fmla="*/ 61 h 348"/>
                  <a:gd name="T14" fmla="*/ 2624 w 2647"/>
                  <a:gd name="T15" fmla="*/ 86 h 348"/>
                  <a:gd name="T16" fmla="*/ 2636 w 2647"/>
                  <a:gd name="T17" fmla="*/ 113 h 348"/>
                  <a:gd name="T18" fmla="*/ 2645 w 2647"/>
                  <a:gd name="T19" fmla="*/ 143 h 348"/>
                  <a:gd name="T20" fmla="*/ 2647 w 2647"/>
                  <a:gd name="T21" fmla="*/ 174 h 348"/>
                  <a:gd name="T22" fmla="*/ 2645 w 2647"/>
                  <a:gd name="T23" fmla="*/ 205 h 348"/>
                  <a:gd name="T24" fmla="*/ 2636 w 2647"/>
                  <a:gd name="T25" fmla="*/ 235 h 348"/>
                  <a:gd name="T26" fmla="*/ 2624 w 2647"/>
                  <a:gd name="T27" fmla="*/ 261 h 348"/>
                  <a:gd name="T28" fmla="*/ 2607 w 2647"/>
                  <a:gd name="T29" fmla="*/ 286 h 348"/>
                  <a:gd name="T30" fmla="*/ 2586 w 2647"/>
                  <a:gd name="T31" fmla="*/ 307 h 348"/>
                  <a:gd name="T32" fmla="*/ 2562 w 2647"/>
                  <a:gd name="T33" fmla="*/ 324 h 348"/>
                  <a:gd name="T34" fmla="*/ 2535 w 2647"/>
                  <a:gd name="T35" fmla="*/ 337 h 348"/>
                  <a:gd name="T36" fmla="*/ 2507 w 2647"/>
                  <a:gd name="T37" fmla="*/ 345 h 348"/>
                  <a:gd name="T38" fmla="*/ 2476 w 2647"/>
                  <a:gd name="T39" fmla="*/ 348 h 348"/>
                  <a:gd name="T40" fmla="*/ 172 w 2647"/>
                  <a:gd name="T41" fmla="*/ 348 h 348"/>
                  <a:gd name="T42" fmla="*/ 141 w 2647"/>
                  <a:gd name="T43" fmla="*/ 345 h 348"/>
                  <a:gd name="T44" fmla="*/ 111 w 2647"/>
                  <a:gd name="T45" fmla="*/ 337 h 348"/>
                  <a:gd name="T46" fmla="*/ 85 w 2647"/>
                  <a:gd name="T47" fmla="*/ 324 h 348"/>
                  <a:gd name="T48" fmla="*/ 61 w 2647"/>
                  <a:gd name="T49" fmla="*/ 307 h 348"/>
                  <a:gd name="T50" fmla="*/ 40 w 2647"/>
                  <a:gd name="T51" fmla="*/ 286 h 348"/>
                  <a:gd name="T52" fmla="*/ 23 w 2647"/>
                  <a:gd name="T53" fmla="*/ 261 h 348"/>
                  <a:gd name="T54" fmla="*/ 10 w 2647"/>
                  <a:gd name="T55" fmla="*/ 235 h 348"/>
                  <a:gd name="T56" fmla="*/ 3 w 2647"/>
                  <a:gd name="T57" fmla="*/ 205 h 348"/>
                  <a:gd name="T58" fmla="*/ 0 w 2647"/>
                  <a:gd name="T59" fmla="*/ 174 h 348"/>
                  <a:gd name="T60" fmla="*/ 3 w 2647"/>
                  <a:gd name="T61" fmla="*/ 143 h 348"/>
                  <a:gd name="T62" fmla="*/ 10 w 2647"/>
                  <a:gd name="T63" fmla="*/ 113 h 348"/>
                  <a:gd name="T64" fmla="*/ 23 w 2647"/>
                  <a:gd name="T65" fmla="*/ 86 h 348"/>
                  <a:gd name="T66" fmla="*/ 40 w 2647"/>
                  <a:gd name="T67" fmla="*/ 61 h 348"/>
                  <a:gd name="T68" fmla="*/ 61 w 2647"/>
                  <a:gd name="T69" fmla="*/ 41 h 348"/>
                  <a:gd name="T70" fmla="*/ 85 w 2647"/>
                  <a:gd name="T71" fmla="*/ 24 h 348"/>
                  <a:gd name="T72" fmla="*/ 111 w 2647"/>
                  <a:gd name="T73" fmla="*/ 11 h 348"/>
                  <a:gd name="T74" fmla="*/ 141 w 2647"/>
                  <a:gd name="T75" fmla="*/ 3 h 348"/>
                  <a:gd name="T76" fmla="*/ 172 w 2647"/>
                  <a:gd name="T77" fmla="*/ 0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647" h="348">
                    <a:moveTo>
                      <a:pt x="172" y="0"/>
                    </a:moveTo>
                    <a:lnTo>
                      <a:pt x="2476" y="0"/>
                    </a:lnTo>
                    <a:lnTo>
                      <a:pt x="2507" y="3"/>
                    </a:lnTo>
                    <a:lnTo>
                      <a:pt x="2535" y="11"/>
                    </a:lnTo>
                    <a:lnTo>
                      <a:pt x="2562" y="24"/>
                    </a:lnTo>
                    <a:lnTo>
                      <a:pt x="2586" y="41"/>
                    </a:lnTo>
                    <a:lnTo>
                      <a:pt x="2607" y="61"/>
                    </a:lnTo>
                    <a:lnTo>
                      <a:pt x="2624" y="86"/>
                    </a:lnTo>
                    <a:lnTo>
                      <a:pt x="2636" y="113"/>
                    </a:lnTo>
                    <a:lnTo>
                      <a:pt x="2645" y="143"/>
                    </a:lnTo>
                    <a:lnTo>
                      <a:pt x="2647" y="174"/>
                    </a:lnTo>
                    <a:lnTo>
                      <a:pt x="2645" y="205"/>
                    </a:lnTo>
                    <a:lnTo>
                      <a:pt x="2636" y="235"/>
                    </a:lnTo>
                    <a:lnTo>
                      <a:pt x="2624" y="261"/>
                    </a:lnTo>
                    <a:lnTo>
                      <a:pt x="2607" y="286"/>
                    </a:lnTo>
                    <a:lnTo>
                      <a:pt x="2586" y="307"/>
                    </a:lnTo>
                    <a:lnTo>
                      <a:pt x="2562" y="324"/>
                    </a:lnTo>
                    <a:lnTo>
                      <a:pt x="2535" y="337"/>
                    </a:lnTo>
                    <a:lnTo>
                      <a:pt x="2507" y="345"/>
                    </a:lnTo>
                    <a:lnTo>
                      <a:pt x="2476" y="348"/>
                    </a:lnTo>
                    <a:lnTo>
                      <a:pt x="172" y="348"/>
                    </a:lnTo>
                    <a:lnTo>
                      <a:pt x="141" y="345"/>
                    </a:lnTo>
                    <a:lnTo>
                      <a:pt x="111" y="337"/>
                    </a:lnTo>
                    <a:lnTo>
                      <a:pt x="85" y="324"/>
                    </a:lnTo>
                    <a:lnTo>
                      <a:pt x="61" y="307"/>
                    </a:lnTo>
                    <a:lnTo>
                      <a:pt x="40" y="286"/>
                    </a:lnTo>
                    <a:lnTo>
                      <a:pt x="23" y="261"/>
                    </a:lnTo>
                    <a:lnTo>
                      <a:pt x="10" y="235"/>
                    </a:lnTo>
                    <a:lnTo>
                      <a:pt x="3" y="205"/>
                    </a:lnTo>
                    <a:lnTo>
                      <a:pt x="0" y="174"/>
                    </a:lnTo>
                    <a:lnTo>
                      <a:pt x="3" y="143"/>
                    </a:lnTo>
                    <a:lnTo>
                      <a:pt x="10" y="113"/>
                    </a:lnTo>
                    <a:lnTo>
                      <a:pt x="23" y="86"/>
                    </a:lnTo>
                    <a:lnTo>
                      <a:pt x="40" y="61"/>
                    </a:lnTo>
                    <a:lnTo>
                      <a:pt x="61" y="41"/>
                    </a:lnTo>
                    <a:lnTo>
                      <a:pt x="85" y="24"/>
                    </a:lnTo>
                    <a:lnTo>
                      <a:pt x="111" y="11"/>
                    </a:lnTo>
                    <a:lnTo>
                      <a:pt x="141" y="3"/>
                    </a:lnTo>
                    <a:lnTo>
                      <a:pt x="17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Freeform 7"/>
              <p:cNvSpPr/>
              <p:nvPr/>
            </p:nvSpPr>
            <p:spPr>
              <a:xfrm>
                <a:off x="3734" y="2140"/>
                <a:ext cx="294" cy="38"/>
              </a:xfrm>
              <a:custGeom>
                <a:avLst/>
                <a:gdLst>
                  <a:gd name="T0" fmla="*/ 172 w 2647"/>
                  <a:gd name="T1" fmla="*/ 0 h 348"/>
                  <a:gd name="T2" fmla="*/ 2476 w 2647"/>
                  <a:gd name="T3" fmla="*/ 0 h 348"/>
                  <a:gd name="T4" fmla="*/ 2507 w 2647"/>
                  <a:gd name="T5" fmla="*/ 3 h 348"/>
                  <a:gd name="T6" fmla="*/ 2535 w 2647"/>
                  <a:gd name="T7" fmla="*/ 11 h 348"/>
                  <a:gd name="T8" fmla="*/ 2562 w 2647"/>
                  <a:gd name="T9" fmla="*/ 24 h 348"/>
                  <a:gd name="T10" fmla="*/ 2586 w 2647"/>
                  <a:gd name="T11" fmla="*/ 42 h 348"/>
                  <a:gd name="T12" fmla="*/ 2607 w 2647"/>
                  <a:gd name="T13" fmla="*/ 62 h 348"/>
                  <a:gd name="T14" fmla="*/ 2624 w 2647"/>
                  <a:gd name="T15" fmla="*/ 87 h 348"/>
                  <a:gd name="T16" fmla="*/ 2636 w 2647"/>
                  <a:gd name="T17" fmla="*/ 114 h 348"/>
                  <a:gd name="T18" fmla="*/ 2645 w 2647"/>
                  <a:gd name="T19" fmla="*/ 143 h 348"/>
                  <a:gd name="T20" fmla="*/ 2647 w 2647"/>
                  <a:gd name="T21" fmla="*/ 174 h 348"/>
                  <a:gd name="T22" fmla="*/ 2645 w 2647"/>
                  <a:gd name="T23" fmla="*/ 205 h 348"/>
                  <a:gd name="T24" fmla="*/ 2636 w 2647"/>
                  <a:gd name="T25" fmla="*/ 235 h 348"/>
                  <a:gd name="T26" fmla="*/ 2624 w 2647"/>
                  <a:gd name="T27" fmla="*/ 262 h 348"/>
                  <a:gd name="T28" fmla="*/ 2607 w 2647"/>
                  <a:gd name="T29" fmla="*/ 286 h 348"/>
                  <a:gd name="T30" fmla="*/ 2586 w 2647"/>
                  <a:gd name="T31" fmla="*/ 307 h 348"/>
                  <a:gd name="T32" fmla="*/ 2562 w 2647"/>
                  <a:gd name="T33" fmla="*/ 325 h 348"/>
                  <a:gd name="T34" fmla="*/ 2535 w 2647"/>
                  <a:gd name="T35" fmla="*/ 338 h 348"/>
                  <a:gd name="T36" fmla="*/ 2507 w 2647"/>
                  <a:gd name="T37" fmla="*/ 345 h 348"/>
                  <a:gd name="T38" fmla="*/ 2476 w 2647"/>
                  <a:gd name="T39" fmla="*/ 348 h 348"/>
                  <a:gd name="T40" fmla="*/ 172 w 2647"/>
                  <a:gd name="T41" fmla="*/ 348 h 348"/>
                  <a:gd name="T42" fmla="*/ 141 w 2647"/>
                  <a:gd name="T43" fmla="*/ 345 h 348"/>
                  <a:gd name="T44" fmla="*/ 111 w 2647"/>
                  <a:gd name="T45" fmla="*/ 338 h 348"/>
                  <a:gd name="T46" fmla="*/ 85 w 2647"/>
                  <a:gd name="T47" fmla="*/ 325 h 348"/>
                  <a:gd name="T48" fmla="*/ 61 w 2647"/>
                  <a:gd name="T49" fmla="*/ 307 h 348"/>
                  <a:gd name="T50" fmla="*/ 40 w 2647"/>
                  <a:gd name="T51" fmla="*/ 286 h 348"/>
                  <a:gd name="T52" fmla="*/ 23 w 2647"/>
                  <a:gd name="T53" fmla="*/ 262 h 348"/>
                  <a:gd name="T54" fmla="*/ 10 w 2647"/>
                  <a:gd name="T55" fmla="*/ 235 h 348"/>
                  <a:gd name="T56" fmla="*/ 3 w 2647"/>
                  <a:gd name="T57" fmla="*/ 205 h 348"/>
                  <a:gd name="T58" fmla="*/ 0 w 2647"/>
                  <a:gd name="T59" fmla="*/ 174 h 348"/>
                  <a:gd name="T60" fmla="*/ 3 w 2647"/>
                  <a:gd name="T61" fmla="*/ 143 h 348"/>
                  <a:gd name="T62" fmla="*/ 10 w 2647"/>
                  <a:gd name="T63" fmla="*/ 114 h 348"/>
                  <a:gd name="T64" fmla="*/ 23 w 2647"/>
                  <a:gd name="T65" fmla="*/ 87 h 348"/>
                  <a:gd name="T66" fmla="*/ 40 w 2647"/>
                  <a:gd name="T67" fmla="*/ 62 h 348"/>
                  <a:gd name="T68" fmla="*/ 61 w 2647"/>
                  <a:gd name="T69" fmla="*/ 42 h 348"/>
                  <a:gd name="T70" fmla="*/ 85 w 2647"/>
                  <a:gd name="T71" fmla="*/ 24 h 348"/>
                  <a:gd name="T72" fmla="*/ 111 w 2647"/>
                  <a:gd name="T73" fmla="*/ 11 h 348"/>
                  <a:gd name="T74" fmla="*/ 141 w 2647"/>
                  <a:gd name="T75" fmla="*/ 3 h 348"/>
                  <a:gd name="T76" fmla="*/ 172 w 2647"/>
                  <a:gd name="T77" fmla="*/ 0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647" h="348">
                    <a:moveTo>
                      <a:pt x="172" y="0"/>
                    </a:moveTo>
                    <a:lnTo>
                      <a:pt x="2476" y="0"/>
                    </a:lnTo>
                    <a:lnTo>
                      <a:pt x="2507" y="3"/>
                    </a:lnTo>
                    <a:lnTo>
                      <a:pt x="2535" y="11"/>
                    </a:lnTo>
                    <a:lnTo>
                      <a:pt x="2562" y="24"/>
                    </a:lnTo>
                    <a:lnTo>
                      <a:pt x="2586" y="42"/>
                    </a:lnTo>
                    <a:lnTo>
                      <a:pt x="2607" y="62"/>
                    </a:lnTo>
                    <a:lnTo>
                      <a:pt x="2624" y="87"/>
                    </a:lnTo>
                    <a:lnTo>
                      <a:pt x="2636" y="114"/>
                    </a:lnTo>
                    <a:lnTo>
                      <a:pt x="2645" y="143"/>
                    </a:lnTo>
                    <a:lnTo>
                      <a:pt x="2647" y="174"/>
                    </a:lnTo>
                    <a:lnTo>
                      <a:pt x="2645" y="205"/>
                    </a:lnTo>
                    <a:lnTo>
                      <a:pt x="2636" y="235"/>
                    </a:lnTo>
                    <a:lnTo>
                      <a:pt x="2624" y="262"/>
                    </a:lnTo>
                    <a:lnTo>
                      <a:pt x="2607" y="286"/>
                    </a:lnTo>
                    <a:lnTo>
                      <a:pt x="2586" y="307"/>
                    </a:lnTo>
                    <a:lnTo>
                      <a:pt x="2562" y="325"/>
                    </a:lnTo>
                    <a:lnTo>
                      <a:pt x="2535" y="338"/>
                    </a:lnTo>
                    <a:lnTo>
                      <a:pt x="2507" y="345"/>
                    </a:lnTo>
                    <a:lnTo>
                      <a:pt x="2476" y="348"/>
                    </a:lnTo>
                    <a:lnTo>
                      <a:pt x="172" y="348"/>
                    </a:lnTo>
                    <a:lnTo>
                      <a:pt x="141" y="345"/>
                    </a:lnTo>
                    <a:lnTo>
                      <a:pt x="111" y="338"/>
                    </a:lnTo>
                    <a:lnTo>
                      <a:pt x="85" y="325"/>
                    </a:lnTo>
                    <a:lnTo>
                      <a:pt x="61" y="307"/>
                    </a:lnTo>
                    <a:lnTo>
                      <a:pt x="40" y="286"/>
                    </a:lnTo>
                    <a:lnTo>
                      <a:pt x="23" y="262"/>
                    </a:lnTo>
                    <a:lnTo>
                      <a:pt x="10" y="235"/>
                    </a:lnTo>
                    <a:lnTo>
                      <a:pt x="3" y="205"/>
                    </a:lnTo>
                    <a:lnTo>
                      <a:pt x="0" y="174"/>
                    </a:lnTo>
                    <a:lnTo>
                      <a:pt x="3" y="143"/>
                    </a:lnTo>
                    <a:lnTo>
                      <a:pt x="10" y="114"/>
                    </a:lnTo>
                    <a:lnTo>
                      <a:pt x="23" y="87"/>
                    </a:lnTo>
                    <a:lnTo>
                      <a:pt x="40" y="62"/>
                    </a:lnTo>
                    <a:lnTo>
                      <a:pt x="61" y="42"/>
                    </a:lnTo>
                    <a:lnTo>
                      <a:pt x="85" y="24"/>
                    </a:lnTo>
                    <a:lnTo>
                      <a:pt x="111" y="11"/>
                    </a:lnTo>
                    <a:lnTo>
                      <a:pt x="141" y="3"/>
                    </a:lnTo>
                    <a:lnTo>
                      <a:pt x="17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Freeform 8"/>
              <p:cNvSpPr/>
              <p:nvPr/>
            </p:nvSpPr>
            <p:spPr>
              <a:xfrm>
                <a:off x="3734" y="2018"/>
                <a:ext cx="294" cy="39"/>
              </a:xfrm>
              <a:custGeom>
                <a:avLst/>
                <a:gdLst>
                  <a:gd name="T0" fmla="*/ 172 w 2647"/>
                  <a:gd name="T1" fmla="*/ 0 h 348"/>
                  <a:gd name="T2" fmla="*/ 2476 w 2647"/>
                  <a:gd name="T3" fmla="*/ 0 h 348"/>
                  <a:gd name="T4" fmla="*/ 2507 w 2647"/>
                  <a:gd name="T5" fmla="*/ 2 h 348"/>
                  <a:gd name="T6" fmla="*/ 2535 w 2647"/>
                  <a:gd name="T7" fmla="*/ 11 h 348"/>
                  <a:gd name="T8" fmla="*/ 2562 w 2647"/>
                  <a:gd name="T9" fmla="*/ 24 h 348"/>
                  <a:gd name="T10" fmla="*/ 2586 w 2647"/>
                  <a:gd name="T11" fmla="*/ 41 h 348"/>
                  <a:gd name="T12" fmla="*/ 2607 w 2647"/>
                  <a:gd name="T13" fmla="*/ 62 h 348"/>
                  <a:gd name="T14" fmla="*/ 2624 w 2647"/>
                  <a:gd name="T15" fmla="*/ 86 h 348"/>
                  <a:gd name="T16" fmla="*/ 2636 w 2647"/>
                  <a:gd name="T17" fmla="*/ 113 h 348"/>
                  <a:gd name="T18" fmla="*/ 2645 w 2647"/>
                  <a:gd name="T19" fmla="*/ 143 h 348"/>
                  <a:gd name="T20" fmla="*/ 2647 w 2647"/>
                  <a:gd name="T21" fmla="*/ 175 h 348"/>
                  <a:gd name="T22" fmla="*/ 2645 w 2647"/>
                  <a:gd name="T23" fmla="*/ 206 h 348"/>
                  <a:gd name="T24" fmla="*/ 2636 w 2647"/>
                  <a:gd name="T25" fmla="*/ 235 h 348"/>
                  <a:gd name="T26" fmla="*/ 2624 w 2647"/>
                  <a:gd name="T27" fmla="*/ 262 h 348"/>
                  <a:gd name="T28" fmla="*/ 2607 w 2647"/>
                  <a:gd name="T29" fmla="*/ 287 h 348"/>
                  <a:gd name="T30" fmla="*/ 2586 w 2647"/>
                  <a:gd name="T31" fmla="*/ 307 h 348"/>
                  <a:gd name="T32" fmla="*/ 2562 w 2647"/>
                  <a:gd name="T33" fmla="*/ 324 h 348"/>
                  <a:gd name="T34" fmla="*/ 2535 w 2647"/>
                  <a:gd name="T35" fmla="*/ 337 h 348"/>
                  <a:gd name="T36" fmla="*/ 2507 w 2647"/>
                  <a:gd name="T37" fmla="*/ 346 h 348"/>
                  <a:gd name="T38" fmla="*/ 2476 w 2647"/>
                  <a:gd name="T39" fmla="*/ 348 h 348"/>
                  <a:gd name="T40" fmla="*/ 172 w 2647"/>
                  <a:gd name="T41" fmla="*/ 348 h 348"/>
                  <a:gd name="T42" fmla="*/ 141 w 2647"/>
                  <a:gd name="T43" fmla="*/ 346 h 348"/>
                  <a:gd name="T44" fmla="*/ 111 w 2647"/>
                  <a:gd name="T45" fmla="*/ 337 h 348"/>
                  <a:gd name="T46" fmla="*/ 85 w 2647"/>
                  <a:gd name="T47" fmla="*/ 324 h 348"/>
                  <a:gd name="T48" fmla="*/ 61 w 2647"/>
                  <a:gd name="T49" fmla="*/ 307 h 348"/>
                  <a:gd name="T50" fmla="*/ 40 w 2647"/>
                  <a:gd name="T51" fmla="*/ 287 h 348"/>
                  <a:gd name="T52" fmla="*/ 23 w 2647"/>
                  <a:gd name="T53" fmla="*/ 262 h 348"/>
                  <a:gd name="T54" fmla="*/ 10 w 2647"/>
                  <a:gd name="T55" fmla="*/ 235 h 348"/>
                  <a:gd name="T56" fmla="*/ 3 w 2647"/>
                  <a:gd name="T57" fmla="*/ 206 h 348"/>
                  <a:gd name="T58" fmla="*/ 0 w 2647"/>
                  <a:gd name="T59" fmla="*/ 175 h 348"/>
                  <a:gd name="T60" fmla="*/ 3 w 2647"/>
                  <a:gd name="T61" fmla="*/ 143 h 348"/>
                  <a:gd name="T62" fmla="*/ 10 w 2647"/>
                  <a:gd name="T63" fmla="*/ 113 h 348"/>
                  <a:gd name="T64" fmla="*/ 23 w 2647"/>
                  <a:gd name="T65" fmla="*/ 86 h 348"/>
                  <a:gd name="T66" fmla="*/ 40 w 2647"/>
                  <a:gd name="T67" fmla="*/ 62 h 348"/>
                  <a:gd name="T68" fmla="*/ 61 w 2647"/>
                  <a:gd name="T69" fmla="*/ 41 h 348"/>
                  <a:gd name="T70" fmla="*/ 85 w 2647"/>
                  <a:gd name="T71" fmla="*/ 24 h 348"/>
                  <a:gd name="T72" fmla="*/ 111 w 2647"/>
                  <a:gd name="T73" fmla="*/ 11 h 348"/>
                  <a:gd name="T74" fmla="*/ 141 w 2647"/>
                  <a:gd name="T75" fmla="*/ 2 h 348"/>
                  <a:gd name="T76" fmla="*/ 172 w 2647"/>
                  <a:gd name="T77" fmla="*/ 0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647" h="348">
                    <a:moveTo>
                      <a:pt x="172" y="0"/>
                    </a:moveTo>
                    <a:lnTo>
                      <a:pt x="2476" y="0"/>
                    </a:lnTo>
                    <a:lnTo>
                      <a:pt x="2507" y="2"/>
                    </a:lnTo>
                    <a:lnTo>
                      <a:pt x="2535" y="11"/>
                    </a:lnTo>
                    <a:lnTo>
                      <a:pt x="2562" y="24"/>
                    </a:lnTo>
                    <a:lnTo>
                      <a:pt x="2586" y="41"/>
                    </a:lnTo>
                    <a:lnTo>
                      <a:pt x="2607" y="62"/>
                    </a:lnTo>
                    <a:lnTo>
                      <a:pt x="2624" y="86"/>
                    </a:lnTo>
                    <a:lnTo>
                      <a:pt x="2636" y="113"/>
                    </a:lnTo>
                    <a:lnTo>
                      <a:pt x="2645" y="143"/>
                    </a:lnTo>
                    <a:lnTo>
                      <a:pt x="2647" y="175"/>
                    </a:lnTo>
                    <a:lnTo>
                      <a:pt x="2645" y="206"/>
                    </a:lnTo>
                    <a:lnTo>
                      <a:pt x="2636" y="235"/>
                    </a:lnTo>
                    <a:lnTo>
                      <a:pt x="2624" y="262"/>
                    </a:lnTo>
                    <a:lnTo>
                      <a:pt x="2607" y="287"/>
                    </a:lnTo>
                    <a:lnTo>
                      <a:pt x="2586" y="307"/>
                    </a:lnTo>
                    <a:lnTo>
                      <a:pt x="2562" y="324"/>
                    </a:lnTo>
                    <a:lnTo>
                      <a:pt x="2535" y="337"/>
                    </a:lnTo>
                    <a:lnTo>
                      <a:pt x="2507" y="346"/>
                    </a:lnTo>
                    <a:lnTo>
                      <a:pt x="2476" y="348"/>
                    </a:lnTo>
                    <a:lnTo>
                      <a:pt x="172" y="348"/>
                    </a:lnTo>
                    <a:lnTo>
                      <a:pt x="141" y="346"/>
                    </a:lnTo>
                    <a:lnTo>
                      <a:pt x="111" y="337"/>
                    </a:lnTo>
                    <a:lnTo>
                      <a:pt x="85" y="324"/>
                    </a:lnTo>
                    <a:lnTo>
                      <a:pt x="61" y="307"/>
                    </a:lnTo>
                    <a:lnTo>
                      <a:pt x="40" y="287"/>
                    </a:lnTo>
                    <a:lnTo>
                      <a:pt x="23" y="262"/>
                    </a:lnTo>
                    <a:lnTo>
                      <a:pt x="10" y="235"/>
                    </a:lnTo>
                    <a:lnTo>
                      <a:pt x="3" y="206"/>
                    </a:lnTo>
                    <a:lnTo>
                      <a:pt x="0" y="175"/>
                    </a:lnTo>
                    <a:lnTo>
                      <a:pt x="3" y="143"/>
                    </a:lnTo>
                    <a:lnTo>
                      <a:pt x="10" y="113"/>
                    </a:lnTo>
                    <a:lnTo>
                      <a:pt x="23" y="86"/>
                    </a:lnTo>
                    <a:lnTo>
                      <a:pt x="40" y="62"/>
                    </a:lnTo>
                    <a:lnTo>
                      <a:pt x="61" y="41"/>
                    </a:lnTo>
                    <a:lnTo>
                      <a:pt x="85" y="24"/>
                    </a:lnTo>
                    <a:lnTo>
                      <a:pt x="111" y="11"/>
                    </a:lnTo>
                    <a:lnTo>
                      <a:pt x="141" y="2"/>
                    </a:lnTo>
                    <a:lnTo>
                      <a:pt x="17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Freeform 9"/>
              <p:cNvSpPr/>
              <p:nvPr/>
            </p:nvSpPr>
            <p:spPr>
              <a:xfrm>
                <a:off x="3645" y="2013"/>
                <a:ext cx="51" cy="52"/>
              </a:xfrm>
              <a:custGeom>
                <a:avLst/>
                <a:gdLst>
                  <a:gd name="T0" fmla="*/ 231 w 462"/>
                  <a:gd name="T1" fmla="*/ 0 h 467"/>
                  <a:gd name="T2" fmla="*/ 268 w 462"/>
                  <a:gd name="T3" fmla="*/ 3 h 467"/>
                  <a:gd name="T4" fmla="*/ 304 w 462"/>
                  <a:gd name="T5" fmla="*/ 12 h 467"/>
                  <a:gd name="T6" fmla="*/ 337 w 462"/>
                  <a:gd name="T7" fmla="*/ 26 h 467"/>
                  <a:gd name="T8" fmla="*/ 367 w 462"/>
                  <a:gd name="T9" fmla="*/ 45 h 467"/>
                  <a:gd name="T10" fmla="*/ 395 w 462"/>
                  <a:gd name="T11" fmla="*/ 68 h 467"/>
                  <a:gd name="T12" fmla="*/ 417 w 462"/>
                  <a:gd name="T13" fmla="*/ 96 h 467"/>
                  <a:gd name="T14" fmla="*/ 436 w 462"/>
                  <a:gd name="T15" fmla="*/ 126 h 467"/>
                  <a:gd name="T16" fmla="*/ 450 w 462"/>
                  <a:gd name="T17" fmla="*/ 159 h 467"/>
                  <a:gd name="T18" fmla="*/ 458 w 462"/>
                  <a:gd name="T19" fmla="*/ 196 h 467"/>
                  <a:gd name="T20" fmla="*/ 462 w 462"/>
                  <a:gd name="T21" fmla="*/ 234 h 467"/>
                  <a:gd name="T22" fmla="*/ 458 w 462"/>
                  <a:gd name="T23" fmla="*/ 271 h 467"/>
                  <a:gd name="T24" fmla="*/ 450 w 462"/>
                  <a:gd name="T25" fmla="*/ 308 h 467"/>
                  <a:gd name="T26" fmla="*/ 436 w 462"/>
                  <a:gd name="T27" fmla="*/ 341 h 467"/>
                  <a:gd name="T28" fmla="*/ 417 w 462"/>
                  <a:gd name="T29" fmla="*/ 371 h 467"/>
                  <a:gd name="T30" fmla="*/ 395 w 462"/>
                  <a:gd name="T31" fmla="*/ 399 h 467"/>
                  <a:gd name="T32" fmla="*/ 367 w 462"/>
                  <a:gd name="T33" fmla="*/ 422 h 467"/>
                  <a:gd name="T34" fmla="*/ 337 w 462"/>
                  <a:gd name="T35" fmla="*/ 441 h 467"/>
                  <a:gd name="T36" fmla="*/ 304 w 462"/>
                  <a:gd name="T37" fmla="*/ 455 h 467"/>
                  <a:gd name="T38" fmla="*/ 268 w 462"/>
                  <a:gd name="T39" fmla="*/ 464 h 467"/>
                  <a:gd name="T40" fmla="*/ 231 w 462"/>
                  <a:gd name="T41" fmla="*/ 467 h 467"/>
                  <a:gd name="T42" fmla="*/ 194 w 462"/>
                  <a:gd name="T43" fmla="*/ 464 h 467"/>
                  <a:gd name="T44" fmla="*/ 157 w 462"/>
                  <a:gd name="T45" fmla="*/ 455 h 467"/>
                  <a:gd name="T46" fmla="*/ 124 w 462"/>
                  <a:gd name="T47" fmla="*/ 441 h 467"/>
                  <a:gd name="T48" fmla="*/ 95 w 462"/>
                  <a:gd name="T49" fmla="*/ 422 h 467"/>
                  <a:gd name="T50" fmla="*/ 68 w 462"/>
                  <a:gd name="T51" fmla="*/ 399 h 467"/>
                  <a:gd name="T52" fmla="*/ 45 w 462"/>
                  <a:gd name="T53" fmla="*/ 371 h 467"/>
                  <a:gd name="T54" fmla="*/ 26 w 462"/>
                  <a:gd name="T55" fmla="*/ 341 h 467"/>
                  <a:gd name="T56" fmla="*/ 12 w 462"/>
                  <a:gd name="T57" fmla="*/ 308 h 467"/>
                  <a:gd name="T58" fmla="*/ 3 w 462"/>
                  <a:gd name="T59" fmla="*/ 271 h 467"/>
                  <a:gd name="T60" fmla="*/ 0 w 462"/>
                  <a:gd name="T61" fmla="*/ 234 h 467"/>
                  <a:gd name="T62" fmla="*/ 3 w 462"/>
                  <a:gd name="T63" fmla="*/ 196 h 467"/>
                  <a:gd name="T64" fmla="*/ 12 w 462"/>
                  <a:gd name="T65" fmla="*/ 159 h 467"/>
                  <a:gd name="T66" fmla="*/ 26 w 462"/>
                  <a:gd name="T67" fmla="*/ 126 h 467"/>
                  <a:gd name="T68" fmla="*/ 45 w 462"/>
                  <a:gd name="T69" fmla="*/ 96 h 467"/>
                  <a:gd name="T70" fmla="*/ 68 w 462"/>
                  <a:gd name="T71" fmla="*/ 68 h 467"/>
                  <a:gd name="T72" fmla="*/ 95 w 462"/>
                  <a:gd name="T73" fmla="*/ 45 h 467"/>
                  <a:gd name="T74" fmla="*/ 124 w 462"/>
                  <a:gd name="T75" fmla="*/ 26 h 467"/>
                  <a:gd name="T76" fmla="*/ 157 w 462"/>
                  <a:gd name="T77" fmla="*/ 12 h 467"/>
                  <a:gd name="T78" fmla="*/ 194 w 462"/>
                  <a:gd name="T79" fmla="*/ 3 h 467"/>
                  <a:gd name="T80" fmla="*/ 231 w 462"/>
                  <a:gd name="T81" fmla="*/ 0 h 4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62" h="467">
                    <a:moveTo>
                      <a:pt x="231" y="0"/>
                    </a:moveTo>
                    <a:lnTo>
                      <a:pt x="268" y="3"/>
                    </a:lnTo>
                    <a:lnTo>
                      <a:pt x="304" y="12"/>
                    </a:lnTo>
                    <a:lnTo>
                      <a:pt x="337" y="26"/>
                    </a:lnTo>
                    <a:lnTo>
                      <a:pt x="367" y="45"/>
                    </a:lnTo>
                    <a:lnTo>
                      <a:pt x="395" y="68"/>
                    </a:lnTo>
                    <a:lnTo>
                      <a:pt x="417" y="96"/>
                    </a:lnTo>
                    <a:lnTo>
                      <a:pt x="436" y="126"/>
                    </a:lnTo>
                    <a:lnTo>
                      <a:pt x="450" y="159"/>
                    </a:lnTo>
                    <a:lnTo>
                      <a:pt x="458" y="196"/>
                    </a:lnTo>
                    <a:lnTo>
                      <a:pt x="462" y="234"/>
                    </a:lnTo>
                    <a:lnTo>
                      <a:pt x="458" y="271"/>
                    </a:lnTo>
                    <a:lnTo>
                      <a:pt x="450" y="308"/>
                    </a:lnTo>
                    <a:lnTo>
                      <a:pt x="436" y="341"/>
                    </a:lnTo>
                    <a:lnTo>
                      <a:pt x="417" y="371"/>
                    </a:lnTo>
                    <a:lnTo>
                      <a:pt x="395" y="399"/>
                    </a:lnTo>
                    <a:lnTo>
                      <a:pt x="367" y="422"/>
                    </a:lnTo>
                    <a:lnTo>
                      <a:pt x="337" y="441"/>
                    </a:lnTo>
                    <a:lnTo>
                      <a:pt x="304" y="455"/>
                    </a:lnTo>
                    <a:lnTo>
                      <a:pt x="268" y="464"/>
                    </a:lnTo>
                    <a:lnTo>
                      <a:pt x="231" y="467"/>
                    </a:lnTo>
                    <a:lnTo>
                      <a:pt x="194" y="464"/>
                    </a:lnTo>
                    <a:lnTo>
                      <a:pt x="157" y="455"/>
                    </a:lnTo>
                    <a:lnTo>
                      <a:pt x="124" y="441"/>
                    </a:lnTo>
                    <a:lnTo>
                      <a:pt x="95" y="422"/>
                    </a:lnTo>
                    <a:lnTo>
                      <a:pt x="68" y="399"/>
                    </a:lnTo>
                    <a:lnTo>
                      <a:pt x="45" y="371"/>
                    </a:lnTo>
                    <a:lnTo>
                      <a:pt x="26" y="341"/>
                    </a:lnTo>
                    <a:lnTo>
                      <a:pt x="12" y="308"/>
                    </a:lnTo>
                    <a:lnTo>
                      <a:pt x="3" y="271"/>
                    </a:lnTo>
                    <a:lnTo>
                      <a:pt x="0" y="234"/>
                    </a:lnTo>
                    <a:lnTo>
                      <a:pt x="3" y="196"/>
                    </a:lnTo>
                    <a:lnTo>
                      <a:pt x="12" y="159"/>
                    </a:lnTo>
                    <a:lnTo>
                      <a:pt x="26" y="126"/>
                    </a:lnTo>
                    <a:lnTo>
                      <a:pt x="45" y="96"/>
                    </a:lnTo>
                    <a:lnTo>
                      <a:pt x="68" y="68"/>
                    </a:lnTo>
                    <a:lnTo>
                      <a:pt x="95" y="45"/>
                    </a:lnTo>
                    <a:lnTo>
                      <a:pt x="124" y="26"/>
                    </a:lnTo>
                    <a:lnTo>
                      <a:pt x="157" y="12"/>
                    </a:lnTo>
                    <a:lnTo>
                      <a:pt x="194" y="3"/>
                    </a:lnTo>
                    <a:lnTo>
                      <a:pt x="2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Freeform 10"/>
              <p:cNvSpPr/>
              <p:nvPr/>
            </p:nvSpPr>
            <p:spPr>
              <a:xfrm>
                <a:off x="3645" y="2133"/>
                <a:ext cx="51" cy="52"/>
              </a:xfrm>
              <a:custGeom>
                <a:avLst/>
                <a:gdLst>
                  <a:gd name="T0" fmla="*/ 231 w 462"/>
                  <a:gd name="T1" fmla="*/ 0 h 467"/>
                  <a:gd name="T2" fmla="*/ 268 w 462"/>
                  <a:gd name="T3" fmla="*/ 4 h 467"/>
                  <a:gd name="T4" fmla="*/ 304 w 462"/>
                  <a:gd name="T5" fmla="*/ 12 h 467"/>
                  <a:gd name="T6" fmla="*/ 337 w 462"/>
                  <a:gd name="T7" fmla="*/ 26 h 467"/>
                  <a:gd name="T8" fmla="*/ 367 w 462"/>
                  <a:gd name="T9" fmla="*/ 46 h 467"/>
                  <a:gd name="T10" fmla="*/ 395 w 462"/>
                  <a:gd name="T11" fmla="*/ 69 h 467"/>
                  <a:gd name="T12" fmla="*/ 417 w 462"/>
                  <a:gd name="T13" fmla="*/ 96 h 467"/>
                  <a:gd name="T14" fmla="*/ 436 w 462"/>
                  <a:gd name="T15" fmla="*/ 126 h 467"/>
                  <a:gd name="T16" fmla="*/ 450 w 462"/>
                  <a:gd name="T17" fmla="*/ 161 h 467"/>
                  <a:gd name="T18" fmla="*/ 458 w 462"/>
                  <a:gd name="T19" fmla="*/ 196 h 467"/>
                  <a:gd name="T20" fmla="*/ 462 w 462"/>
                  <a:gd name="T21" fmla="*/ 234 h 467"/>
                  <a:gd name="T22" fmla="*/ 458 w 462"/>
                  <a:gd name="T23" fmla="*/ 272 h 467"/>
                  <a:gd name="T24" fmla="*/ 450 w 462"/>
                  <a:gd name="T25" fmla="*/ 308 h 467"/>
                  <a:gd name="T26" fmla="*/ 436 w 462"/>
                  <a:gd name="T27" fmla="*/ 342 h 467"/>
                  <a:gd name="T28" fmla="*/ 417 w 462"/>
                  <a:gd name="T29" fmla="*/ 372 h 467"/>
                  <a:gd name="T30" fmla="*/ 395 w 462"/>
                  <a:gd name="T31" fmla="*/ 400 h 467"/>
                  <a:gd name="T32" fmla="*/ 367 w 462"/>
                  <a:gd name="T33" fmla="*/ 422 h 467"/>
                  <a:gd name="T34" fmla="*/ 337 w 462"/>
                  <a:gd name="T35" fmla="*/ 442 h 467"/>
                  <a:gd name="T36" fmla="*/ 304 w 462"/>
                  <a:gd name="T37" fmla="*/ 456 h 467"/>
                  <a:gd name="T38" fmla="*/ 268 w 462"/>
                  <a:gd name="T39" fmla="*/ 464 h 467"/>
                  <a:gd name="T40" fmla="*/ 231 w 462"/>
                  <a:gd name="T41" fmla="*/ 467 h 467"/>
                  <a:gd name="T42" fmla="*/ 194 w 462"/>
                  <a:gd name="T43" fmla="*/ 464 h 467"/>
                  <a:gd name="T44" fmla="*/ 157 w 462"/>
                  <a:gd name="T45" fmla="*/ 456 h 467"/>
                  <a:gd name="T46" fmla="*/ 124 w 462"/>
                  <a:gd name="T47" fmla="*/ 442 h 467"/>
                  <a:gd name="T48" fmla="*/ 95 w 462"/>
                  <a:gd name="T49" fmla="*/ 422 h 467"/>
                  <a:gd name="T50" fmla="*/ 68 w 462"/>
                  <a:gd name="T51" fmla="*/ 400 h 467"/>
                  <a:gd name="T52" fmla="*/ 45 w 462"/>
                  <a:gd name="T53" fmla="*/ 372 h 467"/>
                  <a:gd name="T54" fmla="*/ 26 w 462"/>
                  <a:gd name="T55" fmla="*/ 342 h 467"/>
                  <a:gd name="T56" fmla="*/ 12 w 462"/>
                  <a:gd name="T57" fmla="*/ 308 h 467"/>
                  <a:gd name="T58" fmla="*/ 3 w 462"/>
                  <a:gd name="T59" fmla="*/ 272 h 467"/>
                  <a:gd name="T60" fmla="*/ 0 w 462"/>
                  <a:gd name="T61" fmla="*/ 234 h 467"/>
                  <a:gd name="T62" fmla="*/ 3 w 462"/>
                  <a:gd name="T63" fmla="*/ 196 h 467"/>
                  <a:gd name="T64" fmla="*/ 12 w 462"/>
                  <a:gd name="T65" fmla="*/ 161 h 467"/>
                  <a:gd name="T66" fmla="*/ 26 w 462"/>
                  <a:gd name="T67" fmla="*/ 126 h 467"/>
                  <a:gd name="T68" fmla="*/ 45 w 462"/>
                  <a:gd name="T69" fmla="*/ 96 h 467"/>
                  <a:gd name="T70" fmla="*/ 68 w 462"/>
                  <a:gd name="T71" fmla="*/ 69 h 467"/>
                  <a:gd name="T72" fmla="*/ 95 w 462"/>
                  <a:gd name="T73" fmla="*/ 46 h 467"/>
                  <a:gd name="T74" fmla="*/ 124 w 462"/>
                  <a:gd name="T75" fmla="*/ 26 h 467"/>
                  <a:gd name="T76" fmla="*/ 157 w 462"/>
                  <a:gd name="T77" fmla="*/ 12 h 467"/>
                  <a:gd name="T78" fmla="*/ 194 w 462"/>
                  <a:gd name="T79" fmla="*/ 4 h 467"/>
                  <a:gd name="T80" fmla="*/ 231 w 462"/>
                  <a:gd name="T81" fmla="*/ 0 h 4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62" h="467">
                    <a:moveTo>
                      <a:pt x="231" y="0"/>
                    </a:moveTo>
                    <a:lnTo>
                      <a:pt x="268" y="4"/>
                    </a:lnTo>
                    <a:lnTo>
                      <a:pt x="304" y="12"/>
                    </a:lnTo>
                    <a:lnTo>
                      <a:pt x="337" y="26"/>
                    </a:lnTo>
                    <a:lnTo>
                      <a:pt x="367" y="46"/>
                    </a:lnTo>
                    <a:lnTo>
                      <a:pt x="395" y="69"/>
                    </a:lnTo>
                    <a:lnTo>
                      <a:pt x="417" y="96"/>
                    </a:lnTo>
                    <a:lnTo>
                      <a:pt x="436" y="126"/>
                    </a:lnTo>
                    <a:lnTo>
                      <a:pt x="450" y="161"/>
                    </a:lnTo>
                    <a:lnTo>
                      <a:pt x="458" y="196"/>
                    </a:lnTo>
                    <a:lnTo>
                      <a:pt x="462" y="234"/>
                    </a:lnTo>
                    <a:lnTo>
                      <a:pt x="458" y="272"/>
                    </a:lnTo>
                    <a:lnTo>
                      <a:pt x="450" y="308"/>
                    </a:lnTo>
                    <a:lnTo>
                      <a:pt x="436" y="342"/>
                    </a:lnTo>
                    <a:lnTo>
                      <a:pt x="417" y="372"/>
                    </a:lnTo>
                    <a:lnTo>
                      <a:pt x="395" y="400"/>
                    </a:lnTo>
                    <a:lnTo>
                      <a:pt x="367" y="422"/>
                    </a:lnTo>
                    <a:lnTo>
                      <a:pt x="337" y="442"/>
                    </a:lnTo>
                    <a:lnTo>
                      <a:pt x="304" y="456"/>
                    </a:lnTo>
                    <a:lnTo>
                      <a:pt x="268" y="464"/>
                    </a:lnTo>
                    <a:lnTo>
                      <a:pt x="231" y="467"/>
                    </a:lnTo>
                    <a:lnTo>
                      <a:pt x="194" y="464"/>
                    </a:lnTo>
                    <a:lnTo>
                      <a:pt x="157" y="456"/>
                    </a:lnTo>
                    <a:lnTo>
                      <a:pt x="124" y="442"/>
                    </a:lnTo>
                    <a:lnTo>
                      <a:pt x="95" y="422"/>
                    </a:lnTo>
                    <a:lnTo>
                      <a:pt x="68" y="400"/>
                    </a:lnTo>
                    <a:lnTo>
                      <a:pt x="45" y="372"/>
                    </a:lnTo>
                    <a:lnTo>
                      <a:pt x="26" y="342"/>
                    </a:lnTo>
                    <a:lnTo>
                      <a:pt x="12" y="308"/>
                    </a:lnTo>
                    <a:lnTo>
                      <a:pt x="3" y="272"/>
                    </a:lnTo>
                    <a:lnTo>
                      <a:pt x="0" y="234"/>
                    </a:lnTo>
                    <a:lnTo>
                      <a:pt x="3" y="196"/>
                    </a:lnTo>
                    <a:lnTo>
                      <a:pt x="12" y="161"/>
                    </a:lnTo>
                    <a:lnTo>
                      <a:pt x="26" y="126"/>
                    </a:lnTo>
                    <a:lnTo>
                      <a:pt x="45" y="96"/>
                    </a:lnTo>
                    <a:lnTo>
                      <a:pt x="68" y="69"/>
                    </a:lnTo>
                    <a:lnTo>
                      <a:pt x="95" y="46"/>
                    </a:lnTo>
                    <a:lnTo>
                      <a:pt x="124" y="26"/>
                    </a:lnTo>
                    <a:lnTo>
                      <a:pt x="157" y="12"/>
                    </a:lnTo>
                    <a:lnTo>
                      <a:pt x="194" y="4"/>
                    </a:lnTo>
                    <a:lnTo>
                      <a:pt x="2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Freeform 11"/>
              <p:cNvSpPr/>
              <p:nvPr/>
            </p:nvSpPr>
            <p:spPr>
              <a:xfrm>
                <a:off x="3645" y="2253"/>
                <a:ext cx="51" cy="52"/>
              </a:xfrm>
              <a:custGeom>
                <a:avLst/>
                <a:gdLst>
                  <a:gd name="T0" fmla="*/ 231 w 462"/>
                  <a:gd name="T1" fmla="*/ 0 h 467"/>
                  <a:gd name="T2" fmla="*/ 268 w 462"/>
                  <a:gd name="T3" fmla="*/ 3 h 467"/>
                  <a:gd name="T4" fmla="*/ 304 w 462"/>
                  <a:gd name="T5" fmla="*/ 12 h 467"/>
                  <a:gd name="T6" fmla="*/ 337 w 462"/>
                  <a:gd name="T7" fmla="*/ 26 h 467"/>
                  <a:gd name="T8" fmla="*/ 367 w 462"/>
                  <a:gd name="T9" fmla="*/ 45 h 467"/>
                  <a:gd name="T10" fmla="*/ 395 w 462"/>
                  <a:gd name="T11" fmla="*/ 69 h 467"/>
                  <a:gd name="T12" fmla="*/ 417 w 462"/>
                  <a:gd name="T13" fmla="*/ 96 h 467"/>
                  <a:gd name="T14" fmla="*/ 436 w 462"/>
                  <a:gd name="T15" fmla="*/ 126 h 467"/>
                  <a:gd name="T16" fmla="*/ 450 w 462"/>
                  <a:gd name="T17" fmla="*/ 160 h 467"/>
                  <a:gd name="T18" fmla="*/ 458 w 462"/>
                  <a:gd name="T19" fmla="*/ 196 h 467"/>
                  <a:gd name="T20" fmla="*/ 462 w 462"/>
                  <a:gd name="T21" fmla="*/ 233 h 467"/>
                  <a:gd name="T22" fmla="*/ 458 w 462"/>
                  <a:gd name="T23" fmla="*/ 271 h 467"/>
                  <a:gd name="T24" fmla="*/ 450 w 462"/>
                  <a:gd name="T25" fmla="*/ 308 h 467"/>
                  <a:gd name="T26" fmla="*/ 436 w 462"/>
                  <a:gd name="T27" fmla="*/ 341 h 467"/>
                  <a:gd name="T28" fmla="*/ 417 w 462"/>
                  <a:gd name="T29" fmla="*/ 371 h 467"/>
                  <a:gd name="T30" fmla="*/ 395 w 462"/>
                  <a:gd name="T31" fmla="*/ 399 h 467"/>
                  <a:gd name="T32" fmla="*/ 367 w 462"/>
                  <a:gd name="T33" fmla="*/ 422 h 467"/>
                  <a:gd name="T34" fmla="*/ 337 w 462"/>
                  <a:gd name="T35" fmla="*/ 441 h 467"/>
                  <a:gd name="T36" fmla="*/ 304 w 462"/>
                  <a:gd name="T37" fmla="*/ 455 h 467"/>
                  <a:gd name="T38" fmla="*/ 268 w 462"/>
                  <a:gd name="T39" fmla="*/ 464 h 467"/>
                  <a:gd name="T40" fmla="*/ 231 w 462"/>
                  <a:gd name="T41" fmla="*/ 467 h 467"/>
                  <a:gd name="T42" fmla="*/ 194 w 462"/>
                  <a:gd name="T43" fmla="*/ 464 h 467"/>
                  <a:gd name="T44" fmla="*/ 157 w 462"/>
                  <a:gd name="T45" fmla="*/ 455 h 467"/>
                  <a:gd name="T46" fmla="*/ 124 w 462"/>
                  <a:gd name="T47" fmla="*/ 441 h 467"/>
                  <a:gd name="T48" fmla="*/ 95 w 462"/>
                  <a:gd name="T49" fmla="*/ 422 h 467"/>
                  <a:gd name="T50" fmla="*/ 68 w 462"/>
                  <a:gd name="T51" fmla="*/ 399 h 467"/>
                  <a:gd name="T52" fmla="*/ 45 w 462"/>
                  <a:gd name="T53" fmla="*/ 371 h 467"/>
                  <a:gd name="T54" fmla="*/ 26 w 462"/>
                  <a:gd name="T55" fmla="*/ 341 h 467"/>
                  <a:gd name="T56" fmla="*/ 12 w 462"/>
                  <a:gd name="T57" fmla="*/ 308 h 467"/>
                  <a:gd name="T58" fmla="*/ 3 w 462"/>
                  <a:gd name="T59" fmla="*/ 271 h 467"/>
                  <a:gd name="T60" fmla="*/ 0 w 462"/>
                  <a:gd name="T61" fmla="*/ 233 h 467"/>
                  <a:gd name="T62" fmla="*/ 3 w 462"/>
                  <a:gd name="T63" fmla="*/ 196 h 467"/>
                  <a:gd name="T64" fmla="*/ 12 w 462"/>
                  <a:gd name="T65" fmla="*/ 160 h 467"/>
                  <a:gd name="T66" fmla="*/ 26 w 462"/>
                  <a:gd name="T67" fmla="*/ 126 h 467"/>
                  <a:gd name="T68" fmla="*/ 45 w 462"/>
                  <a:gd name="T69" fmla="*/ 96 h 467"/>
                  <a:gd name="T70" fmla="*/ 68 w 462"/>
                  <a:gd name="T71" fmla="*/ 69 h 467"/>
                  <a:gd name="T72" fmla="*/ 95 w 462"/>
                  <a:gd name="T73" fmla="*/ 45 h 467"/>
                  <a:gd name="T74" fmla="*/ 124 w 462"/>
                  <a:gd name="T75" fmla="*/ 26 h 467"/>
                  <a:gd name="T76" fmla="*/ 157 w 462"/>
                  <a:gd name="T77" fmla="*/ 12 h 467"/>
                  <a:gd name="T78" fmla="*/ 194 w 462"/>
                  <a:gd name="T79" fmla="*/ 3 h 467"/>
                  <a:gd name="T80" fmla="*/ 231 w 462"/>
                  <a:gd name="T81" fmla="*/ 0 h 4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62" h="467">
                    <a:moveTo>
                      <a:pt x="231" y="0"/>
                    </a:moveTo>
                    <a:lnTo>
                      <a:pt x="268" y="3"/>
                    </a:lnTo>
                    <a:lnTo>
                      <a:pt x="304" y="12"/>
                    </a:lnTo>
                    <a:lnTo>
                      <a:pt x="337" y="26"/>
                    </a:lnTo>
                    <a:lnTo>
                      <a:pt x="367" y="45"/>
                    </a:lnTo>
                    <a:lnTo>
                      <a:pt x="395" y="69"/>
                    </a:lnTo>
                    <a:lnTo>
                      <a:pt x="417" y="96"/>
                    </a:lnTo>
                    <a:lnTo>
                      <a:pt x="436" y="126"/>
                    </a:lnTo>
                    <a:lnTo>
                      <a:pt x="450" y="160"/>
                    </a:lnTo>
                    <a:lnTo>
                      <a:pt x="458" y="196"/>
                    </a:lnTo>
                    <a:lnTo>
                      <a:pt x="462" y="233"/>
                    </a:lnTo>
                    <a:lnTo>
                      <a:pt x="458" y="271"/>
                    </a:lnTo>
                    <a:lnTo>
                      <a:pt x="450" y="308"/>
                    </a:lnTo>
                    <a:lnTo>
                      <a:pt x="436" y="341"/>
                    </a:lnTo>
                    <a:lnTo>
                      <a:pt x="417" y="371"/>
                    </a:lnTo>
                    <a:lnTo>
                      <a:pt x="395" y="399"/>
                    </a:lnTo>
                    <a:lnTo>
                      <a:pt x="367" y="422"/>
                    </a:lnTo>
                    <a:lnTo>
                      <a:pt x="337" y="441"/>
                    </a:lnTo>
                    <a:lnTo>
                      <a:pt x="304" y="455"/>
                    </a:lnTo>
                    <a:lnTo>
                      <a:pt x="268" y="464"/>
                    </a:lnTo>
                    <a:lnTo>
                      <a:pt x="231" y="467"/>
                    </a:lnTo>
                    <a:lnTo>
                      <a:pt x="194" y="464"/>
                    </a:lnTo>
                    <a:lnTo>
                      <a:pt x="157" y="455"/>
                    </a:lnTo>
                    <a:lnTo>
                      <a:pt x="124" y="441"/>
                    </a:lnTo>
                    <a:lnTo>
                      <a:pt x="95" y="422"/>
                    </a:lnTo>
                    <a:lnTo>
                      <a:pt x="68" y="399"/>
                    </a:lnTo>
                    <a:lnTo>
                      <a:pt x="45" y="371"/>
                    </a:lnTo>
                    <a:lnTo>
                      <a:pt x="26" y="341"/>
                    </a:lnTo>
                    <a:lnTo>
                      <a:pt x="12" y="308"/>
                    </a:lnTo>
                    <a:lnTo>
                      <a:pt x="3" y="271"/>
                    </a:lnTo>
                    <a:lnTo>
                      <a:pt x="0" y="233"/>
                    </a:lnTo>
                    <a:lnTo>
                      <a:pt x="3" y="196"/>
                    </a:lnTo>
                    <a:lnTo>
                      <a:pt x="12" y="160"/>
                    </a:lnTo>
                    <a:lnTo>
                      <a:pt x="26" y="126"/>
                    </a:lnTo>
                    <a:lnTo>
                      <a:pt x="45" y="96"/>
                    </a:lnTo>
                    <a:lnTo>
                      <a:pt x="68" y="69"/>
                    </a:lnTo>
                    <a:lnTo>
                      <a:pt x="95" y="45"/>
                    </a:lnTo>
                    <a:lnTo>
                      <a:pt x="124" y="26"/>
                    </a:lnTo>
                    <a:lnTo>
                      <a:pt x="157" y="12"/>
                    </a:lnTo>
                    <a:lnTo>
                      <a:pt x="194" y="3"/>
                    </a:lnTo>
                    <a:lnTo>
                      <a:pt x="2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7" name="Freeform 9"/>
            <p:cNvSpPr/>
            <p:nvPr/>
          </p:nvSpPr>
          <p:spPr>
            <a:xfrm flipH="1">
              <a:off x="9343509" y="5443718"/>
              <a:ext cx="82490" cy="108861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8" name="이등변 삼각형 17"/>
            <p:cNvSpPr/>
            <p:nvPr/>
          </p:nvSpPr>
          <p:spPr>
            <a:xfrm rot="5400000">
              <a:off x="2800556" y="5437691"/>
              <a:ext cx="116650" cy="100560"/>
            </a:xfrm>
            <a:prstGeom prst="triangle">
              <a:avLst>
                <a:gd name="adj" fmla="val 50000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Freeform 26"/>
            <p:cNvSpPr>
              <a:spLocks noEditPoints="1"/>
            </p:cNvSpPr>
            <p:nvPr/>
          </p:nvSpPr>
          <p:spPr>
            <a:xfrm rot="5400000">
              <a:off x="8592903" y="5452739"/>
              <a:ext cx="108863" cy="85081"/>
            </a:xfrm>
            <a:custGeom>
              <a:avLst/>
              <a:gdLst>
                <a:gd name="T0" fmla="*/ 2528 w 5492"/>
                <a:gd name="T1" fmla="*/ 3685 h 4293"/>
                <a:gd name="T2" fmla="*/ 2403 w 5492"/>
                <a:gd name="T3" fmla="*/ 3950 h 4293"/>
                <a:gd name="T4" fmla="*/ 2527 w 5492"/>
                <a:gd name="T5" fmla="*/ 4215 h 4293"/>
                <a:gd name="T6" fmla="*/ 2783 w 5492"/>
                <a:gd name="T7" fmla="*/ 4293 h 4293"/>
                <a:gd name="T8" fmla="*/ 3051 w 5492"/>
                <a:gd name="T9" fmla="*/ 4114 h 4293"/>
                <a:gd name="T10" fmla="*/ 3077 w 5492"/>
                <a:gd name="T11" fmla="*/ 3848 h 4293"/>
                <a:gd name="T12" fmla="*/ 2849 w 5492"/>
                <a:gd name="T13" fmla="*/ 3622 h 4293"/>
                <a:gd name="T14" fmla="*/ 5194 w 5492"/>
                <a:gd name="T15" fmla="*/ 852 h 4293"/>
                <a:gd name="T16" fmla="*/ 4431 w 5492"/>
                <a:gd name="T17" fmla="*/ 373 h 4293"/>
                <a:gd name="T18" fmla="*/ 3574 w 5492"/>
                <a:gd name="T19" fmla="*/ 85 h 4293"/>
                <a:gd name="T20" fmla="*/ 2746 w 5492"/>
                <a:gd name="T21" fmla="*/ 0 h 4293"/>
                <a:gd name="T22" fmla="*/ 1919 w 5492"/>
                <a:gd name="T23" fmla="*/ 85 h 4293"/>
                <a:gd name="T24" fmla="*/ 1060 w 5492"/>
                <a:gd name="T25" fmla="*/ 373 h 4293"/>
                <a:gd name="T26" fmla="*/ 299 w 5492"/>
                <a:gd name="T27" fmla="*/ 852 h 4293"/>
                <a:gd name="T28" fmla="*/ 12 w 5492"/>
                <a:gd name="T29" fmla="*/ 1157 h 4293"/>
                <a:gd name="T30" fmla="*/ 71 w 5492"/>
                <a:gd name="T31" fmla="*/ 1432 h 4293"/>
                <a:gd name="T32" fmla="*/ 288 w 5492"/>
                <a:gd name="T33" fmla="*/ 1543 h 4293"/>
                <a:gd name="T34" fmla="*/ 522 w 5492"/>
                <a:gd name="T35" fmla="*/ 1477 h 4293"/>
                <a:gd name="T36" fmla="*/ 958 w 5492"/>
                <a:gd name="T37" fmla="*/ 1134 h 4293"/>
                <a:gd name="T38" fmla="*/ 1625 w 5492"/>
                <a:gd name="T39" fmla="*/ 813 h 4293"/>
                <a:gd name="T40" fmla="*/ 2746 w 5492"/>
                <a:gd name="T41" fmla="*/ 633 h 4293"/>
                <a:gd name="T42" fmla="*/ 3868 w 5492"/>
                <a:gd name="T43" fmla="*/ 813 h 4293"/>
                <a:gd name="T44" fmla="*/ 4534 w 5492"/>
                <a:gd name="T45" fmla="*/ 1134 h 4293"/>
                <a:gd name="T46" fmla="*/ 4969 w 5492"/>
                <a:gd name="T47" fmla="*/ 1477 h 4293"/>
                <a:gd name="T48" fmla="*/ 5263 w 5492"/>
                <a:gd name="T49" fmla="*/ 1532 h 4293"/>
                <a:gd name="T50" fmla="*/ 5456 w 5492"/>
                <a:gd name="T51" fmla="*/ 1383 h 4293"/>
                <a:gd name="T52" fmla="*/ 5456 w 5492"/>
                <a:gd name="T53" fmla="*/ 1102 h 4293"/>
                <a:gd name="T54" fmla="*/ 2332 w 5492"/>
                <a:gd name="T55" fmla="*/ 1230 h 4293"/>
                <a:gd name="T56" fmla="*/ 1094 w 5492"/>
                <a:gd name="T57" fmla="*/ 1739 h 4293"/>
                <a:gd name="T58" fmla="*/ 698 w 5492"/>
                <a:gd name="T59" fmla="*/ 2148 h 4293"/>
                <a:gd name="T60" fmla="*/ 759 w 5492"/>
                <a:gd name="T61" fmla="*/ 2452 h 4293"/>
                <a:gd name="T62" fmla="*/ 987 w 5492"/>
                <a:gd name="T63" fmla="*/ 2574 h 4293"/>
                <a:gd name="T64" fmla="*/ 1230 w 5492"/>
                <a:gd name="T65" fmla="*/ 2501 h 4293"/>
                <a:gd name="T66" fmla="*/ 1844 w 5492"/>
                <a:gd name="T67" fmla="*/ 2056 h 4293"/>
                <a:gd name="T68" fmla="*/ 2743 w 5492"/>
                <a:gd name="T69" fmla="*/ 1844 h 4293"/>
                <a:gd name="T70" fmla="*/ 3643 w 5492"/>
                <a:gd name="T71" fmla="*/ 2056 h 4293"/>
                <a:gd name="T72" fmla="*/ 4255 w 5492"/>
                <a:gd name="T73" fmla="*/ 2501 h 4293"/>
                <a:gd name="T74" fmla="*/ 4562 w 5492"/>
                <a:gd name="T75" fmla="*/ 2561 h 4293"/>
                <a:gd name="T76" fmla="*/ 4763 w 5492"/>
                <a:gd name="T77" fmla="*/ 2397 h 4293"/>
                <a:gd name="T78" fmla="*/ 4763 w 5492"/>
                <a:gd name="T79" fmla="*/ 2088 h 4293"/>
                <a:gd name="T80" fmla="*/ 4167 w 5492"/>
                <a:gd name="T81" fmla="*/ 1589 h 4293"/>
                <a:gd name="T82" fmla="*/ 2881 w 5492"/>
                <a:gd name="T83" fmla="*/ 1203 h 4293"/>
                <a:gd name="T84" fmla="*/ 2362 w 5492"/>
                <a:gd name="T85" fmla="*/ 2451 h 4293"/>
                <a:gd name="T86" fmla="*/ 1694 w 5492"/>
                <a:gd name="T87" fmla="*/ 2819 h 4293"/>
                <a:gd name="T88" fmla="*/ 1546 w 5492"/>
                <a:gd name="T89" fmla="*/ 3074 h 4293"/>
                <a:gd name="T90" fmla="*/ 1637 w 5492"/>
                <a:gd name="T91" fmla="*/ 3334 h 4293"/>
                <a:gd name="T92" fmla="*/ 1860 w 5492"/>
                <a:gd name="T93" fmla="*/ 3429 h 4293"/>
                <a:gd name="T94" fmla="*/ 2082 w 5492"/>
                <a:gd name="T95" fmla="*/ 3334 h 4293"/>
                <a:gd name="T96" fmla="*/ 2429 w 5492"/>
                <a:gd name="T97" fmla="*/ 3100 h 4293"/>
                <a:gd name="T98" fmla="*/ 2793 w 5492"/>
                <a:gd name="T99" fmla="*/ 3040 h 4293"/>
                <a:gd name="T100" fmla="*/ 3228 w 5492"/>
                <a:gd name="T101" fmla="*/ 3184 h 4293"/>
                <a:gd name="T102" fmla="*/ 3487 w 5492"/>
                <a:gd name="T103" fmla="*/ 3393 h 4293"/>
                <a:gd name="T104" fmla="*/ 3780 w 5492"/>
                <a:gd name="T105" fmla="*/ 3393 h 4293"/>
                <a:gd name="T106" fmla="*/ 3934 w 5492"/>
                <a:gd name="T107" fmla="*/ 3197 h 4293"/>
                <a:gd name="T108" fmla="*/ 3878 w 5492"/>
                <a:gd name="T109" fmla="*/ 2900 h 4293"/>
                <a:gd name="T110" fmla="*/ 3417 w 5492"/>
                <a:gd name="T111" fmla="*/ 2556 h 4293"/>
                <a:gd name="T112" fmla="*/ 2746 w 5492"/>
                <a:gd name="T113" fmla="*/ 2403 h 4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492" h="4293">
                  <a:moveTo>
                    <a:pt x="2747" y="3607"/>
                  </a:moveTo>
                  <a:lnTo>
                    <a:pt x="2711" y="3609"/>
                  </a:lnTo>
                  <a:lnTo>
                    <a:pt x="2645" y="3622"/>
                  </a:lnTo>
                  <a:lnTo>
                    <a:pt x="2583" y="3649"/>
                  </a:lnTo>
                  <a:lnTo>
                    <a:pt x="2528" y="3685"/>
                  </a:lnTo>
                  <a:lnTo>
                    <a:pt x="2481" y="3733"/>
                  </a:lnTo>
                  <a:lnTo>
                    <a:pt x="2443" y="3787"/>
                  </a:lnTo>
                  <a:lnTo>
                    <a:pt x="2417" y="3848"/>
                  </a:lnTo>
                  <a:lnTo>
                    <a:pt x="2403" y="3916"/>
                  </a:lnTo>
                  <a:lnTo>
                    <a:pt x="2403" y="3950"/>
                  </a:lnTo>
                  <a:lnTo>
                    <a:pt x="2403" y="3986"/>
                  </a:lnTo>
                  <a:lnTo>
                    <a:pt x="2417" y="4052"/>
                  </a:lnTo>
                  <a:lnTo>
                    <a:pt x="2443" y="4114"/>
                  </a:lnTo>
                  <a:lnTo>
                    <a:pt x="2481" y="4169"/>
                  </a:lnTo>
                  <a:lnTo>
                    <a:pt x="2527" y="4215"/>
                  </a:lnTo>
                  <a:lnTo>
                    <a:pt x="2583" y="4253"/>
                  </a:lnTo>
                  <a:lnTo>
                    <a:pt x="2645" y="4279"/>
                  </a:lnTo>
                  <a:lnTo>
                    <a:pt x="2711" y="4293"/>
                  </a:lnTo>
                  <a:lnTo>
                    <a:pt x="2747" y="4293"/>
                  </a:lnTo>
                  <a:lnTo>
                    <a:pt x="2783" y="4293"/>
                  </a:lnTo>
                  <a:lnTo>
                    <a:pt x="2849" y="4279"/>
                  </a:lnTo>
                  <a:lnTo>
                    <a:pt x="2911" y="4253"/>
                  </a:lnTo>
                  <a:lnTo>
                    <a:pt x="2966" y="4215"/>
                  </a:lnTo>
                  <a:lnTo>
                    <a:pt x="3013" y="4169"/>
                  </a:lnTo>
                  <a:lnTo>
                    <a:pt x="3051" y="4114"/>
                  </a:lnTo>
                  <a:lnTo>
                    <a:pt x="3077" y="4052"/>
                  </a:lnTo>
                  <a:lnTo>
                    <a:pt x="3090" y="3986"/>
                  </a:lnTo>
                  <a:lnTo>
                    <a:pt x="3091" y="3950"/>
                  </a:lnTo>
                  <a:lnTo>
                    <a:pt x="3090" y="3916"/>
                  </a:lnTo>
                  <a:lnTo>
                    <a:pt x="3077" y="3848"/>
                  </a:lnTo>
                  <a:lnTo>
                    <a:pt x="3051" y="3787"/>
                  </a:lnTo>
                  <a:lnTo>
                    <a:pt x="3013" y="3733"/>
                  </a:lnTo>
                  <a:lnTo>
                    <a:pt x="2966" y="3685"/>
                  </a:lnTo>
                  <a:lnTo>
                    <a:pt x="2911" y="3648"/>
                  </a:lnTo>
                  <a:lnTo>
                    <a:pt x="2849" y="3622"/>
                  </a:lnTo>
                  <a:lnTo>
                    <a:pt x="2783" y="3609"/>
                  </a:lnTo>
                  <a:lnTo>
                    <a:pt x="2747" y="3607"/>
                  </a:lnTo>
                  <a:close/>
                  <a:moveTo>
                    <a:pt x="5399" y="1030"/>
                  </a:moveTo>
                  <a:lnTo>
                    <a:pt x="5332" y="968"/>
                  </a:lnTo>
                  <a:lnTo>
                    <a:pt x="5194" y="852"/>
                  </a:lnTo>
                  <a:lnTo>
                    <a:pt x="5050" y="741"/>
                  </a:lnTo>
                  <a:lnTo>
                    <a:pt x="4902" y="638"/>
                  </a:lnTo>
                  <a:lnTo>
                    <a:pt x="4749" y="542"/>
                  </a:lnTo>
                  <a:lnTo>
                    <a:pt x="4592" y="454"/>
                  </a:lnTo>
                  <a:lnTo>
                    <a:pt x="4431" y="373"/>
                  </a:lnTo>
                  <a:lnTo>
                    <a:pt x="4266" y="300"/>
                  </a:lnTo>
                  <a:lnTo>
                    <a:pt x="4098" y="235"/>
                  </a:lnTo>
                  <a:lnTo>
                    <a:pt x="3927" y="178"/>
                  </a:lnTo>
                  <a:lnTo>
                    <a:pt x="3751" y="127"/>
                  </a:lnTo>
                  <a:lnTo>
                    <a:pt x="3574" y="85"/>
                  </a:lnTo>
                  <a:lnTo>
                    <a:pt x="3394" y="52"/>
                  </a:lnTo>
                  <a:lnTo>
                    <a:pt x="3211" y="26"/>
                  </a:lnTo>
                  <a:lnTo>
                    <a:pt x="3026" y="10"/>
                  </a:lnTo>
                  <a:lnTo>
                    <a:pt x="2839" y="2"/>
                  </a:lnTo>
                  <a:lnTo>
                    <a:pt x="2746" y="0"/>
                  </a:lnTo>
                  <a:lnTo>
                    <a:pt x="2652" y="2"/>
                  </a:lnTo>
                  <a:lnTo>
                    <a:pt x="2466" y="10"/>
                  </a:lnTo>
                  <a:lnTo>
                    <a:pt x="2282" y="26"/>
                  </a:lnTo>
                  <a:lnTo>
                    <a:pt x="2099" y="52"/>
                  </a:lnTo>
                  <a:lnTo>
                    <a:pt x="1919" y="85"/>
                  </a:lnTo>
                  <a:lnTo>
                    <a:pt x="1740" y="127"/>
                  </a:lnTo>
                  <a:lnTo>
                    <a:pt x="1566" y="178"/>
                  </a:lnTo>
                  <a:lnTo>
                    <a:pt x="1395" y="235"/>
                  </a:lnTo>
                  <a:lnTo>
                    <a:pt x="1226" y="300"/>
                  </a:lnTo>
                  <a:lnTo>
                    <a:pt x="1060" y="373"/>
                  </a:lnTo>
                  <a:lnTo>
                    <a:pt x="899" y="454"/>
                  </a:lnTo>
                  <a:lnTo>
                    <a:pt x="742" y="542"/>
                  </a:lnTo>
                  <a:lnTo>
                    <a:pt x="590" y="638"/>
                  </a:lnTo>
                  <a:lnTo>
                    <a:pt x="441" y="741"/>
                  </a:lnTo>
                  <a:lnTo>
                    <a:pt x="299" y="852"/>
                  </a:lnTo>
                  <a:lnTo>
                    <a:pt x="160" y="970"/>
                  </a:lnTo>
                  <a:lnTo>
                    <a:pt x="93" y="1030"/>
                  </a:lnTo>
                  <a:lnTo>
                    <a:pt x="71" y="1053"/>
                  </a:lnTo>
                  <a:lnTo>
                    <a:pt x="35" y="1104"/>
                  </a:lnTo>
                  <a:lnTo>
                    <a:pt x="12" y="1157"/>
                  </a:lnTo>
                  <a:lnTo>
                    <a:pt x="0" y="1215"/>
                  </a:lnTo>
                  <a:lnTo>
                    <a:pt x="0" y="1272"/>
                  </a:lnTo>
                  <a:lnTo>
                    <a:pt x="12" y="1328"/>
                  </a:lnTo>
                  <a:lnTo>
                    <a:pt x="35" y="1383"/>
                  </a:lnTo>
                  <a:lnTo>
                    <a:pt x="71" y="1432"/>
                  </a:lnTo>
                  <a:lnTo>
                    <a:pt x="93" y="1455"/>
                  </a:lnTo>
                  <a:lnTo>
                    <a:pt x="117" y="1477"/>
                  </a:lnTo>
                  <a:lnTo>
                    <a:pt x="170" y="1510"/>
                  </a:lnTo>
                  <a:lnTo>
                    <a:pt x="228" y="1532"/>
                  </a:lnTo>
                  <a:lnTo>
                    <a:pt x="288" y="1543"/>
                  </a:lnTo>
                  <a:lnTo>
                    <a:pt x="319" y="1543"/>
                  </a:lnTo>
                  <a:lnTo>
                    <a:pt x="350" y="1543"/>
                  </a:lnTo>
                  <a:lnTo>
                    <a:pt x="411" y="1532"/>
                  </a:lnTo>
                  <a:lnTo>
                    <a:pt x="469" y="1510"/>
                  </a:lnTo>
                  <a:lnTo>
                    <a:pt x="522" y="1477"/>
                  </a:lnTo>
                  <a:lnTo>
                    <a:pt x="546" y="1455"/>
                  </a:lnTo>
                  <a:lnTo>
                    <a:pt x="601" y="1405"/>
                  </a:lnTo>
                  <a:lnTo>
                    <a:pt x="716" y="1308"/>
                  </a:lnTo>
                  <a:lnTo>
                    <a:pt x="834" y="1218"/>
                  </a:lnTo>
                  <a:lnTo>
                    <a:pt x="958" y="1134"/>
                  </a:lnTo>
                  <a:lnTo>
                    <a:pt x="1085" y="1056"/>
                  </a:lnTo>
                  <a:lnTo>
                    <a:pt x="1215" y="986"/>
                  </a:lnTo>
                  <a:lnTo>
                    <a:pt x="1349" y="922"/>
                  </a:lnTo>
                  <a:lnTo>
                    <a:pt x="1485" y="865"/>
                  </a:lnTo>
                  <a:lnTo>
                    <a:pt x="1625" y="813"/>
                  </a:lnTo>
                  <a:lnTo>
                    <a:pt x="1768" y="768"/>
                  </a:lnTo>
                  <a:lnTo>
                    <a:pt x="1985" y="712"/>
                  </a:lnTo>
                  <a:lnTo>
                    <a:pt x="2285" y="662"/>
                  </a:lnTo>
                  <a:lnTo>
                    <a:pt x="2590" y="636"/>
                  </a:lnTo>
                  <a:lnTo>
                    <a:pt x="2746" y="633"/>
                  </a:lnTo>
                  <a:lnTo>
                    <a:pt x="2901" y="636"/>
                  </a:lnTo>
                  <a:lnTo>
                    <a:pt x="3208" y="662"/>
                  </a:lnTo>
                  <a:lnTo>
                    <a:pt x="3506" y="712"/>
                  </a:lnTo>
                  <a:lnTo>
                    <a:pt x="3725" y="768"/>
                  </a:lnTo>
                  <a:lnTo>
                    <a:pt x="3868" y="813"/>
                  </a:lnTo>
                  <a:lnTo>
                    <a:pt x="4007" y="865"/>
                  </a:lnTo>
                  <a:lnTo>
                    <a:pt x="4144" y="922"/>
                  </a:lnTo>
                  <a:lnTo>
                    <a:pt x="4277" y="986"/>
                  </a:lnTo>
                  <a:lnTo>
                    <a:pt x="4408" y="1056"/>
                  </a:lnTo>
                  <a:lnTo>
                    <a:pt x="4534" y="1134"/>
                  </a:lnTo>
                  <a:lnTo>
                    <a:pt x="4657" y="1218"/>
                  </a:lnTo>
                  <a:lnTo>
                    <a:pt x="4776" y="1307"/>
                  </a:lnTo>
                  <a:lnTo>
                    <a:pt x="4890" y="1403"/>
                  </a:lnTo>
                  <a:lnTo>
                    <a:pt x="4946" y="1455"/>
                  </a:lnTo>
                  <a:lnTo>
                    <a:pt x="4969" y="1477"/>
                  </a:lnTo>
                  <a:lnTo>
                    <a:pt x="5023" y="1509"/>
                  </a:lnTo>
                  <a:lnTo>
                    <a:pt x="5082" y="1532"/>
                  </a:lnTo>
                  <a:lnTo>
                    <a:pt x="5142" y="1542"/>
                  </a:lnTo>
                  <a:lnTo>
                    <a:pt x="5203" y="1542"/>
                  </a:lnTo>
                  <a:lnTo>
                    <a:pt x="5263" y="1532"/>
                  </a:lnTo>
                  <a:lnTo>
                    <a:pt x="5322" y="1509"/>
                  </a:lnTo>
                  <a:lnTo>
                    <a:pt x="5375" y="1477"/>
                  </a:lnTo>
                  <a:lnTo>
                    <a:pt x="5399" y="1455"/>
                  </a:lnTo>
                  <a:lnTo>
                    <a:pt x="5422" y="1432"/>
                  </a:lnTo>
                  <a:lnTo>
                    <a:pt x="5456" y="1383"/>
                  </a:lnTo>
                  <a:lnTo>
                    <a:pt x="5481" y="1328"/>
                  </a:lnTo>
                  <a:lnTo>
                    <a:pt x="5492" y="1272"/>
                  </a:lnTo>
                  <a:lnTo>
                    <a:pt x="5492" y="1215"/>
                  </a:lnTo>
                  <a:lnTo>
                    <a:pt x="5481" y="1157"/>
                  </a:lnTo>
                  <a:lnTo>
                    <a:pt x="5456" y="1102"/>
                  </a:lnTo>
                  <a:lnTo>
                    <a:pt x="5422" y="1053"/>
                  </a:lnTo>
                  <a:lnTo>
                    <a:pt x="5399" y="1030"/>
                  </a:lnTo>
                  <a:close/>
                  <a:moveTo>
                    <a:pt x="2743" y="1202"/>
                  </a:moveTo>
                  <a:lnTo>
                    <a:pt x="2604" y="1203"/>
                  </a:lnTo>
                  <a:lnTo>
                    <a:pt x="2332" y="1230"/>
                  </a:lnTo>
                  <a:lnTo>
                    <a:pt x="2066" y="1282"/>
                  </a:lnTo>
                  <a:lnTo>
                    <a:pt x="1807" y="1360"/>
                  </a:lnTo>
                  <a:lnTo>
                    <a:pt x="1557" y="1462"/>
                  </a:lnTo>
                  <a:lnTo>
                    <a:pt x="1320" y="1589"/>
                  </a:lnTo>
                  <a:lnTo>
                    <a:pt x="1094" y="1739"/>
                  </a:lnTo>
                  <a:lnTo>
                    <a:pt x="882" y="1912"/>
                  </a:lnTo>
                  <a:lnTo>
                    <a:pt x="782" y="2008"/>
                  </a:lnTo>
                  <a:lnTo>
                    <a:pt x="759" y="2033"/>
                  </a:lnTo>
                  <a:lnTo>
                    <a:pt x="722" y="2088"/>
                  </a:lnTo>
                  <a:lnTo>
                    <a:pt x="698" y="2148"/>
                  </a:lnTo>
                  <a:lnTo>
                    <a:pt x="686" y="2211"/>
                  </a:lnTo>
                  <a:lnTo>
                    <a:pt x="686" y="2275"/>
                  </a:lnTo>
                  <a:lnTo>
                    <a:pt x="698" y="2337"/>
                  </a:lnTo>
                  <a:lnTo>
                    <a:pt x="722" y="2397"/>
                  </a:lnTo>
                  <a:lnTo>
                    <a:pt x="759" y="2452"/>
                  </a:lnTo>
                  <a:lnTo>
                    <a:pt x="782" y="2478"/>
                  </a:lnTo>
                  <a:lnTo>
                    <a:pt x="808" y="2501"/>
                  </a:lnTo>
                  <a:lnTo>
                    <a:pt x="863" y="2537"/>
                  </a:lnTo>
                  <a:lnTo>
                    <a:pt x="924" y="2561"/>
                  </a:lnTo>
                  <a:lnTo>
                    <a:pt x="987" y="2574"/>
                  </a:lnTo>
                  <a:lnTo>
                    <a:pt x="1019" y="2576"/>
                  </a:lnTo>
                  <a:lnTo>
                    <a:pt x="1052" y="2574"/>
                  </a:lnTo>
                  <a:lnTo>
                    <a:pt x="1115" y="2561"/>
                  </a:lnTo>
                  <a:lnTo>
                    <a:pt x="1176" y="2537"/>
                  </a:lnTo>
                  <a:lnTo>
                    <a:pt x="1230" y="2501"/>
                  </a:lnTo>
                  <a:lnTo>
                    <a:pt x="1256" y="2478"/>
                  </a:lnTo>
                  <a:lnTo>
                    <a:pt x="1331" y="2404"/>
                  </a:lnTo>
                  <a:lnTo>
                    <a:pt x="1493" y="2272"/>
                  </a:lnTo>
                  <a:lnTo>
                    <a:pt x="1664" y="2155"/>
                  </a:lnTo>
                  <a:lnTo>
                    <a:pt x="1844" y="2056"/>
                  </a:lnTo>
                  <a:lnTo>
                    <a:pt x="2033" y="1974"/>
                  </a:lnTo>
                  <a:lnTo>
                    <a:pt x="2229" y="1910"/>
                  </a:lnTo>
                  <a:lnTo>
                    <a:pt x="2432" y="1869"/>
                  </a:lnTo>
                  <a:lnTo>
                    <a:pt x="2638" y="1847"/>
                  </a:lnTo>
                  <a:lnTo>
                    <a:pt x="2743" y="1844"/>
                  </a:lnTo>
                  <a:lnTo>
                    <a:pt x="2848" y="1847"/>
                  </a:lnTo>
                  <a:lnTo>
                    <a:pt x="3055" y="1869"/>
                  </a:lnTo>
                  <a:lnTo>
                    <a:pt x="3257" y="1910"/>
                  </a:lnTo>
                  <a:lnTo>
                    <a:pt x="3453" y="1974"/>
                  </a:lnTo>
                  <a:lnTo>
                    <a:pt x="3643" y="2056"/>
                  </a:lnTo>
                  <a:lnTo>
                    <a:pt x="3823" y="2155"/>
                  </a:lnTo>
                  <a:lnTo>
                    <a:pt x="3994" y="2272"/>
                  </a:lnTo>
                  <a:lnTo>
                    <a:pt x="4154" y="2404"/>
                  </a:lnTo>
                  <a:lnTo>
                    <a:pt x="4230" y="2478"/>
                  </a:lnTo>
                  <a:lnTo>
                    <a:pt x="4255" y="2501"/>
                  </a:lnTo>
                  <a:lnTo>
                    <a:pt x="4311" y="2537"/>
                  </a:lnTo>
                  <a:lnTo>
                    <a:pt x="4372" y="2561"/>
                  </a:lnTo>
                  <a:lnTo>
                    <a:pt x="4435" y="2574"/>
                  </a:lnTo>
                  <a:lnTo>
                    <a:pt x="4500" y="2574"/>
                  </a:lnTo>
                  <a:lnTo>
                    <a:pt x="4562" y="2561"/>
                  </a:lnTo>
                  <a:lnTo>
                    <a:pt x="4622" y="2537"/>
                  </a:lnTo>
                  <a:lnTo>
                    <a:pt x="4678" y="2501"/>
                  </a:lnTo>
                  <a:lnTo>
                    <a:pt x="4703" y="2478"/>
                  </a:lnTo>
                  <a:lnTo>
                    <a:pt x="4727" y="2452"/>
                  </a:lnTo>
                  <a:lnTo>
                    <a:pt x="4763" y="2397"/>
                  </a:lnTo>
                  <a:lnTo>
                    <a:pt x="4788" y="2337"/>
                  </a:lnTo>
                  <a:lnTo>
                    <a:pt x="4801" y="2275"/>
                  </a:lnTo>
                  <a:lnTo>
                    <a:pt x="4801" y="2211"/>
                  </a:lnTo>
                  <a:lnTo>
                    <a:pt x="4788" y="2148"/>
                  </a:lnTo>
                  <a:lnTo>
                    <a:pt x="4763" y="2088"/>
                  </a:lnTo>
                  <a:lnTo>
                    <a:pt x="4727" y="2033"/>
                  </a:lnTo>
                  <a:lnTo>
                    <a:pt x="4703" y="2008"/>
                  </a:lnTo>
                  <a:lnTo>
                    <a:pt x="4603" y="1912"/>
                  </a:lnTo>
                  <a:lnTo>
                    <a:pt x="4392" y="1739"/>
                  </a:lnTo>
                  <a:lnTo>
                    <a:pt x="4167" y="1589"/>
                  </a:lnTo>
                  <a:lnTo>
                    <a:pt x="3928" y="1462"/>
                  </a:lnTo>
                  <a:lnTo>
                    <a:pt x="3679" y="1360"/>
                  </a:lnTo>
                  <a:lnTo>
                    <a:pt x="3421" y="1282"/>
                  </a:lnTo>
                  <a:lnTo>
                    <a:pt x="3155" y="1230"/>
                  </a:lnTo>
                  <a:lnTo>
                    <a:pt x="2881" y="1203"/>
                  </a:lnTo>
                  <a:lnTo>
                    <a:pt x="2743" y="1202"/>
                  </a:lnTo>
                  <a:close/>
                  <a:moveTo>
                    <a:pt x="2746" y="2403"/>
                  </a:moveTo>
                  <a:lnTo>
                    <a:pt x="2668" y="2404"/>
                  </a:lnTo>
                  <a:lnTo>
                    <a:pt x="2514" y="2420"/>
                  </a:lnTo>
                  <a:lnTo>
                    <a:pt x="2362" y="2451"/>
                  </a:lnTo>
                  <a:lnTo>
                    <a:pt x="2217" y="2497"/>
                  </a:lnTo>
                  <a:lnTo>
                    <a:pt x="2076" y="2556"/>
                  </a:lnTo>
                  <a:lnTo>
                    <a:pt x="1940" y="2631"/>
                  </a:lnTo>
                  <a:lnTo>
                    <a:pt x="1814" y="2719"/>
                  </a:lnTo>
                  <a:lnTo>
                    <a:pt x="1694" y="2819"/>
                  </a:lnTo>
                  <a:lnTo>
                    <a:pt x="1637" y="2876"/>
                  </a:lnTo>
                  <a:lnTo>
                    <a:pt x="1615" y="2900"/>
                  </a:lnTo>
                  <a:lnTo>
                    <a:pt x="1580" y="2955"/>
                  </a:lnTo>
                  <a:lnTo>
                    <a:pt x="1557" y="3012"/>
                  </a:lnTo>
                  <a:lnTo>
                    <a:pt x="1546" y="3074"/>
                  </a:lnTo>
                  <a:lnTo>
                    <a:pt x="1546" y="3136"/>
                  </a:lnTo>
                  <a:lnTo>
                    <a:pt x="1557" y="3197"/>
                  </a:lnTo>
                  <a:lnTo>
                    <a:pt x="1580" y="3256"/>
                  </a:lnTo>
                  <a:lnTo>
                    <a:pt x="1615" y="3309"/>
                  </a:lnTo>
                  <a:lnTo>
                    <a:pt x="1637" y="3334"/>
                  </a:lnTo>
                  <a:lnTo>
                    <a:pt x="1661" y="3357"/>
                  </a:lnTo>
                  <a:lnTo>
                    <a:pt x="1713" y="3393"/>
                  </a:lnTo>
                  <a:lnTo>
                    <a:pt x="1769" y="3416"/>
                  </a:lnTo>
                  <a:lnTo>
                    <a:pt x="1830" y="3427"/>
                  </a:lnTo>
                  <a:lnTo>
                    <a:pt x="1860" y="3429"/>
                  </a:lnTo>
                  <a:lnTo>
                    <a:pt x="1890" y="3427"/>
                  </a:lnTo>
                  <a:lnTo>
                    <a:pt x="1949" y="3416"/>
                  </a:lnTo>
                  <a:lnTo>
                    <a:pt x="2005" y="3393"/>
                  </a:lnTo>
                  <a:lnTo>
                    <a:pt x="2057" y="3357"/>
                  </a:lnTo>
                  <a:lnTo>
                    <a:pt x="2082" y="3334"/>
                  </a:lnTo>
                  <a:lnTo>
                    <a:pt x="2115" y="3300"/>
                  </a:lnTo>
                  <a:lnTo>
                    <a:pt x="2187" y="3239"/>
                  </a:lnTo>
                  <a:lnTo>
                    <a:pt x="2263" y="3184"/>
                  </a:lnTo>
                  <a:lnTo>
                    <a:pt x="2344" y="3138"/>
                  </a:lnTo>
                  <a:lnTo>
                    <a:pt x="2429" y="3100"/>
                  </a:lnTo>
                  <a:lnTo>
                    <a:pt x="2517" y="3070"/>
                  </a:lnTo>
                  <a:lnTo>
                    <a:pt x="2607" y="3051"/>
                  </a:lnTo>
                  <a:lnTo>
                    <a:pt x="2699" y="3041"/>
                  </a:lnTo>
                  <a:lnTo>
                    <a:pt x="2746" y="3040"/>
                  </a:lnTo>
                  <a:lnTo>
                    <a:pt x="2793" y="3040"/>
                  </a:lnTo>
                  <a:lnTo>
                    <a:pt x="2885" y="3051"/>
                  </a:lnTo>
                  <a:lnTo>
                    <a:pt x="2976" y="3070"/>
                  </a:lnTo>
                  <a:lnTo>
                    <a:pt x="3064" y="3100"/>
                  </a:lnTo>
                  <a:lnTo>
                    <a:pt x="3147" y="3138"/>
                  </a:lnTo>
                  <a:lnTo>
                    <a:pt x="3228" y="3184"/>
                  </a:lnTo>
                  <a:lnTo>
                    <a:pt x="3304" y="3239"/>
                  </a:lnTo>
                  <a:lnTo>
                    <a:pt x="3376" y="3300"/>
                  </a:lnTo>
                  <a:lnTo>
                    <a:pt x="3411" y="3334"/>
                  </a:lnTo>
                  <a:lnTo>
                    <a:pt x="3434" y="3357"/>
                  </a:lnTo>
                  <a:lnTo>
                    <a:pt x="3487" y="3393"/>
                  </a:lnTo>
                  <a:lnTo>
                    <a:pt x="3543" y="3416"/>
                  </a:lnTo>
                  <a:lnTo>
                    <a:pt x="3603" y="3427"/>
                  </a:lnTo>
                  <a:lnTo>
                    <a:pt x="3663" y="3427"/>
                  </a:lnTo>
                  <a:lnTo>
                    <a:pt x="3722" y="3416"/>
                  </a:lnTo>
                  <a:lnTo>
                    <a:pt x="3780" y="3393"/>
                  </a:lnTo>
                  <a:lnTo>
                    <a:pt x="3832" y="3357"/>
                  </a:lnTo>
                  <a:lnTo>
                    <a:pt x="3855" y="3334"/>
                  </a:lnTo>
                  <a:lnTo>
                    <a:pt x="3878" y="3309"/>
                  </a:lnTo>
                  <a:lnTo>
                    <a:pt x="3912" y="3256"/>
                  </a:lnTo>
                  <a:lnTo>
                    <a:pt x="3934" y="3197"/>
                  </a:lnTo>
                  <a:lnTo>
                    <a:pt x="3945" y="3136"/>
                  </a:lnTo>
                  <a:lnTo>
                    <a:pt x="3945" y="3074"/>
                  </a:lnTo>
                  <a:lnTo>
                    <a:pt x="3934" y="3012"/>
                  </a:lnTo>
                  <a:lnTo>
                    <a:pt x="3912" y="2955"/>
                  </a:lnTo>
                  <a:lnTo>
                    <a:pt x="3878" y="2900"/>
                  </a:lnTo>
                  <a:lnTo>
                    <a:pt x="3855" y="2876"/>
                  </a:lnTo>
                  <a:lnTo>
                    <a:pt x="3798" y="2819"/>
                  </a:lnTo>
                  <a:lnTo>
                    <a:pt x="3679" y="2719"/>
                  </a:lnTo>
                  <a:lnTo>
                    <a:pt x="3551" y="2631"/>
                  </a:lnTo>
                  <a:lnTo>
                    <a:pt x="3417" y="2556"/>
                  </a:lnTo>
                  <a:lnTo>
                    <a:pt x="3276" y="2497"/>
                  </a:lnTo>
                  <a:lnTo>
                    <a:pt x="3130" y="2451"/>
                  </a:lnTo>
                  <a:lnTo>
                    <a:pt x="2979" y="2420"/>
                  </a:lnTo>
                  <a:lnTo>
                    <a:pt x="2825" y="2404"/>
                  </a:lnTo>
                  <a:lnTo>
                    <a:pt x="2746" y="240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051477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123825" y="152400"/>
            <a:ext cx="11944350" cy="6553200"/>
            <a:chOff x="123825" y="152400"/>
            <a:chExt cx="11944350" cy="6553200"/>
          </a:xfrm>
        </p:grpSpPr>
        <p:sp>
          <p:nvSpPr>
            <p:cNvPr id="6" name="사각형: 둥근 모서리 5">
              <a:extLst>
                <a:ext uri="{FF2B5EF4-FFF2-40B4-BE49-F238E27FC236}">
                  <a16:creationId xmlns:a16="http://schemas.microsoft.com/office/drawing/2014/main" id="{40432376-507C-4E07-BDB6-0396C1E39A60}"/>
                </a:ext>
              </a:extLst>
            </p:cNvPr>
            <p:cNvSpPr/>
            <p:nvPr/>
          </p:nvSpPr>
          <p:spPr>
            <a:xfrm>
              <a:off x="123825" y="152400"/>
              <a:ext cx="11944350" cy="6553200"/>
            </a:xfrm>
            <a:prstGeom prst="roundRect">
              <a:avLst>
                <a:gd name="adj" fmla="val 1406"/>
              </a:avLst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사각형: 둥근 모서리 6">
              <a:extLst>
                <a:ext uri="{FF2B5EF4-FFF2-40B4-BE49-F238E27FC236}">
                  <a16:creationId xmlns:a16="http://schemas.microsoft.com/office/drawing/2014/main" id="{CE7B2092-F06A-41A6-A715-3A7AD45BE54A}"/>
                </a:ext>
              </a:extLst>
            </p:cNvPr>
            <p:cNvSpPr/>
            <p:nvPr/>
          </p:nvSpPr>
          <p:spPr>
            <a:xfrm>
              <a:off x="195262" y="219075"/>
              <a:ext cx="11801475" cy="6181725"/>
            </a:xfrm>
            <a:prstGeom prst="roundRect">
              <a:avLst>
                <a:gd name="adj" fmla="val 970"/>
              </a:avLst>
            </a:prstGeom>
            <a:solidFill>
              <a:schemeClr val="bg1"/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dist="76200" dir="2700000" algn="tl" rotWithShape="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08000" rtlCol="0" anchor="t"/>
            <a:lstStyle/>
            <a:p>
              <a:pPr algn="ctr" latinLnBrk="0">
                <a:defRPr/>
              </a:pPr>
              <a:r>
                <a:rPr lang="en-US" altLang="ko-KR" sz="4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야놀자 야체 B"/>
                  <a:ea typeface="야놀자 야체 B"/>
                </a:rPr>
                <a:t>Postpositional Particles</a:t>
              </a:r>
              <a:endParaRPr lang="en-US" altLang="ko-KR" sz="1050" b="1" kern="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9C4370BB-59AA-4774-9612-2FB8BF37EC1F}"/>
                </a:ext>
              </a:extLst>
            </p:cNvPr>
            <p:cNvGrpSpPr/>
            <p:nvPr/>
          </p:nvGrpSpPr>
          <p:grpSpPr>
            <a:xfrm>
              <a:off x="341901" y="6412870"/>
              <a:ext cx="11301626" cy="261610"/>
              <a:chOff x="322851" y="6338085"/>
              <a:chExt cx="11301626" cy="261610"/>
            </a:xfrm>
          </p:grpSpPr>
          <p:cxnSp>
            <p:nvCxnSpPr>
              <p:cNvPr id="11" name="직선 연결선 10">
                <a:extLst>
                  <a:ext uri="{FF2B5EF4-FFF2-40B4-BE49-F238E27FC236}">
                    <a16:creationId xmlns:a16="http://schemas.microsoft.com/office/drawing/2014/main" id="{3A7909E5-BD51-4784-B97A-4846F68406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64248" y="6465631"/>
                <a:ext cx="7956000" cy="0"/>
              </a:xfrm>
              <a:prstGeom prst="line">
                <a:avLst/>
              </a:prstGeom>
              <a:ln w="25400">
                <a:solidFill>
                  <a:schemeClr val="bg1">
                    <a:lumMod val="9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직선 연결선 11">
                <a:extLst>
                  <a:ext uri="{FF2B5EF4-FFF2-40B4-BE49-F238E27FC236}">
                    <a16:creationId xmlns:a16="http://schemas.microsoft.com/office/drawing/2014/main" id="{AA79FED3-76B1-4AD1-B9D3-0C8C223C49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64248" y="6465810"/>
                <a:ext cx="6084000" cy="0"/>
              </a:xfrm>
              <a:prstGeom prst="line">
                <a:avLst/>
              </a:prstGeom>
              <a:ln w="34925">
                <a:solidFill>
                  <a:schemeClr val="accent1">
                    <a:lumMod val="75000"/>
                  </a:schemeClr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" name="Group 4">
                <a:extLst>
                  <a:ext uri="{FF2B5EF4-FFF2-40B4-BE49-F238E27FC236}">
                    <a16:creationId xmlns:a16="http://schemas.microsoft.com/office/drawing/2014/main" id="{8CFE0395-9849-4A07-8170-F1410B20A1C7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11147102" y="6425291"/>
                <a:ext cx="145274" cy="110757"/>
                <a:chOff x="3645" y="2013"/>
                <a:chExt cx="383" cy="292"/>
              </a:xfrm>
              <a:solidFill>
                <a:schemeClr val="tx1">
                  <a:lumMod val="95000"/>
                  <a:lumOff val="5000"/>
                </a:schemeClr>
              </a:solidFill>
            </p:grpSpPr>
            <p:sp>
              <p:nvSpPr>
                <p:cNvPr id="21" name="Freeform 6">
                  <a:extLst>
                    <a:ext uri="{FF2B5EF4-FFF2-40B4-BE49-F238E27FC236}">
                      <a16:creationId xmlns:a16="http://schemas.microsoft.com/office/drawing/2014/main" id="{FF5811EA-2037-45E7-82C2-5F1966567C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261"/>
                  <a:ext cx="294" cy="39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3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1 h 348"/>
                    <a:gd name="T12" fmla="*/ 2607 w 2647"/>
                    <a:gd name="T13" fmla="*/ 61 h 348"/>
                    <a:gd name="T14" fmla="*/ 2624 w 2647"/>
                    <a:gd name="T15" fmla="*/ 86 h 348"/>
                    <a:gd name="T16" fmla="*/ 2636 w 2647"/>
                    <a:gd name="T17" fmla="*/ 113 h 348"/>
                    <a:gd name="T18" fmla="*/ 2645 w 2647"/>
                    <a:gd name="T19" fmla="*/ 143 h 348"/>
                    <a:gd name="T20" fmla="*/ 2647 w 2647"/>
                    <a:gd name="T21" fmla="*/ 174 h 348"/>
                    <a:gd name="T22" fmla="*/ 2645 w 2647"/>
                    <a:gd name="T23" fmla="*/ 205 h 348"/>
                    <a:gd name="T24" fmla="*/ 2636 w 2647"/>
                    <a:gd name="T25" fmla="*/ 235 h 348"/>
                    <a:gd name="T26" fmla="*/ 2624 w 2647"/>
                    <a:gd name="T27" fmla="*/ 261 h 348"/>
                    <a:gd name="T28" fmla="*/ 2607 w 2647"/>
                    <a:gd name="T29" fmla="*/ 286 h 348"/>
                    <a:gd name="T30" fmla="*/ 2586 w 2647"/>
                    <a:gd name="T31" fmla="*/ 307 h 348"/>
                    <a:gd name="T32" fmla="*/ 2562 w 2647"/>
                    <a:gd name="T33" fmla="*/ 324 h 348"/>
                    <a:gd name="T34" fmla="*/ 2535 w 2647"/>
                    <a:gd name="T35" fmla="*/ 337 h 348"/>
                    <a:gd name="T36" fmla="*/ 2507 w 2647"/>
                    <a:gd name="T37" fmla="*/ 345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5 h 348"/>
                    <a:gd name="T44" fmla="*/ 111 w 2647"/>
                    <a:gd name="T45" fmla="*/ 337 h 348"/>
                    <a:gd name="T46" fmla="*/ 85 w 2647"/>
                    <a:gd name="T47" fmla="*/ 324 h 348"/>
                    <a:gd name="T48" fmla="*/ 61 w 2647"/>
                    <a:gd name="T49" fmla="*/ 307 h 348"/>
                    <a:gd name="T50" fmla="*/ 40 w 2647"/>
                    <a:gd name="T51" fmla="*/ 286 h 348"/>
                    <a:gd name="T52" fmla="*/ 23 w 2647"/>
                    <a:gd name="T53" fmla="*/ 261 h 348"/>
                    <a:gd name="T54" fmla="*/ 10 w 2647"/>
                    <a:gd name="T55" fmla="*/ 235 h 348"/>
                    <a:gd name="T56" fmla="*/ 3 w 2647"/>
                    <a:gd name="T57" fmla="*/ 205 h 348"/>
                    <a:gd name="T58" fmla="*/ 0 w 2647"/>
                    <a:gd name="T59" fmla="*/ 174 h 348"/>
                    <a:gd name="T60" fmla="*/ 3 w 2647"/>
                    <a:gd name="T61" fmla="*/ 143 h 348"/>
                    <a:gd name="T62" fmla="*/ 10 w 2647"/>
                    <a:gd name="T63" fmla="*/ 113 h 348"/>
                    <a:gd name="T64" fmla="*/ 23 w 2647"/>
                    <a:gd name="T65" fmla="*/ 86 h 348"/>
                    <a:gd name="T66" fmla="*/ 40 w 2647"/>
                    <a:gd name="T67" fmla="*/ 61 h 348"/>
                    <a:gd name="T68" fmla="*/ 61 w 2647"/>
                    <a:gd name="T69" fmla="*/ 41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3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3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1"/>
                      </a:lnTo>
                      <a:lnTo>
                        <a:pt x="2607" y="61"/>
                      </a:lnTo>
                      <a:lnTo>
                        <a:pt x="2624" y="86"/>
                      </a:lnTo>
                      <a:lnTo>
                        <a:pt x="2636" y="113"/>
                      </a:lnTo>
                      <a:lnTo>
                        <a:pt x="2645" y="143"/>
                      </a:lnTo>
                      <a:lnTo>
                        <a:pt x="2647" y="174"/>
                      </a:lnTo>
                      <a:lnTo>
                        <a:pt x="2645" y="205"/>
                      </a:lnTo>
                      <a:lnTo>
                        <a:pt x="2636" y="235"/>
                      </a:lnTo>
                      <a:lnTo>
                        <a:pt x="2624" y="261"/>
                      </a:lnTo>
                      <a:lnTo>
                        <a:pt x="2607" y="286"/>
                      </a:lnTo>
                      <a:lnTo>
                        <a:pt x="2586" y="307"/>
                      </a:lnTo>
                      <a:lnTo>
                        <a:pt x="2562" y="324"/>
                      </a:lnTo>
                      <a:lnTo>
                        <a:pt x="2535" y="337"/>
                      </a:lnTo>
                      <a:lnTo>
                        <a:pt x="2507" y="345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5"/>
                      </a:lnTo>
                      <a:lnTo>
                        <a:pt x="111" y="337"/>
                      </a:lnTo>
                      <a:lnTo>
                        <a:pt x="85" y="324"/>
                      </a:lnTo>
                      <a:lnTo>
                        <a:pt x="61" y="307"/>
                      </a:lnTo>
                      <a:lnTo>
                        <a:pt x="40" y="286"/>
                      </a:lnTo>
                      <a:lnTo>
                        <a:pt x="23" y="261"/>
                      </a:lnTo>
                      <a:lnTo>
                        <a:pt x="10" y="235"/>
                      </a:lnTo>
                      <a:lnTo>
                        <a:pt x="3" y="205"/>
                      </a:lnTo>
                      <a:lnTo>
                        <a:pt x="0" y="174"/>
                      </a:lnTo>
                      <a:lnTo>
                        <a:pt x="3" y="143"/>
                      </a:lnTo>
                      <a:lnTo>
                        <a:pt x="10" y="113"/>
                      </a:lnTo>
                      <a:lnTo>
                        <a:pt x="23" y="86"/>
                      </a:lnTo>
                      <a:lnTo>
                        <a:pt x="40" y="61"/>
                      </a:lnTo>
                      <a:lnTo>
                        <a:pt x="61" y="41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3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" name="Freeform 7">
                  <a:extLst>
                    <a:ext uri="{FF2B5EF4-FFF2-40B4-BE49-F238E27FC236}">
                      <a16:creationId xmlns:a16="http://schemas.microsoft.com/office/drawing/2014/main" id="{E30628CD-89EF-4297-997C-AE5CE99450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140"/>
                  <a:ext cx="294" cy="38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3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2 h 348"/>
                    <a:gd name="T12" fmla="*/ 2607 w 2647"/>
                    <a:gd name="T13" fmla="*/ 62 h 348"/>
                    <a:gd name="T14" fmla="*/ 2624 w 2647"/>
                    <a:gd name="T15" fmla="*/ 87 h 348"/>
                    <a:gd name="T16" fmla="*/ 2636 w 2647"/>
                    <a:gd name="T17" fmla="*/ 114 h 348"/>
                    <a:gd name="T18" fmla="*/ 2645 w 2647"/>
                    <a:gd name="T19" fmla="*/ 143 h 348"/>
                    <a:gd name="T20" fmla="*/ 2647 w 2647"/>
                    <a:gd name="T21" fmla="*/ 174 h 348"/>
                    <a:gd name="T22" fmla="*/ 2645 w 2647"/>
                    <a:gd name="T23" fmla="*/ 205 h 348"/>
                    <a:gd name="T24" fmla="*/ 2636 w 2647"/>
                    <a:gd name="T25" fmla="*/ 235 h 348"/>
                    <a:gd name="T26" fmla="*/ 2624 w 2647"/>
                    <a:gd name="T27" fmla="*/ 262 h 348"/>
                    <a:gd name="T28" fmla="*/ 2607 w 2647"/>
                    <a:gd name="T29" fmla="*/ 286 h 348"/>
                    <a:gd name="T30" fmla="*/ 2586 w 2647"/>
                    <a:gd name="T31" fmla="*/ 307 h 348"/>
                    <a:gd name="T32" fmla="*/ 2562 w 2647"/>
                    <a:gd name="T33" fmla="*/ 325 h 348"/>
                    <a:gd name="T34" fmla="*/ 2535 w 2647"/>
                    <a:gd name="T35" fmla="*/ 338 h 348"/>
                    <a:gd name="T36" fmla="*/ 2507 w 2647"/>
                    <a:gd name="T37" fmla="*/ 345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5 h 348"/>
                    <a:gd name="T44" fmla="*/ 111 w 2647"/>
                    <a:gd name="T45" fmla="*/ 338 h 348"/>
                    <a:gd name="T46" fmla="*/ 85 w 2647"/>
                    <a:gd name="T47" fmla="*/ 325 h 348"/>
                    <a:gd name="T48" fmla="*/ 61 w 2647"/>
                    <a:gd name="T49" fmla="*/ 307 h 348"/>
                    <a:gd name="T50" fmla="*/ 40 w 2647"/>
                    <a:gd name="T51" fmla="*/ 286 h 348"/>
                    <a:gd name="T52" fmla="*/ 23 w 2647"/>
                    <a:gd name="T53" fmla="*/ 262 h 348"/>
                    <a:gd name="T54" fmla="*/ 10 w 2647"/>
                    <a:gd name="T55" fmla="*/ 235 h 348"/>
                    <a:gd name="T56" fmla="*/ 3 w 2647"/>
                    <a:gd name="T57" fmla="*/ 205 h 348"/>
                    <a:gd name="T58" fmla="*/ 0 w 2647"/>
                    <a:gd name="T59" fmla="*/ 174 h 348"/>
                    <a:gd name="T60" fmla="*/ 3 w 2647"/>
                    <a:gd name="T61" fmla="*/ 143 h 348"/>
                    <a:gd name="T62" fmla="*/ 10 w 2647"/>
                    <a:gd name="T63" fmla="*/ 114 h 348"/>
                    <a:gd name="T64" fmla="*/ 23 w 2647"/>
                    <a:gd name="T65" fmla="*/ 87 h 348"/>
                    <a:gd name="T66" fmla="*/ 40 w 2647"/>
                    <a:gd name="T67" fmla="*/ 62 h 348"/>
                    <a:gd name="T68" fmla="*/ 61 w 2647"/>
                    <a:gd name="T69" fmla="*/ 42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3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3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2"/>
                      </a:lnTo>
                      <a:lnTo>
                        <a:pt x="2607" y="62"/>
                      </a:lnTo>
                      <a:lnTo>
                        <a:pt x="2624" y="87"/>
                      </a:lnTo>
                      <a:lnTo>
                        <a:pt x="2636" y="114"/>
                      </a:lnTo>
                      <a:lnTo>
                        <a:pt x="2645" y="143"/>
                      </a:lnTo>
                      <a:lnTo>
                        <a:pt x="2647" y="174"/>
                      </a:lnTo>
                      <a:lnTo>
                        <a:pt x="2645" y="205"/>
                      </a:lnTo>
                      <a:lnTo>
                        <a:pt x="2636" y="235"/>
                      </a:lnTo>
                      <a:lnTo>
                        <a:pt x="2624" y="262"/>
                      </a:lnTo>
                      <a:lnTo>
                        <a:pt x="2607" y="286"/>
                      </a:lnTo>
                      <a:lnTo>
                        <a:pt x="2586" y="307"/>
                      </a:lnTo>
                      <a:lnTo>
                        <a:pt x="2562" y="325"/>
                      </a:lnTo>
                      <a:lnTo>
                        <a:pt x="2535" y="338"/>
                      </a:lnTo>
                      <a:lnTo>
                        <a:pt x="2507" y="345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5"/>
                      </a:lnTo>
                      <a:lnTo>
                        <a:pt x="111" y="338"/>
                      </a:lnTo>
                      <a:lnTo>
                        <a:pt x="85" y="325"/>
                      </a:lnTo>
                      <a:lnTo>
                        <a:pt x="61" y="307"/>
                      </a:lnTo>
                      <a:lnTo>
                        <a:pt x="40" y="286"/>
                      </a:lnTo>
                      <a:lnTo>
                        <a:pt x="23" y="262"/>
                      </a:lnTo>
                      <a:lnTo>
                        <a:pt x="10" y="235"/>
                      </a:lnTo>
                      <a:lnTo>
                        <a:pt x="3" y="205"/>
                      </a:lnTo>
                      <a:lnTo>
                        <a:pt x="0" y="174"/>
                      </a:lnTo>
                      <a:lnTo>
                        <a:pt x="3" y="143"/>
                      </a:lnTo>
                      <a:lnTo>
                        <a:pt x="10" y="114"/>
                      </a:lnTo>
                      <a:lnTo>
                        <a:pt x="23" y="87"/>
                      </a:lnTo>
                      <a:lnTo>
                        <a:pt x="40" y="62"/>
                      </a:lnTo>
                      <a:lnTo>
                        <a:pt x="61" y="42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3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" name="Freeform 8">
                  <a:extLst>
                    <a:ext uri="{FF2B5EF4-FFF2-40B4-BE49-F238E27FC236}">
                      <a16:creationId xmlns:a16="http://schemas.microsoft.com/office/drawing/2014/main" id="{CA844928-BCDF-47EA-B8BC-6E4EF2319E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018"/>
                  <a:ext cx="294" cy="39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2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1 h 348"/>
                    <a:gd name="T12" fmla="*/ 2607 w 2647"/>
                    <a:gd name="T13" fmla="*/ 62 h 348"/>
                    <a:gd name="T14" fmla="*/ 2624 w 2647"/>
                    <a:gd name="T15" fmla="*/ 86 h 348"/>
                    <a:gd name="T16" fmla="*/ 2636 w 2647"/>
                    <a:gd name="T17" fmla="*/ 113 h 348"/>
                    <a:gd name="T18" fmla="*/ 2645 w 2647"/>
                    <a:gd name="T19" fmla="*/ 143 h 348"/>
                    <a:gd name="T20" fmla="*/ 2647 w 2647"/>
                    <a:gd name="T21" fmla="*/ 175 h 348"/>
                    <a:gd name="T22" fmla="*/ 2645 w 2647"/>
                    <a:gd name="T23" fmla="*/ 206 h 348"/>
                    <a:gd name="T24" fmla="*/ 2636 w 2647"/>
                    <a:gd name="T25" fmla="*/ 235 h 348"/>
                    <a:gd name="T26" fmla="*/ 2624 w 2647"/>
                    <a:gd name="T27" fmla="*/ 262 h 348"/>
                    <a:gd name="T28" fmla="*/ 2607 w 2647"/>
                    <a:gd name="T29" fmla="*/ 287 h 348"/>
                    <a:gd name="T30" fmla="*/ 2586 w 2647"/>
                    <a:gd name="T31" fmla="*/ 307 h 348"/>
                    <a:gd name="T32" fmla="*/ 2562 w 2647"/>
                    <a:gd name="T33" fmla="*/ 324 h 348"/>
                    <a:gd name="T34" fmla="*/ 2535 w 2647"/>
                    <a:gd name="T35" fmla="*/ 337 h 348"/>
                    <a:gd name="T36" fmla="*/ 2507 w 2647"/>
                    <a:gd name="T37" fmla="*/ 346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6 h 348"/>
                    <a:gd name="T44" fmla="*/ 111 w 2647"/>
                    <a:gd name="T45" fmla="*/ 337 h 348"/>
                    <a:gd name="T46" fmla="*/ 85 w 2647"/>
                    <a:gd name="T47" fmla="*/ 324 h 348"/>
                    <a:gd name="T48" fmla="*/ 61 w 2647"/>
                    <a:gd name="T49" fmla="*/ 307 h 348"/>
                    <a:gd name="T50" fmla="*/ 40 w 2647"/>
                    <a:gd name="T51" fmla="*/ 287 h 348"/>
                    <a:gd name="T52" fmla="*/ 23 w 2647"/>
                    <a:gd name="T53" fmla="*/ 262 h 348"/>
                    <a:gd name="T54" fmla="*/ 10 w 2647"/>
                    <a:gd name="T55" fmla="*/ 235 h 348"/>
                    <a:gd name="T56" fmla="*/ 3 w 2647"/>
                    <a:gd name="T57" fmla="*/ 206 h 348"/>
                    <a:gd name="T58" fmla="*/ 0 w 2647"/>
                    <a:gd name="T59" fmla="*/ 175 h 348"/>
                    <a:gd name="T60" fmla="*/ 3 w 2647"/>
                    <a:gd name="T61" fmla="*/ 143 h 348"/>
                    <a:gd name="T62" fmla="*/ 10 w 2647"/>
                    <a:gd name="T63" fmla="*/ 113 h 348"/>
                    <a:gd name="T64" fmla="*/ 23 w 2647"/>
                    <a:gd name="T65" fmla="*/ 86 h 348"/>
                    <a:gd name="T66" fmla="*/ 40 w 2647"/>
                    <a:gd name="T67" fmla="*/ 62 h 348"/>
                    <a:gd name="T68" fmla="*/ 61 w 2647"/>
                    <a:gd name="T69" fmla="*/ 41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2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2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1"/>
                      </a:lnTo>
                      <a:lnTo>
                        <a:pt x="2607" y="62"/>
                      </a:lnTo>
                      <a:lnTo>
                        <a:pt x="2624" y="86"/>
                      </a:lnTo>
                      <a:lnTo>
                        <a:pt x="2636" y="113"/>
                      </a:lnTo>
                      <a:lnTo>
                        <a:pt x="2645" y="143"/>
                      </a:lnTo>
                      <a:lnTo>
                        <a:pt x="2647" y="175"/>
                      </a:lnTo>
                      <a:lnTo>
                        <a:pt x="2645" y="206"/>
                      </a:lnTo>
                      <a:lnTo>
                        <a:pt x="2636" y="235"/>
                      </a:lnTo>
                      <a:lnTo>
                        <a:pt x="2624" y="262"/>
                      </a:lnTo>
                      <a:lnTo>
                        <a:pt x="2607" y="287"/>
                      </a:lnTo>
                      <a:lnTo>
                        <a:pt x="2586" y="307"/>
                      </a:lnTo>
                      <a:lnTo>
                        <a:pt x="2562" y="324"/>
                      </a:lnTo>
                      <a:lnTo>
                        <a:pt x="2535" y="337"/>
                      </a:lnTo>
                      <a:lnTo>
                        <a:pt x="2507" y="346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6"/>
                      </a:lnTo>
                      <a:lnTo>
                        <a:pt x="111" y="337"/>
                      </a:lnTo>
                      <a:lnTo>
                        <a:pt x="85" y="324"/>
                      </a:lnTo>
                      <a:lnTo>
                        <a:pt x="61" y="307"/>
                      </a:lnTo>
                      <a:lnTo>
                        <a:pt x="40" y="287"/>
                      </a:lnTo>
                      <a:lnTo>
                        <a:pt x="23" y="262"/>
                      </a:lnTo>
                      <a:lnTo>
                        <a:pt x="10" y="235"/>
                      </a:lnTo>
                      <a:lnTo>
                        <a:pt x="3" y="206"/>
                      </a:lnTo>
                      <a:lnTo>
                        <a:pt x="0" y="175"/>
                      </a:lnTo>
                      <a:lnTo>
                        <a:pt x="3" y="143"/>
                      </a:lnTo>
                      <a:lnTo>
                        <a:pt x="10" y="113"/>
                      </a:lnTo>
                      <a:lnTo>
                        <a:pt x="23" y="86"/>
                      </a:lnTo>
                      <a:lnTo>
                        <a:pt x="40" y="62"/>
                      </a:lnTo>
                      <a:lnTo>
                        <a:pt x="61" y="41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2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4" name="Freeform 9">
                  <a:extLst>
                    <a:ext uri="{FF2B5EF4-FFF2-40B4-BE49-F238E27FC236}">
                      <a16:creationId xmlns:a16="http://schemas.microsoft.com/office/drawing/2014/main" id="{591A89C0-C1A9-4BD9-8E9A-E529B90E5C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01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3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5 h 467"/>
                    <a:gd name="T10" fmla="*/ 395 w 462"/>
                    <a:gd name="T11" fmla="*/ 68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59 h 467"/>
                    <a:gd name="T18" fmla="*/ 458 w 462"/>
                    <a:gd name="T19" fmla="*/ 196 h 467"/>
                    <a:gd name="T20" fmla="*/ 462 w 462"/>
                    <a:gd name="T21" fmla="*/ 234 h 467"/>
                    <a:gd name="T22" fmla="*/ 458 w 462"/>
                    <a:gd name="T23" fmla="*/ 271 h 467"/>
                    <a:gd name="T24" fmla="*/ 450 w 462"/>
                    <a:gd name="T25" fmla="*/ 308 h 467"/>
                    <a:gd name="T26" fmla="*/ 436 w 462"/>
                    <a:gd name="T27" fmla="*/ 341 h 467"/>
                    <a:gd name="T28" fmla="*/ 417 w 462"/>
                    <a:gd name="T29" fmla="*/ 371 h 467"/>
                    <a:gd name="T30" fmla="*/ 395 w 462"/>
                    <a:gd name="T31" fmla="*/ 399 h 467"/>
                    <a:gd name="T32" fmla="*/ 367 w 462"/>
                    <a:gd name="T33" fmla="*/ 422 h 467"/>
                    <a:gd name="T34" fmla="*/ 337 w 462"/>
                    <a:gd name="T35" fmla="*/ 441 h 467"/>
                    <a:gd name="T36" fmla="*/ 304 w 462"/>
                    <a:gd name="T37" fmla="*/ 455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5 h 467"/>
                    <a:gd name="T46" fmla="*/ 124 w 462"/>
                    <a:gd name="T47" fmla="*/ 441 h 467"/>
                    <a:gd name="T48" fmla="*/ 95 w 462"/>
                    <a:gd name="T49" fmla="*/ 422 h 467"/>
                    <a:gd name="T50" fmla="*/ 68 w 462"/>
                    <a:gd name="T51" fmla="*/ 399 h 467"/>
                    <a:gd name="T52" fmla="*/ 45 w 462"/>
                    <a:gd name="T53" fmla="*/ 371 h 467"/>
                    <a:gd name="T54" fmla="*/ 26 w 462"/>
                    <a:gd name="T55" fmla="*/ 341 h 467"/>
                    <a:gd name="T56" fmla="*/ 12 w 462"/>
                    <a:gd name="T57" fmla="*/ 308 h 467"/>
                    <a:gd name="T58" fmla="*/ 3 w 462"/>
                    <a:gd name="T59" fmla="*/ 271 h 467"/>
                    <a:gd name="T60" fmla="*/ 0 w 462"/>
                    <a:gd name="T61" fmla="*/ 234 h 467"/>
                    <a:gd name="T62" fmla="*/ 3 w 462"/>
                    <a:gd name="T63" fmla="*/ 196 h 467"/>
                    <a:gd name="T64" fmla="*/ 12 w 462"/>
                    <a:gd name="T65" fmla="*/ 159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8 h 467"/>
                    <a:gd name="T72" fmla="*/ 95 w 462"/>
                    <a:gd name="T73" fmla="*/ 45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3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3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5"/>
                      </a:lnTo>
                      <a:lnTo>
                        <a:pt x="395" y="68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59"/>
                      </a:lnTo>
                      <a:lnTo>
                        <a:pt x="458" y="196"/>
                      </a:lnTo>
                      <a:lnTo>
                        <a:pt x="462" y="234"/>
                      </a:lnTo>
                      <a:lnTo>
                        <a:pt x="458" y="271"/>
                      </a:lnTo>
                      <a:lnTo>
                        <a:pt x="450" y="308"/>
                      </a:lnTo>
                      <a:lnTo>
                        <a:pt x="436" y="341"/>
                      </a:lnTo>
                      <a:lnTo>
                        <a:pt x="417" y="371"/>
                      </a:lnTo>
                      <a:lnTo>
                        <a:pt x="395" y="399"/>
                      </a:lnTo>
                      <a:lnTo>
                        <a:pt x="367" y="422"/>
                      </a:lnTo>
                      <a:lnTo>
                        <a:pt x="337" y="441"/>
                      </a:lnTo>
                      <a:lnTo>
                        <a:pt x="304" y="455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5"/>
                      </a:lnTo>
                      <a:lnTo>
                        <a:pt x="124" y="441"/>
                      </a:lnTo>
                      <a:lnTo>
                        <a:pt x="95" y="422"/>
                      </a:lnTo>
                      <a:lnTo>
                        <a:pt x="68" y="399"/>
                      </a:lnTo>
                      <a:lnTo>
                        <a:pt x="45" y="371"/>
                      </a:lnTo>
                      <a:lnTo>
                        <a:pt x="26" y="341"/>
                      </a:lnTo>
                      <a:lnTo>
                        <a:pt x="12" y="308"/>
                      </a:lnTo>
                      <a:lnTo>
                        <a:pt x="3" y="271"/>
                      </a:lnTo>
                      <a:lnTo>
                        <a:pt x="0" y="234"/>
                      </a:lnTo>
                      <a:lnTo>
                        <a:pt x="3" y="196"/>
                      </a:lnTo>
                      <a:lnTo>
                        <a:pt x="12" y="159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8"/>
                      </a:lnTo>
                      <a:lnTo>
                        <a:pt x="95" y="45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3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5" name="Freeform 10">
                  <a:extLst>
                    <a:ext uri="{FF2B5EF4-FFF2-40B4-BE49-F238E27FC236}">
                      <a16:creationId xmlns:a16="http://schemas.microsoft.com/office/drawing/2014/main" id="{5BE32EE4-D845-4E50-BC33-16F26D4951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13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4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6 h 467"/>
                    <a:gd name="T10" fmla="*/ 395 w 462"/>
                    <a:gd name="T11" fmla="*/ 69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61 h 467"/>
                    <a:gd name="T18" fmla="*/ 458 w 462"/>
                    <a:gd name="T19" fmla="*/ 196 h 467"/>
                    <a:gd name="T20" fmla="*/ 462 w 462"/>
                    <a:gd name="T21" fmla="*/ 234 h 467"/>
                    <a:gd name="T22" fmla="*/ 458 w 462"/>
                    <a:gd name="T23" fmla="*/ 272 h 467"/>
                    <a:gd name="T24" fmla="*/ 450 w 462"/>
                    <a:gd name="T25" fmla="*/ 308 h 467"/>
                    <a:gd name="T26" fmla="*/ 436 w 462"/>
                    <a:gd name="T27" fmla="*/ 342 h 467"/>
                    <a:gd name="T28" fmla="*/ 417 w 462"/>
                    <a:gd name="T29" fmla="*/ 372 h 467"/>
                    <a:gd name="T30" fmla="*/ 395 w 462"/>
                    <a:gd name="T31" fmla="*/ 400 h 467"/>
                    <a:gd name="T32" fmla="*/ 367 w 462"/>
                    <a:gd name="T33" fmla="*/ 422 h 467"/>
                    <a:gd name="T34" fmla="*/ 337 w 462"/>
                    <a:gd name="T35" fmla="*/ 442 h 467"/>
                    <a:gd name="T36" fmla="*/ 304 w 462"/>
                    <a:gd name="T37" fmla="*/ 456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6 h 467"/>
                    <a:gd name="T46" fmla="*/ 124 w 462"/>
                    <a:gd name="T47" fmla="*/ 442 h 467"/>
                    <a:gd name="T48" fmla="*/ 95 w 462"/>
                    <a:gd name="T49" fmla="*/ 422 h 467"/>
                    <a:gd name="T50" fmla="*/ 68 w 462"/>
                    <a:gd name="T51" fmla="*/ 400 h 467"/>
                    <a:gd name="T52" fmla="*/ 45 w 462"/>
                    <a:gd name="T53" fmla="*/ 372 h 467"/>
                    <a:gd name="T54" fmla="*/ 26 w 462"/>
                    <a:gd name="T55" fmla="*/ 342 h 467"/>
                    <a:gd name="T56" fmla="*/ 12 w 462"/>
                    <a:gd name="T57" fmla="*/ 308 h 467"/>
                    <a:gd name="T58" fmla="*/ 3 w 462"/>
                    <a:gd name="T59" fmla="*/ 272 h 467"/>
                    <a:gd name="T60" fmla="*/ 0 w 462"/>
                    <a:gd name="T61" fmla="*/ 234 h 467"/>
                    <a:gd name="T62" fmla="*/ 3 w 462"/>
                    <a:gd name="T63" fmla="*/ 196 h 467"/>
                    <a:gd name="T64" fmla="*/ 12 w 462"/>
                    <a:gd name="T65" fmla="*/ 161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9 h 467"/>
                    <a:gd name="T72" fmla="*/ 95 w 462"/>
                    <a:gd name="T73" fmla="*/ 46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4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4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6"/>
                      </a:lnTo>
                      <a:lnTo>
                        <a:pt x="395" y="69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61"/>
                      </a:lnTo>
                      <a:lnTo>
                        <a:pt x="458" y="196"/>
                      </a:lnTo>
                      <a:lnTo>
                        <a:pt x="462" y="234"/>
                      </a:lnTo>
                      <a:lnTo>
                        <a:pt x="458" y="272"/>
                      </a:lnTo>
                      <a:lnTo>
                        <a:pt x="450" y="308"/>
                      </a:lnTo>
                      <a:lnTo>
                        <a:pt x="436" y="342"/>
                      </a:lnTo>
                      <a:lnTo>
                        <a:pt x="417" y="372"/>
                      </a:lnTo>
                      <a:lnTo>
                        <a:pt x="395" y="400"/>
                      </a:lnTo>
                      <a:lnTo>
                        <a:pt x="367" y="422"/>
                      </a:lnTo>
                      <a:lnTo>
                        <a:pt x="337" y="442"/>
                      </a:lnTo>
                      <a:lnTo>
                        <a:pt x="304" y="456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6"/>
                      </a:lnTo>
                      <a:lnTo>
                        <a:pt x="124" y="442"/>
                      </a:lnTo>
                      <a:lnTo>
                        <a:pt x="95" y="422"/>
                      </a:lnTo>
                      <a:lnTo>
                        <a:pt x="68" y="400"/>
                      </a:lnTo>
                      <a:lnTo>
                        <a:pt x="45" y="372"/>
                      </a:lnTo>
                      <a:lnTo>
                        <a:pt x="26" y="342"/>
                      </a:lnTo>
                      <a:lnTo>
                        <a:pt x="12" y="308"/>
                      </a:lnTo>
                      <a:lnTo>
                        <a:pt x="3" y="272"/>
                      </a:lnTo>
                      <a:lnTo>
                        <a:pt x="0" y="234"/>
                      </a:lnTo>
                      <a:lnTo>
                        <a:pt x="3" y="196"/>
                      </a:lnTo>
                      <a:lnTo>
                        <a:pt x="12" y="161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9"/>
                      </a:lnTo>
                      <a:lnTo>
                        <a:pt x="95" y="46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4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" name="Freeform 11">
                  <a:extLst>
                    <a:ext uri="{FF2B5EF4-FFF2-40B4-BE49-F238E27FC236}">
                      <a16:creationId xmlns:a16="http://schemas.microsoft.com/office/drawing/2014/main" id="{D1565211-A394-4FE1-A5B7-9F23C8C578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25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3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5 h 467"/>
                    <a:gd name="T10" fmla="*/ 395 w 462"/>
                    <a:gd name="T11" fmla="*/ 69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60 h 467"/>
                    <a:gd name="T18" fmla="*/ 458 w 462"/>
                    <a:gd name="T19" fmla="*/ 196 h 467"/>
                    <a:gd name="T20" fmla="*/ 462 w 462"/>
                    <a:gd name="T21" fmla="*/ 233 h 467"/>
                    <a:gd name="T22" fmla="*/ 458 w 462"/>
                    <a:gd name="T23" fmla="*/ 271 h 467"/>
                    <a:gd name="T24" fmla="*/ 450 w 462"/>
                    <a:gd name="T25" fmla="*/ 308 h 467"/>
                    <a:gd name="T26" fmla="*/ 436 w 462"/>
                    <a:gd name="T27" fmla="*/ 341 h 467"/>
                    <a:gd name="T28" fmla="*/ 417 w 462"/>
                    <a:gd name="T29" fmla="*/ 371 h 467"/>
                    <a:gd name="T30" fmla="*/ 395 w 462"/>
                    <a:gd name="T31" fmla="*/ 399 h 467"/>
                    <a:gd name="T32" fmla="*/ 367 w 462"/>
                    <a:gd name="T33" fmla="*/ 422 h 467"/>
                    <a:gd name="T34" fmla="*/ 337 w 462"/>
                    <a:gd name="T35" fmla="*/ 441 h 467"/>
                    <a:gd name="T36" fmla="*/ 304 w 462"/>
                    <a:gd name="T37" fmla="*/ 455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5 h 467"/>
                    <a:gd name="T46" fmla="*/ 124 w 462"/>
                    <a:gd name="T47" fmla="*/ 441 h 467"/>
                    <a:gd name="T48" fmla="*/ 95 w 462"/>
                    <a:gd name="T49" fmla="*/ 422 h 467"/>
                    <a:gd name="T50" fmla="*/ 68 w 462"/>
                    <a:gd name="T51" fmla="*/ 399 h 467"/>
                    <a:gd name="T52" fmla="*/ 45 w 462"/>
                    <a:gd name="T53" fmla="*/ 371 h 467"/>
                    <a:gd name="T54" fmla="*/ 26 w 462"/>
                    <a:gd name="T55" fmla="*/ 341 h 467"/>
                    <a:gd name="T56" fmla="*/ 12 w 462"/>
                    <a:gd name="T57" fmla="*/ 308 h 467"/>
                    <a:gd name="T58" fmla="*/ 3 w 462"/>
                    <a:gd name="T59" fmla="*/ 271 h 467"/>
                    <a:gd name="T60" fmla="*/ 0 w 462"/>
                    <a:gd name="T61" fmla="*/ 233 h 467"/>
                    <a:gd name="T62" fmla="*/ 3 w 462"/>
                    <a:gd name="T63" fmla="*/ 196 h 467"/>
                    <a:gd name="T64" fmla="*/ 12 w 462"/>
                    <a:gd name="T65" fmla="*/ 160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9 h 467"/>
                    <a:gd name="T72" fmla="*/ 95 w 462"/>
                    <a:gd name="T73" fmla="*/ 45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3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3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5"/>
                      </a:lnTo>
                      <a:lnTo>
                        <a:pt x="395" y="69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60"/>
                      </a:lnTo>
                      <a:lnTo>
                        <a:pt x="458" y="196"/>
                      </a:lnTo>
                      <a:lnTo>
                        <a:pt x="462" y="233"/>
                      </a:lnTo>
                      <a:lnTo>
                        <a:pt x="458" y="271"/>
                      </a:lnTo>
                      <a:lnTo>
                        <a:pt x="450" y="308"/>
                      </a:lnTo>
                      <a:lnTo>
                        <a:pt x="436" y="341"/>
                      </a:lnTo>
                      <a:lnTo>
                        <a:pt x="417" y="371"/>
                      </a:lnTo>
                      <a:lnTo>
                        <a:pt x="395" y="399"/>
                      </a:lnTo>
                      <a:lnTo>
                        <a:pt x="367" y="422"/>
                      </a:lnTo>
                      <a:lnTo>
                        <a:pt x="337" y="441"/>
                      </a:lnTo>
                      <a:lnTo>
                        <a:pt x="304" y="455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5"/>
                      </a:lnTo>
                      <a:lnTo>
                        <a:pt x="124" y="441"/>
                      </a:lnTo>
                      <a:lnTo>
                        <a:pt x="95" y="422"/>
                      </a:lnTo>
                      <a:lnTo>
                        <a:pt x="68" y="399"/>
                      </a:lnTo>
                      <a:lnTo>
                        <a:pt x="45" y="371"/>
                      </a:lnTo>
                      <a:lnTo>
                        <a:pt x="26" y="341"/>
                      </a:lnTo>
                      <a:lnTo>
                        <a:pt x="12" y="308"/>
                      </a:lnTo>
                      <a:lnTo>
                        <a:pt x="3" y="271"/>
                      </a:lnTo>
                      <a:lnTo>
                        <a:pt x="0" y="233"/>
                      </a:lnTo>
                      <a:lnTo>
                        <a:pt x="3" y="196"/>
                      </a:lnTo>
                      <a:lnTo>
                        <a:pt x="12" y="160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9"/>
                      </a:lnTo>
                      <a:lnTo>
                        <a:pt x="95" y="45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3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4" name="직사각형 13">
                <a:extLst>
                  <a:ext uri="{FF2B5EF4-FFF2-40B4-BE49-F238E27FC236}">
                    <a16:creationId xmlns:a16="http://schemas.microsoft.com/office/drawing/2014/main" id="{C3B9092D-E44A-40E3-9F88-771FF6705EED}"/>
                  </a:ext>
                </a:extLst>
              </p:cNvPr>
              <p:cNvSpPr/>
              <p:nvPr/>
            </p:nvSpPr>
            <p:spPr>
              <a:xfrm>
                <a:off x="10271380" y="6363628"/>
                <a:ext cx="517269" cy="215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altLang="ko-KR" sz="8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21/</a:t>
                </a:r>
                <a:r>
                  <a:rPr lang="en-US" altLang="ko-KR" sz="4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35p</a:t>
                </a:r>
                <a:endParaRPr lang="ko-KR" altLang="en-US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15" name="사각형: 둥근 모서리 14">
                <a:extLst>
                  <a:ext uri="{FF2B5EF4-FFF2-40B4-BE49-F238E27FC236}">
                    <a16:creationId xmlns:a16="http://schemas.microsoft.com/office/drawing/2014/main" id="{D6674BFF-B201-48B7-A1C7-369BEAF3394A}"/>
                  </a:ext>
                </a:extLst>
              </p:cNvPr>
              <p:cNvSpPr/>
              <p:nvPr/>
            </p:nvSpPr>
            <p:spPr>
              <a:xfrm>
                <a:off x="322851" y="6382534"/>
                <a:ext cx="282121" cy="189276"/>
              </a:xfrm>
              <a:prstGeom prst="roundRect">
                <a:avLst/>
              </a:prstGeom>
              <a:blipFill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직사각형 15">
                <a:extLst>
                  <a:ext uri="{FF2B5EF4-FFF2-40B4-BE49-F238E27FC236}">
                    <a16:creationId xmlns:a16="http://schemas.microsoft.com/office/drawing/2014/main" id="{A8BCB40F-92A3-4A3B-A209-B6CDF965D185}"/>
                  </a:ext>
                </a:extLst>
              </p:cNvPr>
              <p:cNvSpPr/>
              <p:nvPr/>
            </p:nvSpPr>
            <p:spPr>
              <a:xfrm>
                <a:off x="616416" y="6338085"/>
                <a:ext cx="810027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altLang="ko-KR" sz="700" b="1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BTS</a:t>
                </a:r>
                <a:r>
                  <a:rPr lang="en-US" altLang="ko-KR" sz="7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 Butter</a:t>
                </a:r>
              </a:p>
              <a:p>
                <a:pPr>
                  <a:defRPr/>
                </a:pPr>
                <a:r>
                  <a:rPr lang="en-US" altLang="ko-KR" sz="4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2021. 05. 21</a:t>
                </a:r>
                <a:endParaRPr lang="ko-KR" altLang="en-US" sz="110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17" name="Freeform 9">
                <a:extLst>
                  <a:ext uri="{FF2B5EF4-FFF2-40B4-BE49-F238E27FC236}">
                    <a16:creationId xmlns:a16="http://schemas.microsoft.com/office/drawing/2014/main" id="{7694AE0B-F771-4778-8F1E-3DF81724EAF7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11541987" y="6425291"/>
                <a:ext cx="82490" cy="108861"/>
              </a:xfrm>
              <a:custGeom>
                <a:avLst/>
                <a:gdLst>
                  <a:gd name="T0" fmla="*/ 1093 w 9310"/>
                  <a:gd name="T1" fmla="*/ 12245 h 12286"/>
                  <a:gd name="T2" fmla="*/ 582 w 9310"/>
                  <a:gd name="T3" fmla="*/ 12007 h 12286"/>
                  <a:gd name="T4" fmla="*/ 279 w 9310"/>
                  <a:gd name="T5" fmla="*/ 11710 h 12286"/>
                  <a:gd name="T6" fmla="*/ 42 w 9310"/>
                  <a:gd name="T7" fmla="*/ 11209 h 12286"/>
                  <a:gd name="T8" fmla="*/ 0 w 9310"/>
                  <a:gd name="T9" fmla="*/ 1919 h 12286"/>
                  <a:gd name="T10" fmla="*/ 117 w 9310"/>
                  <a:gd name="T11" fmla="*/ 1260 h 12286"/>
                  <a:gd name="T12" fmla="*/ 498 w 9310"/>
                  <a:gd name="T13" fmla="*/ 629 h 12286"/>
                  <a:gd name="T14" fmla="*/ 1088 w 9310"/>
                  <a:gd name="T15" fmla="*/ 189 h 12286"/>
                  <a:gd name="T16" fmla="*/ 1821 w 9310"/>
                  <a:gd name="T17" fmla="*/ 1 h 12286"/>
                  <a:gd name="T18" fmla="*/ 7682 w 9310"/>
                  <a:gd name="T19" fmla="*/ 22 h 12286"/>
                  <a:gd name="T20" fmla="*/ 8385 w 9310"/>
                  <a:gd name="T21" fmla="*/ 278 h 12286"/>
                  <a:gd name="T22" fmla="*/ 8929 w 9310"/>
                  <a:gd name="T23" fmla="*/ 772 h 12286"/>
                  <a:gd name="T24" fmla="*/ 9250 w 9310"/>
                  <a:gd name="T25" fmla="*/ 1440 h 12286"/>
                  <a:gd name="T26" fmla="*/ 9310 w 9310"/>
                  <a:gd name="T27" fmla="*/ 8471 h 12286"/>
                  <a:gd name="T28" fmla="*/ 9201 w 9310"/>
                  <a:gd name="T29" fmla="*/ 8777 h 12286"/>
                  <a:gd name="T30" fmla="*/ 8880 w 9310"/>
                  <a:gd name="T31" fmla="*/ 8949 h 12286"/>
                  <a:gd name="T32" fmla="*/ 8601 w 9310"/>
                  <a:gd name="T33" fmla="*/ 8894 h 12286"/>
                  <a:gd name="T34" fmla="*/ 8370 w 9310"/>
                  <a:gd name="T35" fmla="*/ 8615 h 12286"/>
                  <a:gd name="T36" fmla="*/ 8349 w 9310"/>
                  <a:gd name="T37" fmla="*/ 1870 h 12286"/>
                  <a:gd name="T38" fmla="*/ 8255 w 9310"/>
                  <a:gd name="T39" fmla="*/ 1503 h 12286"/>
                  <a:gd name="T40" fmla="*/ 8035 w 9310"/>
                  <a:gd name="T41" fmla="*/ 1209 h 12286"/>
                  <a:gd name="T42" fmla="*/ 7720 w 9310"/>
                  <a:gd name="T43" fmla="*/ 1018 h 12286"/>
                  <a:gd name="T44" fmla="*/ 7390 w 9310"/>
                  <a:gd name="T45" fmla="*/ 960 h 12286"/>
                  <a:gd name="T46" fmla="*/ 1680 w 9310"/>
                  <a:gd name="T47" fmla="*/ 989 h 12286"/>
                  <a:gd name="T48" fmla="*/ 1346 w 9310"/>
                  <a:gd name="T49" fmla="*/ 1150 h 12286"/>
                  <a:gd name="T50" fmla="*/ 1098 w 9310"/>
                  <a:gd name="T51" fmla="*/ 1423 h 12286"/>
                  <a:gd name="T52" fmla="*/ 970 w 9310"/>
                  <a:gd name="T53" fmla="*/ 1774 h 12286"/>
                  <a:gd name="T54" fmla="*/ 962 w 9310"/>
                  <a:gd name="T55" fmla="*/ 10904 h 12286"/>
                  <a:gd name="T56" fmla="*/ 1091 w 9310"/>
                  <a:gd name="T57" fmla="*/ 11185 h 12286"/>
                  <a:gd name="T58" fmla="*/ 1405 w 9310"/>
                  <a:gd name="T59" fmla="*/ 11326 h 12286"/>
                  <a:gd name="T60" fmla="*/ 1677 w 9310"/>
                  <a:gd name="T61" fmla="*/ 11273 h 12286"/>
                  <a:gd name="T62" fmla="*/ 4346 w 9310"/>
                  <a:gd name="T63" fmla="*/ 8559 h 12286"/>
                  <a:gd name="T64" fmla="*/ 4655 w 9310"/>
                  <a:gd name="T65" fmla="*/ 8448 h 12286"/>
                  <a:gd name="T66" fmla="*/ 4964 w 9310"/>
                  <a:gd name="T67" fmla="*/ 8559 h 12286"/>
                  <a:gd name="T68" fmla="*/ 7633 w 9310"/>
                  <a:gd name="T69" fmla="*/ 11273 h 12286"/>
                  <a:gd name="T70" fmla="*/ 7902 w 9310"/>
                  <a:gd name="T71" fmla="*/ 11326 h 12286"/>
                  <a:gd name="T72" fmla="*/ 8215 w 9310"/>
                  <a:gd name="T73" fmla="*/ 11182 h 12286"/>
                  <a:gd name="T74" fmla="*/ 8349 w 9310"/>
                  <a:gd name="T75" fmla="*/ 10897 h 12286"/>
                  <a:gd name="T76" fmla="*/ 8408 w 9310"/>
                  <a:gd name="T77" fmla="*/ 10618 h 12286"/>
                  <a:gd name="T78" fmla="*/ 8687 w 9310"/>
                  <a:gd name="T79" fmla="*/ 10387 h 12286"/>
                  <a:gd name="T80" fmla="*/ 8974 w 9310"/>
                  <a:gd name="T81" fmla="*/ 10387 h 12286"/>
                  <a:gd name="T82" fmla="*/ 9253 w 9310"/>
                  <a:gd name="T83" fmla="*/ 10618 h 12286"/>
                  <a:gd name="T84" fmla="*/ 9309 w 9310"/>
                  <a:gd name="T85" fmla="*/ 10920 h 12286"/>
                  <a:gd name="T86" fmla="*/ 9174 w 9310"/>
                  <a:gd name="T87" fmla="*/ 11466 h 12286"/>
                  <a:gd name="T88" fmla="*/ 8890 w 9310"/>
                  <a:gd name="T89" fmla="*/ 11865 h 12286"/>
                  <a:gd name="T90" fmla="*/ 8474 w 9310"/>
                  <a:gd name="T91" fmla="*/ 12151 h 12286"/>
                  <a:gd name="T92" fmla="*/ 7913 w 9310"/>
                  <a:gd name="T93" fmla="*/ 12286 h 12286"/>
                  <a:gd name="T94" fmla="*/ 7489 w 9310"/>
                  <a:gd name="T95" fmla="*/ 12242 h 12286"/>
                  <a:gd name="T96" fmla="*/ 6997 w 9310"/>
                  <a:gd name="T97" fmla="*/ 12001 h 12286"/>
                  <a:gd name="T98" fmla="*/ 2472 w 9310"/>
                  <a:gd name="T99" fmla="*/ 11859 h 12286"/>
                  <a:gd name="T100" fmla="*/ 2080 w 9310"/>
                  <a:gd name="T101" fmla="*/ 12145 h 12286"/>
                  <a:gd name="T102" fmla="*/ 1545 w 9310"/>
                  <a:gd name="T103" fmla="*/ 12285 h 12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310" h="12286">
                    <a:moveTo>
                      <a:pt x="1447" y="12286"/>
                    </a:moveTo>
                    <a:lnTo>
                      <a:pt x="1375" y="12286"/>
                    </a:lnTo>
                    <a:lnTo>
                      <a:pt x="1232" y="12272"/>
                    </a:lnTo>
                    <a:lnTo>
                      <a:pt x="1093" y="12245"/>
                    </a:lnTo>
                    <a:lnTo>
                      <a:pt x="957" y="12203"/>
                    </a:lnTo>
                    <a:lnTo>
                      <a:pt x="826" y="12150"/>
                    </a:lnTo>
                    <a:lnTo>
                      <a:pt x="700" y="12085"/>
                    </a:lnTo>
                    <a:lnTo>
                      <a:pt x="582" y="12007"/>
                    </a:lnTo>
                    <a:lnTo>
                      <a:pt x="471" y="11918"/>
                    </a:lnTo>
                    <a:lnTo>
                      <a:pt x="419" y="11869"/>
                    </a:lnTo>
                    <a:lnTo>
                      <a:pt x="370" y="11818"/>
                    </a:lnTo>
                    <a:lnTo>
                      <a:pt x="279" y="11710"/>
                    </a:lnTo>
                    <a:lnTo>
                      <a:pt x="202" y="11595"/>
                    </a:lnTo>
                    <a:lnTo>
                      <a:pt x="135" y="11471"/>
                    </a:lnTo>
                    <a:lnTo>
                      <a:pt x="82" y="11343"/>
                    </a:lnTo>
                    <a:lnTo>
                      <a:pt x="42" y="11209"/>
                    </a:lnTo>
                    <a:lnTo>
                      <a:pt x="14" y="11070"/>
                    </a:lnTo>
                    <a:lnTo>
                      <a:pt x="1" y="10927"/>
                    </a:lnTo>
                    <a:lnTo>
                      <a:pt x="0" y="10855"/>
                    </a:lnTo>
                    <a:lnTo>
                      <a:pt x="0" y="1919"/>
                    </a:lnTo>
                    <a:lnTo>
                      <a:pt x="1" y="1821"/>
                    </a:lnTo>
                    <a:lnTo>
                      <a:pt x="22" y="1627"/>
                    </a:lnTo>
                    <a:lnTo>
                      <a:pt x="60" y="1440"/>
                    </a:lnTo>
                    <a:lnTo>
                      <a:pt x="117" y="1260"/>
                    </a:lnTo>
                    <a:lnTo>
                      <a:pt x="189" y="1089"/>
                    </a:lnTo>
                    <a:lnTo>
                      <a:pt x="278" y="924"/>
                    </a:lnTo>
                    <a:lnTo>
                      <a:pt x="382" y="772"/>
                    </a:lnTo>
                    <a:lnTo>
                      <a:pt x="498" y="629"/>
                    </a:lnTo>
                    <a:lnTo>
                      <a:pt x="629" y="498"/>
                    </a:lnTo>
                    <a:lnTo>
                      <a:pt x="772" y="382"/>
                    </a:lnTo>
                    <a:lnTo>
                      <a:pt x="924" y="278"/>
                    </a:lnTo>
                    <a:lnTo>
                      <a:pt x="1088" y="189"/>
                    </a:lnTo>
                    <a:lnTo>
                      <a:pt x="1260" y="117"/>
                    </a:lnTo>
                    <a:lnTo>
                      <a:pt x="1440" y="60"/>
                    </a:lnTo>
                    <a:lnTo>
                      <a:pt x="1627" y="22"/>
                    </a:lnTo>
                    <a:lnTo>
                      <a:pt x="1821" y="1"/>
                    </a:lnTo>
                    <a:lnTo>
                      <a:pt x="1919" y="0"/>
                    </a:lnTo>
                    <a:lnTo>
                      <a:pt x="7390" y="0"/>
                    </a:lnTo>
                    <a:lnTo>
                      <a:pt x="7489" y="1"/>
                    </a:lnTo>
                    <a:lnTo>
                      <a:pt x="7682" y="22"/>
                    </a:lnTo>
                    <a:lnTo>
                      <a:pt x="7869" y="60"/>
                    </a:lnTo>
                    <a:lnTo>
                      <a:pt x="8049" y="117"/>
                    </a:lnTo>
                    <a:lnTo>
                      <a:pt x="8222" y="189"/>
                    </a:lnTo>
                    <a:lnTo>
                      <a:pt x="8385" y="278"/>
                    </a:lnTo>
                    <a:lnTo>
                      <a:pt x="8539" y="382"/>
                    </a:lnTo>
                    <a:lnTo>
                      <a:pt x="8681" y="498"/>
                    </a:lnTo>
                    <a:lnTo>
                      <a:pt x="8811" y="629"/>
                    </a:lnTo>
                    <a:lnTo>
                      <a:pt x="8929" y="772"/>
                    </a:lnTo>
                    <a:lnTo>
                      <a:pt x="9033" y="924"/>
                    </a:lnTo>
                    <a:lnTo>
                      <a:pt x="9120" y="1089"/>
                    </a:lnTo>
                    <a:lnTo>
                      <a:pt x="9194" y="1260"/>
                    </a:lnTo>
                    <a:lnTo>
                      <a:pt x="9250" y="1440"/>
                    </a:lnTo>
                    <a:lnTo>
                      <a:pt x="9289" y="1627"/>
                    </a:lnTo>
                    <a:lnTo>
                      <a:pt x="9308" y="1821"/>
                    </a:lnTo>
                    <a:lnTo>
                      <a:pt x="9310" y="1919"/>
                    </a:lnTo>
                    <a:lnTo>
                      <a:pt x="9310" y="8471"/>
                    </a:lnTo>
                    <a:lnTo>
                      <a:pt x="9308" y="8521"/>
                    </a:lnTo>
                    <a:lnTo>
                      <a:pt x="9289" y="8615"/>
                    </a:lnTo>
                    <a:lnTo>
                      <a:pt x="9253" y="8700"/>
                    </a:lnTo>
                    <a:lnTo>
                      <a:pt x="9201" y="8777"/>
                    </a:lnTo>
                    <a:lnTo>
                      <a:pt x="9136" y="8842"/>
                    </a:lnTo>
                    <a:lnTo>
                      <a:pt x="9058" y="8894"/>
                    </a:lnTo>
                    <a:lnTo>
                      <a:pt x="8974" y="8930"/>
                    </a:lnTo>
                    <a:lnTo>
                      <a:pt x="8880" y="8949"/>
                    </a:lnTo>
                    <a:lnTo>
                      <a:pt x="8830" y="8952"/>
                    </a:lnTo>
                    <a:lnTo>
                      <a:pt x="8781" y="8949"/>
                    </a:lnTo>
                    <a:lnTo>
                      <a:pt x="8687" y="8930"/>
                    </a:lnTo>
                    <a:lnTo>
                      <a:pt x="8601" y="8894"/>
                    </a:lnTo>
                    <a:lnTo>
                      <a:pt x="8524" y="8842"/>
                    </a:lnTo>
                    <a:lnTo>
                      <a:pt x="8460" y="8777"/>
                    </a:lnTo>
                    <a:lnTo>
                      <a:pt x="8408" y="8700"/>
                    </a:lnTo>
                    <a:lnTo>
                      <a:pt x="8370" y="8615"/>
                    </a:lnTo>
                    <a:lnTo>
                      <a:pt x="8352" y="8521"/>
                    </a:lnTo>
                    <a:lnTo>
                      <a:pt x="8350" y="8471"/>
                    </a:lnTo>
                    <a:lnTo>
                      <a:pt x="8350" y="1919"/>
                    </a:lnTo>
                    <a:lnTo>
                      <a:pt x="8349" y="1870"/>
                    </a:lnTo>
                    <a:lnTo>
                      <a:pt x="8340" y="1774"/>
                    </a:lnTo>
                    <a:lnTo>
                      <a:pt x="8320" y="1680"/>
                    </a:lnTo>
                    <a:lnTo>
                      <a:pt x="8293" y="1590"/>
                    </a:lnTo>
                    <a:lnTo>
                      <a:pt x="8255" y="1503"/>
                    </a:lnTo>
                    <a:lnTo>
                      <a:pt x="8211" y="1423"/>
                    </a:lnTo>
                    <a:lnTo>
                      <a:pt x="8160" y="1346"/>
                    </a:lnTo>
                    <a:lnTo>
                      <a:pt x="8101" y="1274"/>
                    </a:lnTo>
                    <a:lnTo>
                      <a:pt x="8035" y="1209"/>
                    </a:lnTo>
                    <a:lnTo>
                      <a:pt x="7964" y="1150"/>
                    </a:lnTo>
                    <a:lnTo>
                      <a:pt x="7888" y="1099"/>
                    </a:lnTo>
                    <a:lnTo>
                      <a:pt x="7806" y="1054"/>
                    </a:lnTo>
                    <a:lnTo>
                      <a:pt x="7720" y="1018"/>
                    </a:lnTo>
                    <a:lnTo>
                      <a:pt x="7630" y="989"/>
                    </a:lnTo>
                    <a:lnTo>
                      <a:pt x="7537" y="970"/>
                    </a:lnTo>
                    <a:lnTo>
                      <a:pt x="7440" y="960"/>
                    </a:lnTo>
                    <a:lnTo>
                      <a:pt x="7390" y="960"/>
                    </a:lnTo>
                    <a:lnTo>
                      <a:pt x="1919" y="960"/>
                    </a:lnTo>
                    <a:lnTo>
                      <a:pt x="1870" y="960"/>
                    </a:lnTo>
                    <a:lnTo>
                      <a:pt x="1774" y="970"/>
                    </a:lnTo>
                    <a:lnTo>
                      <a:pt x="1680" y="989"/>
                    </a:lnTo>
                    <a:lnTo>
                      <a:pt x="1589" y="1018"/>
                    </a:lnTo>
                    <a:lnTo>
                      <a:pt x="1503" y="1054"/>
                    </a:lnTo>
                    <a:lnTo>
                      <a:pt x="1422" y="1099"/>
                    </a:lnTo>
                    <a:lnTo>
                      <a:pt x="1346" y="1150"/>
                    </a:lnTo>
                    <a:lnTo>
                      <a:pt x="1274" y="1209"/>
                    </a:lnTo>
                    <a:lnTo>
                      <a:pt x="1209" y="1274"/>
                    </a:lnTo>
                    <a:lnTo>
                      <a:pt x="1150" y="1346"/>
                    </a:lnTo>
                    <a:lnTo>
                      <a:pt x="1098" y="1423"/>
                    </a:lnTo>
                    <a:lnTo>
                      <a:pt x="1054" y="1503"/>
                    </a:lnTo>
                    <a:lnTo>
                      <a:pt x="1018" y="1590"/>
                    </a:lnTo>
                    <a:lnTo>
                      <a:pt x="989" y="1680"/>
                    </a:lnTo>
                    <a:lnTo>
                      <a:pt x="970" y="1774"/>
                    </a:lnTo>
                    <a:lnTo>
                      <a:pt x="960" y="1870"/>
                    </a:lnTo>
                    <a:lnTo>
                      <a:pt x="960" y="1919"/>
                    </a:lnTo>
                    <a:lnTo>
                      <a:pt x="960" y="10855"/>
                    </a:lnTo>
                    <a:lnTo>
                      <a:pt x="962" y="10904"/>
                    </a:lnTo>
                    <a:lnTo>
                      <a:pt x="978" y="10995"/>
                    </a:lnTo>
                    <a:lnTo>
                      <a:pt x="1011" y="11078"/>
                    </a:lnTo>
                    <a:lnTo>
                      <a:pt x="1061" y="11152"/>
                    </a:lnTo>
                    <a:lnTo>
                      <a:pt x="1091" y="11185"/>
                    </a:lnTo>
                    <a:lnTo>
                      <a:pt x="1129" y="11218"/>
                    </a:lnTo>
                    <a:lnTo>
                      <a:pt x="1212" y="11271"/>
                    </a:lnTo>
                    <a:lnTo>
                      <a:pt x="1306" y="11307"/>
                    </a:lnTo>
                    <a:lnTo>
                      <a:pt x="1405" y="11326"/>
                    </a:lnTo>
                    <a:lnTo>
                      <a:pt x="1456" y="11327"/>
                    </a:lnTo>
                    <a:lnTo>
                      <a:pt x="1504" y="11325"/>
                    </a:lnTo>
                    <a:lnTo>
                      <a:pt x="1595" y="11307"/>
                    </a:lnTo>
                    <a:lnTo>
                      <a:pt x="1677" y="11273"/>
                    </a:lnTo>
                    <a:lnTo>
                      <a:pt x="1751" y="11222"/>
                    </a:lnTo>
                    <a:lnTo>
                      <a:pt x="1784" y="11191"/>
                    </a:lnTo>
                    <a:lnTo>
                      <a:pt x="4310" y="8592"/>
                    </a:lnTo>
                    <a:lnTo>
                      <a:pt x="4346" y="8559"/>
                    </a:lnTo>
                    <a:lnTo>
                      <a:pt x="4426" y="8505"/>
                    </a:lnTo>
                    <a:lnTo>
                      <a:pt x="4513" y="8468"/>
                    </a:lnTo>
                    <a:lnTo>
                      <a:pt x="4607" y="8449"/>
                    </a:lnTo>
                    <a:lnTo>
                      <a:pt x="4655" y="8448"/>
                    </a:lnTo>
                    <a:lnTo>
                      <a:pt x="4703" y="8449"/>
                    </a:lnTo>
                    <a:lnTo>
                      <a:pt x="4797" y="8468"/>
                    </a:lnTo>
                    <a:lnTo>
                      <a:pt x="4885" y="8505"/>
                    </a:lnTo>
                    <a:lnTo>
                      <a:pt x="4964" y="8559"/>
                    </a:lnTo>
                    <a:lnTo>
                      <a:pt x="4999" y="8592"/>
                    </a:lnTo>
                    <a:lnTo>
                      <a:pt x="7527" y="11191"/>
                    </a:lnTo>
                    <a:lnTo>
                      <a:pt x="7560" y="11222"/>
                    </a:lnTo>
                    <a:lnTo>
                      <a:pt x="7633" y="11273"/>
                    </a:lnTo>
                    <a:lnTo>
                      <a:pt x="7714" y="11307"/>
                    </a:lnTo>
                    <a:lnTo>
                      <a:pt x="7803" y="11325"/>
                    </a:lnTo>
                    <a:lnTo>
                      <a:pt x="7852" y="11327"/>
                    </a:lnTo>
                    <a:lnTo>
                      <a:pt x="7902" y="11326"/>
                    </a:lnTo>
                    <a:lnTo>
                      <a:pt x="8002" y="11306"/>
                    </a:lnTo>
                    <a:lnTo>
                      <a:pt x="8095" y="11270"/>
                    </a:lnTo>
                    <a:lnTo>
                      <a:pt x="8179" y="11215"/>
                    </a:lnTo>
                    <a:lnTo>
                      <a:pt x="8215" y="11182"/>
                    </a:lnTo>
                    <a:lnTo>
                      <a:pt x="8248" y="11148"/>
                    </a:lnTo>
                    <a:lnTo>
                      <a:pt x="8298" y="11073"/>
                    </a:lnTo>
                    <a:lnTo>
                      <a:pt x="8331" y="10989"/>
                    </a:lnTo>
                    <a:lnTo>
                      <a:pt x="8349" y="10897"/>
                    </a:lnTo>
                    <a:lnTo>
                      <a:pt x="8350" y="10847"/>
                    </a:lnTo>
                    <a:lnTo>
                      <a:pt x="8352" y="10798"/>
                    </a:lnTo>
                    <a:lnTo>
                      <a:pt x="8370" y="10704"/>
                    </a:lnTo>
                    <a:lnTo>
                      <a:pt x="8408" y="10618"/>
                    </a:lnTo>
                    <a:lnTo>
                      <a:pt x="8460" y="10541"/>
                    </a:lnTo>
                    <a:lnTo>
                      <a:pt x="8524" y="10477"/>
                    </a:lnTo>
                    <a:lnTo>
                      <a:pt x="8601" y="10425"/>
                    </a:lnTo>
                    <a:lnTo>
                      <a:pt x="8687" y="10387"/>
                    </a:lnTo>
                    <a:lnTo>
                      <a:pt x="8781" y="10369"/>
                    </a:lnTo>
                    <a:lnTo>
                      <a:pt x="8830" y="10367"/>
                    </a:lnTo>
                    <a:lnTo>
                      <a:pt x="8880" y="10369"/>
                    </a:lnTo>
                    <a:lnTo>
                      <a:pt x="8974" y="10387"/>
                    </a:lnTo>
                    <a:lnTo>
                      <a:pt x="9058" y="10425"/>
                    </a:lnTo>
                    <a:lnTo>
                      <a:pt x="9136" y="10477"/>
                    </a:lnTo>
                    <a:lnTo>
                      <a:pt x="9201" y="10541"/>
                    </a:lnTo>
                    <a:lnTo>
                      <a:pt x="9253" y="10618"/>
                    </a:lnTo>
                    <a:lnTo>
                      <a:pt x="9289" y="10704"/>
                    </a:lnTo>
                    <a:lnTo>
                      <a:pt x="9308" y="10798"/>
                    </a:lnTo>
                    <a:lnTo>
                      <a:pt x="9310" y="10847"/>
                    </a:lnTo>
                    <a:lnTo>
                      <a:pt x="9309" y="10920"/>
                    </a:lnTo>
                    <a:lnTo>
                      <a:pt x="9295" y="11063"/>
                    </a:lnTo>
                    <a:lnTo>
                      <a:pt x="9267" y="11202"/>
                    </a:lnTo>
                    <a:lnTo>
                      <a:pt x="9227" y="11336"/>
                    </a:lnTo>
                    <a:lnTo>
                      <a:pt x="9174" y="11466"/>
                    </a:lnTo>
                    <a:lnTo>
                      <a:pt x="9107" y="11588"/>
                    </a:lnTo>
                    <a:lnTo>
                      <a:pt x="9030" y="11705"/>
                    </a:lnTo>
                    <a:lnTo>
                      <a:pt x="8939" y="11814"/>
                    </a:lnTo>
                    <a:lnTo>
                      <a:pt x="8890" y="11865"/>
                    </a:lnTo>
                    <a:lnTo>
                      <a:pt x="8837" y="11915"/>
                    </a:lnTo>
                    <a:lnTo>
                      <a:pt x="8724" y="12006"/>
                    </a:lnTo>
                    <a:lnTo>
                      <a:pt x="8602" y="12085"/>
                    </a:lnTo>
                    <a:lnTo>
                      <a:pt x="8474" y="12151"/>
                    </a:lnTo>
                    <a:lnTo>
                      <a:pt x="8340" y="12206"/>
                    </a:lnTo>
                    <a:lnTo>
                      <a:pt x="8200" y="12246"/>
                    </a:lnTo>
                    <a:lnTo>
                      <a:pt x="8058" y="12273"/>
                    </a:lnTo>
                    <a:lnTo>
                      <a:pt x="7913" y="12286"/>
                    </a:lnTo>
                    <a:lnTo>
                      <a:pt x="7841" y="12286"/>
                    </a:lnTo>
                    <a:lnTo>
                      <a:pt x="7767" y="12285"/>
                    </a:lnTo>
                    <a:lnTo>
                      <a:pt x="7626" y="12269"/>
                    </a:lnTo>
                    <a:lnTo>
                      <a:pt x="7489" y="12242"/>
                    </a:lnTo>
                    <a:lnTo>
                      <a:pt x="7358" y="12200"/>
                    </a:lnTo>
                    <a:lnTo>
                      <a:pt x="7232" y="12147"/>
                    </a:lnTo>
                    <a:lnTo>
                      <a:pt x="7111" y="12079"/>
                    </a:lnTo>
                    <a:lnTo>
                      <a:pt x="6997" y="12001"/>
                    </a:lnTo>
                    <a:lnTo>
                      <a:pt x="6889" y="11911"/>
                    </a:lnTo>
                    <a:lnTo>
                      <a:pt x="6839" y="11859"/>
                    </a:lnTo>
                    <a:lnTo>
                      <a:pt x="4655" y="9615"/>
                    </a:lnTo>
                    <a:lnTo>
                      <a:pt x="2472" y="11859"/>
                    </a:lnTo>
                    <a:lnTo>
                      <a:pt x="2422" y="11909"/>
                    </a:lnTo>
                    <a:lnTo>
                      <a:pt x="2315" y="12000"/>
                    </a:lnTo>
                    <a:lnTo>
                      <a:pt x="2201" y="12079"/>
                    </a:lnTo>
                    <a:lnTo>
                      <a:pt x="2080" y="12145"/>
                    </a:lnTo>
                    <a:lnTo>
                      <a:pt x="1955" y="12199"/>
                    </a:lnTo>
                    <a:lnTo>
                      <a:pt x="1823" y="12240"/>
                    </a:lnTo>
                    <a:lnTo>
                      <a:pt x="1686" y="12269"/>
                    </a:lnTo>
                    <a:lnTo>
                      <a:pt x="1545" y="12285"/>
                    </a:lnTo>
                    <a:lnTo>
                      <a:pt x="1473" y="12286"/>
                    </a:lnTo>
                    <a:lnTo>
                      <a:pt x="1460" y="12286"/>
                    </a:lnTo>
                    <a:lnTo>
                      <a:pt x="1447" y="12286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이등변 삼각형 17">
                <a:extLst>
                  <a:ext uri="{FF2B5EF4-FFF2-40B4-BE49-F238E27FC236}">
                    <a16:creationId xmlns:a16="http://schemas.microsoft.com/office/drawing/2014/main" id="{D66A997A-242C-42B8-B38F-3F359D9742DE}"/>
                  </a:ext>
                </a:extLst>
              </p:cNvPr>
              <p:cNvSpPr/>
              <p:nvPr/>
            </p:nvSpPr>
            <p:spPr>
              <a:xfrm rot="5400000">
                <a:off x="1985942" y="6422448"/>
                <a:ext cx="116650" cy="100560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같음 기호 18">
                <a:extLst>
                  <a:ext uri="{FF2B5EF4-FFF2-40B4-BE49-F238E27FC236}">
                    <a16:creationId xmlns:a16="http://schemas.microsoft.com/office/drawing/2014/main" id="{3FBFFB9E-2844-41A0-A12C-8BABF11F2CF9}"/>
                  </a:ext>
                </a:extLst>
              </p:cNvPr>
              <p:cNvSpPr/>
              <p:nvPr/>
            </p:nvSpPr>
            <p:spPr>
              <a:xfrm rot="5400000">
                <a:off x="1794719" y="6426142"/>
                <a:ext cx="152964" cy="100560"/>
              </a:xfrm>
              <a:prstGeom prst="mathEqual">
                <a:avLst>
                  <a:gd name="adj1" fmla="val 11681"/>
                  <a:gd name="adj2" fmla="val 1176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Freeform 26">
                <a:extLst>
                  <a:ext uri="{FF2B5EF4-FFF2-40B4-BE49-F238E27FC236}">
                    <a16:creationId xmlns:a16="http://schemas.microsoft.com/office/drawing/2014/main" id="{308091D0-FDC1-4C3F-9DC6-53899A84C3B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5400000">
                <a:off x="10791381" y="6434312"/>
                <a:ext cx="108863" cy="85081"/>
              </a:xfrm>
              <a:custGeom>
                <a:avLst/>
                <a:gdLst>
                  <a:gd name="T0" fmla="*/ 2528 w 5492"/>
                  <a:gd name="T1" fmla="*/ 3685 h 4293"/>
                  <a:gd name="T2" fmla="*/ 2403 w 5492"/>
                  <a:gd name="T3" fmla="*/ 3950 h 4293"/>
                  <a:gd name="T4" fmla="*/ 2527 w 5492"/>
                  <a:gd name="T5" fmla="*/ 4215 h 4293"/>
                  <a:gd name="T6" fmla="*/ 2783 w 5492"/>
                  <a:gd name="T7" fmla="*/ 4293 h 4293"/>
                  <a:gd name="T8" fmla="*/ 3051 w 5492"/>
                  <a:gd name="T9" fmla="*/ 4114 h 4293"/>
                  <a:gd name="T10" fmla="*/ 3077 w 5492"/>
                  <a:gd name="T11" fmla="*/ 3848 h 4293"/>
                  <a:gd name="T12" fmla="*/ 2849 w 5492"/>
                  <a:gd name="T13" fmla="*/ 3622 h 4293"/>
                  <a:gd name="T14" fmla="*/ 5194 w 5492"/>
                  <a:gd name="T15" fmla="*/ 852 h 4293"/>
                  <a:gd name="T16" fmla="*/ 4431 w 5492"/>
                  <a:gd name="T17" fmla="*/ 373 h 4293"/>
                  <a:gd name="T18" fmla="*/ 3574 w 5492"/>
                  <a:gd name="T19" fmla="*/ 85 h 4293"/>
                  <a:gd name="T20" fmla="*/ 2746 w 5492"/>
                  <a:gd name="T21" fmla="*/ 0 h 4293"/>
                  <a:gd name="T22" fmla="*/ 1919 w 5492"/>
                  <a:gd name="T23" fmla="*/ 85 h 4293"/>
                  <a:gd name="T24" fmla="*/ 1060 w 5492"/>
                  <a:gd name="T25" fmla="*/ 373 h 4293"/>
                  <a:gd name="T26" fmla="*/ 299 w 5492"/>
                  <a:gd name="T27" fmla="*/ 852 h 4293"/>
                  <a:gd name="T28" fmla="*/ 12 w 5492"/>
                  <a:gd name="T29" fmla="*/ 1157 h 4293"/>
                  <a:gd name="T30" fmla="*/ 71 w 5492"/>
                  <a:gd name="T31" fmla="*/ 1432 h 4293"/>
                  <a:gd name="T32" fmla="*/ 288 w 5492"/>
                  <a:gd name="T33" fmla="*/ 1543 h 4293"/>
                  <a:gd name="T34" fmla="*/ 522 w 5492"/>
                  <a:gd name="T35" fmla="*/ 1477 h 4293"/>
                  <a:gd name="T36" fmla="*/ 958 w 5492"/>
                  <a:gd name="T37" fmla="*/ 1134 h 4293"/>
                  <a:gd name="T38" fmla="*/ 1625 w 5492"/>
                  <a:gd name="T39" fmla="*/ 813 h 4293"/>
                  <a:gd name="T40" fmla="*/ 2746 w 5492"/>
                  <a:gd name="T41" fmla="*/ 633 h 4293"/>
                  <a:gd name="T42" fmla="*/ 3868 w 5492"/>
                  <a:gd name="T43" fmla="*/ 813 h 4293"/>
                  <a:gd name="T44" fmla="*/ 4534 w 5492"/>
                  <a:gd name="T45" fmla="*/ 1134 h 4293"/>
                  <a:gd name="T46" fmla="*/ 4969 w 5492"/>
                  <a:gd name="T47" fmla="*/ 1477 h 4293"/>
                  <a:gd name="T48" fmla="*/ 5263 w 5492"/>
                  <a:gd name="T49" fmla="*/ 1532 h 4293"/>
                  <a:gd name="T50" fmla="*/ 5456 w 5492"/>
                  <a:gd name="T51" fmla="*/ 1383 h 4293"/>
                  <a:gd name="T52" fmla="*/ 5456 w 5492"/>
                  <a:gd name="T53" fmla="*/ 1102 h 4293"/>
                  <a:gd name="T54" fmla="*/ 2332 w 5492"/>
                  <a:gd name="T55" fmla="*/ 1230 h 4293"/>
                  <a:gd name="T56" fmla="*/ 1094 w 5492"/>
                  <a:gd name="T57" fmla="*/ 1739 h 4293"/>
                  <a:gd name="T58" fmla="*/ 698 w 5492"/>
                  <a:gd name="T59" fmla="*/ 2148 h 4293"/>
                  <a:gd name="T60" fmla="*/ 759 w 5492"/>
                  <a:gd name="T61" fmla="*/ 2452 h 4293"/>
                  <a:gd name="T62" fmla="*/ 987 w 5492"/>
                  <a:gd name="T63" fmla="*/ 2574 h 4293"/>
                  <a:gd name="T64" fmla="*/ 1230 w 5492"/>
                  <a:gd name="T65" fmla="*/ 2501 h 4293"/>
                  <a:gd name="T66" fmla="*/ 1844 w 5492"/>
                  <a:gd name="T67" fmla="*/ 2056 h 4293"/>
                  <a:gd name="T68" fmla="*/ 2743 w 5492"/>
                  <a:gd name="T69" fmla="*/ 1844 h 4293"/>
                  <a:gd name="T70" fmla="*/ 3643 w 5492"/>
                  <a:gd name="T71" fmla="*/ 2056 h 4293"/>
                  <a:gd name="T72" fmla="*/ 4255 w 5492"/>
                  <a:gd name="T73" fmla="*/ 2501 h 4293"/>
                  <a:gd name="T74" fmla="*/ 4562 w 5492"/>
                  <a:gd name="T75" fmla="*/ 2561 h 4293"/>
                  <a:gd name="T76" fmla="*/ 4763 w 5492"/>
                  <a:gd name="T77" fmla="*/ 2397 h 4293"/>
                  <a:gd name="T78" fmla="*/ 4763 w 5492"/>
                  <a:gd name="T79" fmla="*/ 2088 h 4293"/>
                  <a:gd name="T80" fmla="*/ 4167 w 5492"/>
                  <a:gd name="T81" fmla="*/ 1589 h 4293"/>
                  <a:gd name="T82" fmla="*/ 2881 w 5492"/>
                  <a:gd name="T83" fmla="*/ 1203 h 4293"/>
                  <a:gd name="T84" fmla="*/ 2362 w 5492"/>
                  <a:gd name="T85" fmla="*/ 2451 h 4293"/>
                  <a:gd name="T86" fmla="*/ 1694 w 5492"/>
                  <a:gd name="T87" fmla="*/ 2819 h 4293"/>
                  <a:gd name="T88" fmla="*/ 1546 w 5492"/>
                  <a:gd name="T89" fmla="*/ 3074 h 4293"/>
                  <a:gd name="T90" fmla="*/ 1637 w 5492"/>
                  <a:gd name="T91" fmla="*/ 3334 h 4293"/>
                  <a:gd name="T92" fmla="*/ 1860 w 5492"/>
                  <a:gd name="T93" fmla="*/ 3429 h 4293"/>
                  <a:gd name="T94" fmla="*/ 2082 w 5492"/>
                  <a:gd name="T95" fmla="*/ 3334 h 4293"/>
                  <a:gd name="T96" fmla="*/ 2429 w 5492"/>
                  <a:gd name="T97" fmla="*/ 3100 h 4293"/>
                  <a:gd name="T98" fmla="*/ 2793 w 5492"/>
                  <a:gd name="T99" fmla="*/ 3040 h 4293"/>
                  <a:gd name="T100" fmla="*/ 3228 w 5492"/>
                  <a:gd name="T101" fmla="*/ 3184 h 4293"/>
                  <a:gd name="T102" fmla="*/ 3487 w 5492"/>
                  <a:gd name="T103" fmla="*/ 3393 h 4293"/>
                  <a:gd name="T104" fmla="*/ 3780 w 5492"/>
                  <a:gd name="T105" fmla="*/ 3393 h 4293"/>
                  <a:gd name="T106" fmla="*/ 3934 w 5492"/>
                  <a:gd name="T107" fmla="*/ 3197 h 4293"/>
                  <a:gd name="T108" fmla="*/ 3878 w 5492"/>
                  <a:gd name="T109" fmla="*/ 2900 h 4293"/>
                  <a:gd name="T110" fmla="*/ 3417 w 5492"/>
                  <a:gd name="T111" fmla="*/ 2556 h 4293"/>
                  <a:gd name="T112" fmla="*/ 2746 w 5492"/>
                  <a:gd name="T113" fmla="*/ 2403 h 4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492" h="4293">
                    <a:moveTo>
                      <a:pt x="2747" y="3607"/>
                    </a:moveTo>
                    <a:lnTo>
                      <a:pt x="2711" y="3609"/>
                    </a:lnTo>
                    <a:lnTo>
                      <a:pt x="2645" y="3622"/>
                    </a:lnTo>
                    <a:lnTo>
                      <a:pt x="2583" y="3649"/>
                    </a:lnTo>
                    <a:lnTo>
                      <a:pt x="2528" y="3685"/>
                    </a:lnTo>
                    <a:lnTo>
                      <a:pt x="2481" y="3733"/>
                    </a:lnTo>
                    <a:lnTo>
                      <a:pt x="2443" y="3787"/>
                    </a:lnTo>
                    <a:lnTo>
                      <a:pt x="2417" y="3848"/>
                    </a:lnTo>
                    <a:lnTo>
                      <a:pt x="2403" y="3916"/>
                    </a:lnTo>
                    <a:lnTo>
                      <a:pt x="2403" y="3950"/>
                    </a:lnTo>
                    <a:lnTo>
                      <a:pt x="2403" y="3986"/>
                    </a:lnTo>
                    <a:lnTo>
                      <a:pt x="2417" y="4052"/>
                    </a:lnTo>
                    <a:lnTo>
                      <a:pt x="2443" y="4114"/>
                    </a:lnTo>
                    <a:lnTo>
                      <a:pt x="2481" y="4169"/>
                    </a:lnTo>
                    <a:lnTo>
                      <a:pt x="2527" y="4215"/>
                    </a:lnTo>
                    <a:lnTo>
                      <a:pt x="2583" y="4253"/>
                    </a:lnTo>
                    <a:lnTo>
                      <a:pt x="2645" y="4279"/>
                    </a:lnTo>
                    <a:lnTo>
                      <a:pt x="2711" y="4293"/>
                    </a:lnTo>
                    <a:lnTo>
                      <a:pt x="2747" y="4293"/>
                    </a:lnTo>
                    <a:lnTo>
                      <a:pt x="2783" y="4293"/>
                    </a:lnTo>
                    <a:lnTo>
                      <a:pt x="2849" y="4279"/>
                    </a:lnTo>
                    <a:lnTo>
                      <a:pt x="2911" y="4253"/>
                    </a:lnTo>
                    <a:lnTo>
                      <a:pt x="2966" y="4215"/>
                    </a:lnTo>
                    <a:lnTo>
                      <a:pt x="3013" y="4169"/>
                    </a:lnTo>
                    <a:lnTo>
                      <a:pt x="3051" y="4114"/>
                    </a:lnTo>
                    <a:lnTo>
                      <a:pt x="3077" y="4052"/>
                    </a:lnTo>
                    <a:lnTo>
                      <a:pt x="3090" y="3986"/>
                    </a:lnTo>
                    <a:lnTo>
                      <a:pt x="3091" y="3950"/>
                    </a:lnTo>
                    <a:lnTo>
                      <a:pt x="3090" y="3916"/>
                    </a:lnTo>
                    <a:lnTo>
                      <a:pt x="3077" y="3848"/>
                    </a:lnTo>
                    <a:lnTo>
                      <a:pt x="3051" y="3787"/>
                    </a:lnTo>
                    <a:lnTo>
                      <a:pt x="3013" y="3733"/>
                    </a:lnTo>
                    <a:lnTo>
                      <a:pt x="2966" y="3685"/>
                    </a:lnTo>
                    <a:lnTo>
                      <a:pt x="2911" y="3648"/>
                    </a:lnTo>
                    <a:lnTo>
                      <a:pt x="2849" y="3622"/>
                    </a:lnTo>
                    <a:lnTo>
                      <a:pt x="2783" y="3609"/>
                    </a:lnTo>
                    <a:lnTo>
                      <a:pt x="2747" y="3607"/>
                    </a:lnTo>
                    <a:close/>
                    <a:moveTo>
                      <a:pt x="5399" y="1030"/>
                    </a:moveTo>
                    <a:lnTo>
                      <a:pt x="5332" y="968"/>
                    </a:lnTo>
                    <a:lnTo>
                      <a:pt x="5194" y="852"/>
                    </a:lnTo>
                    <a:lnTo>
                      <a:pt x="5050" y="741"/>
                    </a:lnTo>
                    <a:lnTo>
                      <a:pt x="4902" y="638"/>
                    </a:lnTo>
                    <a:lnTo>
                      <a:pt x="4749" y="542"/>
                    </a:lnTo>
                    <a:lnTo>
                      <a:pt x="4592" y="454"/>
                    </a:lnTo>
                    <a:lnTo>
                      <a:pt x="4431" y="373"/>
                    </a:lnTo>
                    <a:lnTo>
                      <a:pt x="4266" y="300"/>
                    </a:lnTo>
                    <a:lnTo>
                      <a:pt x="4098" y="235"/>
                    </a:lnTo>
                    <a:lnTo>
                      <a:pt x="3927" y="178"/>
                    </a:lnTo>
                    <a:lnTo>
                      <a:pt x="3751" y="127"/>
                    </a:lnTo>
                    <a:lnTo>
                      <a:pt x="3574" y="85"/>
                    </a:lnTo>
                    <a:lnTo>
                      <a:pt x="3394" y="52"/>
                    </a:lnTo>
                    <a:lnTo>
                      <a:pt x="3211" y="26"/>
                    </a:lnTo>
                    <a:lnTo>
                      <a:pt x="3026" y="10"/>
                    </a:lnTo>
                    <a:lnTo>
                      <a:pt x="2839" y="2"/>
                    </a:lnTo>
                    <a:lnTo>
                      <a:pt x="2746" y="0"/>
                    </a:lnTo>
                    <a:lnTo>
                      <a:pt x="2652" y="2"/>
                    </a:lnTo>
                    <a:lnTo>
                      <a:pt x="2466" y="10"/>
                    </a:lnTo>
                    <a:lnTo>
                      <a:pt x="2282" y="26"/>
                    </a:lnTo>
                    <a:lnTo>
                      <a:pt x="2099" y="52"/>
                    </a:lnTo>
                    <a:lnTo>
                      <a:pt x="1919" y="85"/>
                    </a:lnTo>
                    <a:lnTo>
                      <a:pt x="1740" y="127"/>
                    </a:lnTo>
                    <a:lnTo>
                      <a:pt x="1566" y="178"/>
                    </a:lnTo>
                    <a:lnTo>
                      <a:pt x="1395" y="235"/>
                    </a:lnTo>
                    <a:lnTo>
                      <a:pt x="1226" y="300"/>
                    </a:lnTo>
                    <a:lnTo>
                      <a:pt x="1060" y="373"/>
                    </a:lnTo>
                    <a:lnTo>
                      <a:pt x="899" y="454"/>
                    </a:lnTo>
                    <a:lnTo>
                      <a:pt x="742" y="542"/>
                    </a:lnTo>
                    <a:lnTo>
                      <a:pt x="590" y="638"/>
                    </a:lnTo>
                    <a:lnTo>
                      <a:pt x="441" y="741"/>
                    </a:lnTo>
                    <a:lnTo>
                      <a:pt x="299" y="852"/>
                    </a:lnTo>
                    <a:lnTo>
                      <a:pt x="160" y="970"/>
                    </a:lnTo>
                    <a:lnTo>
                      <a:pt x="93" y="1030"/>
                    </a:lnTo>
                    <a:lnTo>
                      <a:pt x="71" y="1053"/>
                    </a:lnTo>
                    <a:lnTo>
                      <a:pt x="35" y="1104"/>
                    </a:lnTo>
                    <a:lnTo>
                      <a:pt x="12" y="1157"/>
                    </a:lnTo>
                    <a:lnTo>
                      <a:pt x="0" y="1215"/>
                    </a:lnTo>
                    <a:lnTo>
                      <a:pt x="0" y="1272"/>
                    </a:lnTo>
                    <a:lnTo>
                      <a:pt x="12" y="1328"/>
                    </a:lnTo>
                    <a:lnTo>
                      <a:pt x="35" y="1383"/>
                    </a:lnTo>
                    <a:lnTo>
                      <a:pt x="71" y="1432"/>
                    </a:lnTo>
                    <a:lnTo>
                      <a:pt x="93" y="1455"/>
                    </a:lnTo>
                    <a:lnTo>
                      <a:pt x="117" y="1477"/>
                    </a:lnTo>
                    <a:lnTo>
                      <a:pt x="170" y="1510"/>
                    </a:lnTo>
                    <a:lnTo>
                      <a:pt x="228" y="1532"/>
                    </a:lnTo>
                    <a:lnTo>
                      <a:pt x="288" y="1543"/>
                    </a:lnTo>
                    <a:lnTo>
                      <a:pt x="319" y="1543"/>
                    </a:lnTo>
                    <a:lnTo>
                      <a:pt x="350" y="1543"/>
                    </a:lnTo>
                    <a:lnTo>
                      <a:pt x="411" y="1532"/>
                    </a:lnTo>
                    <a:lnTo>
                      <a:pt x="469" y="1510"/>
                    </a:lnTo>
                    <a:lnTo>
                      <a:pt x="522" y="1477"/>
                    </a:lnTo>
                    <a:lnTo>
                      <a:pt x="546" y="1455"/>
                    </a:lnTo>
                    <a:lnTo>
                      <a:pt x="601" y="1405"/>
                    </a:lnTo>
                    <a:lnTo>
                      <a:pt x="716" y="1308"/>
                    </a:lnTo>
                    <a:lnTo>
                      <a:pt x="834" y="1218"/>
                    </a:lnTo>
                    <a:lnTo>
                      <a:pt x="958" y="1134"/>
                    </a:lnTo>
                    <a:lnTo>
                      <a:pt x="1085" y="1056"/>
                    </a:lnTo>
                    <a:lnTo>
                      <a:pt x="1215" y="986"/>
                    </a:lnTo>
                    <a:lnTo>
                      <a:pt x="1349" y="922"/>
                    </a:lnTo>
                    <a:lnTo>
                      <a:pt x="1485" y="865"/>
                    </a:lnTo>
                    <a:lnTo>
                      <a:pt x="1625" y="813"/>
                    </a:lnTo>
                    <a:lnTo>
                      <a:pt x="1768" y="768"/>
                    </a:lnTo>
                    <a:lnTo>
                      <a:pt x="1985" y="712"/>
                    </a:lnTo>
                    <a:lnTo>
                      <a:pt x="2285" y="662"/>
                    </a:lnTo>
                    <a:lnTo>
                      <a:pt x="2590" y="636"/>
                    </a:lnTo>
                    <a:lnTo>
                      <a:pt x="2746" y="633"/>
                    </a:lnTo>
                    <a:lnTo>
                      <a:pt x="2901" y="636"/>
                    </a:lnTo>
                    <a:lnTo>
                      <a:pt x="3208" y="662"/>
                    </a:lnTo>
                    <a:lnTo>
                      <a:pt x="3506" y="712"/>
                    </a:lnTo>
                    <a:lnTo>
                      <a:pt x="3725" y="768"/>
                    </a:lnTo>
                    <a:lnTo>
                      <a:pt x="3868" y="813"/>
                    </a:lnTo>
                    <a:lnTo>
                      <a:pt x="4007" y="865"/>
                    </a:lnTo>
                    <a:lnTo>
                      <a:pt x="4144" y="922"/>
                    </a:lnTo>
                    <a:lnTo>
                      <a:pt x="4277" y="986"/>
                    </a:lnTo>
                    <a:lnTo>
                      <a:pt x="4408" y="1056"/>
                    </a:lnTo>
                    <a:lnTo>
                      <a:pt x="4534" y="1134"/>
                    </a:lnTo>
                    <a:lnTo>
                      <a:pt x="4657" y="1218"/>
                    </a:lnTo>
                    <a:lnTo>
                      <a:pt x="4776" y="1307"/>
                    </a:lnTo>
                    <a:lnTo>
                      <a:pt x="4890" y="1403"/>
                    </a:lnTo>
                    <a:lnTo>
                      <a:pt x="4946" y="1455"/>
                    </a:lnTo>
                    <a:lnTo>
                      <a:pt x="4969" y="1477"/>
                    </a:lnTo>
                    <a:lnTo>
                      <a:pt x="5023" y="1509"/>
                    </a:lnTo>
                    <a:lnTo>
                      <a:pt x="5082" y="1532"/>
                    </a:lnTo>
                    <a:lnTo>
                      <a:pt x="5142" y="1542"/>
                    </a:lnTo>
                    <a:lnTo>
                      <a:pt x="5203" y="1542"/>
                    </a:lnTo>
                    <a:lnTo>
                      <a:pt x="5263" y="1532"/>
                    </a:lnTo>
                    <a:lnTo>
                      <a:pt x="5322" y="1509"/>
                    </a:lnTo>
                    <a:lnTo>
                      <a:pt x="5375" y="1477"/>
                    </a:lnTo>
                    <a:lnTo>
                      <a:pt x="5399" y="1455"/>
                    </a:lnTo>
                    <a:lnTo>
                      <a:pt x="5422" y="1432"/>
                    </a:lnTo>
                    <a:lnTo>
                      <a:pt x="5456" y="1383"/>
                    </a:lnTo>
                    <a:lnTo>
                      <a:pt x="5481" y="1328"/>
                    </a:lnTo>
                    <a:lnTo>
                      <a:pt x="5492" y="1272"/>
                    </a:lnTo>
                    <a:lnTo>
                      <a:pt x="5492" y="1215"/>
                    </a:lnTo>
                    <a:lnTo>
                      <a:pt x="5481" y="1157"/>
                    </a:lnTo>
                    <a:lnTo>
                      <a:pt x="5456" y="1102"/>
                    </a:lnTo>
                    <a:lnTo>
                      <a:pt x="5422" y="1053"/>
                    </a:lnTo>
                    <a:lnTo>
                      <a:pt x="5399" y="1030"/>
                    </a:lnTo>
                    <a:close/>
                    <a:moveTo>
                      <a:pt x="2743" y="1202"/>
                    </a:moveTo>
                    <a:lnTo>
                      <a:pt x="2604" y="1203"/>
                    </a:lnTo>
                    <a:lnTo>
                      <a:pt x="2332" y="1230"/>
                    </a:lnTo>
                    <a:lnTo>
                      <a:pt x="2066" y="1282"/>
                    </a:lnTo>
                    <a:lnTo>
                      <a:pt x="1807" y="1360"/>
                    </a:lnTo>
                    <a:lnTo>
                      <a:pt x="1557" y="1462"/>
                    </a:lnTo>
                    <a:lnTo>
                      <a:pt x="1320" y="1589"/>
                    </a:lnTo>
                    <a:lnTo>
                      <a:pt x="1094" y="1739"/>
                    </a:lnTo>
                    <a:lnTo>
                      <a:pt x="882" y="1912"/>
                    </a:lnTo>
                    <a:lnTo>
                      <a:pt x="782" y="2008"/>
                    </a:lnTo>
                    <a:lnTo>
                      <a:pt x="759" y="2033"/>
                    </a:lnTo>
                    <a:lnTo>
                      <a:pt x="722" y="2088"/>
                    </a:lnTo>
                    <a:lnTo>
                      <a:pt x="698" y="2148"/>
                    </a:lnTo>
                    <a:lnTo>
                      <a:pt x="686" y="2211"/>
                    </a:lnTo>
                    <a:lnTo>
                      <a:pt x="686" y="2275"/>
                    </a:lnTo>
                    <a:lnTo>
                      <a:pt x="698" y="2337"/>
                    </a:lnTo>
                    <a:lnTo>
                      <a:pt x="722" y="2397"/>
                    </a:lnTo>
                    <a:lnTo>
                      <a:pt x="759" y="2452"/>
                    </a:lnTo>
                    <a:lnTo>
                      <a:pt x="782" y="2478"/>
                    </a:lnTo>
                    <a:lnTo>
                      <a:pt x="808" y="2501"/>
                    </a:lnTo>
                    <a:lnTo>
                      <a:pt x="863" y="2537"/>
                    </a:lnTo>
                    <a:lnTo>
                      <a:pt x="924" y="2561"/>
                    </a:lnTo>
                    <a:lnTo>
                      <a:pt x="987" y="2574"/>
                    </a:lnTo>
                    <a:lnTo>
                      <a:pt x="1019" y="2576"/>
                    </a:lnTo>
                    <a:lnTo>
                      <a:pt x="1052" y="2574"/>
                    </a:lnTo>
                    <a:lnTo>
                      <a:pt x="1115" y="2561"/>
                    </a:lnTo>
                    <a:lnTo>
                      <a:pt x="1176" y="2537"/>
                    </a:lnTo>
                    <a:lnTo>
                      <a:pt x="1230" y="2501"/>
                    </a:lnTo>
                    <a:lnTo>
                      <a:pt x="1256" y="2478"/>
                    </a:lnTo>
                    <a:lnTo>
                      <a:pt x="1331" y="2404"/>
                    </a:lnTo>
                    <a:lnTo>
                      <a:pt x="1493" y="2272"/>
                    </a:lnTo>
                    <a:lnTo>
                      <a:pt x="1664" y="2155"/>
                    </a:lnTo>
                    <a:lnTo>
                      <a:pt x="1844" y="2056"/>
                    </a:lnTo>
                    <a:lnTo>
                      <a:pt x="2033" y="1974"/>
                    </a:lnTo>
                    <a:lnTo>
                      <a:pt x="2229" y="1910"/>
                    </a:lnTo>
                    <a:lnTo>
                      <a:pt x="2432" y="1869"/>
                    </a:lnTo>
                    <a:lnTo>
                      <a:pt x="2638" y="1847"/>
                    </a:lnTo>
                    <a:lnTo>
                      <a:pt x="2743" y="1844"/>
                    </a:lnTo>
                    <a:lnTo>
                      <a:pt x="2848" y="1847"/>
                    </a:lnTo>
                    <a:lnTo>
                      <a:pt x="3055" y="1869"/>
                    </a:lnTo>
                    <a:lnTo>
                      <a:pt x="3257" y="1910"/>
                    </a:lnTo>
                    <a:lnTo>
                      <a:pt x="3453" y="1974"/>
                    </a:lnTo>
                    <a:lnTo>
                      <a:pt x="3643" y="2056"/>
                    </a:lnTo>
                    <a:lnTo>
                      <a:pt x="3823" y="2155"/>
                    </a:lnTo>
                    <a:lnTo>
                      <a:pt x="3994" y="2272"/>
                    </a:lnTo>
                    <a:lnTo>
                      <a:pt x="4154" y="2404"/>
                    </a:lnTo>
                    <a:lnTo>
                      <a:pt x="4230" y="2478"/>
                    </a:lnTo>
                    <a:lnTo>
                      <a:pt x="4255" y="2501"/>
                    </a:lnTo>
                    <a:lnTo>
                      <a:pt x="4311" y="2537"/>
                    </a:lnTo>
                    <a:lnTo>
                      <a:pt x="4372" y="2561"/>
                    </a:lnTo>
                    <a:lnTo>
                      <a:pt x="4435" y="2574"/>
                    </a:lnTo>
                    <a:lnTo>
                      <a:pt x="4500" y="2574"/>
                    </a:lnTo>
                    <a:lnTo>
                      <a:pt x="4562" y="2561"/>
                    </a:lnTo>
                    <a:lnTo>
                      <a:pt x="4622" y="2537"/>
                    </a:lnTo>
                    <a:lnTo>
                      <a:pt x="4678" y="2501"/>
                    </a:lnTo>
                    <a:lnTo>
                      <a:pt x="4703" y="2478"/>
                    </a:lnTo>
                    <a:lnTo>
                      <a:pt x="4727" y="2452"/>
                    </a:lnTo>
                    <a:lnTo>
                      <a:pt x="4763" y="2397"/>
                    </a:lnTo>
                    <a:lnTo>
                      <a:pt x="4788" y="2337"/>
                    </a:lnTo>
                    <a:lnTo>
                      <a:pt x="4801" y="2275"/>
                    </a:lnTo>
                    <a:lnTo>
                      <a:pt x="4801" y="2211"/>
                    </a:lnTo>
                    <a:lnTo>
                      <a:pt x="4788" y="2148"/>
                    </a:lnTo>
                    <a:lnTo>
                      <a:pt x="4763" y="2088"/>
                    </a:lnTo>
                    <a:lnTo>
                      <a:pt x="4727" y="2033"/>
                    </a:lnTo>
                    <a:lnTo>
                      <a:pt x="4703" y="2008"/>
                    </a:lnTo>
                    <a:lnTo>
                      <a:pt x="4603" y="1912"/>
                    </a:lnTo>
                    <a:lnTo>
                      <a:pt x="4392" y="1739"/>
                    </a:lnTo>
                    <a:lnTo>
                      <a:pt x="4167" y="1589"/>
                    </a:lnTo>
                    <a:lnTo>
                      <a:pt x="3928" y="1462"/>
                    </a:lnTo>
                    <a:lnTo>
                      <a:pt x="3679" y="1360"/>
                    </a:lnTo>
                    <a:lnTo>
                      <a:pt x="3421" y="1282"/>
                    </a:lnTo>
                    <a:lnTo>
                      <a:pt x="3155" y="1230"/>
                    </a:lnTo>
                    <a:lnTo>
                      <a:pt x="2881" y="1203"/>
                    </a:lnTo>
                    <a:lnTo>
                      <a:pt x="2743" y="1202"/>
                    </a:lnTo>
                    <a:close/>
                    <a:moveTo>
                      <a:pt x="2746" y="2403"/>
                    </a:moveTo>
                    <a:lnTo>
                      <a:pt x="2668" y="2404"/>
                    </a:lnTo>
                    <a:lnTo>
                      <a:pt x="2514" y="2420"/>
                    </a:lnTo>
                    <a:lnTo>
                      <a:pt x="2362" y="2451"/>
                    </a:lnTo>
                    <a:lnTo>
                      <a:pt x="2217" y="2497"/>
                    </a:lnTo>
                    <a:lnTo>
                      <a:pt x="2076" y="2556"/>
                    </a:lnTo>
                    <a:lnTo>
                      <a:pt x="1940" y="2631"/>
                    </a:lnTo>
                    <a:lnTo>
                      <a:pt x="1814" y="2719"/>
                    </a:lnTo>
                    <a:lnTo>
                      <a:pt x="1694" y="2819"/>
                    </a:lnTo>
                    <a:lnTo>
                      <a:pt x="1637" y="2876"/>
                    </a:lnTo>
                    <a:lnTo>
                      <a:pt x="1615" y="2900"/>
                    </a:lnTo>
                    <a:lnTo>
                      <a:pt x="1580" y="2955"/>
                    </a:lnTo>
                    <a:lnTo>
                      <a:pt x="1557" y="3012"/>
                    </a:lnTo>
                    <a:lnTo>
                      <a:pt x="1546" y="3074"/>
                    </a:lnTo>
                    <a:lnTo>
                      <a:pt x="1546" y="3136"/>
                    </a:lnTo>
                    <a:lnTo>
                      <a:pt x="1557" y="3197"/>
                    </a:lnTo>
                    <a:lnTo>
                      <a:pt x="1580" y="3256"/>
                    </a:lnTo>
                    <a:lnTo>
                      <a:pt x="1615" y="3309"/>
                    </a:lnTo>
                    <a:lnTo>
                      <a:pt x="1637" y="3334"/>
                    </a:lnTo>
                    <a:lnTo>
                      <a:pt x="1661" y="3357"/>
                    </a:lnTo>
                    <a:lnTo>
                      <a:pt x="1713" y="3393"/>
                    </a:lnTo>
                    <a:lnTo>
                      <a:pt x="1769" y="3416"/>
                    </a:lnTo>
                    <a:lnTo>
                      <a:pt x="1830" y="3427"/>
                    </a:lnTo>
                    <a:lnTo>
                      <a:pt x="1860" y="3429"/>
                    </a:lnTo>
                    <a:lnTo>
                      <a:pt x="1890" y="3427"/>
                    </a:lnTo>
                    <a:lnTo>
                      <a:pt x="1949" y="3416"/>
                    </a:lnTo>
                    <a:lnTo>
                      <a:pt x="2005" y="3393"/>
                    </a:lnTo>
                    <a:lnTo>
                      <a:pt x="2057" y="3357"/>
                    </a:lnTo>
                    <a:lnTo>
                      <a:pt x="2082" y="3334"/>
                    </a:lnTo>
                    <a:lnTo>
                      <a:pt x="2115" y="3300"/>
                    </a:lnTo>
                    <a:lnTo>
                      <a:pt x="2187" y="3239"/>
                    </a:lnTo>
                    <a:lnTo>
                      <a:pt x="2263" y="3184"/>
                    </a:lnTo>
                    <a:lnTo>
                      <a:pt x="2344" y="3138"/>
                    </a:lnTo>
                    <a:lnTo>
                      <a:pt x="2429" y="3100"/>
                    </a:lnTo>
                    <a:lnTo>
                      <a:pt x="2517" y="3070"/>
                    </a:lnTo>
                    <a:lnTo>
                      <a:pt x="2607" y="3051"/>
                    </a:lnTo>
                    <a:lnTo>
                      <a:pt x="2699" y="3041"/>
                    </a:lnTo>
                    <a:lnTo>
                      <a:pt x="2746" y="3040"/>
                    </a:lnTo>
                    <a:lnTo>
                      <a:pt x="2793" y="3040"/>
                    </a:lnTo>
                    <a:lnTo>
                      <a:pt x="2885" y="3051"/>
                    </a:lnTo>
                    <a:lnTo>
                      <a:pt x="2976" y="3070"/>
                    </a:lnTo>
                    <a:lnTo>
                      <a:pt x="3064" y="3100"/>
                    </a:lnTo>
                    <a:lnTo>
                      <a:pt x="3147" y="3138"/>
                    </a:lnTo>
                    <a:lnTo>
                      <a:pt x="3228" y="3184"/>
                    </a:lnTo>
                    <a:lnTo>
                      <a:pt x="3304" y="3239"/>
                    </a:lnTo>
                    <a:lnTo>
                      <a:pt x="3376" y="3300"/>
                    </a:lnTo>
                    <a:lnTo>
                      <a:pt x="3411" y="3334"/>
                    </a:lnTo>
                    <a:lnTo>
                      <a:pt x="3434" y="3357"/>
                    </a:lnTo>
                    <a:lnTo>
                      <a:pt x="3487" y="3393"/>
                    </a:lnTo>
                    <a:lnTo>
                      <a:pt x="3543" y="3416"/>
                    </a:lnTo>
                    <a:lnTo>
                      <a:pt x="3603" y="3427"/>
                    </a:lnTo>
                    <a:lnTo>
                      <a:pt x="3663" y="3427"/>
                    </a:lnTo>
                    <a:lnTo>
                      <a:pt x="3722" y="3416"/>
                    </a:lnTo>
                    <a:lnTo>
                      <a:pt x="3780" y="3393"/>
                    </a:lnTo>
                    <a:lnTo>
                      <a:pt x="3832" y="3357"/>
                    </a:lnTo>
                    <a:lnTo>
                      <a:pt x="3855" y="3334"/>
                    </a:lnTo>
                    <a:lnTo>
                      <a:pt x="3878" y="3309"/>
                    </a:lnTo>
                    <a:lnTo>
                      <a:pt x="3912" y="3256"/>
                    </a:lnTo>
                    <a:lnTo>
                      <a:pt x="3934" y="3197"/>
                    </a:lnTo>
                    <a:lnTo>
                      <a:pt x="3945" y="3136"/>
                    </a:lnTo>
                    <a:lnTo>
                      <a:pt x="3945" y="3074"/>
                    </a:lnTo>
                    <a:lnTo>
                      <a:pt x="3934" y="3012"/>
                    </a:lnTo>
                    <a:lnTo>
                      <a:pt x="3912" y="2955"/>
                    </a:lnTo>
                    <a:lnTo>
                      <a:pt x="3878" y="2900"/>
                    </a:lnTo>
                    <a:lnTo>
                      <a:pt x="3855" y="2876"/>
                    </a:lnTo>
                    <a:lnTo>
                      <a:pt x="3798" y="2819"/>
                    </a:lnTo>
                    <a:lnTo>
                      <a:pt x="3679" y="2719"/>
                    </a:lnTo>
                    <a:lnTo>
                      <a:pt x="3551" y="2631"/>
                    </a:lnTo>
                    <a:lnTo>
                      <a:pt x="3417" y="2556"/>
                    </a:lnTo>
                    <a:lnTo>
                      <a:pt x="3276" y="2497"/>
                    </a:lnTo>
                    <a:lnTo>
                      <a:pt x="3130" y="2451"/>
                    </a:lnTo>
                    <a:lnTo>
                      <a:pt x="2979" y="2420"/>
                    </a:lnTo>
                    <a:lnTo>
                      <a:pt x="2825" y="2404"/>
                    </a:lnTo>
                    <a:lnTo>
                      <a:pt x="2746" y="2403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 dirty="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74" name="직사각형 73">
            <a:extLst>
              <a:ext uri="{FF2B5EF4-FFF2-40B4-BE49-F238E27FC236}">
                <a16:creationId xmlns:a16="http://schemas.microsoft.com/office/drawing/2014/main" id="{48999702-FDD9-48EF-84F4-0A6EDD82CA1D}"/>
              </a:ext>
            </a:extLst>
          </p:cNvPr>
          <p:cNvSpPr/>
          <p:nvPr/>
        </p:nvSpPr>
        <p:spPr>
          <a:xfrm>
            <a:off x="1940717" y="1324123"/>
            <a:ext cx="3774141" cy="4209755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l" defTabSz="232257" rtl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kumimoji="0" sz="1800" b="0" i="0" u="none" strike="noStrike" kern="1200" cap="none" spc="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ctr">
              <a:defRPr/>
            </a:pPr>
            <a:endParaRPr lang="en-US" altLang="ko-KR" sz="400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defRPr/>
            </a:pPr>
            <a:endParaRPr lang="en-US" altLang="ko-KR" sz="400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defRPr/>
            </a:pPr>
            <a:r>
              <a:rPr lang="ko-KR" altLang="en-US" sz="4000">
                <a:solidFill>
                  <a:schemeClr val="tx1">
                    <a:lumMod val="65000"/>
                    <a:lumOff val="35000"/>
                  </a:schemeClr>
                </a:solidFill>
              </a:rPr>
              <a:t>은</a:t>
            </a:r>
            <a:r>
              <a:rPr lang="en-US" altLang="ko-KR" sz="3200">
                <a:solidFill>
                  <a:schemeClr val="tx1">
                    <a:lumMod val="65000"/>
                    <a:lumOff val="35000"/>
                  </a:schemeClr>
                </a:solidFill>
              </a:rPr>
              <a:t>[eun]</a:t>
            </a:r>
            <a:r>
              <a:rPr lang="ko-KR" altLang="en-US" sz="320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algn="ctr">
              <a:defRPr/>
            </a:pPr>
            <a:endParaRPr lang="en-US" altLang="ko-KR" sz="400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defRPr/>
            </a:pPr>
            <a:r>
              <a:rPr lang="ko-KR" altLang="en-US" sz="4000">
                <a:solidFill>
                  <a:schemeClr val="tx1">
                    <a:lumMod val="65000"/>
                    <a:lumOff val="35000"/>
                  </a:schemeClr>
                </a:solidFill>
              </a:rPr>
              <a:t> 는</a:t>
            </a:r>
            <a:r>
              <a:rPr lang="en-US" altLang="ko-KR" sz="3200">
                <a:solidFill>
                  <a:schemeClr val="tx1">
                    <a:lumMod val="65000"/>
                    <a:lumOff val="35000"/>
                  </a:schemeClr>
                </a:solidFill>
              </a:rPr>
              <a:t>[neun]</a:t>
            </a:r>
            <a:r>
              <a:rPr lang="en-US" altLang="ko-KR"/>
              <a:t>s[</a:t>
            </a:r>
            <a:endParaRPr lang="ko-KR" altLang="en-US"/>
          </a:p>
        </p:txBody>
      </p:sp>
      <p:sp>
        <p:nvSpPr>
          <p:cNvPr id="75" name="직사각형 74">
            <a:extLst>
              <a:ext uri="{FF2B5EF4-FFF2-40B4-BE49-F238E27FC236}">
                <a16:creationId xmlns:a16="http://schemas.microsoft.com/office/drawing/2014/main" id="{0E2A7AD9-341B-4D4A-99AC-937CA0CBED9F}"/>
              </a:ext>
            </a:extLst>
          </p:cNvPr>
          <p:cNvSpPr/>
          <p:nvPr/>
        </p:nvSpPr>
        <p:spPr>
          <a:xfrm>
            <a:off x="6477142" y="1324123"/>
            <a:ext cx="3774141" cy="4209755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l" defTabSz="232257" rtl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kumimoji="0" sz="1800" b="0" i="0" u="none" strike="noStrike" kern="1200" cap="none" spc="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ctr">
              <a:defRPr/>
            </a:pPr>
            <a:endParaRPr lang="en-US" altLang="ko-KR" sz="400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defRPr/>
            </a:pPr>
            <a:endParaRPr lang="en-US" altLang="ko-KR" sz="400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defRPr/>
            </a:pPr>
            <a:r>
              <a:rPr lang="ko-KR" altLang="en-US" sz="4000">
                <a:solidFill>
                  <a:schemeClr val="tx1">
                    <a:lumMod val="65000"/>
                    <a:lumOff val="35000"/>
                  </a:schemeClr>
                </a:solidFill>
              </a:rPr>
              <a:t>이</a:t>
            </a:r>
            <a:r>
              <a:rPr lang="en-US" altLang="ko-KR" sz="3200">
                <a:solidFill>
                  <a:schemeClr val="tx1">
                    <a:lumMod val="65000"/>
                    <a:lumOff val="35000"/>
                  </a:schemeClr>
                </a:solidFill>
              </a:rPr>
              <a:t>[i]</a:t>
            </a:r>
          </a:p>
          <a:p>
            <a:pPr algn="ctr">
              <a:defRPr/>
            </a:pPr>
            <a:endParaRPr lang="en-US" altLang="ko-KR" sz="400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defRPr/>
            </a:pPr>
            <a:r>
              <a:rPr lang="ko-KR" altLang="en-US" sz="4000">
                <a:solidFill>
                  <a:schemeClr val="tx1">
                    <a:lumMod val="65000"/>
                    <a:lumOff val="35000"/>
                  </a:schemeClr>
                </a:solidFill>
              </a:rPr>
              <a:t>가</a:t>
            </a:r>
            <a:r>
              <a:rPr lang="en-US" altLang="ko-KR" sz="3200">
                <a:solidFill>
                  <a:schemeClr val="tx1">
                    <a:lumMod val="65000"/>
                    <a:lumOff val="35000"/>
                  </a:schemeClr>
                </a:solidFill>
              </a:rPr>
              <a:t>[ga]</a:t>
            </a:r>
            <a:endParaRPr lang="ko-KR" altLang="en-US" sz="4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0" name="직사각형 89">
            <a:extLst>
              <a:ext uri="{FF2B5EF4-FFF2-40B4-BE49-F238E27FC236}">
                <a16:creationId xmlns:a16="http://schemas.microsoft.com/office/drawing/2014/main" id="{42FE3FF8-C07D-4361-9FD0-F79935685E3C}"/>
              </a:ext>
            </a:extLst>
          </p:cNvPr>
          <p:cNvSpPr/>
          <p:nvPr/>
        </p:nvSpPr>
        <p:spPr>
          <a:xfrm>
            <a:off x="1973829" y="1369789"/>
            <a:ext cx="3707915" cy="117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l" defTabSz="232257" rtl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kumimoji="0" sz="1800" b="0" i="0" u="none" strike="noStrike" kern="1200" cap="none" spc="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ctr">
              <a:defRPr/>
            </a:pPr>
            <a:r>
              <a:rPr lang="en-US" altLang="ko-KR" sz="2400" b="1"/>
              <a:t>Topic making particle</a:t>
            </a:r>
            <a:endParaRPr lang="ko-KR" altLang="en-US" sz="2400" b="1"/>
          </a:p>
        </p:txBody>
      </p:sp>
      <p:sp>
        <p:nvSpPr>
          <p:cNvPr id="91" name="직사각형 90">
            <a:extLst>
              <a:ext uri="{FF2B5EF4-FFF2-40B4-BE49-F238E27FC236}">
                <a16:creationId xmlns:a16="http://schemas.microsoft.com/office/drawing/2014/main" id="{C7E0B808-30F4-4B43-9136-180185F548ED}"/>
              </a:ext>
            </a:extLst>
          </p:cNvPr>
          <p:cNvSpPr/>
          <p:nvPr/>
        </p:nvSpPr>
        <p:spPr>
          <a:xfrm>
            <a:off x="6510254" y="1369789"/>
            <a:ext cx="3707915" cy="117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l" defTabSz="232257" rtl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kumimoji="0" sz="1800" b="0" i="0" u="none" strike="noStrike" kern="1200" cap="none" spc="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ctr">
              <a:defRPr/>
            </a:pPr>
            <a:r>
              <a:rPr lang="en-US" altLang="ko-KR" sz="2400" b="1"/>
              <a:t>Subject making particle</a:t>
            </a:r>
            <a:endParaRPr lang="ko-KR" altLang="en-US" sz="2400" b="1"/>
          </a:p>
        </p:txBody>
      </p:sp>
      <p:cxnSp>
        <p:nvCxnSpPr>
          <p:cNvPr id="92" name="직선 연결선 91">
            <a:extLst>
              <a:ext uri="{FF2B5EF4-FFF2-40B4-BE49-F238E27FC236}">
                <a16:creationId xmlns:a16="http://schemas.microsoft.com/office/drawing/2014/main" id="{E109BD3B-A30E-493B-83D8-57D3CF360359}"/>
              </a:ext>
            </a:extLst>
          </p:cNvPr>
          <p:cNvCxnSpPr/>
          <p:nvPr/>
        </p:nvCxnSpPr>
        <p:spPr>
          <a:xfrm>
            <a:off x="1973829" y="3890669"/>
            <a:ext cx="8277452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6">
            <a:extLst>
              <a:ext uri="{FF2B5EF4-FFF2-40B4-BE49-F238E27FC236}">
                <a16:creationId xmlns:a16="http://schemas.microsoft.com/office/drawing/2014/main" id="{BBF9CCFF-9274-40B3-A6E6-9A7888D30317}"/>
              </a:ext>
            </a:extLst>
          </p:cNvPr>
          <p:cNvSpPr txBox="1"/>
          <p:nvPr/>
        </p:nvSpPr>
        <p:spPr>
          <a:xfrm>
            <a:off x="4936807" y="2826589"/>
            <a:ext cx="2250141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>
            <a:lvl1pPr marL="0" indent="0" algn="l" defTabSz="232257" rtl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kumimoji="0" sz="1800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ctr">
              <a:defRPr/>
            </a:pPr>
            <a:r>
              <a:rPr lang="en-US" altLang="ko-KR" dirty="0"/>
              <a:t>Ending in a </a:t>
            </a:r>
          </a:p>
          <a:p>
            <a:pPr algn="ctr">
              <a:defRPr/>
            </a:pPr>
            <a:r>
              <a:rPr lang="en-US" altLang="ko-KR" b="1" dirty="0"/>
              <a:t>Consonant</a:t>
            </a:r>
            <a:endParaRPr lang="ko-KR" altLang="en-US" b="1" dirty="0"/>
          </a:p>
        </p:txBody>
      </p:sp>
      <p:sp>
        <p:nvSpPr>
          <p:cNvPr id="94" name="TextBox 26">
            <a:extLst>
              <a:ext uri="{FF2B5EF4-FFF2-40B4-BE49-F238E27FC236}">
                <a16:creationId xmlns:a16="http://schemas.microsoft.com/office/drawing/2014/main" id="{D09E6CE9-E6EF-4826-A3E9-716EFC25B39F}"/>
              </a:ext>
            </a:extLst>
          </p:cNvPr>
          <p:cNvSpPr txBox="1"/>
          <p:nvPr/>
        </p:nvSpPr>
        <p:spPr>
          <a:xfrm>
            <a:off x="4936807" y="4292989"/>
            <a:ext cx="2250141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>
            <a:lvl1pPr marL="0" indent="0" algn="l" defTabSz="232257" rtl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kumimoji="0" sz="1800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ctr">
              <a:defRPr/>
            </a:pPr>
            <a:r>
              <a:rPr lang="en-US" altLang="ko-KR" dirty="0"/>
              <a:t>Ending in a </a:t>
            </a:r>
          </a:p>
          <a:p>
            <a:pPr algn="ctr">
              <a:defRPr/>
            </a:pPr>
            <a:r>
              <a:rPr lang="en-US" altLang="ko-KR" b="1" dirty="0"/>
              <a:t>Vowel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314633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  <p:bldP spid="9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123825" y="152400"/>
            <a:ext cx="11944350" cy="6553200"/>
            <a:chOff x="123825" y="152400"/>
            <a:chExt cx="11944350" cy="6553200"/>
          </a:xfrm>
        </p:grpSpPr>
        <p:sp>
          <p:nvSpPr>
            <p:cNvPr id="6" name="사각형: 둥근 모서리 5">
              <a:extLst>
                <a:ext uri="{FF2B5EF4-FFF2-40B4-BE49-F238E27FC236}">
                  <a16:creationId xmlns:a16="http://schemas.microsoft.com/office/drawing/2014/main" id="{40432376-507C-4E07-BDB6-0396C1E39A60}"/>
                </a:ext>
              </a:extLst>
            </p:cNvPr>
            <p:cNvSpPr/>
            <p:nvPr/>
          </p:nvSpPr>
          <p:spPr>
            <a:xfrm>
              <a:off x="123825" y="152400"/>
              <a:ext cx="11944350" cy="6553200"/>
            </a:xfrm>
            <a:prstGeom prst="roundRect">
              <a:avLst>
                <a:gd name="adj" fmla="val 1406"/>
              </a:avLst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사각형: 둥근 모서리 6">
              <a:extLst>
                <a:ext uri="{FF2B5EF4-FFF2-40B4-BE49-F238E27FC236}">
                  <a16:creationId xmlns:a16="http://schemas.microsoft.com/office/drawing/2014/main" id="{CE7B2092-F06A-41A6-A715-3A7AD45BE54A}"/>
                </a:ext>
              </a:extLst>
            </p:cNvPr>
            <p:cNvSpPr/>
            <p:nvPr/>
          </p:nvSpPr>
          <p:spPr>
            <a:xfrm>
              <a:off x="195262" y="219075"/>
              <a:ext cx="11801475" cy="6181725"/>
            </a:xfrm>
            <a:prstGeom prst="roundRect">
              <a:avLst>
                <a:gd name="adj" fmla="val 970"/>
              </a:avLst>
            </a:prstGeom>
            <a:solidFill>
              <a:schemeClr val="bg1"/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dist="76200" dir="2700000" algn="tl" rotWithShape="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08000" rtlCol="0" anchor="t"/>
            <a:lstStyle/>
            <a:p>
              <a:pPr algn="ctr" latinLnBrk="0">
                <a:defRPr/>
              </a:pPr>
              <a:r>
                <a:rPr lang="en-US" altLang="ko-KR" sz="32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Topic making particle</a:t>
              </a:r>
              <a:endParaRPr lang="en-US" altLang="ko-KR" sz="900" kern="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9C4370BB-59AA-4774-9612-2FB8BF37EC1F}"/>
                </a:ext>
              </a:extLst>
            </p:cNvPr>
            <p:cNvGrpSpPr/>
            <p:nvPr/>
          </p:nvGrpSpPr>
          <p:grpSpPr>
            <a:xfrm>
              <a:off x="341901" y="6412870"/>
              <a:ext cx="11301626" cy="261610"/>
              <a:chOff x="322851" y="6338085"/>
              <a:chExt cx="11301626" cy="261610"/>
            </a:xfrm>
          </p:grpSpPr>
          <p:cxnSp>
            <p:nvCxnSpPr>
              <p:cNvPr id="11" name="직선 연결선 10">
                <a:extLst>
                  <a:ext uri="{FF2B5EF4-FFF2-40B4-BE49-F238E27FC236}">
                    <a16:creationId xmlns:a16="http://schemas.microsoft.com/office/drawing/2014/main" id="{3A7909E5-BD51-4784-B97A-4846F68406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64248" y="6465631"/>
                <a:ext cx="7956000" cy="0"/>
              </a:xfrm>
              <a:prstGeom prst="line">
                <a:avLst/>
              </a:prstGeom>
              <a:ln w="25400">
                <a:solidFill>
                  <a:schemeClr val="bg1">
                    <a:lumMod val="9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직선 연결선 11">
                <a:extLst>
                  <a:ext uri="{FF2B5EF4-FFF2-40B4-BE49-F238E27FC236}">
                    <a16:creationId xmlns:a16="http://schemas.microsoft.com/office/drawing/2014/main" id="{AA79FED3-76B1-4AD1-B9D3-0C8C223C49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64248" y="6465810"/>
                <a:ext cx="6084000" cy="0"/>
              </a:xfrm>
              <a:prstGeom prst="line">
                <a:avLst/>
              </a:prstGeom>
              <a:ln w="34925">
                <a:solidFill>
                  <a:schemeClr val="accent1">
                    <a:lumMod val="75000"/>
                  </a:schemeClr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" name="Group 4">
                <a:extLst>
                  <a:ext uri="{FF2B5EF4-FFF2-40B4-BE49-F238E27FC236}">
                    <a16:creationId xmlns:a16="http://schemas.microsoft.com/office/drawing/2014/main" id="{8CFE0395-9849-4A07-8170-F1410B20A1C7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11147102" y="6425291"/>
                <a:ext cx="145274" cy="110757"/>
                <a:chOff x="3645" y="2013"/>
                <a:chExt cx="383" cy="292"/>
              </a:xfrm>
              <a:solidFill>
                <a:schemeClr val="tx1">
                  <a:lumMod val="95000"/>
                  <a:lumOff val="5000"/>
                </a:schemeClr>
              </a:solidFill>
            </p:grpSpPr>
            <p:sp>
              <p:nvSpPr>
                <p:cNvPr id="21" name="Freeform 6">
                  <a:extLst>
                    <a:ext uri="{FF2B5EF4-FFF2-40B4-BE49-F238E27FC236}">
                      <a16:creationId xmlns:a16="http://schemas.microsoft.com/office/drawing/2014/main" id="{FF5811EA-2037-45E7-82C2-5F1966567C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261"/>
                  <a:ext cx="294" cy="39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3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1 h 348"/>
                    <a:gd name="T12" fmla="*/ 2607 w 2647"/>
                    <a:gd name="T13" fmla="*/ 61 h 348"/>
                    <a:gd name="T14" fmla="*/ 2624 w 2647"/>
                    <a:gd name="T15" fmla="*/ 86 h 348"/>
                    <a:gd name="T16" fmla="*/ 2636 w 2647"/>
                    <a:gd name="T17" fmla="*/ 113 h 348"/>
                    <a:gd name="T18" fmla="*/ 2645 w 2647"/>
                    <a:gd name="T19" fmla="*/ 143 h 348"/>
                    <a:gd name="T20" fmla="*/ 2647 w 2647"/>
                    <a:gd name="T21" fmla="*/ 174 h 348"/>
                    <a:gd name="T22" fmla="*/ 2645 w 2647"/>
                    <a:gd name="T23" fmla="*/ 205 h 348"/>
                    <a:gd name="T24" fmla="*/ 2636 w 2647"/>
                    <a:gd name="T25" fmla="*/ 235 h 348"/>
                    <a:gd name="T26" fmla="*/ 2624 w 2647"/>
                    <a:gd name="T27" fmla="*/ 261 h 348"/>
                    <a:gd name="T28" fmla="*/ 2607 w 2647"/>
                    <a:gd name="T29" fmla="*/ 286 h 348"/>
                    <a:gd name="T30" fmla="*/ 2586 w 2647"/>
                    <a:gd name="T31" fmla="*/ 307 h 348"/>
                    <a:gd name="T32" fmla="*/ 2562 w 2647"/>
                    <a:gd name="T33" fmla="*/ 324 h 348"/>
                    <a:gd name="T34" fmla="*/ 2535 w 2647"/>
                    <a:gd name="T35" fmla="*/ 337 h 348"/>
                    <a:gd name="T36" fmla="*/ 2507 w 2647"/>
                    <a:gd name="T37" fmla="*/ 345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5 h 348"/>
                    <a:gd name="T44" fmla="*/ 111 w 2647"/>
                    <a:gd name="T45" fmla="*/ 337 h 348"/>
                    <a:gd name="T46" fmla="*/ 85 w 2647"/>
                    <a:gd name="T47" fmla="*/ 324 h 348"/>
                    <a:gd name="T48" fmla="*/ 61 w 2647"/>
                    <a:gd name="T49" fmla="*/ 307 h 348"/>
                    <a:gd name="T50" fmla="*/ 40 w 2647"/>
                    <a:gd name="T51" fmla="*/ 286 h 348"/>
                    <a:gd name="T52" fmla="*/ 23 w 2647"/>
                    <a:gd name="T53" fmla="*/ 261 h 348"/>
                    <a:gd name="T54" fmla="*/ 10 w 2647"/>
                    <a:gd name="T55" fmla="*/ 235 h 348"/>
                    <a:gd name="T56" fmla="*/ 3 w 2647"/>
                    <a:gd name="T57" fmla="*/ 205 h 348"/>
                    <a:gd name="T58" fmla="*/ 0 w 2647"/>
                    <a:gd name="T59" fmla="*/ 174 h 348"/>
                    <a:gd name="T60" fmla="*/ 3 w 2647"/>
                    <a:gd name="T61" fmla="*/ 143 h 348"/>
                    <a:gd name="T62" fmla="*/ 10 w 2647"/>
                    <a:gd name="T63" fmla="*/ 113 h 348"/>
                    <a:gd name="T64" fmla="*/ 23 w 2647"/>
                    <a:gd name="T65" fmla="*/ 86 h 348"/>
                    <a:gd name="T66" fmla="*/ 40 w 2647"/>
                    <a:gd name="T67" fmla="*/ 61 h 348"/>
                    <a:gd name="T68" fmla="*/ 61 w 2647"/>
                    <a:gd name="T69" fmla="*/ 41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3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3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1"/>
                      </a:lnTo>
                      <a:lnTo>
                        <a:pt x="2607" y="61"/>
                      </a:lnTo>
                      <a:lnTo>
                        <a:pt x="2624" y="86"/>
                      </a:lnTo>
                      <a:lnTo>
                        <a:pt x="2636" y="113"/>
                      </a:lnTo>
                      <a:lnTo>
                        <a:pt x="2645" y="143"/>
                      </a:lnTo>
                      <a:lnTo>
                        <a:pt x="2647" y="174"/>
                      </a:lnTo>
                      <a:lnTo>
                        <a:pt x="2645" y="205"/>
                      </a:lnTo>
                      <a:lnTo>
                        <a:pt x="2636" y="235"/>
                      </a:lnTo>
                      <a:lnTo>
                        <a:pt x="2624" y="261"/>
                      </a:lnTo>
                      <a:lnTo>
                        <a:pt x="2607" y="286"/>
                      </a:lnTo>
                      <a:lnTo>
                        <a:pt x="2586" y="307"/>
                      </a:lnTo>
                      <a:lnTo>
                        <a:pt x="2562" y="324"/>
                      </a:lnTo>
                      <a:lnTo>
                        <a:pt x="2535" y="337"/>
                      </a:lnTo>
                      <a:lnTo>
                        <a:pt x="2507" y="345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5"/>
                      </a:lnTo>
                      <a:lnTo>
                        <a:pt x="111" y="337"/>
                      </a:lnTo>
                      <a:lnTo>
                        <a:pt x="85" y="324"/>
                      </a:lnTo>
                      <a:lnTo>
                        <a:pt x="61" y="307"/>
                      </a:lnTo>
                      <a:lnTo>
                        <a:pt x="40" y="286"/>
                      </a:lnTo>
                      <a:lnTo>
                        <a:pt x="23" y="261"/>
                      </a:lnTo>
                      <a:lnTo>
                        <a:pt x="10" y="235"/>
                      </a:lnTo>
                      <a:lnTo>
                        <a:pt x="3" y="205"/>
                      </a:lnTo>
                      <a:lnTo>
                        <a:pt x="0" y="174"/>
                      </a:lnTo>
                      <a:lnTo>
                        <a:pt x="3" y="143"/>
                      </a:lnTo>
                      <a:lnTo>
                        <a:pt x="10" y="113"/>
                      </a:lnTo>
                      <a:lnTo>
                        <a:pt x="23" y="86"/>
                      </a:lnTo>
                      <a:lnTo>
                        <a:pt x="40" y="61"/>
                      </a:lnTo>
                      <a:lnTo>
                        <a:pt x="61" y="41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3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" name="Freeform 7">
                  <a:extLst>
                    <a:ext uri="{FF2B5EF4-FFF2-40B4-BE49-F238E27FC236}">
                      <a16:creationId xmlns:a16="http://schemas.microsoft.com/office/drawing/2014/main" id="{E30628CD-89EF-4297-997C-AE5CE99450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140"/>
                  <a:ext cx="294" cy="38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3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2 h 348"/>
                    <a:gd name="T12" fmla="*/ 2607 w 2647"/>
                    <a:gd name="T13" fmla="*/ 62 h 348"/>
                    <a:gd name="T14" fmla="*/ 2624 w 2647"/>
                    <a:gd name="T15" fmla="*/ 87 h 348"/>
                    <a:gd name="T16" fmla="*/ 2636 w 2647"/>
                    <a:gd name="T17" fmla="*/ 114 h 348"/>
                    <a:gd name="T18" fmla="*/ 2645 w 2647"/>
                    <a:gd name="T19" fmla="*/ 143 h 348"/>
                    <a:gd name="T20" fmla="*/ 2647 w 2647"/>
                    <a:gd name="T21" fmla="*/ 174 h 348"/>
                    <a:gd name="T22" fmla="*/ 2645 w 2647"/>
                    <a:gd name="T23" fmla="*/ 205 h 348"/>
                    <a:gd name="T24" fmla="*/ 2636 w 2647"/>
                    <a:gd name="T25" fmla="*/ 235 h 348"/>
                    <a:gd name="T26" fmla="*/ 2624 w 2647"/>
                    <a:gd name="T27" fmla="*/ 262 h 348"/>
                    <a:gd name="T28" fmla="*/ 2607 w 2647"/>
                    <a:gd name="T29" fmla="*/ 286 h 348"/>
                    <a:gd name="T30" fmla="*/ 2586 w 2647"/>
                    <a:gd name="T31" fmla="*/ 307 h 348"/>
                    <a:gd name="T32" fmla="*/ 2562 w 2647"/>
                    <a:gd name="T33" fmla="*/ 325 h 348"/>
                    <a:gd name="T34" fmla="*/ 2535 w 2647"/>
                    <a:gd name="T35" fmla="*/ 338 h 348"/>
                    <a:gd name="T36" fmla="*/ 2507 w 2647"/>
                    <a:gd name="T37" fmla="*/ 345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5 h 348"/>
                    <a:gd name="T44" fmla="*/ 111 w 2647"/>
                    <a:gd name="T45" fmla="*/ 338 h 348"/>
                    <a:gd name="T46" fmla="*/ 85 w 2647"/>
                    <a:gd name="T47" fmla="*/ 325 h 348"/>
                    <a:gd name="T48" fmla="*/ 61 w 2647"/>
                    <a:gd name="T49" fmla="*/ 307 h 348"/>
                    <a:gd name="T50" fmla="*/ 40 w 2647"/>
                    <a:gd name="T51" fmla="*/ 286 h 348"/>
                    <a:gd name="T52" fmla="*/ 23 w 2647"/>
                    <a:gd name="T53" fmla="*/ 262 h 348"/>
                    <a:gd name="T54" fmla="*/ 10 w 2647"/>
                    <a:gd name="T55" fmla="*/ 235 h 348"/>
                    <a:gd name="T56" fmla="*/ 3 w 2647"/>
                    <a:gd name="T57" fmla="*/ 205 h 348"/>
                    <a:gd name="T58" fmla="*/ 0 w 2647"/>
                    <a:gd name="T59" fmla="*/ 174 h 348"/>
                    <a:gd name="T60" fmla="*/ 3 w 2647"/>
                    <a:gd name="T61" fmla="*/ 143 h 348"/>
                    <a:gd name="T62" fmla="*/ 10 w 2647"/>
                    <a:gd name="T63" fmla="*/ 114 h 348"/>
                    <a:gd name="T64" fmla="*/ 23 w 2647"/>
                    <a:gd name="T65" fmla="*/ 87 h 348"/>
                    <a:gd name="T66" fmla="*/ 40 w 2647"/>
                    <a:gd name="T67" fmla="*/ 62 h 348"/>
                    <a:gd name="T68" fmla="*/ 61 w 2647"/>
                    <a:gd name="T69" fmla="*/ 42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3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3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2"/>
                      </a:lnTo>
                      <a:lnTo>
                        <a:pt x="2607" y="62"/>
                      </a:lnTo>
                      <a:lnTo>
                        <a:pt x="2624" y="87"/>
                      </a:lnTo>
                      <a:lnTo>
                        <a:pt x="2636" y="114"/>
                      </a:lnTo>
                      <a:lnTo>
                        <a:pt x="2645" y="143"/>
                      </a:lnTo>
                      <a:lnTo>
                        <a:pt x="2647" y="174"/>
                      </a:lnTo>
                      <a:lnTo>
                        <a:pt x="2645" y="205"/>
                      </a:lnTo>
                      <a:lnTo>
                        <a:pt x="2636" y="235"/>
                      </a:lnTo>
                      <a:lnTo>
                        <a:pt x="2624" y="262"/>
                      </a:lnTo>
                      <a:lnTo>
                        <a:pt x="2607" y="286"/>
                      </a:lnTo>
                      <a:lnTo>
                        <a:pt x="2586" y="307"/>
                      </a:lnTo>
                      <a:lnTo>
                        <a:pt x="2562" y="325"/>
                      </a:lnTo>
                      <a:lnTo>
                        <a:pt x="2535" y="338"/>
                      </a:lnTo>
                      <a:lnTo>
                        <a:pt x="2507" y="345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5"/>
                      </a:lnTo>
                      <a:lnTo>
                        <a:pt x="111" y="338"/>
                      </a:lnTo>
                      <a:lnTo>
                        <a:pt x="85" y="325"/>
                      </a:lnTo>
                      <a:lnTo>
                        <a:pt x="61" y="307"/>
                      </a:lnTo>
                      <a:lnTo>
                        <a:pt x="40" y="286"/>
                      </a:lnTo>
                      <a:lnTo>
                        <a:pt x="23" y="262"/>
                      </a:lnTo>
                      <a:lnTo>
                        <a:pt x="10" y="235"/>
                      </a:lnTo>
                      <a:lnTo>
                        <a:pt x="3" y="205"/>
                      </a:lnTo>
                      <a:lnTo>
                        <a:pt x="0" y="174"/>
                      </a:lnTo>
                      <a:lnTo>
                        <a:pt x="3" y="143"/>
                      </a:lnTo>
                      <a:lnTo>
                        <a:pt x="10" y="114"/>
                      </a:lnTo>
                      <a:lnTo>
                        <a:pt x="23" y="87"/>
                      </a:lnTo>
                      <a:lnTo>
                        <a:pt x="40" y="62"/>
                      </a:lnTo>
                      <a:lnTo>
                        <a:pt x="61" y="42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3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" name="Freeform 8">
                  <a:extLst>
                    <a:ext uri="{FF2B5EF4-FFF2-40B4-BE49-F238E27FC236}">
                      <a16:creationId xmlns:a16="http://schemas.microsoft.com/office/drawing/2014/main" id="{CA844928-BCDF-47EA-B8BC-6E4EF2319E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018"/>
                  <a:ext cx="294" cy="39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2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1 h 348"/>
                    <a:gd name="T12" fmla="*/ 2607 w 2647"/>
                    <a:gd name="T13" fmla="*/ 62 h 348"/>
                    <a:gd name="T14" fmla="*/ 2624 w 2647"/>
                    <a:gd name="T15" fmla="*/ 86 h 348"/>
                    <a:gd name="T16" fmla="*/ 2636 w 2647"/>
                    <a:gd name="T17" fmla="*/ 113 h 348"/>
                    <a:gd name="T18" fmla="*/ 2645 w 2647"/>
                    <a:gd name="T19" fmla="*/ 143 h 348"/>
                    <a:gd name="T20" fmla="*/ 2647 w 2647"/>
                    <a:gd name="T21" fmla="*/ 175 h 348"/>
                    <a:gd name="T22" fmla="*/ 2645 w 2647"/>
                    <a:gd name="T23" fmla="*/ 206 h 348"/>
                    <a:gd name="T24" fmla="*/ 2636 w 2647"/>
                    <a:gd name="T25" fmla="*/ 235 h 348"/>
                    <a:gd name="T26" fmla="*/ 2624 w 2647"/>
                    <a:gd name="T27" fmla="*/ 262 h 348"/>
                    <a:gd name="T28" fmla="*/ 2607 w 2647"/>
                    <a:gd name="T29" fmla="*/ 287 h 348"/>
                    <a:gd name="T30" fmla="*/ 2586 w 2647"/>
                    <a:gd name="T31" fmla="*/ 307 h 348"/>
                    <a:gd name="T32" fmla="*/ 2562 w 2647"/>
                    <a:gd name="T33" fmla="*/ 324 h 348"/>
                    <a:gd name="T34" fmla="*/ 2535 w 2647"/>
                    <a:gd name="T35" fmla="*/ 337 h 348"/>
                    <a:gd name="T36" fmla="*/ 2507 w 2647"/>
                    <a:gd name="T37" fmla="*/ 346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6 h 348"/>
                    <a:gd name="T44" fmla="*/ 111 w 2647"/>
                    <a:gd name="T45" fmla="*/ 337 h 348"/>
                    <a:gd name="T46" fmla="*/ 85 w 2647"/>
                    <a:gd name="T47" fmla="*/ 324 h 348"/>
                    <a:gd name="T48" fmla="*/ 61 w 2647"/>
                    <a:gd name="T49" fmla="*/ 307 h 348"/>
                    <a:gd name="T50" fmla="*/ 40 w 2647"/>
                    <a:gd name="T51" fmla="*/ 287 h 348"/>
                    <a:gd name="T52" fmla="*/ 23 w 2647"/>
                    <a:gd name="T53" fmla="*/ 262 h 348"/>
                    <a:gd name="T54" fmla="*/ 10 w 2647"/>
                    <a:gd name="T55" fmla="*/ 235 h 348"/>
                    <a:gd name="T56" fmla="*/ 3 w 2647"/>
                    <a:gd name="T57" fmla="*/ 206 h 348"/>
                    <a:gd name="T58" fmla="*/ 0 w 2647"/>
                    <a:gd name="T59" fmla="*/ 175 h 348"/>
                    <a:gd name="T60" fmla="*/ 3 w 2647"/>
                    <a:gd name="T61" fmla="*/ 143 h 348"/>
                    <a:gd name="T62" fmla="*/ 10 w 2647"/>
                    <a:gd name="T63" fmla="*/ 113 h 348"/>
                    <a:gd name="T64" fmla="*/ 23 w 2647"/>
                    <a:gd name="T65" fmla="*/ 86 h 348"/>
                    <a:gd name="T66" fmla="*/ 40 w 2647"/>
                    <a:gd name="T67" fmla="*/ 62 h 348"/>
                    <a:gd name="T68" fmla="*/ 61 w 2647"/>
                    <a:gd name="T69" fmla="*/ 41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2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2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1"/>
                      </a:lnTo>
                      <a:lnTo>
                        <a:pt x="2607" y="62"/>
                      </a:lnTo>
                      <a:lnTo>
                        <a:pt x="2624" y="86"/>
                      </a:lnTo>
                      <a:lnTo>
                        <a:pt x="2636" y="113"/>
                      </a:lnTo>
                      <a:lnTo>
                        <a:pt x="2645" y="143"/>
                      </a:lnTo>
                      <a:lnTo>
                        <a:pt x="2647" y="175"/>
                      </a:lnTo>
                      <a:lnTo>
                        <a:pt x="2645" y="206"/>
                      </a:lnTo>
                      <a:lnTo>
                        <a:pt x="2636" y="235"/>
                      </a:lnTo>
                      <a:lnTo>
                        <a:pt x="2624" y="262"/>
                      </a:lnTo>
                      <a:lnTo>
                        <a:pt x="2607" y="287"/>
                      </a:lnTo>
                      <a:lnTo>
                        <a:pt x="2586" y="307"/>
                      </a:lnTo>
                      <a:lnTo>
                        <a:pt x="2562" y="324"/>
                      </a:lnTo>
                      <a:lnTo>
                        <a:pt x="2535" y="337"/>
                      </a:lnTo>
                      <a:lnTo>
                        <a:pt x="2507" y="346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6"/>
                      </a:lnTo>
                      <a:lnTo>
                        <a:pt x="111" y="337"/>
                      </a:lnTo>
                      <a:lnTo>
                        <a:pt x="85" y="324"/>
                      </a:lnTo>
                      <a:lnTo>
                        <a:pt x="61" y="307"/>
                      </a:lnTo>
                      <a:lnTo>
                        <a:pt x="40" y="287"/>
                      </a:lnTo>
                      <a:lnTo>
                        <a:pt x="23" y="262"/>
                      </a:lnTo>
                      <a:lnTo>
                        <a:pt x="10" y="235"/>
                      </a:lnTo>
                      <a:lnTo>
                        <a:pt x="3" y="206"/>
                      </a:lnTo>
                      <a:lnTo>
                        <a:pt x="0" y="175"/>
                      </a:lnTo>
                      <a:lnTo>
                        <a:pt x="3" y="143"/>
                      </a:lnTo>
                      <a:lnTo>
                        <a:pt x="10" y="113"/>
                      </a:lnTo>
                      <a:lnTo>
                        <a:pt x="23" y="86"/>
                      </a:lnTo>
                      <a:lnTo>
                        <a:pt x="40" y="62"/>
                      </a:lnTo>
                      <a:lnTo>
                        <a:pt x="61" y="41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2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4" name="Freeform 9">
                  <a:extLst>
                    <a:ext uri="{FF2B5EF4-FFF2-40B4-BE49-F238E27FC236}">
                      <a16:creationId xmlns:a16="http://schemas.microsoft.com/office/drawing/2014/main" id="{591A89C0-C1A9-4BD9-8E9A-E529B90E5C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01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3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5 h 467"/>
                    <a:gd name="T10" fmla="*/ 395 w 462"/>
                    <a:gd name="T11" fmla="*/ 68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59 h 467"/>
                    <a:gd name="T18" fmla="*/ 458 w 462"/>
                    <a:gd name="T19" fmla="*/ 196 h 467"/>
                    <a:gd name="T20" fmla="*/ 462 w 462"/>
                    <a:gd name="T21" fmla="*/ 234 h 467"/>
                    <a:gd name="T22" fmla="*/ 458 w 462"/>
                    <a:gd name="T23" fmla="*/ 271 h 467"/>
                    <a:gd name="T24" fmla="*/ 450 w 462"/>
                    <a:gd name="T25" fmla="*/ 308 h 467"/>
                    <a:gd name="T26" fmla="*/ 436 w 462"/>
                    <a:gd name="T27" fmla="*/ 341 h 467"/>
                    <a:gd name="T28" fmla="*/ 417 w 462"/>
                    <a:gd name="T29" fmla="*/ 371 h 467"/>
                    <a:gd name="T30" fmla="*/ 395 w 462"/>
                    <a:gd name="T31" fmla="*/ 399 h 467"/>
                    <a:gd name="T32" fmla="*/ 367 w 462"/>
                    <a:gd name="T33" fmla="*/ 422 h 467"/>
                    <a:gd name="T34" fmla="*/ 337 w 462"/>
                    <a:gd name="T35" fmla="*/ 441 h 467"/>
                    <a:gd name="T36" fmla="*/ 304 w 462"/>
                    <a:gd name="T37" fmla="*/ 455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5 h 467"/>
                    <a:gd name="T46" fmla="*/ 124 w 462"/>
                    <a:gd name="T47" fmla="*/ 441 h 467"/>
                    <a:gd name="T48" fmla="*/ 95 w 462"/>
                    <a:gd name="T49" fmla="*/ 422 h 467"/>
                    <a:gd name="T50" fmla="*/ 68 w 462"/>
                    <a:gd name="T51" fmla="*/ 399 h 467"/>
                    <a:gd name="T52" fmla="*/ 45 w 462"/>
                    <a:gd name="T53" fmla="*/ 371 h 467"/>
                    <a:gd name="T54" fmla="*/ 26 w 462"/>
                    <a:gd name="T55" fmla="*/ 341 h 467"/>
                    <a:gd name="T56" fmla="*/ 12 w 462"/>
                    <a:gd name="T57" fmla="*/ 308 h 467"/>
                    <a:gd name="T58" fmla="*/ 3 w 462"/>
                    <a:gd name="T59" fmla="*/ 271 h 467"/>
                    <a:gd name="T60" fmla="*/ 0 w 462"/>
                    <a:gd name="T61" fmla="*/ 234 h 467"/>
                    <a:gd name="T62" fmla="*/ 3 w 462"/>
                    <a:gd name="T63" fmla="*/ 196 h 467"/>
                    <a:gd name="T64" fmla="*/ 12 w 462"/>
                    <a:gd name="T65" fmla="*/ 159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8 h 467"/>
                    <a:gd name="T72" fmla="*/ 95 w 462"/>
                    <a:gd name="T73" fmla="*/ 45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3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3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5"/>
                      </a:lnTo>
                      <a:lnTo>
                        <a:pt x="395" y="68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59"/>
                      </a:lnTo>
                      <a:lnTo>
                        <a:pt x="458" y="196"/>
                      </a:lnTo>
                      <a:lnTo>
                        <a:pt x="462" y="234"/>
                      </a:lnTo>
                      <a:lnTo>
                        <a:pt x="458" y="271"/>
                      </a:lnTo>
                      <a:lnTo>
                        <a:pt x="450" y="308"/>
                      </a:lnTo>
                      <a:lnTo>
                        <a:pt x="436" y="341"/>
                      </a:lnTo>
                      <a:lnTo>
                        <a:pt x="417" y="371"/>
                      </a:lnTo>
                      <a:lnTo>
                        <a:pt x="395" y="399"/>
                      </a:lnTo>
                      <a:lnTo>
                        <a:pt x="367" y="422"/>
                      </a:lnTo>
                      <a:lnTo>
                        <a:pt x="337" y="441"/>
                      </a:lnTo>
                      <a:lnTo>
                        <a:pt x="304" y="455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5"/>
                      </a:lnTo>
                      <a:lnTo>
                        <a:pt x="124" y="441"/>
                      </a:lnTo>
                      <a:lnTo>
                        <a:pt x="95" y="422"/>
                      </a:lnTo>
                      <a:lnTo>
                        <a:pt x="68" y="399"/>
                      </a:lnTo>
                      <a:lnTo>
                        <a:pt x="45" y="371"/>
                      </a:lnTo>
                      <a:lnTo>
                        <a:pt x="26" y="341"/>
                      </a:lnTo>
                      <a:lnTo>
                        <a:pt x="12" y="308"/>
                      </a:lnTo>
                      <a:lnTo>
                        <a:pt x="3" y="271"/>
                      </a:lnTo>
                      <a:lnTo>
                        <a:pt x="0" y="234"/>
                      </a:lnTo>
                      <a:lnTo>
                        <a:pt x="3" y="196"/>
                      </a:lnTo>
                      <a:lnTo>
                        <a:pt x="12" y="159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8"/>
                      </a:lnTo>
                      <a:lnTo>
                        <a:pt x="95" y="45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3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5" name="Freeform 10">
                  <a:extLst>
                    <a:ext uri="{FF2B5EF4-FFF2-40B4-BE49-F238E27FC236}">
                      <a16:creationId xmlns:a16="http://schemas.microsoft.com/office/drawing/2014/main" id="{5BE32EE4-D845-4E50-BC33-16F26D4951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13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4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6 h 467"/>
                    <a:gd name="T10" fmla="*/ 395 w 462"/>
                    <a:gd name="T11" fmla="*/ 69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61 h 467"/>
                    <a:gd name="T18" fmla="*/ 458 w 462"/>
                    <a:gd name="T19" fmla="*/ 196 h 467"/>
                    <a:gd name="T20" fmla="*/ 462 w 462"/>
                    <a:gd name="T21" fmla="*/ 234 h 467"/>
                    <a:gd name="T22" fmla="*/ 458 w 462"/>
                    <a:gd name="T23" fmla="*/ 272 h 467"/>
                    <a:gd name="T24" fmla="*/ 450 w 462"/>
                    <a:gd name="T25" fmla="*/ 308 h 467"/>
                    <a:gd name="T26" fmla="*/ 436 w 462"/>
                    <a:gd name="T27" fmla="*/ 342 h 467"/>
                    <a:gd name="T28" fmla="*/ 417 w 462"/>
                    <a:gd name="T29" fmla="*/ 372 h 467"/>
                    <a:gd name="T30" fmla="*/ 395 w 462"/>
                    <a:gd name="T31" fmla="*/ 400 h 467"/>
                    <a:gd name="T32" fmla="*/ 367 w 462"/>
                    <a:gd name="T33" fmla="*/ 422 h 467"/>
                    <a:gd name="T34" fmla="*/ 337 w 462"/>
                    <a:gd name="T35" fmla="*/ 442 h 467"/>
                    <a:gd name="T36" fmla="*/ 304 w 462"/>
                    <a:gd name="T37" fmla="*/ 456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6 h 467"/>
                    <a:gd name="T46" fmla="*/ 124 w 462"/>
                    <a:gd name="T47" fmla="*/ 442 h 467"/>
                    <a:gd name="T48" fmla="*/ 95 w 462"/>
                    <a:gd name="T49" fmla="*/ 422 h 467"/>
                    <a:gd name="T50" fmla="*/ 68 w 462"/>
                    <a:gd name="T51" fmla="*/ 400 h 467"/>
                    <a:gd name="T52" fmla="*/ 45 w 462"/>
                    <a:gd name="T53" fmla="*/ 372 h 467"/>
                    <a:gd name="T54" fmla="*/ 26 w 462"/>
                    <a:gd name="T55" fmla="*/ 342 h 467"/>
                    <a:gd name="T56" fmla="*/ 12 w 462"/>
                    <a:gd name="T57" fmla="*/ 308 h 467"/>
                    <a:gd name="T58" fmla="*/ 3 w 462"/>
                    <a:gd name="T59" fmla="*/ 272 h 467"/>
                    <a:gd name="T60" fmla="*/ 0 w 462"/>
                    <a:gd name="T61" fmla="*/ 234 h 467"/>
                    <a:gd name="T62" fmla="*/ 3 w 462"/>
                    <a:gd name="T63" fmla="*/ 196 h 467"/>
                    <a:gd name="T64" fmla="*/ 12 w 462"/>
                    <a:gd name="T65" fmla="*/ 161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9 h 467"/>
                    <a:gd name="T72" fmla="*/ 95 w 462"/>
                    <a:gd name="T73" fmla="*/ 46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4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4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6"/>
                      </a:lnTo>
                      <a:lnTo>
                        <a:pt x="395" y="69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61"/>
                      </a:lnTo>
                      <a:lnTo>
                        <a:pt x="458" y="196"/>
                      </a:lnTo>
                      <a:lnTo>
                        <a:pt x="462" y="234"/>
                      </a:lnTo>
                      <a:lnTo>
                        <a:pt x="458" y="272"/>
                      </a:lnTo>
                      <a:lnTo>
                        <a:pt x="450" y="308"/>
                      </a:lnTo>
                      <a:lnTo>
                        <a:pt x="436" y="342"/>
                      </a:lnTo>
                      <a:lnTo>
                        <a:pt x="417" y="372"/>
                      </a:lnTo>
                      <a:lnTo>
                        <a:pt x="395" y="400"/>
                      </a:lnTo>
                      <a:lnTo>
                        <a:pt x="367" y="422"/>
                      </a:lnTo>
                      <a:lnTo>
                        <a:pt x="337" y="442"/>
                      </a:lnTo>
                      <a:lnTo>
                        <a:pt x="304" y="456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6"/>
                      </a:lnTo>
                      <a:lnTo>
                        <a:pt x="124" y="442"/>
                      </a:lnTo>
                      <a:lnTo>
                        <a:pt x="95" y="422"/>
                      </a:lnTo>
                      <a:lnTo>
                        <a:pt x="68" y="400"/>
                      </a:lnTo>
                      <a:lnTo>
                        <a:pt x="45" y="372"/>
                      </a:lnTo>
                      <a:lnTo>
                        <a:pt x="26" y="342"/>
                      </a:lnTo>
                      <a:lnTo>
                        <a:pt x="12" y="308"/>
                      </a:lnTo>
                      <a:lnTo>
                        <a:pt x="3" y="272"/>
                      </a:lnTo>
                      <a:lnTo>
                        <a:pt x="0" y="234"/>
                      </a:lnTo>
                      <a:lnTo>
                        <a:pt x="3" y="196"/>
                      </a:lnTo>
                      <a:lnTo>
                        <a:pt x="12" y="161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9"/>
                      </a:lnTo>
                      <a:lnTo>
                        <a:pt x="95" y="46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4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" name="Freeform 11">
                  <a:extLst>
                    <a:ext uri="{FF2B5EF4-FFF2-40B4-BE49-F238E27FC236}">
                      <a16:creationId xmlns:a16="http://schemas.microsoft.com/office/drawing/2014/main" id="{D1565211-A394-4FE1-A5B7-9F23C8C578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25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3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5 h 467"/>
                    <a:gd name="T10" fmla="*/ 395 w 462"/>
                    <a:gd name="T11" fmla="*/ 69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60 h 467"/>
                    <a:gd name="T18" fmla="*/ 458 w 462"/>
                    <a:gd name="T19" fmla="*/ 196 h 467"/>
                    <a:gd name="T20" fmla="*/ 462 w 462"/>
                    <a:gd name="T21" fmla="*/ 233 h 467"/>
                    <a:gd name="T22" fmla="*/ 458 w 462"/>
                    <a:gd name="T23" fmla="*/ 271 h 467"/>
                    <a:gd name="T24" fmla="*/ 450 w 462"/>
                    <a:gd name="T25" fmla="*/ 308 h 467"/>
                    <a:gd name="T26" fmla="*/ 436 w 462"/>
                    <a:gd name="T27" fmla="*/ 341 h 467"/>
                    <a:gd name="T28" fmla="*/ 417 w 462"/>
                    <a:gd name="T29" fmla="*/ 371 h 467"/>
                    <a:gd name="T30" fmla="*/ 395 w 462"/>
                    <a:gd name="T31" fmla="*/ 399 h 467"/>
                    <a:gd name="T32" fmla="*/ 367 w 462"/>
                    <a:gd name="T33" fmla="*/ 422 h 467"/>
                    <a:gd name="T34" fmla="*/ 337 w 462"/>
                    <a:gd name="T35" fmla="*/ 441 h 467"/>
                    <a:gd name="T36" fmla="*/ 304 w 462"/>
                    <a:gd name="T37" fmla="*/ 455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5 h 467"/>
                    <a:gd name="T46" fmla="*/ 124 w 462"/>
                    <a:gd name="T47" fmla="*/ 441 h 467"/>
                    <a:gd name="T48" fmla="*/ 95 w 462"/>
                    <a:gd name="T49" fmla="*/ 422 h 467"/>
                    <a:gd name="T50" fmla="*/ 68 w 462"/>
                    <a:gd name="T51" fmla="*/ 399 h 467"/>
                    <a:gd name="T52" fmla="*/ 45 w 462"/>
                    <a:gd name="T53" fmla="*/ 371 h 467"/>
                    <a:gd name="T54" fmla="*/ 26 w 462"/>
                    <a:gd name="T55" fmla="*/ 341 h 467"/>
                    <a:gd name="T56" fmla="*/ 12 w 462"/>
                    <a:gd name="T57" fmla="*/ 308 h 467"/>
                    <a:gd name="T58" fmla="*/ 3 w 462"/>
                    <a:gd name="T59" fmla="*/ 271 h 467"/>
                    <a:gd name="T60" fmla="*/ 0 w 462"/>
                    <a:gd name="T61" fmla="*/ 233 h 467"/>
                    <a:gd name="T62" fmla="*/ 3 w 462"/>
                    <a:gd name="T63" fmla="*/ 196 h 467"/>
                    <a:gd name="T64" fmla="*/ 12 w 462"/>
                    <a:gd name="T65" fmla="*/ 160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9 h 467"/>
                    <a:gd name="T72" fmla="*/ 95 w 462"/>
                    <a:gd name="T73" fmla="*/ 45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3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3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5"/>
                      </a:lnTo>
                      <a:lnTo>
                        <a:pt x="395" y="69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60"/>
                      </a:lnTo>
                      <a:lnTo>
                        <a:pt x="458" y="196"/>
                      </a:lnTo>
                      <a:lnTo>
                        <a:pt x="462" y="233"/>
                      </a:lnTo>
                      <a:lnTo>
                        <a:pt x="458" y="271"/>
                      </a:lnTo>
                      <a:lnTo>
                        <a:pt x="450" y="308"/>
                      </a:lnTo>
                      <a:lnTo>
                        <a:pt x="436" y="341"/>
                      </a:lnTo>
                      <a:lnTo>
                        <a:pt x="417" y="371"/>
                      </a:lnTo>
                      <a:lnTo>
                        <a:pt x="395" y="399"/>
                      </a:lnTo>
                      <a:lnTo>
                        <a:pt x="367" y="422"/>
                      </a:lnTo>
                      <a:lnTo>
                        <a:pt x="337" y="441"/>
                      </a:lnTo>
                      <a:lnTo>
                        <a:pt x="304" y="455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5"/>
                      </a:lnTo>
                      <a:lnTo>
                        <a:pt x="124" y="441"/>
                      </a:lnTo>
                      <a:lnTo>
                        <a:pt x="95" y="422"/>
                      </a:lnTo>
                      <a:lnTo>
                        <a:pt x="68" y="399"/>
                      </a:lnTo>
                      <a:lnTo>
                        <a:pt x="45" y="371"/>
                      </a:lnTo>
                      <a:lnTo>
                        <a:pt x="26" y="341"/>
                      </a:lnTo>
                      <a:lnTo>
                        <a:pt x="12" y="308"/>
                      </a:lnTo>
                      <a:lnTo>
                        <a:pt x="3" y="271"/>
                      </a:lnTo>
                      <a:lnTo>
                        <a:pt x="0" y="233"/>
                      </a:lnTo>
                      <a:lnTo>
                        <a:pt x="3" y="196"/>
                      </a:lnTo>
                      <a:lnTo>
                        <a:pt x="12" y="160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9"/>
                      </a:lnTo>
                      <a:lnTo>
                        <a:pt x="95" y="45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3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4" name="직사각형 13">
                <a:extLst>
                  <a:ext uri="{FF2B5EF4-FFF2-40B4-BE49-F238E27FC236}">
                    <a16:creationId xmlns:a16="http://schemas.microsoft.com/office/drawing/2014/main" id="{C3B9092D-E44A-40E3-9F88-771FF6705EED}"/>
                  </a:ext>
                </a:extLst>
              </p:cNvPr>
              <p:cNvSpPr/>
              <p:nvPr/>
            </p:nvSpPr>
            <p:spPr>
              <a:xfrm>
                <a:off x="10271380" y="6363628"/>
                <a:ext cx="517269" cy="215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altLang="ko-KR" sz="8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21/</a:t>
                </a:r>
                <a:r>
                  <a:rPr lang="en-US" altLang="ko-KR" sz="4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35p</a:t>
                </a:r>
                <a:endParaRPr lang="ko-KR" altLang="en-US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15" name="사각형: 둥근 모서리 14">
                <a:extLst>
                  <a:ext uri="{FF2B5EF4-FFF2-40B4-BE49-F238E27FC236}">
                    <a16:creationId xmlns:a16="http://schemas.microsoft.com/office/drawing/2014/main" id="{D6674BFF-B201-48B7-A1C7-369BEAF3394A}"/>
                  </a:ext>
                </a:extLst>
              </p:cNvPr>
              <p:cNvSpPr/>
              <p:nvPr/>
            </p:nvSpPr>
            <p:spPr>
              <a:xfrm>
                <a:off x="322851" y="6382534"/>
                <a:ext cx="282121" cy="189276"/>
              </a:xfrm>
              <a:prstGeom prst="roundRect">
                <a:avLst/>
              </a:prstGeom>
              <a:blipFill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직사각형 15">
                <a:extLst>
                  <a:ext uri="{FF2B5EF4-FFF2-40B4-BE49-F238E27FC236}">
                    <a16:creationId xmlns:a16="http://schemas.microsoft.com/office/drawing/2014/main" id="{A8BCB40F-92A3-4A3B-A209-B6CDF965D185}"/>
                  </a:ext>
                </a:extLst>
              </p:cNvPr>
              <p:cNvSpPr/>
              <p:nvPr/>
            </p:nvSpPr>
            <p:spPr>
              <a:xfrm>
                <a:off x="616416" y="6338085"/>
                <a:ext cx="810027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altLang="ko-KR" sz="700" b="1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BTS</a:t>
                </a:r>
                <a:r>
                  <a:rPr lang="en-US" altLang="ko-KR" sz="7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 Butter</a:t>
                </a:r>
              </a:p>
              <a:p>
                <a:pPr>
                  <a:defRPr/>
                </a:pPr>
                <a:r>
                  <a:rPr lang="en-US" altLang="ko-KR" sz="4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2021. 05. 21</a:t>
                </a:r>
                <a:endParaRPr lang="ko-KR" altLang="en-US" sz="110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17" name="Freeform 9">
                <a:extLst>
                  <a:ext uri="{FF2B5EF4-FFF2-40B4-BE49-F238E27FC236}">
                    <a16:creationId xmlns:a16="http://schemas.microsoft.com/office/drawing/2014/main" id="{7694AE0B-F771-4778-8F1E-3DF81724EAF7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11541987" y="6425291"/>
                <a:ext cx="82490" cy="108861"/>
              </a:xfrm>
              <a:custGeom>
                <a:avLst/>
                <a:gdLst>
                  <a:gd name="T0" fmla="*/ 1093 w 9310"/>
                  <a:gd name="T1" fmla="*/ 12245 h 12286"/>
                  <a:gd name="T2" fmla="*/ 582 w 9310"/>
                  <a:gd name="T3" fmla="*/ 12007 h 12286"/>
                  <a:gd name="T4" fmla="*/ 279 w 9310"/>
                  <a:gd name="T5" fmla="*/ 11710 h 12286"/>
                  <a:gd name="T6" fmla="*/ 42 w 9310"/>
                  <a:gd name="T7" fmla="*/ 11209 h 12286"/>
                  <a:gd name="T8" fmla="*/ 0 w 9310"/>
                  <a:gd name="T9" fmla="*/ 1919 h 12286"/>
                  <a:gd name="T10" fmla="*/ 117 w 9310"/>
                  <a:gd name="T11" fmla="*/ 1260 h 12286"/>
                  <a:gd name="T12" fmla="*/ 498 w 9310"/>
                  <a:gd name="T13" fmla="*/ 629 h 12286"/>
                  <a:gd name="T14" fmla="*/ 1088 w 9310"/>
                  <a:gd name="T15" fmla="*/ 189 h 12286"/>
                  <a:gd name="T16" fmla="*/ 1821 w 9310"/>
                  <a:gd name="T17" fmla="*/ 1 h 12286"/>
                  <a:gd name="T18" fmla="*/ 7682 w 9310"/>
                  <a:gd name="T19" fmla="*/ 22 h 12286"/>
                  <a:gd name="T20" fmla="*/ 8385 w 9310"/>
                  <a:gd name="T21" fmla="*/ 278 h 12286"/>
                  <a:gd name="T22" fmla="*/ 8929 w 9310"/>
                  <a:gd name="T23" fmla="*/ 772 h 12286"/>
                  <a:gd name="T24" fmla="*/ 9250 w 9310"/>
                  <a:gd name="T25" fmla="*/ 1440 h 12286"/>
                  <a:gd name="T26" fmla="*/ 9310 w 9310"/>
                  <a:gd name="T27" fmla="*/ 8471 h 12286"/>
                  <a:gd name="T28" fmla="*/ 9201 w 9310"/>
                  <a:gd name="T29" fmla="*/ 8777 h 12286"/>
                  <a:gd name="T30" fmla="*/ 8880 w 9310"/>
                  <a:gd name="T31" fmla="*/ 8949 h 12286"/>
                  <a:gd name="T32" fmla="*/ 8601 w 9310"/>
                  <a:gd name="T33" fmla="*/ 8894 h 12286"/>
                  <a:gd name="T34" fmla="*/ 8370 w 9310"/>
                  <a:gd name="T35" fmla="*/ 8615 h 12286"/>
                  <a:gd name="T36" fmla="*/ 8349 w 9310"/>
                  <a:gd name="T37" fmla="*/ 1870 h 12286"/>
                  <a:gd name="T38" fmla="*/ 8255 w 9310"/>
                  <a:gd name="T39" fmla="*/ 1503 h 12286"/>
                  <a:gd name="T40" fmla="*/ 8035 w 9310"/>
                  <a:gd name="T41" fmla="*/ 1209 h 12286"/>
                  <a:gd name="T42" fmla="*/ 7720 w 9310"/>
                  <a:gd name="T43" fmla="*/ 1018 h 12286"/>
                  <a:gd name="T44" fmla="*/ 7390 w 9310"/>
                  <a:gd name="T45" fmla="*/ 960 h 12286"/>
                  <a:gd name="T46" fmla="*/ 1680 w 9310"/>
                  <a:gd name="T47" fmla="*/ 989 h 12286"/>
                  <a:gd name="T48" fmla="*/ 1346 w 9310"/>
                  <a:gd name="T49" fmla="*/ 1150 h 12286"/>
                  <a:gd name="T50" fmla="*/ 1098 w 9310"/>
                  <a:gd name="T51" fmla="*/ 1423 h 12286"/>
                  <a:gd name="T52" fmla="*/ 970 w 9310"/>
                  <a:gd name="T53" fmla="*/ 1774 h 12286"/>
                  <a:gd name="T54" fmla="*/ 962 w 9310"/>
                  <a:gd name="T55" fmla="*/ 10904 h 12286"/>
                  <a:gd name="T56" fmla="*/ 1091 w 9310"/>
                  <a:gd name="T57" fmla="*/ 11185 h 12286"/>
                  <a:gd name="T58" fmla="*/ 1405 w 9310"/>
                  <a:gd name="T59" fmla="*/ 11326 h 12286"/>
                  <a:gd name="T60" fmla="*/ 1677 w 9310"/>
                  <a:gd name="T61" fmla="*/ 11273 h 12286"/>
                  <a:gd name="T62" fmla="*/ 4346 w 9310"/>
                  <a:gd name="T63" fmla="*/ 8559 h 12286"/>
                  <a:gd name="T64" fmla="*/ 4655 w 9310"/>
                  <a:gd name="T65" fmla="*/ 8448 h 12286"/>
                  <a:gd name="T66" fmla="*/ 4964 w 9310"/>
                  <a:gd name="T67" fmla="*/ 8559 h 12286"/>
                  <a:gd name="T68" fmla="*/ 7633 w 9310"/>
                  <a:gd name="T69" fmla="*/ 11273 h 12286"/>
                  <a:gd name="T70" fmla="*/ 7902 w 9310"/>
                  <a:gd name="T71" fmla="*/ 11326 h 12286"/>
                  <a:gd name="T72" fmla="*/ 8215 w 9310"/>
                  <a:gd name="T73" fmla="*/ 11182 h 12286"/>
                  <a:gd name="T74" fmla="*/ 8349 w 9310"/>
                  <a:gd name="T75" fmla="*/ 10897 h 12286"/>
                  <a:gd name="T76" fmla="*/ 8408 w 9310"/>
                  <a:gd name="T77" fmla="*/ 10618 h 12286"/>
                  <a:gd name="T78" fmla="*/ 8687 w 9310"/>
                  <a:gd name="T79" fmla="*/ 10387 h 12286"/>
                  <a:gd name="T80" fmla="*/ 8974 w 9310"/>
                  <a:gd name="T81" fmla="*/ 10387 h 12286"/>
                  <a:gd name="T82" fmla="*/ 9253 w 9310"/>
                  <a:gd name="T83" fmla="*/ 10618 h 12286"/>
                  <a:gd name="T84" fmla="*/ 9309 w 9310"/>
                  <a:gd name="T85" fmla="*/ 10920 h 12286"/>
                  <a:gd name="T86" fmla="*/ 9174 w 9310"/>
                  <a:gd name="T87" fmla="*/ 11466 h 12286"/>
                  <a:gd name="T88" fmla="*/ 8890 w 9310"/>
                  <a:gd name="T89" fmla="*/ 11865 h 12286"/>
                  <a:gd name="T90" fmla="*/ 8474 w 9310"/>
                  <a:gd name="T91" fmla="*/ 12151 h 12286"/>
                  <a:gd name="T92" fmla="*/ 7913 w 9310"/>
                  <a:gd name="T93" fmla="*/ 12286 h 12286"/>
                  <a:gd name="T94" fmla="*/ 7489 w 9310"/>
                  <a:gd name="T95" fmla="*/ 12242 h 12286"/>
                  <a:gd name="T96" fmla="*/ 6997 w 9310"/>
                  <a:gd name="T97" fmla="*/ 12001 h 12286"/>
                  <a:gd name="T98" fmla="*/ 2472 w 9310"/>
                  <a:gd name="T99" fmla="*/ 11859 h 12286"/>
                  <a:gd name="T100" fmla="*/ 2080 w 9310"/>
                  <a:gd name="T101" fmla="*/ 12145 h 12286"/>
                  <a:gd name="T102" fmla="*/ 1545 w 9310"/>
                  <a:gd name="T103" fmla="*/ 12285 h 12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310" h="12286">
                    <a:moveTo>
                      <a:pt x="1447" y="12286"/>
                    </a:moveTo>
                    <a:lnTo>
                      <a:pt x="1375" y="12286"/>
                    </a:lnTo>
                    <a:lnTo>
                      <a:pt x="1232" y="12272"/>
                    </a:lnTo>
                    <a:lnTo>
                      <a:pt x="1093" y="12245"/>
                    </a:lnTo>
                    <a:lnTo>
                      <a:pt x="957" y="12203"/>
                    </a:lnTo>
                    <a:lnTo>
                      <a:pt x="826" y="12150"/>
                    </a:lnTo>
                    <a:lnTo>
                      <a:pt x="700" y="12085"/>
                    </a:lnTo>
                    <a:lnTo>
                      <a:pt x="582" y="12007"/>
                    </a:lnTo>
                    <a:lnTo>
                      <a:pt x="471" y="11918"/>
                    </a:lnTo>
                    <a:lnTo>
                      <a:pt x="419" y="11869"/>
                    </a:lnTo>
                    <a:lnTo>
                      <a:pt x="370" y="11818"/>
                    </a:lnTo>
                    <a:lnTo>
                      <a:pt x="279" y="11710"/>
                    </a:lnTo>
                    <a:lnTo>
                      <a:pt x="202" y="11595"/>
                    </a:lnTo>
                    <a:lnTo>
                      <a:pt x="135" y="11471"/>
                    </a:lnTo>
                    <a:lnTo>
                      <a:pt x="82" y="11343"/>
                    </a:lnTo>
                    <a:lnTo>
                      <a:pt x="42" y="11209"/>
                    </a:lnTo>
                    <a:lnTo>
                      <a:pt x="14" y="11070"/>
                    </a:lnTo>
                    <a:lnTo>
                      <a:pt x="1" y="10927"/>
                    </a:lnTo>
                    <a:lnTo>
                      <a:pt x="0" y="10855"/>
                    </a:lnTo>
                    <a:lnTo>
                      <a:pt x="0" y="1919"/>
                    </a:lnTo>
                    <a:lnTo>
                      <a:pt x="1" y="1821"/>
                    </a:lnTo>
                    <a:lnTo>
                      <a:pt x="22" y="1627"/>
                    </a:lnTo>
                    <a:lnTo>
                      <a:pt x="60" y="1440"/>
                    </a:lnTo>
                    <a:lnTo>
                      <a:pt x="117" y="1260"/>
                    </a:lnTo>
                    <a:lnTo>
                      <a:pt x="189" y="1089"/>
                    </a:lnTo>
                    <a:lnTo>
                      <a:pt x="278" y="924"/>
                    </a:lnTo>
                    <a:lnTo>
                      <a:pt x="382" y="772"/>
                    </a:lnTo>
                    <a:lnTo>
                      <a:pt x="498" y="629"/>
                    </a:lnTo>
                    <a:lnTo>
                      <a:pt x="629" y="498"/>
                    </a:lnTo>
                    <a:lnTo>
                      <a:pt x="772" y="382"/>
                    </a:lnTo>
                    <a:lnTo>
                      <a:pt x="924" y="278"/>
                    </a:lnTo>
                    <a:lnTo>
                      <a:pt x="1088" y="189"/>
                    </a:lnTo>
                    <a:lnTo>
                      <a:pt x="1260" y="117"/>
                    </a:lnTo>
                    <a:lnTo>
                      <a:pt x="1440" y="60"/>
                    </a:lnTo>
                    <a:lnTo>
                      <a:pt x="1627" y="22"/>
                    </a:lnTo>
                    <a:lnTo>
                      <a:pt x="1821" y="1"/>
                    </a:lnTo>
                    <a:lnTo>
                      <a:pt x="1919" y="0"/>
                    </a:lnTo>
                    <a:lnTo>
                      <a:pt x="7390" y="0"/>
                    </a:lnTo>
                    <a:lnTo>
                      <a:pt x="7489" y="1"/>
                    </a:lnTo>
                    <a:lnTo>
                      <a:pt x="7682" y="22"/>
                    </a:lnTo>
                    <a:lnTo>
                      <a:pt x="7869" y="60"/>
                    </a:lnTo>
                    <a:lnTo>
                      <a:pt x="8049" y="117"/>
                    </a:lnTo>
                    <a:lnTo>
                      <a:pt x="8222" y="189"/>
                    </a:lnTo>
                    <a:lnTo>
                      <a:pt x="8385" y="278"/>
                    </a:lnTo>
                    <a:lnTo>
                      <a:pt x="8539" y="382"/>
                    </a:lnTo>
                    <a:lnTo>
                      <a:pt x="8681" y="498"/>
                    </a:lnTo>
                    <a:lnTo>
                      <a:pt x="8811" y="629"/>
                    </a:lnTo>
                    <a:lnTo>
                      <a:pt x="8929" y="772"/>
                    </a:lnTo>
                    <a:lnTo>
                      <a:pt x="9033" y="924"/>
                    </a:lnTo>
                    <a:lnTo>
                      <a:pt x="9120" y="1089"/>
                    </a:lnTo>
                    <a:lnTo>
                      <a:pt x="9194" y="1260"/>
                    </a:lnTo>
                    <a:lnTo>
                      <a:pt x="9250" y="1440"/>
                    </a:lnTo>
                    <a:lnTo>
                      <a:pt x="9289" y="1627"/>
                    </a:lnTo>
                    <a:lnTo>
                      <a:pt x="9308" y="1821"/>
                    </a:lnTo>
                    <a:lnTo>
                      <a:pt x="9310" y="1919"/>
                    </a:lnTo>
                    <a:lnTo>
                      <a:pt x="9310" y="8471"/>
                    </a:lnTo>
                    <a:lnTo>
                      <a:pt x="9308" y="8521"/>
                    </a:lnTo>
                    <a:lnTo>
                      <a:pt x="9289" y="8615"/>
                    </a:lnTo>
                    <a:lnTo>
                      <a:pt x="9253" y="8700"/>
                    </a:lnTo>
                    <a:lnTo>
                      <a:pt x="9201" y="8777"/>
                    </a:lnTo>
                    <a:lnTo>
                      <a:pt x="9136" y="8842"/>
                    </a:lnTo>
                    <a:lnTo>
                      <a:pt x="9058" y="8894"/>
                    </a:lnTo>
                    <a:lnTo>
                      <a:pt x="8974" y="8930"/>
                    </a:lnTo>
                    <a:lnTo>
                      <a:pt x="8880" y="8949"/>
                    </a:lnTo>
                    <a:lnTo>
                      <a:pt x="8830" y="8952"/>
                    </a:lnTo>
                    <a:lnTo>
                      <a:pt x="8781" y="8949"/>
                    </a:lnTo>
                    <a:lnTo>
                      <a:pt x="8687" y="8930"/>
                    </a:lnTo>
                    <a:lnTo>
                      <a:pt x="8601" y="8894"/>
                    </a:lnTo>
                    <a:lnTo>
                      <a:pt x="8524" y="8842"/>
                    </a:lnTo>
                    <a:lnTo>
                      <a:pt x="8460" y="8777"/>
                    </a:lnTo>
                    <a:lnTo>
                      <a:pt x="8408" y="8700"/>
                    </a:lnTo>
                    <a:lnTo>
                      <a:pt x="8370" y="8615"/>
                    </a:lnTo>
                    <a:lnTo>
                      <a:pt x="8352" y="8521"/>
                    </a:lnTo>
                    <a:lnTo>
                      <a:pt x="8350" y="8471"/>
                    </a:lnTo>
                    <a:lnTo>
                      <a:pt x="8350" y="1919"/>
                    </a:lnTo>
                    <a:lnTo>
                      <a:pt x="8349" y="1870"/>
                    </a:lnTo>
                    <a:lnTo>
                      <a:pt x="8340" y="1774"/>
                    </a:lnTo>
                    <a:lnTo>
                      <a:pt x="8320" y="1680"/>
                    </a:lnTo>
                    <a:lnTo>
                      <a:pt x="8293" y="1590"/>
                    </a:lnTo>
                    <a:lnTo>
                      <a:pt x="8255" y="1503"/>
                    </a:lnTo>
                    <a:lnTo>
                      <a:pt x="8211" y="1423"/>
                    </a:lnTo>
                    <a:lnTo>
                      <a:pt x="8160" y="1346"/>
                    </a:lnTo>
                    <a:lnTo>
                      <a:pt x="8101" y="1274"/>
                    </a:lnTo>
                    <a:lnTo>
                      <a:pt x="8035" y="1209"/>
                    </a:lnTo>
                    <a:lnTo>
                      <a:pt x="7964" y="1150"/>
                    </a:lnTo>
                    <a:lnTo>
                      <a:pt x="7888" y="1099"/>
                    </a:lnTo>
                    <a:lnTo>
                      <a:pt x="7806" y="1054"/>
                    </a:lnTo>
                    <a:lnTo>
                      <a:pt x="7720" y="1018"/>
                    </a:lnTo>
                    <a:lnTo>
                      <a:pt x="7630" y="989"/>
                    </a:lnTo>
                    <a:lnTo>
                      <a:pt x="7537" y="970"/>
                    </a:lnTo>
                    <a:lnTo>
                      <a:pt x="7440" y="960"/>
                    </a:lnTo>
                    <a:lnTo>
                      <a:pt x="7390" y="960"/>
                    </a:lnTo>
                    <a:lnTo>
                      <a:pt x="1919" y="960"/>
                    </a:lnTo>
                    <a:lnTo>
                      <a:pt x="1870" y="960"/>
                    </a:lnTo>
                    <a:lnTo>
                      <a:pt x="1774" y="970"/>
                    </a:lnTo>
                    <a:lnTo>
                      <a:pt x="1680" y="989"/>
                    </a:lnTo>
                    <a:lnTo>
                      <a:pt x="1589" y="1018"/>
                    </a:lnTo>
                    <a:lnTo>
                      <a:pt x="1503" y="1054"/>
                    </a:lnTo>
                    <a:lnTo>
                      <a:pt x="1422" y="1099"/>
                    </a:lnTo>
                    <a:lnTo>
                      <a:pt x="1346" y="1150"/>
                    </a:lnTo>
                    <a:lnTo>
                      <a:pt x="1274" y="1209"/>
                    </a:lnTo>
                    <a:lnTo>
                      <a:pt x="1209" y="1274"/>
                    </a:lnTo>
                    <a:lnTo>
                      <a:pt x="1150" y="1346"/>
                    </a:lnTo>
                    <a:lnTo>
                      <a:pt x="1098" y="1423"/>
                    </a:lnTo>
                    <a:lnTo>
                      <a:pt x="1054" y="1503"/>
                    </a:lnTo>
                    <a:lnTo>
                      <a:pt x="1018" y="1590"/>
                    </a:lnTo>
                    <a:lnTo>
                      <a:pt x="989" y="1680"/>
                    </a:lnTo>
                    <a:lnTo>
                      <a:pt x="970" y="1774"/>
                    </a:lnTo>
                    <a:lnTo>
                      <a:pt x="960" y="1870"/>
                    </a:lnTo>
                    <a:lnTo>
                      <a:pt x="960" y="1919"/>
                    </a:lnTo>
                    <a:lnTo>
                      <a:pt x="960" y="10855"/>
                    </a:lnTo>
                    <a:lnTo>
                      <a:pt x="962" y="10904"/>
                    </a:lnTo>
                    <a:lnTo>
                      <a:pt x="978" y="10995"/>
                    </a:lnTo>
                    <a:lnTo>
                      <a:pt x="1011" y="11078"/>
                    </a:lnTo>
                    <a:lnTo>
                      <a:pt x="1061" y="11152"/>
                    </a:lnTo>
                    <a:lnTo>
                      <a:pt x="1091" y="11185"/>
                    </a:lnTo>
                    <a:lnTo>
                      <a:pt x="1129" y="11218"/>
                    </a:lnTo>
                    <a:lnTo>
                      <a:pt x="1212" y="11271"/>
                    </a:lnTo>
                    <a:lnTo>
                      <a:pt x="1306" y="11307"/>
                    </a:lnTo>
                    <a:lnTo>
                      <a:pt x="1405" y="11326"/>
                    </a:lnTo>
                    <a:lnTo>
                      <a:pt x="1456" y="11327"/>
                    </a:lnTo>
                    <a:lnTo>
                      <a:pt x="1504" y="11325"/>
                    </a:lnTo>
                    <a:lnTo>
                      <a:pt x="1595" y="11307"/>
                    </a:lnTo>
                    <a:lnTo>
                      <a:pt x="1677" y="11273"/>
                    </a:lnTo>
                    <a:lnTo>
                      <a:pt x="1751" y="11222"/>
                    </a:lnTo>
                    <a:lnTo>
                      <a:pt x="1784" y="11191"/>
                    </a:lnTo>
                    <a:lnTo>
                      <a:pt x="4310" y="8592"/>
                    </a:lnTo>
                    <a:lnTo>
                      <a:pt x="4346" y="8559"/>
                    </a:lnTo>
                    <a:lnTo>
                      <a:pt x="4426" y="8505"/>
                    </a:lnTo>
                    <a:lnTo>
                      <a:pt x="4513" y="8468"/>
                    </a:lnTo>
                    <a:lnTo>
                      <a:pt x="4607" y="8449"/>
                    </a:lnTo>
                    <a:lnTo>
                      <a:pt x="4655" y="8448"/>
                    </a:lnTo>
                    <a:lnTo>
                      <a:pt x="4703" y="8449"/>
                    </a:lnTo>
                    <a:lnTo>
                      <a:pt x="4797" y="8468"/>
                    </a:lnTo>
                    <a:lnTo>
                      <a:pt x="4885" y="8505"/>
                    </a:lnTo>
                    <a:lnTo>
                      <a:pt x="4964" y="8559"/>
                    </a:lnTo>
                    <a:lnTo>
                      <a:pt x="4999" y="8592"/>
                    </a:lnTo>
                    <a:lnTo>
                      <a:pt x="7527" y="11191"/>
                    </a:lnTo>
                    <a:lnTo>
                      <a:pt x="7560" y="11222"/>
                    </a:lnTo>
                    <a:lnTo>
                      <a:pt x="7633" y="11273"/>
                    </a:lnTo>
                    <a:lnTo>
                      <a:pt x="7714" y="11307"/>
                    </a:lnTo>
                    <a:lnTo>
                      <a:pt x="7803" y="11325"/>
                    </a:lnTo>
                    <a:lnTo>
                      <a:pt x="7852" y="11327"/>
                    </a:lnTo>
                    <a:lnTo>
                      <a:pt x="7902" y="11326"/>
                    </a:lnTo>
                    <a:lnTo>
                      <a:pt x="8002" y="11306"/>
                    </a:lnTo>
                    <a:lnTo>
                      <a:pt x="8095" y="11270"/>
                    </a:lnTo>
                    <a:lnTo>
                      <a:pt x="8179" y="11215"/>
                    </a:lnTo>
                    <a:lnTo>
                      <a:pt x="8215" y="11182"/>
                    </a:lnTo>
                    <a:lnTo>
                      <a:pt x="8248" y="11148"/>
                    </a:lnTo>
                    <a:lnTo>
                      <a:pt x="8298" y="11073"/>
                    </a:lnTo>
                    <a:lnTo>
                      <a:pt x="8331" y="10989"/>
                    </a:lnTo>
                    <a:lnTo>
                      <a:pt x="8349" y="10897"/>
                    </a:lnTo>
                    <a:lnTo>
                      <a:pt x="8350" y="10847"/>
                    </a:lnTo>
                    <a:lnTo>
                      <a:pt x="8352" y="10798"/>
                    </a:lnTo>
                    <a:lnTo>
                      <a:pt x="8370" y="10704"/>
                    </a:lnTo>
                    <a:lnTo>
                      <a:pt x="8408" y="10618"/>
                    </a:lnTo>
                    <a:lnTo>
                      <a:pt x="8460" y="10541"/>
                    </a:lnTo>
                    <a:lnTo>
                      <a:pt x="8524" y="10477"/>
                    </a:lnTo>
                    <a:lnTo>
                      <a:pt x="8601" y="10425"/>
                    </a:lnTo>
                    <a:lnTo>
                      <a:pt x="8687" y="10387"/>
                    </a:lnTo>
                    <a:lnTo>
                      <a:pt x="8781" y="10369"/>
                    </a:lnTo>
                    <a:lnTo>
                      <a:pt x="8830" y="10367"/>
                    </a:lnTo>
                    <a:lnTo>
                      <a:pt x="8880" y="10369"/>
                    </a:lnTo>
                    <a:lnTo>
                      <a:pt x="8974" y="10387"/>
                    </a:lnTo>
                    <a:lnTo>
                      <a:pt x="9058" y="10425"/>
                    </a:lnTo>
                    <a:lnTo>
                      <a:pt x="9136" y="10477"/>
                    </a:lnTo>
                    <a:lnTo>
                      <a:pt x="9201" y="10541"/>
                    </a:lnTo>
                    <a:lnTo>
                      <a:pt x="9253" y="10618"/>
                    </a:lnTo>
                    <a:lnTo>
                      <a:pt x="9289" y="10704"/>
                    </a:lnTo>
                    <a:lnTo>
                      <a:pt x="9308" y="10798"/>
                    </a:lnTo>
                    <a:lnTo>
                      <a:pt x="9310" y="10847"/>
                    </a:lnTo>
                    <a:lnTo>
                      <a:pt x="9309" y="10920"/>
                    </a:lnTo>
                    <a:lnTo>
                      <a:pt x="9295" y="11063"/>
                    </a:lnTo>
                    <a:lnTo>
                      <a:pt x="9267" y="11202"/>
                    </a:lnTo>
                    <a:lnTo>
                      <a:pt x="9227" y="11336"/>
                    </a:lnTo>
                    <a:lnTo>
                      <a:pt x="9174" y="11466"/>
                    </a:lnTo>
                    <a:lnTo>
                      <a:pt x="9107" y="11588"/>
                    </a:lnTo>
                    <a:lnTo>
                      <a:pt x="9030" y="11705"/>
                    </a:lnTo>
                    <a:lnTo>
                      <a:pt x="8939" y="11814"/>
                    </a:lnTo>
                    <a:lnTo>
                      <a:pt x="8890" y="11865"/>
                    </a:lnTo>
                    <a:lnTo>
                      <a:pt x="8837" y="11915"/>
                    </a:lnTo>
                    <a:lnTo>
                      <a:pt x="8724" y="12006"/>
                    </a:lnTo>
                    <a:lnTo>
                      <a:pt x="8602" y="12085"/>
                    </a:lnTo>
                    <a:lnTo>
                      <a:pt x="8474" y="12151"/>
                    </a:lnTo>
                    <a:lnTo>
                      <a:pt x="8340" y="12206"/>
                    </a:lnTo>
                    <a:lnTo>
                      <a:pt x="8200" y="12246"/>
                    </a:lnTo>
                    <a:lnTo>
                      <a:pt x="8058" y="12273"/>
                    </a:lnTo>
                    <a:lnTo>
                      <a:pt x="7913" y="12286"/>
                    </a:lnTo>
                    <a:lnTo>
                      <a:pt x="7841" y="12286"/>
                    </a:lnTo>
                    <a:lnTo>
                      <a:pt x="7767" y="12285"/>
                    </a:lnTo>
                    <a:lnTo>
                      <a:pt x="7626" y="12269"/>
                    </a:lnTo>
                    <a:lnTo>
                      <a:pt x="7489" y="12242"/>
                    </a:lnTo>
                    <a:lnTo>
                      <a:pt x="7358" y="12200"/>
                    </a:lnTo>
                    <a:lnTo>
                      <a:pt x="7232" y="12147"/>
                    </a:lnTo>
                    <a:lnTo>
                      <a:pt x="7111" y="12079"/>
                    </a:lnTo>
                    <a:lnTo>
                      <a:pt x="6997" y="12001"/>
                    </a:lnTo>
                    <a:lnTo>
                      <a:pt x="6889" y="11911"/>
                    </a:lnTo>
                    <a:lnTo>
                      <a:pt x="6839" y="11859"/>
                    </a:lnTo>
                    <a:lnTo>
                      <a:pt x="4655" y="9615"/>
                    </a:lnTo>
                    <a:lnTo>
                      <a:pt x="2472" y="11859"/>
                    </a:lnTo>
                    <a:lnTo>
                      <a:pt x="2422" y="11909"/>
                    </a:lnTo>
                    <a:lnTo>
                      <a:pt x="2315" y="12000"/>
                    </a:lnTo>
                    <a:lnTo>
                      <a:pt x="2201" y="12079"/>
                    </a:lnTo>
                    <a:lnTo>
                      <a:pt x="2080" y="12145"/>
                    </a:lnTo>
                    <a:lnTo>
                      <a:pt x="1955" y="12199"/>
                    </a:lnTo>
                    <a:lnTo>
                      <a:pt x="1823" y="12240"/>
                    </a:lnTo>
                    <a:lnTo>
                      <a:pt x="1686" y="12269"/>
                    </a:lnTo>
                    <a:lnTo>
                      <a:pt x="1545" y="12285"/>
                    </a:lnTo>
                    <a:lnTo>
                      <a:pt x="1473" y="12286"/>
                    </a:lnTo>
                    <a:lnTo>
                      <a:pt x="1460" y="12286"/>
                    </a:lnTo>
                    <a:lnTo>
                      <a:pt x="1447" y="12286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이등변 삼각형 17">
                <a:extLst>
                  <a:ext uri="{FF2B5EF4-FFF2-40B4-BE49-F238E27FC236}">
                    <a16:creationId xmlns:a16="http://schemas.microsoft.com/office/drawing/2014/main" id="{D66A997A-242C-42B8-B38F-3F359D9742DE}"/>
                  </a:ext>
                </a:extLst>
              </p:cNvPr>
              <p:cNvSpPr/>
              <p:nvPr/>
            </p:nvSpPr>
            <p:spPr>
              <a:xfrm rot="5400000">
                <a:off x="1985942" y="6422448"/>
                <a:ext cx="116650" cy="100560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같음 기호 18">
                <a:extLst>
                  <a:ext uri="{FF2B5EF4-FFF2-40B4-BE49-F238E27FC236}">
                    <a16:creationId xmlns:a16="http://schemas.microsoft.com/office/drawing/2014/main" id="{3FBFFB9E-2844-41A0-A12C-8BABF11F2CF9}"/>
                  </a:ext>
                </a:extLst>
              </p:cNvPr>
              <p:cNvSpPr/>
              <p:nvPr/>
            </p:nvSpPr>
            <p:spPr>
              <a:xfrm rot="5400000">
                <a:off x="1794719" y="6426142"/>
                <a:ext cx="152964" cy="100560"/>
              </a:xfrm>
              <a:prstGeom prst="mathEqual">
                <a:avLst>
                  <a:gd name="adj1" fmla="val 11681"/>
                  <a:gd name="adj2" fmla="val 1176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Freeform 26">
                <a:extLst>
                  <a:ext uri="{FF2B5EF4-FFF2-40B4-BE49-F238E27FC236}">
                    <a16:creationId xmlns:a16="http://schemas.microsoft.com/office/drawing/2014/main" id="{308091D0-FDC1-4C3F-9DC6-53899A84C3B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5400000">
                <a:off x="10791381" y="6434312"/>
                <a:ext cx="108863" cy="85081"/>
              </a:xfrm>
              <a:custGeom>
                <a:avLst/>
                <a:gdLst>
                  <a:gd name="T0" fmla="*/ 2528 w 5492"/>
                  <a:gd name="T1" fmla="*/ 3685 h 4293"/>
                  <a:gd name="T2" fmla="*/ 2403 w 5492"/>
                  <a:gd name="T3" fmla="*/ 3950 h 4293"/>
                  <a:gd name="T4" fmla="*/ 2527 w 5492"/>
                  <a:gd name="T5" fmla="*/ 4215 h 4293"/>
                  <a:gd name="T6" fmla="*/ 2783 w 5492"/>
                  <a:gd name="T7" fmla="*/ 4293 h 4293"/>
                  <a:gd name="T8" fmla="*/ 3051 w 5492"/>
                  <a:gd name="T9" fmla="*/ 4114 h 4293"/>
                  <a:gd name="T10" fmla="*/ 3077 w 5492"/>
                  <a:gd name="T11" fmla="*/ 3848 h 4293"/>
                  <a:gd name="T12" fmla="*/ 2849 w 5492"/>
                  <a:gd name="T13" fmla="*/ 3622 h 4293"/>
                  <a:gd name="T14" fmla="*/ 5194 w 5492"/>
                  <a:gd name="T15" fmla="*/ 852 h 4293"/>
                  <a:gd name="T16" fmla="*/ 4431 w 5492"/>
                  <a:gd name="T17" fmla="*/ 373 h 4293"/>
                  <a:gd name="T18" fmla="*/ 3574 w 5492"/>
                  <a:gd name="T19" fmla="*/ 85 h 4293"/>
                  <a:gd name="T20" fmla="*/ 2746 w 5492"/>
                  <a:gd name="T21" fmla="*/ 0 h 4293"/>
                  <a:gd name="T22" fmla="*/ 1919 w 5492"/>
                  <a:gd name="T23" fmla="*/ 85 h 4293"/>
                  <a:gd name="T24" fmla="*/ 1060 w 5492"/>
                  <a:gd name="T25" fmla="*/ 373 h 4293"/>
                  <a:gd name="T26" fmla="*/ 299 w 5492"/>
                  <a:gd name="T27" fmla="*/ 852 h 4293"/>
                  <a:gd name="T28" fmla="*/ 12 w 5492"/>
                  <a:gd name="T29" fmla="*/ 1157 h 4293"/>
                  <a:gd name="T30" fmla="*/ 71 w 5492"/>
                  <a:gd name="T31" fmla="*/ 1432 h 4293"/>
                  <a:gd name="T32" fmla="*/ 288 w 5492"/>
                  <a:gd name="T33" fmla="*/ 1543 h 4293"/>
                  <a:gd name="T34" fmla="*/ 522 w 5492"/>
                  <a:gd name="T35" fmla="*/ 1477 h 4293"/>
                  <a:gd name="T36" fmla="*/ 958 w 5492"/>
                  <a:gd name="T37" fmla="*/ 1134 h 4293"/>
                  <a:gd name="T38" fmla="*/ 1625 w 5492"/>
                  <a:gd name="T39" fmla="*/ 813 h 4293"/>
                  <a:gd name="T40" fmla="*/ 2746 w 5492"/>
                  <a:gd name="T41" fmla="*/ 633 h 4293"/>
                  <a:gd name="T42" fmla="*/ 3868 w 5492"/>
                  <a:gd name="T43" fmla="*/ 813 h 4293"/>
                  <a:gd name="T44" fmla="*/ 4534 w 5492"/>
                  <a:gd name="T45" fmla="*/ 1134 h 4293"/>
                  <a:gd name="T46" fmla="*/ 4969 w 5492"/>
                  <a:gd name="T47" fmla="*/ 1477 h 4293"/>
                  <a:gd name="T48" fmla="*/ 5263 w 5492"/>
                  <a:gd name="T49" fmla="*/ 1532 h 4293"/>
                  <a:gd name="T50" fmla="*/ 5456 w 5492"/>
                  <a:gd name="T51" fmla="*/ 1383 h 4293"/>
                  <a:gd name="T52" fmla="*/ 5456 w 5492"/>
                  <a:gd name="T53" fmla="*/ 1102 h 4293"/>
                  <a:gd name="T54" fmla="*/ 2332 w 5492"/>
                  <a:gd name="T55" fmla="*/ 1230 h 4293"/>
                  <a:gd name="T56" fmla="*/ 1094 w 5492"/>
                  <a:gd name="T57" fmla="*/ 1739 h 4293"/>
                  <a:gd name="T58" fmla="*/ 698 w 5492"/>
                  <a:gd name="T59" fmla="*/ 2148 h 4293"/>
                  <a:gd name="T60" fmla="*/ 759 w 5492"/>
                  <a:gd name="T61" fmla="*/ 2452 h 4293"/>
                  <a:gd name="T62" fmla="*/ 987 w 5492"/>
                  <a:gd name="T63" fmla="*/ 2574 h 4293"/>
                  <a:gd name="T64" fmla="*/ 1230 w 5492"/>
                  <a:gd name="T65" fmla="*/ 2501 h 4293"/>
                  <a:gd name="T66" fmla="*/ 1844 w 5492"/>
                  <a:gd name="T67" fmla="*/ 2056 h 4293"/>
                  <a:gd name="T68" fmla="*/ 2743 w 5492"/>
                  <a:gd name="T69" fmla="*/ 1844 h 4293"/>
                  <a:gd name="T70" fmla="*/ 3643 w 5492"/>
                  <a:gd name="T71" fmla="*/ 2056 h 4293"/>
                  <a:gd name="T72" fmla="*/ 4255 w 5492"/>
                  <a:gd name="T73" fmla="*/ 2501 h 4293"/>
                  <a:gd name="T74" fmla="*/ 4562 w 5492"/>
                  <a:gd name="T75" fmla="*/ 2561 h 4293"/>
                  <a:gd name="T76" fmla="*/ 4763 w 5492"/>
                  <a:gd name="T77" fmla="*/ 2397 h 4293"/>
                  <a:gd name="T78" fmla="*/ 4763 w 5492"/>
                  <a:gd name="T79" fmla="*/ 2088 h 4293"/>
                  <a:gd name="T80" fmla="*/ 4167 w 5492"/>
                  <a:gd name="T81" fmla="*/ 1589 h 4293"/>
                  <a:gd name="T82" fmla="*/ 2881 w 5492"/>
                  <a:gd name="T83" fmla="*/ 1203 h 4293"/>
                  <a:gd name="T84" fmla="*/ 2362 w 5492"/>
                  <a:gd name="T85" fmla="*/ 2451 h 4293"/>
                  <a:gd name="T86" fmla="*/ 1694 w 5492"/>
                  <a:gd name="T87" fmla="*/ 2819 h 4293"/>
                  <a:gd name="T88" fmla="*/ 1546 w 5492"/>
                  <a:gd name="T89" fmla="*/ 3074 h 4293"/>
                  <a:gd name="T90" fmla="*/ 1637 w 5492"/>
                  <a:gd name="T91" fmla="*/ 3334 h 4293"/>
                  <a:gd name="T92" fmla="*/ 1860 w 5492"/>
                  <a:gd name="T93" fmla="*/ 3429 h 4293"/>
                  <a:gd name="T94" fmla="*/ 2082 w 5492"/>
                  <a:gd name="T95" fmla="*/ 3334 h 4293"/>
                  <a:gd name="T96" fmla="*/ 2429 w 5492"/>
                  <a:gd name="T97" fmla="*/ 3100 h 4293"/>
                  <a:gd name="T98" fmla="*/ 2793 w 5492"/>
                  <a:gd name="T99" fmla="*/ 3040 h 4293"/>
                  <a:gd name="T100" fmla="*/ 3228 w 5492"/>
                  <a:gd name="T101" fmla="*/ 3184 h 4293"/>
                  <a:gd name="T102" fmla="*/ 3487 w 5492"/>
                  <a:gd name="T103" fmla="*/ 3393 h 4293"/>
                  <a:gd name="T104" fmla="*/ 3780 w 5492"/>
                  <a:gd name="T105" fmla="*/ 3393 h 4293"/>
                  <a:gd name="T106" fmla="*/ 3934 w 5492"/>
                  <a:gd name="T107" fmla="*/ 3197 h 4293"/>
                  <a:gd name="T108" fmla="*/ 3878 w 5492"/>
                  <a:gd name="T109" fmla="*/ 2900 h 4293"/>
                  <a:gd name="T110" fmla="*/ 3417 w 5492"/>
                  <a:gd name="T111" fmla="*/ 2556 h 4293"/>
                  <a:gd name="T112" fmla="*/ 2746 w 5492"/>
                  <a:gd name="T113" fmla="*/ 2403 h 4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492" h="4293">
                    <a:moveTo>
                      <a:pt x="2747" y="3607"/>
                    </a:moveTo>
                    <a:lnTo>
                      <a:pt x="2711" y="3609"/>
                    </a:lnTo>
                    <a:lnTo>
                      <a:pt x="2645" y="3622"/>
                    </a:lnTo>
                    <a:lnTo>
                      <a:pt x="2583" y="3649"/>
                    </a:lnTo>
                    <a:lnTo>
                      <a:pt x="2528" y="3685"/>
                    </a:lnTo>
                    <a:lnTo>
                      <a:pt x="2481" y="3733"/>
                    </a:lnTo>
                    <a:lnTo>
                      <a:pt x="2443" y="3787"/>
                    </a:lnTo>
                    <a:lnTo>
                      <a:pt x="2417" y="3848"/>
                    </a:lnTo>
                    <a:lnTo>
                      <a:pt x="2403" y="3916"/>
                    </a:lnTo>
                    <a:lnTo>
                      <a:pt x="2403" y="3950"/>
                    </a:lnTo>
                    <a:lnTo>
                      <a:pt x="2403" y="3986"/>
                    </a:lnTo>
                    <a:lnTo>
                      <a:pt x="2417" y="4052"/>
                    </a:lnTo>
                    <a:lnTo>
                      <a:pt x="2443" y="4114"/>
                    </a:lnTo>
                    <a:lnTo>
                      <a:pt x="2481" y="4169"/>
                    </a:lnTo>
                    <a:lnTo>
                      <a:pt x="2527" y="4215"/>
                    </a:lnTo>
                    <a:lnTo>
                      <a:pt x="2583" y="4253"/>
                    </a:lnTo>
                    <a:lnTo>
                      <a:pt x="2645" y="4279"/>
                    </a:lnTo>
                    <a:lnTo>
                      <a:pt x="2711" y="4293"/>
                    </a:lnTo>
                    <a:lnTo>
                      <a:pt x="2747" y="4293"/>
                    </a:lnTo>
                    <a:lnTo>
                      <a:pt x="2783" y="4293"/>
                    </a:lnTo>
                    <a:lnTo>
                      <a:pt x="2849" y="4279"/>
                    </a:lnTo>
                    <a:lnTo>
                      <a:pt x="2911" y="4253"/>
                    </a:lnTo>
                    <a:lnTo>
                      <a:pt x="2966" y="4215"/>
                    </a:lnTo>
                    <a:lnTo>
                      <a:pt x="3013" y="4169"/>
                    </a:lnTo>
                    <a:lnTo>
                      <a:pt x="3051" y="4114"/>
                    </a:lnTo>
                    <a:lnTo>
                      <a:pt x="3077" y="4052"/>
                    </a:lnTo>
                    <a:lnTo>
                      <a:pt x="3090" y="3986"/>
                    </a:lnTo>
                    <a:lnTo>
                      <a:pt x="3091" y="3950"/>
                    </a:lnTo>
                    <a:lnTo>
                      <a:pt x="3090" y="3916"/>
                    </a:lnTo>
                    <a:lnTo>
                      <a:pt x="3077" y="3848"/>
                    </a:lnTo>
                    <a:lnTo>
                      <a:pt x="3051" y="3787"/>
                    </a:lnTo>
                    <a:lnTo>
                      <a:pt x="3013" y="3733"/>
                    </a:lnTo>
                    <a:lnTo>
                      <a:pt x="2966" y="3685"/>
                    </a:lnTo>
                    <a:lnTo>
                      <a:pt x="2911" y="3648"/>
                    </a:lnTo>
                    <a:lnTo>
                      <a:pt x="2849" y="3622"/>
                    </a:lnTo>
                    <a:lnTo>
                      <a:pt x="2783" y="3609"/>
                    </a:lnTo>
                    <a:lnTo>
                      <a:pt x="2747" y="3607"/>
                    </a:lnTo>
                    <a:close/>
                    <a:moveTo>
                      <a:pt x="5399" y="1030"/>
                    </a:moveTo>
                    <a:lnTo>
                      <a:pt x="5332" y="968"/>
                    </a:lnTo>
                    <a:lnTo>
                      <a:pt x="5194" y="852"/>
                    </a:lnTo>
                    <a:lnTo>
                      <a:pt x="5050" y="741"/>
                    </a:lnTo>
                    <a:lnTo>
                      <a:pt x="4902" y="638"/>
                    </a:lnTo>
                    <a:lnTo>
                      <a:pt x="4749" y="542"/>
                    </a:lnTo>
                    <a:lnTo>
                      <a:pt x="4592" y="454"/>
                    </a:lnTo>
                    <a:lnTo>
                      <a:pt x="4431" y="373"/>
                    </a:lnTo>
                    <a:lnTo>
                      <a:pt x="4266" y="300"/>
                    </a:lnTo>
                    <a:lnTo>
                      <a:pt x="4098" y="235"/>
                    </a:lnTo>
                    <a:lnTo>
                      <a:pt x="3927" y="178"/>
                    </a:lnTo>
                    <a:lnTo>
                      <a:pt x="3751" y="127"/>
                    </a:lnTo>
                    <a:lnTo>
                      <a:pt x="3574" y="85"/>
                    </a:lnTo>
                    <a:lnTo>
                      <a:pt x="3394" y="52"/>
                    </a:lnTo>
                    <a:lnTo>
                      <a:pt x="3211" y="26"/>
                    </a:lnTo>
                    <a:lnTo>
                      <a:pt x="3026" y="10"/>
                    </a:lnTo>
                    <a:lnTo>
                      <a:pt x="2839" y="2"/>
                    </a:lnTo>
                    <a:lnTo>
                      <a:pt x="2746" y="0"/>
                    </a:lnTo>
                    <a:lnTo>
                      <a:pt x="2652" y="2"/>
                    </a:lnTo>
                    <a:lnTo>
                      <a:pt x="2466" y="10"/>
                    </a:lnTo>
                    <a:lnTo>
                      <a:pt x="2282" y="26"/>
                    </a:lnTo>
                    <a:lnTo>
                      <a:pt x="2099" y="52"/>
                    </a:lnTo>
                    <a:lnTo>
                      <a:pt x="1919" y="85"/>
                    </a:lnTo>
                    <a:lnTo>
                      <a:pt x="1740" y="127"/>
                    </a:lnTo>
                    <a:lnTo>
                      <a:pt x="1566" y="178"/>
                    </a:lnTo>
                    <a:lnTo>
                      <a:pt x="1395" y="235"/>
                    </a:lnTo>
                    <a:lnTo>
                      <a:pt x="1226" y="300"/>
                    </a:lnTo>
                    <a:lnTo>
                      <a:pt x="1060" y="373"/>
                    </a:lnTo>
                    <a:lnTo>
                      <a:pt x="899" y="454"/>
                    </a:lnTo>
                    <a:lnTo>
                      <a:pt x="742" y="542"/>
                    </a:lnTo>
                    <a:lnTo>
                      <a:pt x="590" y="638"/>
                    </a:lnTo>
                    <a:lnTo>
                      <a:pt x="441" y="741"/>
                    </a:lnTo>
                    <a:lnTo>
                      <a:pt x="299" y="852"/>
                    </a:lnTo>
                    <a:lnTo>
                      <a:pt x="160" y="970"/>
                    </a:lnTo>
                    <a:lnTo>
                      <a:pt x="93" y="1030"/>
                    </a:lnTo>
                    <a:lnTo>
                      <a:pt x="71" y="1053"/>
                    </a:lnTo>
                    <a:lnTo>
                      <a:pt x="35" y="1104"/>
                    </a:lnTo>
                    <a:lnTo>
                      <a:pt x="12" y="1157"/>
                    </a:lnTo>
                    <a:lnTo>
                      <a:pt x="0" y="1215"/>
                    </a:lnTo>
                    <a:lnTo>
                      <a:pt x="0" y="1272"/>
                    </a:lnTo>
                    <a:lnTo>
                      <a:pt x="12" y="1328"/>
                    </a:lnTo>
                    <a:lnTo>
                      <a:pt x="35" y="1383"/>
                    </a:lnTo>
                    <a:lnTo>
                      <a:pt x="71" y="1432"/>
                    </a:lnTo>
                    <a:lnTo>
                      <a:pt x="93" y="1455"/>
                    </a:lnTo>
                    <a:lnTo>
                      <a:pt x="117" y="1477"/>
                    </a:lnTo>
                    <a:lnTo>
                      <a:pt x="170" y="1510"/>
                    </a:lnTo>
                    <a:lnTo>
                      <a:pt x="228" y="1532"/>
                    </a:lnTo>
                    <a:lnTo>
                      <a:pt x="288" y="1543"/>
                    </a:lnTo>
                    <a:lnTo>
                      <a:pt x="319" y="1543"/>
                    </a:lnTo>
                    <a:lnTo>
                      <a:pt x="350" y="1543"/>
                    </a:lnTo>
                    <a:lnTo>
                      <a:pt x="411" y="1532"/>
                    </a:lnTo>
                    <a:lnTo>
                      <a:pt x="469" y="1510"/>
                    </a:lnTo>
                    <a:lnTo>
                      <a:pt x="522" y="1477"/>
                    </a:lnTo>
                    <a:lnTo>
                      <a:pt x="546" y="1455"/>
                    </a:lnTo>
                    <a:lnTo>
                      <a:pt x="601" y="1405"/>
                    </a:lnTo>
                    <a:lnTo>
                      <a:pt x="716" y="1308"/>
                    </a:lnTo>
                    <a:lnTo>
                      <a:pt x="834" y="1218"/>
                    </a:lnTo>
                    <a:lnTo>
                      <a:pt x="958" y="1134"/>
                    </a:lnTo>
                    <a:lnTo>
                      <a:pt x="1085" y="1056"/>
                    </a:lnTo>
                    <a:lnTo>
                      <a:pt x="1215" y="986"/>
                    </a:lnTo>
                    <a:lnTo>
                      <a:pt x="1349" y="922"/>
                    </a:lnTo>
                    <a:lnTo>
                      <a:pt x="1485" y="865"/>
                    </a:lnTo>
                    <a:lnTo>
                      <a:pt x="1625" y="813"/>
                    </a:lnTo>
                    <a:lnTo>
                      <a:pt x="1768" y="768"/>
                    </a:lnTo>
                    <a:lnTo>
                      <a:pt x="1985" y="712"/>
                    </a:lnTo>
                    <a:lnTo>
                      <a:pt x="2285" y="662"/>
                    </a:lnTo>
                    <a:lnTo>
                      <a:pt x="2590" y="636"/>
                    </a:lnTo>
                    <a:lnTo>
                      <a:pt x="2746" y="633"/>
                    </a:lnTo>
                    <a:lnTo>
                      <a:pt x="2901" y="636"/>
                    </a:lnTo>
                    <a:lnTo>
                      <a:pt x="3208" y="662"/>
                    </a:lnTo>
                    <a:lnTo>
                      <a:pt x="3506" y="712"/>
                    </a:lnTo>
                    <a:lnTo>
                      <a:pt x="3725" y="768"/>
                    </a:lnTo>
                    <a:lnTo>
                      <a:pt x="3868" y="813"/>
                    </a:lnTo>
                    <a:lnTo>
                      <a:pt x="4007" y="865"/>
                    </a:lnTo>
                    <a:lnTo>
                      <a:pt x="4144" y="922"/>
                    </a:lnTo>
                    <a:lnTo>
                      <a:pt x="4277" y="986"/>
                    </a:lnTo>
                    <a:lnTo>
                      <a:pt x="4408" y="1056"/>
                    </a:lnTo>
                    <a:lnTo>
                      <a:pt x="4534" y="1134"/>
                    </a:lnTo>
                    <a:lnTo>
                      <a:pt x="4657" y="1218"/>
                    </a:lnTo>
                    <a:lnTo>
                      <a:pt x="4776" y="1307"/>
                    </a:lnTo>
                    <a:lnTo>
                      <a:pt x="4890" y="1403"/>
                    </a:lnTo>
                    <a:lnTo>
                      <a:pt x="4946" y="1455"/>
                    </a:lnTo>
                    <a:lnTo>
                      <a:pt x="4969" y="1477"/>
                    </a:lnTo>
                    <a:lnTo>
                      <a:pt x="5023" y="1509"/>
                    </a:lnTo>
                    <a:lnTo>
                      <a:pt x="5082" y="1532"/>
                    </a:lnTo>
                    <a:lnTo>
                      <a:pt x="5142" y="1542"/>
                    </a:lnTo>
                    <a:lnTo>
                      <a:pt x="5203" y="1542"/>
                    </a:lnTo>
                    <a:lnTo>
                      <a:pt x="5263" y="1532"/>
                    </a:lnTo>
                    <a:lnTo>
                      <a:pt x="5322" y="1509"/>
                    </a:lnTo>
                    <a:lnTo>
                      <a:pt x="5375" y="1477"/>
                    </a:lnTo>
                    <a:lnTo>
                      <a:pt x="5399" y="1455"/>
                    </a:lnTo>
                    <a:lnTo>
                      <a:pt x="5422" y="1432"/>
                    </a:lnTo>
                    <a:lnTo>
                      <a:pt x="5456" y="1383"/>
                    </a:lnTo>
                    <a:lnTo>
                      <a:pt x="5481" y="1328"/>
                    </a:lnTo>
                    <a:lnTo>
                      <a:pt x="5492" y="1272"/>
                    </a:lnTo>
                    <a:lnTo>
                      <a:pt x="5492" y="1215"/>
                    </a:lnTo>
                    <a:lnTo>
                      <a:pt x="5481" y="1157"/>
                    </a:lnTo>
                    <a:lnTo>
                      <a:pt x="5456" y="1102"/>
                    </a:lnTo>
                    <a:lnTo>
                      <a:pt x="5422" y="1053"/>
                    </a:lnTo>
                    <a:lnTo>
                      <a:pt x="5399" y="1030"/>
                    </a:lnTo>
                    <a:close/>
                    <a:moveTo>
                      <a:pt x="2743" y="1202"/>
                    </a:moveTo>
                    <a:lnTo>
                      <a:pt x="2604" y="1203"/>
                    </a:lnTo>
                    <a:lnTo>
                      <a:pt x="2332" y="1230"/>
                    </a:lnTo>
                    <a:lnTo>
                      <a:pt x="2066" y="1282"/>
                    </a:lnTo>
                    <a:lnTo>
                      <a:pt x="1807" y="1360"/>
                    </a:lnTo>
                    <a:lnTo>
                      <a:pt x="1557" y="1462"/>
                    </a:lnTo>
                    <a:lnTo>
                      <a:pt x="1320" y="1589"/>
                    </a:lnTo>
                    <a:lnTo>
                      <a:pt x="1094" y="1739"/>
                    </a:lnTo>
                    <a:lnTo>
                      <a:pt x="882" y="1912"/>
                    </a:lnTo>
                    <a:lnTo>
                      <a:pt x="782" y="2008"/>
                    </a:lnTo>
                    <a:lnTo>
                      <a:pt x="759" y="2033"/>
                    </a:lnTo>
                    <a:lnTo>
                      <a:pt x="722" y="2088"/>
                    </a:lnTo>
                    <a:lnTo>
                      <a:pt x="698" y="2148"/>
                    </a:lnTo>
                    <a:lnTo>
                      <a:pt x="686" y="2211"/>
                    </a:lnTo>
                    <a:lnTo>
                      <a:pt x="686" y="2275"/>
                    </a:lnTo>
                    <a:lnTo>
                      <a:pt x="698" y="2337"/>
                    </a:lnTo>
                    <a:lnTo>
                      <a:pt x="722" y="2397"/>
                    </a:lnTo>
                    <a:lnTo>
                      <a:pt x="759" y="2452"/>
                    </a:lnTo>
                    <a:lnTo>
                      <a:pt x="782" y="2478"/>
                    </a:lnTo>
                    <a:lnTo>
                      <a:pt x="808" y="2501"/>
                    </a:lnTo>
                    <a:lnTo>
                      <a:pt x="863" y="2537"/>
                    </a:lnTo>
                    <a:lnTo>
                      <a:pt x="924" y="2561"/>
                    </a:lnTo>
                    <a:lnTo>
                      <a:pt x="987" y="2574"/>
                    </a:lnTo>
                    <a:lnTo>
                      <a:pt x="1019" y="2576"/>
                    </a:lnTo>
                    <a:lnTo>
                      <a:pt x="1052" y="2574"/>
                    </a:lnTo>
                    <a:lnTo>
                      <a:pt x="1115" y="2561"/>
                    </a:lnTo>
                    <a:lnTo>
                      <a:pt x="1176" y="2537"/>
                    </a:lnTo>
                    <a:lnTo>
                      <a:pt x="1230" y="2501"/>
                    </a:lnTo>
                    <a:lnTo>
                      <a:pt x="1256" y="2478"/>
                    </a:lnTo>
                    <a:lnTo>
                      <a:pt x="1331" y="2404"/>
                    </a:lnTo>
                    <a:lnTo>
                      <a:pt x="1493" y="2272"/>
                    </a:lnTo>
                    <a:lnTo>
                      <a:pt x="1664" y="2155"/>
                    </a:lnTo>
                    <a:lnTo>
                      <a:pt x="1844" y="2056"/>
                    </a:lnTo>
                    <a:lnTo>
                      <a:pt x="2033" y="1974"/>
                    </a:lnTo>
                    <a:lnTo>
                      <a:pt x="2229" y="1910"/>
                    </a:lnTo>
                    <a:lnTo>
                      <a:pt x="2432" y="1869"/>
                    </a:lnTo>
                    <a:lnTo>
                      <a:pt x="2638" y="1847"/>
                    </a:lnTo>
                    <a:lnTo>
                      <a:pt x="2743" y="1844"/>
                    </a:lnTo>
                    <a:lnTo>
                      <a:pt x="2848" y="1847"/>
                    </a:lnTo>
                    <a:lnTo>
                      <a:pt x="3055" y="1869"/>
                    </a:lnTo>
                    <a:lnTo>
                      <a:pt x="3257" y="1910"/>
                    </a:lnTo>
                    <a:lnTo>
                      <a:pt x="3453" y="1974"/>
                    </a:lnTo>
                    <a:lnTo>
                      <a:pt x="3643" y="2056"/>
                    </a:lnTo>
                    <a:lnTo>
                      <a:pt x="3823" y="2155"/>
                    </a:lnTo>
                    <a:lnTo>
                      <a:pt x="3994" y="2272"/>
                    </a:lnTo>
                    <a:lnTo>
                      <a:pt x="4154" y="2404"/>
                    </a:lnTo>
                    <a:lnTo>
                      <a:pt x="4230" y="2478"/>
                    </a:lnTo>
                    <a:lnTo>
                      <a:pt x="4255" y="2501"/>
                    </a:lnTo>
                    <a:lnTo>
                      <a:pt x="4311" y="2537"/>
                    </a:lnTo>
                    <a:lnTo>
                      <a:pt x="4372" y="2561"/>
                    </a:lnTo>
                    <a:lnTo>
                      <a:pt x="4435" y="2574"/>
                    </a:lnTo>
                    <a:lnTo>
                      <a:pt x="4500" y="2574"/>
                    </a:lnTo>
                    <a:lnTo>
                      <a:pt x="4562" y="2561"/>
                    </a:lnTo>
                    <a:lnTo>
                      <a:pt x="4622" y="2537"/>
                    </a:lnTo>
                    <a:lnTo>
                      <a:pt x="4678" y="2501"/>
                    </a:lnTo>
                    <a:lnTo>
                      <a:pt x="4703" y="2478"/>
                    </a:lnTo>
                    <a:lnTo>
                      <a:pt x="4727" y="2452"/>
                    </a:lnTo>
                    <a:lnTo>
                      <a:pt x="4763" y="2397"/>
                    </a:lnTo>
                    <a:lnTo>
                      <a:pt x="4788" y="2337"/>
                    </a:lnTo>
                    <a:lnTo>
                      <a:pt x="4801" y="2275"/>
                    </a:lnTo>
                    <a:lnTo>
                      <a:pt x="4801" y="2211"/>
                    </a:lnTo>
                    <a:lnTo>
                      <a:pt x="4788" y="2148"/>
                    </a:lnTo>
                    <a:lnTo>
                      <a:pt x="4763" y="2088"/>
                    </a:lnTo>
                    <a:lnTo>
                      <a:pt x="4727" y="2033"/>
                    </a:lnTo>
                    <a:lnTo>
                      <a:pt x="4703" y="2008"/>
                    </a:lnTo>
                    <a:lnTo>
                      <a:pt x="4603" y="1912"/>
                    </a:lnTo>
                    <a:lnTo>
                      <a:pt x="4392" y="1739"/>
                    </a:lnTo>
                    <a:lnTo>
                      <a:pt x="4167" y="1589"/>
                    </a:lnTo>
                    <a:lnTo>
                      <a:pt x="3928" y="1462"/>
                    </a:lnTo>
                    <a:lnTo>
                      <a:pt x="3679" y="1360"/>
                    </a:lnTo>
                    <a:lnTo>
                      <a:pt x="3421" y="1282"/>
                    </a:lnTo>
                    <a:lnTo>
                      <a:pt x="3155" y="1230"/>
                    </a:lnTo>
                    <a:lnTo>
                      <a:pt x="2881" y="1203"/>
                    </a:lnTo>
                    <a:lnTo>
                      <a:pt x="2743" y="1202"/>
                    </a:lnTo>
                    <a:close/>
                    <a:moveTo>
                      <a:pt x="2746" y="2403"/>
                    </a:moveTo>
                    <a:lnTo>
                      <a:pt x="2668" y="2404"/>
                    </a:lnTo>
                    <a:lnTo>
                      <a:pt x="2514" y="2420"/>
                    </a:lnTo>
                    <a:lnTo>
                      <a:pt x="2362" y="2451"/>
                    </a:lnTo>
                    <a:lnTo>
                      <a:pt x="2217" y="2497"/>
                    </a:lnTo>
                    <a:lnTo>
                      <a:pt x="2076" y="2556"/>
                    </a:lnTo>
                    <a:lnTo>
                      <a:pt x="1940" y="2631"/>
                    </a:lnTo>
                    <a:lnTo>
                      <a:pt x="1814" y="2719"/>
                    </a:lnTo>
                    <a:lnTo>
                      <a:pt x="1694" y="2819"/>
                    </a:lnTo>
                    <a:lnTo>
                      <a:pt x="1637" y="2876"/>
                    </a:lnTo>
                    <a:lnTo>
                      <a:pt x="1615" y="2900"/>
                    </a:lnTo>
                    <a:lnTo>
                      <a:pt x="1580" y="2955"/>
                    </a:lnTo>
                    <a:lnTo>
                      <a:pt x="1557" y="3012"/>
                    </a:lnTo>
                    <a:lnTo>
                      <a:pt x="1546" y="3074"/>
                    </a:lnTo>
                    <a:lnTo>
                      <a:pt x="1546" y="3136"/>
                    </a:lnTo>
                    <a:lnTo>
                      <a:pt x="1557" y="3197"/>
                    </a:lnTo>
                    <a:lnTo>
                      <a:pt x="1580" y="3256"/>
                    </a:lnTo>
                    <a:lnTo>
                      <a:pt x="1615" y="3309"/>
                    </a:lnTo>
                    <a:lnTo>
                      <a:pt x="1637" y="3334"/>
                    </a:lnTo>
                    <a:lnTo>
                      <a:pt x="1661" y="3357"/>
                    </a:lnTo>
                    <a:lnTo>
                      <a:pt x="1713" y="3393"/>
                    </a:lnTo>
                    <a:lnTo>
                      <a:pt x="1769" y="3416"/>
                    </a:lnTo>
                    <a:lnTo>
                      <a:pt x="1830" y="3427"/>
                    </a:lnTo>
                    <a:lnTo>
                      <a:pt x="1860" y="3429"/>
                    </a:lnTo>
                    <a:lnTo>
                      <a:pt x="1890" y="3427"/>
                    </a:lnTo>
                    <a:lnTo>
                      <a:pt x="1949" y="3416"/>
                    </a:lnTo>
                    <a:lnTo>
                      <a:pt x="2005" y="3393"/>
                    </a:lnTo>
                    <a:lnTo>
                      <a:pt x="2057" y="3357"/>
                    </a:lnTo>
                    <a:lnTo>
                      <a:pt x="2082" y="3334"/>
                    </a:lnTo>
                    <a:lnTo>
                      <a:pt x="2115" y="3300"/>
                    </a:lnTo>
                    <a:lnTo>
                      <a:pt x="2187" y="3239"/>
                    </a:lnTo>
                    <a:lnTo>
                      <a:pt x="2263" y="3184"/>
                    </a:lnTo>
                    <a:lnTo>
                      <a:pt x="2344" y="3138"/>
                    </a:lnTo>
                    <a:lnTo>
                      <a:pt x="2429" y="3100"/>
                    </a:lnTo>
                    <a:lnTo>
                      <a:pt x="2517" y="3070"/>
                    </a:lnTo>
                    <a:lnTo>
                      <a:pt x="2607" y="3051"/>
                    </a:lnTo>
                    <a:lnTo>
                      <a:pt x="2699" y="3041"/>
                    </a:lnTo>
                    <a:lnTo>
                      <a:pt x="2746" y="3040"/>
                    </a:lnTo>
                    <a:lnTo>
                      <a:pt x="2793" y="3040"/>
                    </a:lnTo>
                    <a:lnTo>
                      <a:pt x="2885" y="3051"/>
                    </a:lnTo>
                    <a:lnTo>
                      <a:pt x="2976" y="3070"/>
                    </a:lnTo>
                    <a:lnTo>
                      <a:pt x="3064" y="3100"/>
                    </a:lnTo>
                    <a:lnTo>
                      <a:pt x="3147" y="3138"/>
                    </a:lnTo>
                    <a:lnTo>
                      <a:pt x="3228" y="3184"/>
                    </a:lnTo>
                    <a:lnTo>
                      <a:pt x="3304" y="3239"/>
                    </a:lnTo>
                    <a:lnTo>
                      <a:pt x="3376" y="3300"/>
                    </a:lnTo>
                    <a:lnTo>
                      <a:pt x="3411" y="3334"/>
                    </a:lnTo>
                    <a:lnTo>
                      <a:pt x="3434" y="3357"/>
                    </a:lnTo>
                    <a:lnTo>
                      <a:pt x="3487" y="3393"/>
                    </a:lnTo>
                    <a:lnTo>
                      <a:pt x="3543" y="3416"/>
                    </a:lnTo>
                    <a:lnTo>
                      <a:pt x="3603" y="3427"/>
                    </a:lnTo>
                    <a:lnTo>
                      <a:pt x="3663" y="3427"/>
                    </a:lnTo>
                    <a:lnTo>
                      <a:pt x="3722" y="3416"/>
                    </a:lnTo>
                    <a:lnTo>
                      <a:pt x="3780" y="3393"/>
                    </a:lnTo>
                    <a:lnTo>
                      <a:pt x="3832" y="3357"/>
                    </a:lnTo>
                    <a:lnTo>
                      <a:pt x="3855" y="3334"/>
                    </a:lnTo>
                    <a:lnTo>
                      <a:pt x="3878" y="3309"/>
                    </a:lnTo>
                    <a:lnTo>
                      <a:pt x="3912" y="3256"/>
                    </a:lnTo>
                    <a:lnTo>
                      <a:pt x="3934" y="3197"/>
                    </a:lnTo>
                    <a:lnTo>
                      <a:pt x="3945" y="3136"/>
                    </a:lnTo>
                    <a:lnTo>
                      <a:pt x="3945" y="3074"/>
                    </a:lnTo>
                    <a:lnTo>
                      <a:pt x="3934" y="3012"/>
                    </a:lnTo>
                    <a:lnTo>
                      <a:pt x="3912" y="2955"/>
                    </a:lnTo>
                    <a:lnTo>
                      <a:pt x="3878" y="2900"/>
                    </a:lnTo>
                    <a:lnTo>
                      <a:pt x="3855" y="2876"/>
                    </a:lnTo>
                    <a:lnTo>
                      <a:pt x="3798" y="2819"/>
                    </a:lnTo>
                    <a:lnTo>
                      <a:pt x="3679" y="2719"/>
                    </a:lnTo>
                    <a:lnTo>
                      <a:pt x="3551" y="2631"/>
                    </a:lnTo>
                    <a:lnTo>
                      <a:pt x="3417" y="2556"/>
                    </a:lnTo>
                    <a:lnTo>
                      <a:pt x="3276" y="2497"/>
                    </a:lnTo>
                    <a:lnTo>
                      <a:pt x="3130" y="2451"/>
                    </a:lnTo>
                    <a:lnTo>
                      <a:pt x="2979" y="2420"/>
                    </a:lnTo>
                    <a:lnTo>
                      <a:pt x="2825" y="2404"/>
                    </a:lnTo>
                    <a:lnTo>
                      <a:pt x="2746" y="2403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 dirty="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CCA32EC1-840A-4ECD-8A66-AC1B2E21D8EE}"/>
              </a:ext>
            </a:extLst>
          </p:cNvPr>
          <p:cNvSpPr/>
          <p:nvPr/>
        </p:nvSpPr>
        <p:spPr>
          <a:xfrm>
            <a:off x="1487131" y="1214495"/>
            <a:ext cx="9420272" cy="4429009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l" defTabSz="232257" rtl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kumimoji="0" sz="1800" b="0" i="0" u="none" strike="noStrike" kern="1200" cap="none" spc="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ctr">
              <a:defRPr/>
            </a:pPr>
            <a:endParaRPr lang="en-US" altLang="ko-KR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>
              <a:defRPr/>
            </a:pPr>
            <a:endParaRPr lang="en-US" altLang="ko-KR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742950" indent="-742950">
              <a:buFontTx/>
              <a:buAutoNum type="arabicPeriod"/>
              <a:defRPr/>
            </a:pPr>
            <a:r>
              <a:rPr lang="en-US" altLang="ko-K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badi"/>
              </a:rPr>
              <a:t>Introducing yourself</a:t>
            </a:r>
          </a:p>
          <a:p>
            <a:pPr marL="742950" indent="-742950">
              <a:buFontTx/>
              <a:buAutoNum type="arabicPeriod"/>
              <a:defRPr/>
            </a:pPr>
            <a:endParaRPr lang="en-US" altLang="ko-KR" sz="4000" dirty="0">
              <a:solidFill>
                <a:schemeClr val="tx1">
                  <a:lumMod val="65000"/>
                  <a:lumOff val="35000"/>
                </a:schemeClr>
              </a:solidFill>
              <a:latin typeface="Abadi"/>
            </a:endParaRPr>
          </a:p>
          <a:p>
            <a:pPr marL="742950" indent="-742950">
              <a:buAutoNum type="arabicPeriod"/>
              <a:defRPr/>
            </a:pPr>
            <a:r>
              <a:rPr lang="en-US" altLang="ko-K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badi"/>
              </a:rPr>
              <a:t>Emphasize predicate ( focus on action)</a:t>
            </a:r>
          </a:p>
          <a:p>
            <a:pPr lvl="0">
              <a:defRPr/>
            </a:pPr>
            <a:endParaRPr lang="en-US" altLang="ko-KR" sz="4000" dirty="0">
              <a:solidFill>
                <a:schemeClr val="tx1">
                  <a:lumMod val="65000"/>
                  <a:lumOff val="35000"/>
                </a:schemeClr>
              </a:solidFill>
              <a:latin typeface="Abadi"/>
            </a:endParaRPr>
          </a:p>
          <a:p>
            <a:pPr lvl="0">
              <a:defRPr/>
            </a:pPr>
            <a:r>
              <a:rPr lang="en-US" altLang="ko-K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badi"/>
              </a:rPr>
              <a:t>3.  Show the contrast or the opposite</a:t>
            </a: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D90A89F7-D17A-4C45-87E6-EA6BBD3F0D11}"/>
              </a:ext>
            </a:extLst>
          </p:cNvPr>
          <p:cNvSpPr/>
          <p:nvPr/>
        </p:nvSpPr>
        <p:spPr>
          <a:xfrm>
            <a:off x="1508769" y="1214317"/>
            <a:ext cx="9376995" cy="8271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l" defTabSz="232257" rtl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kumimoji="0" sz="1800" b="0" i="0" u="none" strike="noStrike" kern="1200" cap="none" spc="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ctr">
              <a:defRPr/>
            </a:pPr>
            <a:r>
              <a:rPr lang="ko-KR" altLang="en-US" sz="2400" b="1">
                <a:solidFill>
                  <a:schemeClr val="accent5">
                    <a:lumMod val="50000"/>
                  </a:schemeClr>
                </a:solidFill>
              </a:rPr>
              <a:t>은 </a:t>
            </a:r>
            <a:r>
              <a:rPr lang="en-US" altLang="ko-KR" sz="2400" b="1">
                <a:solidFill>
                  <a:schemeClr val="accent5">
                    <a:lumMod val="50000"/>
                  </a:schemeClr>
                </a:solidFill>
              </a:rPr>
              <a:t>/ </a:t>
            </a:r>
            <a:r>
              <a:rPr lang="ko-KR" altLang="en-US" sz="2400" b="1">
                <a:solidFill>
                  <a:schemeClr val="accent5">
                    <a:lumMod val="50000"/>
                  </a:schemeClr>
                </a:solidFill>
              </a:rPr>
              <a:t>는</a:t>
            </a:r>
            <a:r>
              <a:rPr lang="en-US" altLang="ko-KR" sz="2400" b="1">
                <a:solidFill>
                  <a:schemeClr val="accent5">
                    <a:lumMod val="50000"/>
                  </a:schemeClr>
                </a:solidFill>
              </a:rPr>
              <a:t> [eun/neun]</a:t>
            </a:r>
          </a:p>
        </p:txBody>
      </p:sp>
    </p:spTree>
    <p:extLst>
      <p:ext uri="{BB962C8B-B14F-4D97-AF65-F5344CB8AC3E}">
        <p14:creationId xmlns:p14="http://schemas.microsoft.com/office/powerpoint/2010/main" val="772260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123825" y="152400"/>
            <a:ext cx="11944350" cy="6553200"/>
            <a:chOff x="123825" y="152400"/>
            <a:chExt cx="11944350" cy="6553200"/>
          </a:xfrm>
        </p:grpSpPr>
        <p:sp>
          <p:nvSpPr>
            <p:cNvPr id="6" name="사각형: 둥근 모서리 5">
              <a:extLst>
                <a:ext uri="{FF2B5EF4-FFF2-40B4-BE49-F238E27FC236}">
                  <a16:creationId xmlns:a16="http://schemas.microsoft.com/office/drawing/2014/main" id="{40432376-507C-4E07-BDB6-0396C1E39A60}"/>
                </a:ext>
              </a:extLst>
            </p:cNvPr>
            <p:cNvSpPr/>
            <p:nvPr/>
          </p:nvSpPr>
          <p:spPr>
            <a:xfrm>
              <a:off x="123825" y="152400"/>
              <a:ext cx="11944350" cy="6553200"/>
            </a:xfrm>
            <a:prstGeom prst="roundRect">
              <a:avLst>
                <a:gd name="adj" fmla="val 1406"/>
              </a:avLst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사각형: 둥근 모서리 6">
              <a:extLst>
                <a:ext uri="{FF2B5EF4-FFF2-40B4-BE49-F238E27FC236}">
                  <a16:creationId xmlns:a16="http://schemas.microsoft.com/office/drawing/2014/main" id="{CE7B2092-F06A-41A6-A715-3A7AD45BE54A}"/>
                </a:ext>
              </a:extLst>
            </p:cNvPr>
            <p:cNvSpPr/>
            <p:nvPr/>
          </p:nvSpPr>
          <p:spPr>
            <a:xfrm>
              <a:off x="195262" y="219075"/>
              <a:ext cx="11801475" cy="6181725"/>
            </a:xfrm>
            <a:prstGeom prst="roundRect">
              <a:avLst>
                <a:gd name="adj" fmla="val 970"/>
              </a:avLst>
            </a:prstGeom>
            <a:solidFill>
              <a:schemeClr val="bg1"/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dist="76200" dir="2700000" algn="tl" rotWithShape="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08000" rtlCol="0" anchor="t"/>
            <a:lstStyle/>
            <a:p>
              <a:pPr algn="ctr" latinLnBrk="0">
                <a:defRPr/>
              </a:pPr>
              <a:r>
                <a:rPr lang="en-US" altLang="ko-KR" sz="32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1. Introducing yourself</a:t>
              </a:r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9C4370BB-59AA-4774-9612-2FB8BF37EC1F}"/>
                </a:ext>
              </a:extLst>
            </p:cNvPr>
            <p:cNvGrpSpPr/>
            <p:nvPr/>
          </p:nvGrpSpPr>
          <p:grpSpPr>
            <a:xfrm>
              <a:off x="341901" y="6412870"/>
              <a:ext cx="11301626" cy="261610"/>
              <a:chOff x="322851" y="6338085"/>
              <a:chExt cx="11301626" cy="261610"/>
            </a:xfrm>
          </p:grpSpPr>
          <p:cxnSp>
            <p:nvCxnSpPr>
              <p:cNvPr id="11" name="직선 연결선 10">
                <a:extLst>
                  <a:ext uri="{FF2B5EF4-FFF2-40B4-BE49-F238E27FC236}">
                    <a16:creationId xmlns:a16="http://schemas.microsoft.com/office/drawing/2014/main" id="{3A7909E5-BD51-4784-B97A-4846F68406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64248" y="6465631"/>
                <a:ext cx="7956000" cy="0"/>
              </a:xfrm>
              <a:prstGeom prst="line">
                <a:avLst/>
              </a:prstGeom>
              <a:ln w="25400">
                <a:solidFill>
                  <a:schemeClr val="bg1">
                    <a:lumMod val="9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직선 연결선 11">
                <a:extLst>
                  <a:ext uri="{FF2B5EF4-FFF2-40B4-BE49-F238E27FC236}">
                    <a16:creationId xmlns:a16="http://schemas.microsoft.com/office/drawing/2014/main" id="{AA79FED3-76B1-4AD1-B9D3-0C8C223C49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64248" y="6465810"/>
                <a:ext cx="6084000" cy="0"/>
              </a:xfrm>
              <a:prstGeom prst="line">
                <a:avLst/>
              </a:prstGeom>
              <a:ln w="34925">
                <a:solidFill>
                  <a:schemeClr val="accent1">
                    <a:lumMod val="75000"/>
                  </a:schemeClr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" name="Group 4">
                <a:extLst>
                  <a:ext uri="{FF2B5EF4-FFF2-40B4-BE49-F238E27FC236}">
                    <a16:creationId xmlns:a16="http://schemas.microsoft.com/office/drawing/2014/main" id="{8CFE0395-9849-4A07-8170-F1410B20A1C7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11147102" y="6425291"/>
                <a:ext cx="145274" cy="110757"/>
                <a:chOff x="3645" y="2013"/>
                <a:chExt cx="383" cy="292"/>
              </a:xfrm>
              <a:solidFill>
                <a:schemeClr val="tx1">
                  <a:lumMod val="95000"/>
                  <a:lumOff val="5000"/>
                </a:schemeClr>
              </a:solidFill>
            </p:grpSpPr>
            <p:sp>
              <p:nvSpPr>
                <p:cNvPr id="21" name="Freeform 6">
                  <a:extLst>
                    <a:ext uri="{FF2B5EF4-FFF2-40B4-BE49-F238E27FC236}">
                      <a16:creationId xmlns:a16="http://schemas.microsoft.com/office/drawing/2014/main" id="{FF5811EA-2037-45E7-82C2-5F1966567C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261"/>
                  <a:ext cx="294" cy="39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3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1 h 348"/>
                    <a:gd name="T12" fmla="*/ 2607 w 2647"/>
                    <a:gd name="T13" fmla="*/ 61 h 348"/>
                    <a:gd name="T14" fmla="*/ 2624 w 2647"/>
                    <a:gd name="T15" fmla="*/ 86 h 348"/>
                    <a:gd name="T16" fmla="*/ 2636 w 2647"/>
                    <a:gd name="T17" fmla="*/ 113 h 348"/>
                    <a:gd name="T18" fmla="*/ 2645 w 2647"/>
                    <a:gd name="T19" fmla="*/ 143 h 348"/>
                    <a:gd name="T20" fmla="*/ 2647 w 2647"/>
                    <a:gd name="T21" fmla="*/ 174 h 348"/>
                    <a:gd name="T22" fmla="*/ 2645 w 2647"/>
                    <a:gd name="T23" fmla="*/ 205 h 348"/>
                    <a:gd name="T24" fmla="*/ 2636 w 2647"/>
                    <a:gd name="T25" fmla="*/ 235 h 348"/>
                    <a:gd name="T26" fmla="*/ 2624 w 2647"/>
                    <a:gd name="T27" fmla="*/ 261 h 348"/>
                    <a:gd name="T28" fmla="*/ 2607 w 2647"/>
                    <a:gd name="T29" fmla="*/ 286 h 348"/>
                    <a:gd name="T30" fmla="*/ 2586 w 2647"/>
                    <a:gd name="T31" fmla="*/ 307 h 348"/>
                    <a:gd name="T32" fmla="*/ 2562 w 2647"/>
                    <a:gd name="T33" fmla="*/ 324 h 348"/>
                    <a:gd name="T34" fmla="*/ 2535 w 2647"/>
                    <a:gd name="T35" fmla="*/ 337 h 348"/>
                    <a:gd name="T36" fmla="*/ 2507 w 2647"/>
                    <a:gd name="T37" fmla="*/ 345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5 h 348"/>
                    <a:gd name="T44" fmla="*/ 111 w 2647"/>
                    <a:gd name="T45" fmla="*/ 337 h 348"/>
                    <a:gd name="T46" fmla="*/ 85 w 2647"/>
                    <a:gd name="T47" fmla="*/ 324 h 348"/>
                    <a:gd name="T48" fmla="*/ 61 w 2647"/>
                    <a:gd name="T49" fmla="*/ 307 h 348"/>
                    <a:gd name="T50" fmla="*/ 40 w 2647"/>
                    <a:gd name="T51" fmla="*/ 286 h 348"/>
                    <a:gd name="T52" fmla="*/ 23 w 2647"/>
                    <a:gd name="T53" fmla="*/ 261 h 348"/>
                    <a:gd name="T54" fmla="*/ 10 w 2647"/>
                    <a:gd name="T55" fmla="*/ 235 h 348"/>
                    <a:gd name="T56" fmla="*/ 3 w 2647"/>
                    <a:gd name="T57" fmla="*/ 205 h 348"/>
                    <a:gd name="T58" fmla="*/ 0 w 2647"/>
                    <a:gd name="T59" fmla="*/ 174 h 348"/>
                    <a:gd name="T60" fmla="*/ 3 w 2647"/>
                    <a:gd name="T61" fmla="*/ 143 h 348"/>
                    <a:gd name="T62" fmla="*/ 10 w 2647"/>
                    <a:gd name="T63" fmla="*/ 113 h 348"/>
                    <a:gd name="T64" fmla="*/ 23 w 2647"/>
                    <a:gd name="T65" fmla="*/ 86 h 348"/>
                    <a:gd name="T66" fmla="*/ 40 w 2647"/>
                    <a:gd name="T67" fmla="*/ 61 h 348"/>
                    <a:gd name="T68" fmla="*/ 61 w 2647"/>
                    <a:gd name="T69" fmla="*/ 41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3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3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1"/>
                      </a:lnTo>
                      <a:lnTo>
                        <a:pt x="2607" y="61"/>
                      </a:lnTo>
                      <a:lnTo>
                        <a:pt x="2624" y="86"/>
                      </a:lnTo>
                      <a:lnTo>
                        <a:pt x="2636" y="113"/>
                      </a:lnTo>
                      <a:lnTo>
                        <a:pt x="2645" y="143"/>
                      </a:lnTo>
                      <a:lnTo>
                        <a:pt x="2647" y="174"/>
                      </a:lnTo>
                      <a:lnTo>
                        <a:pt x="2645" y="205"/>
                      </a:lnTo>
                      <a:lnTo>
                        <a:pt x="2636" y="235"/>
                      </a:lnTo>
                      <a:lnTo>
                        <a:pt x="2624" y="261"/>
                      </a:lnTo>
                      <a:lnTo>
                        <a:pt x="2607" y="286"/>
                      </a:lnTo>
                      <a:lnTo>
                        <a:pt x="2586" y="307"/>
                      </a:lnTo>
                      <a:lnTo>
                        <a:pt x="2562" y="324"/>
                      </a:lnTo>
                      <a:lnTo>
                        <a:pt x="2535" y="337"/>
                      </a:lnTo>
                      <a:lnTo>
                        <a:pt x="2507" y="345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5"/>
                      </a:lnTo>
                      <a:lnTo>
                        <a:pt x="111" y="337"/>
                      </a:lnTo>
                      <a:lnTo>
                        <a:pt x="85" y="324"/>
                      </a:lnTo>
                      <a:lnTo>
                        <a:pt x="61" y="307"/>
                      </a:lnTo>
                      <a:lnTo>
                        <a:pt x="40" y="286"/>
                      </a:lnTo>
                      <a:lnTo>
                        <a:pt x="23" y="261"/>
                      </a:lnTo>
                      <a:lnTo>
                        <a:pt x="10" y="235"/>
                      </a:lnTo>
                      <a:lnTo>
                        <a:pt x="3" y="205"/>
                      </a:lnTo>
                      <a:lnTo>
                        <a:pt x="0" y="174"/>
                      </a:lnTo>
                      <a:lnTo>
                        <a:pt x="3" y="143"/>
                      </a:lnTo>
                      <a:lnTo>
                        <a:pt x="10" y="113"/>
                      </a:lnTo>
                      <a:lnTo>
                        <a:pt x="23" y="86"/>
                      </a:lnTo>
                      <a:lnTo>
                        <a:pt x="40" y="61"/>
                      </a:lnTo>
                      <a:lnTo>
                        <a:pt x="61" y="41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3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" name="Freeform 7">
                  <a:extLst>
                    <a:ext uri="{FF2B5EF4-FFF2-40B4-BE49-F238E27FC236}">
                      <a16:creationId xmlns:a16="http://schemas.microsoft.com/office/drawing/2014/main" id="{E30628CD-89EF-4297-997C-AE5CE99450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140"/>
                  <a:ext cx="294" cy="38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3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2 h 348"/>
                    <a:gd name="T12" fmla="*/ 2607 w 2647"/>
                    <a:gd name="T13" fmla="*/ 62 h 348"/>
                    <a:gd name="T14" fmla="*/ 2624 w 2647"/>
                    <a:gd name="T15" fmla="*/ 87 h 348"/>
                    <a:gd name="T16" fmla="*/ 2636 w 2647"/>
                    <a:gd name="T17" fmla="*/ 114 h 348"/>
                    <a:gd name="T18" fmla="*/ 2645 w 2647"/>
                    <a:gd name="T19" fmla="*/ 143 h 348"/>
                    <a:gd name="T20" fmla="*/ 2647 w 2647"/>
                    <a:gd name="T21" fmla="*/ 174 h 348"/>
                    <a:gd name="T22" fmla="*/ 2645 w 2647"/>
                    <a:gd name="T23" fmla="*/ 205 h 348"/>
                    <a:gd name="T24" fmla="*/ 2636 w 2647"/>
                    <a:gd name="T25" fmla="*/ 235 h 348"/>
                    <a:gd name="T26" fmla="*/ 2624 w 2647"/>
                    <a:gd name="T27" fmla="*/ 262 h 348"/>
                    <a:gd name="T28" fmla="*/ 2607 w 2647"/>
                    <a:gd name="T29" fmla="*/ 286 h 348"/>
                    <a:gd name="T30" fmla="*/ 2586 w 2647"/>
                    <a:gd name="T31" fmla="*/ 307 h 348"/>
                    <a:gd name="T32" fmla="*/ 2562 w 2647"/>
                    <a:gd name="T33" fmla="*/ 325 h 348"/>
                    <a:gd name="T34" fmla="*/ 2535 w 2647"/>
                    <a:gd name="T35" fmla="*/ 338 h 348"/>
                    <a:gd name="T36" fmla="*/ 2507 w 2647"/>
                    <a:gd name="T37" fmla="*/ 345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5 h 348"/>
                    <a:gd name="T44" fmla="*/ 111 w 2647"/>
                    <a:gd name="T45" fmla="*/ 338 h 348"/>
                    <a:gd name="T46" fmla="*/ 85 w 2647"/>
                    <a:gd name="T47" fmla="*/ 325 h 348"/>
                    <a:gd name="T48" fmla="*/ 61 w 2647"/>
                    <a:gd name="T49" fmla="*/ 307 h 348"/>
                    <a:gd name="T50" fmla="*/ 40 w 2647"/>
                    <a:gd name="T51" fmla="*/ 286 h 348"/>
                    <a:gd name="T52" fmla="*/ 23 w 2647"/>
                    <a:gd name="T53" fmla="*/ 262 h 348"/>
                    <a:gd name="T54" fmla="*/ 10 w 2647"/>
                    <a:gd name="T55" fmla="*/ 235 h 348"/>
                    <a:gd name="T56" fmla="*/ 3 w 2647"/>
                    <a:gd name="T57" fmla="*/ 205 h 348"/>
                    <a:gd name="T58" fmla="*/ 0 w 2647"/>
                    <a:gd name="T59" fmla="*/ 174 h 348"/>
                    <a:gd name="T60" fmla="*/ 3 w 2647"/>
                    <a:gd name="T61" fmla="*/ 143 h 348"/>
                    <a:gd name="T62" fmla="*/ 10 w 2647"/>
                    <a:gd name="T63" fmla="*/ 114 h 348"/>
                    <a:gd name="T64" fmla="*/ 23 w 2647"/>
                    <a:gd name="T65" fmla="*/ 87 h 348"/>
                    <a:gd name="T66" fmla="*/ 40 w 2647"/>
                    <a:gd name="T67" fmla="*/ 62 h 348"/>
                    <a:gd name="T68" fmla="*/ 61 w 2647"/>
                    <a:gd name="T69" fmla="*/ 42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3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3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2"/>
                      </a:lnTo>
                      <a:lnTo>
                        <a:pt x="2607" y="62"/>
                      </a:lnTo>
                      <a:lnTo>
                        <a:pt x="2624" y="87"/>
                      </a:lnTo>
                      <a:lnTo>
                        <a:pt x="2636" y="114"/>
                      </a:lnTo>
                      <a:lnTo>
                        <a:pt x="2645" y="143"/>
                      </a:lnTo>
                      <a:lnTo>
                        <a:pt x="2647" y="174"/>
                      </a:lnTo>
                      <a:lnTo>
                        <a:pt x="2645" y="205"/>
                      </a:lnTo>
                      <a:lnTo>
                        <a:pt x="2636" y="235"/>
                      </a:lnTo>
                      <a:lnTo>
                        <a:pt x="2624" y="262"/>
                      </a:lnTo>
                      <a:lnTo>
                        <a:pt x="2607" y="286"/>
                      </a:lnTo>
                      <a:lnTo>
                        <a:pt x="2586" y="307"/>
                      </a:lnTo>
                      <a:lnTo>
                        <a:pt x="2562" y="325"/>
                      </a:lnTo>
                      <a:lnTo>
                        <a:pt x="2535" y="338"/>
                      </a:lnTo>
                      <a:lnTo>
                        <a:pt x="2507" y="345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5"/>
                      </a:lnTo>
                      <a:lnTo>
                        <a:pt x="111" y="338"/>
                      </a:lnTo>
                      <a:lnTo>
                        <a:pt x="85" y="325"/>
                      </a:lnTo>
                      <a:lnTo>
                        <a:pt x="61" y="307"/>
                      </a:lnTo>
                      <a:lnTo>
                        <a:pt x="40" y="286"/>
                      </a:lnTo>
                      <a:lnTo>
                        <a:pt x="23" y="262"/>
                      </a:lnTo>
                      <a:lnTo>
                        <a:pt x="10" y="235"/>
                      </a:lnTo>
                      <a:lnTo>
                        <a:pt x="3" y="205"/>
                      </a:lnTo>
                      <a:lnTo>
                        <a:pt x="0" y="174"/>
                      </a:lnTo>
                      <a:lnTo>
                        <a:pt x="3" y="143"/>
                      </a:lnTo>
                      <a:lnTo>
                        <a:pt x="10" y="114"/>
                      </a:lnTo>
                      <a:lnTo>
                        <a:pt x="23" y="87"/>
                      </a:lnTo>
                      <a:lnTo>
                        <a:pt x="40" y="62"/>
                      </a:lnTo>
                      <a:lnTo>
                        <a:pt x="61" y="42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3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" name="Freeform 8">
                  <a:extLst>
                    <a:ext uri="{FF2B5EF4-FFF2-40B4-BE49-F238E27FC236}">
                      <a16:creationId xmlns:a16="http://schemas.microsoft.com/office/drawing/2014/main" id="{CA844928-BCDF-47EA-B8BC-6E4EF2319E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018"/>
                  <a:ext cx="294" cy="39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2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1 h 348"/>
                    <a:gd name="T12" fmla="*/ 2607 w 2647"/>
                    <a:gd name="T13" fmla="*/ 62 h 348"/>
                    <a:gd name="T14" fmla="*/ 2624 w 2647"/>
                    <a:gd name="T15" fmla="*/ 86 h 348"/>
                    <a:gd name="T16" fmla="*/ 2636 w 2647"/>
                    <a:gd name="T17" fmla="*/ 113 h 348"/>
                    <a:gd name="T18" fmla="*/ 2645 w 2647"/>
                    <a:gd name="T19" fmla="*/ 143 h 348"/>
                    <a:gd name="T20" fmla="*/ 2647 w 2647"/>
                    <a:gd name="T21" fmla="*/ 175 h 348"/>
                    <a:gd name="T22" fmla="*/ 2645 w 2647"/>
                    <a:gd name="T23" fmla="*/ 206 h 348"/>
                    <a:gd name="T24" fmla="*/ 2636 w 2647"/>
                    <a:gd name="T25" fmla="*/ 235 h 348"/>
                    <a:gd name="T26" fmla="*/ 2624 w 2647"/>
                    <a:gd name="T27" fmla="*/ 262 h 348"/>
                    <a:gd name="T28" fmla="*/ 2607 w 2647"/>
                    <a:gd name="T29" fmla="*/ 287 h 348"/>
                    <a:gd name="T30" fmla="*/ 2586 w 2647"/>
                    <a:gd name="T31" fmla="*/ 307 h 348"/>
                    <a:gd name="T32" fmla="*/ 2562 w 2647"/>
                    <a:gd name="T33" fmla="*/ 324 h 348"/>
                    <a:gd name="T34" fmla="*/ 2535 w 2647"/>
                    <a:gd name="T35" fmla="*/ 337 h 348"/>
                    <a:gd name="T36" fmla="*/ 2507 w 2647"/>
                    <a:gd name="T37" fmla="*/ 346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6 h 348"/>
                    <a:gd name="T44" fmla="*/ 111 w 2647"/>
                    <a:gd name="T45" fmla="*/ 337 h 348"/>
                    <a:gd name="T46" fmla="*/ 85 w 2647"/>
                    <a:gd name="T47" fmla="*/ 324 h 348"/>
                    <a:gd name="T48" fmla="*/ 61 w 2647"/>
                    <a:gd name="T49" fmla="*/ 307 h 348"/>
                    <a:gd name="T50" fmla="*/ 40 w 2647"/>
                    <a:gd name="T51" fmla="*/ 287 h 348"/>
                    <a:gd name="T52" fmla="*/ 23 w 2647"/>
                    <a:gd name="T53" fmla="*/ 262 h 348"/>
                    <a:gd name="T54" fmla="*/ 10 w 2647"/>
                    <a:gd name="T55" fmla="*/ 235 h 348"/>
                    <a:gd name="T56" fmla="*/ 3 w 2647"/>
                    <a:gd name="T57" fmla="*/ 206 h 348"/>
                    <a:gd name="T58" fmla="*/ 0 w 2647"/>
                    <a:gd name="T59" fmla="*/ 175 h 348"/>
                    <a:gd name="T60" fmla="*/ 3 w 2647"/>
                    <a:gd name="T61" fmla="*/ 143 h 348"/>
                    <a:gd name="T62" fmla="*/ 10 w 2647"/>
                    <a:gd name="T63" fmla="*/ 113 h 348"/>
                    <a:gd name="T64" fmla="*/ 23 w 2647"/>
                    <a:gd name="T65" fmla="*/ 86 h 348"/>
                    <a:gd name="T66" fmla="*/ 40 w 2647"/>
                    <a:gd name="T67" fmla="*/ 62 h 348"/>
                    <a:gd name="T68" fmla="*/ 61 w 2647"/>
                    <a:gd name="T69" fmla="*/ 41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2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2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1"/>
                      </a:lnTo>
                      <a:lnTo>
                        <a:pt x="2607" y="62"/>
                      </a:lnTo>
                      <a:lnTo>
                        <a:pt x="2624" y="86"/>
                      </a:lnTo>
                      <a:lnTo>
                        <a:pt x="2636" y="113"/>
                      </a:lnTo>
                      <a:lnTo>
                        <a:pt x="2645" y="143"/>
                      </a:lnTo>
                      <a:lnTo>
                        <a:pt x="2647" y="175"/>
                      </a:lnTo>
                      <a:lnTo>
                        <a:pt x="2645" y="206"/>
                      </a:lnTo>
                      <a:lnTo>
                        <a:pt x="2636" y="235"/>
                      </a:lnTo>
                      <a:lnTo>
                        <a:pt x="2624" y="262"/>
                      </a:lnTo>
                      <a:lnTo>
                        <a:pt x="2607" y="287"/>
                      </a:lnTo>
                      <a:lnTo>
                        <a:pt x="2586" y="307"/>
                      </a:lnTo>
                      <a:lnTo>
                        <a:pt x="2562" y="324"/>
                      </a:lnTo>
                      <a:lnTo>
                        <a:pt x="2535" y="337"/>
                      </a:lnTo>
                      <a:lnTo>
                        <a:pt x="2507" y="346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6"/>
                      </a:lnTo>
                      <a:lnTo>
                        <a:pt x="111" y="337"/>
                      </a:lnTo>
                      <a:lnTo>
                        <a:pt x="85" y="324"/>
                      </a:lnTo>
                      <a:lnTo>
                        <a:pt x="61" y="307"/>
                      </a:lnTo>
                      <a:lnTo>
                        <a:pt x="40" y="287"/>
                      </a:lnTo>
                      <a:lnTo>
                        <a:pt x="23" y="262"/>
                      </a:lnTo>
                      <a:lnTo>
                        <a:pt x="10" y="235"/>
                      </a:lnTo>
                      <a:lnTo>
                        <a:pt x="3" y="206"/>
                      </a:lnTo>
                      <a:lnTo>
                        <a:pt x="0" y="175"/>
                      </a:lnTo>
                      <a:lnTo>
                        <a:pt x="3" y="143"/>
                      </a:lnTo>
                      <a:lnTo>
                        <a:pt x="10" y="113"/>
                      </a:lnTo>
                      <a:lnTo>
                        <a:pt x="23" y="86"/>
                      </a:lnTo>
                      <a:lnTo>
                        <a:pt x="40" y="62"/>
                      </a:lnTo>
                      <a:lnTo>
                        <a:pt x="61" y="41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2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4" name="Freeform 9">
                  <a:extLst>
                    <a:ext uri="{FF2B5EF4-FFF2-40B4-BE49-F238E27FC236}">
                      <a16:creationId xmlns:a16="http://schemas.microsoft.com/office/drawing/2014/main" id="{591A89C0-C1A9-4BD9-8E9A-E529B90E5C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01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3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5 h 467"/>
                    <a:gd name="T10" fmla="*/ 395 w 462"/>
                    <a:gd name="T11" fmla="*/ 68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59 h 467"/>
                    <a:gd name="T18" fmla="*/ 458 w 462"/>
                    <a:gd name="T19" fmla="*/ 196 h 467"/>
                    <a:gd name="T20" fmla="*/ 462 w 462"/>
                    <a:gd name="T21" fmla="*/ 234 h 467"/>
                    <a:gd name="T22" fmla="*/ 458 w 462"/>
                    <a:gd name="T23" fmla="*/ 271 h 467"/>
                    <a:gd name="T24" fmla="*/ 450 w 462"/>
                    <a:gd name="T25" fmla="*/ 308 h 467"/>
                    <a:gd name="T26" fmla="*/ 436 w 462"/>
                    <a:gd name="T27" fmla="*/ 341 h 467"/>
                    <a:gd name="T28" fmla="*/ 417 w 462"/>
                    <a:gd name="T29" fmla="*/ 371 h 467"/>
                    <a:gd name="T30" fmla="*/ 395 w 462"/>
                    <a:gd name="T31" fmla="*/ 399 h 467"/>
                    <a:gd name="T32" fmla="*/ 367 w 462"/>
                    <a:gd name="T33" fmla="*/ 422 h 467"/>
                    <a:gd name="T34" fmla="*/ 337 w 462"/>
                    <a:gd name="T35" fmla="*/ 441 h 467"/>
                    <a:gd name="T36" fmla="*/ 304 w 462"/>
                    <a:gd name="T37" fmla="*/ 455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5 h 467"/>
                    <a:gd name="T46" fmla="*/ 124 w 462"/>
                    <a:gd name="T47" fmla="*/ 441 h 467"/>
                    <a:gd name="T48" fmla="*/ 95 w 462"/>
                    <a:gd name="T49" fmla="*/ 422 h 467"/>
                    <a:gd name="T50" fmla="*/ 68 w 462"/>
                    <a:gd name="T51" fmla="*/ 399 h 467"/>
                    <a:gd name="T52" fmla="*/ 45 w 462"/>
                    <a:gd name="T53" fmla="*/ 371 h 467"/>
                    <a:gd name="T54" fmla="*/ 26 w 462"/>
                    <a:gd name="T55" fmla="*/ 341 h 467"/>
                    <a:gd name="T56" fmla="*/ 12 w 462"/>
                    <a:gd name="T57" fmla="*/ 308 h 467"/>
                    <a:gd name="T58" fmla="*/ 3 w 462"/>
                    <a:gd name="T59" fmla="*/ 271 h 467"/>
                    <a:gd name="T60" fmla="*/ 0 w 462"/>
                    <a:gd name="T61" fmla="*/ 234 h 467"/>
                    <a:gd name="T62" fmla="*/ 3 w 462"/>
                    <a:gd name="T63" fmla="*/ 196 h 467"/>
                    <a:gd name="T64" fmla="*/ 12 w 462"/>
                    <a:gd name="T65" fmla="*/ 159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8 h 467"/>
                    <a:gd name="T72" fmla="*/ 95 w 462"/>
                    <a:gd name="T73" fmla="*/ 45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3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3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5"/>
                      </a:lnTo>
                      <a:lnTo>
                        <a:pt x="395" y="68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59"/>
                      </a:lnTo>
                      <a:lnTo>
                        <a:pt x="458" y="196"/>
                      </a:lnTo>
                      <a:lnTo>
                        <a:pt x="462" y="234"/>
                      </a:lnTo>
                      <a:lnTo>
                        <a:pt x="458" y="271"/>
                      </a:lnTo>
                      <a:lnTo>
                        <a:pt x="450" y="308"/>
                      </a:lnTo>
                      <a:lnTo>
                        <a:pt x="436" y="341"/>
                      </a:lnTo>
                      <a:lnTo>
                        <a:pt x="417" y="371"/>
                      </a:lnTo>
                      <a:lnTo>
                        <a:pt x="395" y="399"/>
                      </a:lnTo>
                      <a:lnTo>
                        <a:pt x="367" y="422"/>
                      </a:lnTo>
                      <a:lnTo>
                        <a:pt x="337" y="441"/>
                      </a:lnTo>
                      <a:lnTo>
                        <a:pt x="304" y="455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5"/>
                      </a:lnTo>
                      <a:lnTo>
                        <a:pt x="124" y="441"/>
                      </a:lnTo>
                      <a:lnTo>
                        <a:pt x="95" y="422"/>
                      </a:lnTo>
                      <a:lnTo>
                        <a:pt x="68" y="399"/>
                      </a:lnTo>
                      <a:lnTo>
                        <a:pt x="45" y="371"/>
                      </a:lnTo>
                      <a:lnTo>
                        <a:pt x="26" y="341"/>
                      </a:lnTo>
                      <a:lnTo>
                        <a:pt x="12" y="308"/>
                      </a:lnTo>
                      <a:lnTo>
                        <a:pt x="3" y="271"/>
                      </a:lnTo>
                      <a:lnTo>
                        <a:pt x="0" y="234"/>
                      </a:lnTo>
                      <a:lnTo>
                        <a:pt x="3" y="196"/>
                      </a:lnTo>
                      <a:lnTo>
                        <a:pt x="12" y="159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8"/>
                      </a:lnTo>
                      <a:lnTo>
                        <a:pt x="95" y="45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3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5" name="Freeform 10">
                  <a:extLst>
                    <a:ext uri="{FF2B5EF4-FFF2-40B4-BE49-F238E27FC236}">
                      <a16:creationId xmlns:a16="http://schemas.microsoft.com/office/drawing/2014/main" id="{5BE32EE4-D845-4E50-BC33-16F26D4951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13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4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6 h 467"/>
                    <a:gd name="T10" fmla="*/ 395 w 462"/>
                    <a:gd name="T11" fmla="*/ 69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61 h 467"/>
                    <a:gd name="T18" fmla="*/ 458 w 462"/>
                    <a:gd name="T19" fmla="*/ 196 h 467"/>
                    <a:gd name="T20" fmla="*/ 462 w 462"/>
                    <a:gd name="T21" fmla="*/ 234 h 467"/>
                    <a:gd name="T22" fmla="*/ 458 w 462"/>
                    <a:gd name="T23" fmla="*/ 272 h 467"/>
                    <a:gd name="T24" fmla="*/ 450 w 462"/>
                    <a:gd name="T25" fmla="*/ 308 h 467"/>
                    <a:gd name="T26" fmla="*/ 436 w 462"/>
                    <a:gd name="T27" fmla="*/ 342 h 467"/>
                    <a:gd name="T28" fmla="*/ 417 w 462"/>
                    <a:gd name="T29" fmla="*/ 372 h 467"/>
                    <a:gd name="T30" fmla="*/ 395 w 462"/>
                    <a:gd name="T31" fmla="*/ 400 h 467"/>
                    <a:gd name="T32" fmla="*/ 367 w 462"/>
                    <a:gd name="T33" fmla="*/ 422 h 467"/>
                    <a:gd name="T34" fmla="*/ 337 w 462"/>
                    <a:gd name="T35" fmla="*/ 442 h 467"/>
                    <a:gd name="T36" fmla="*/ 304 w 462"/>
                    <a:gd name="T37" fmla="*/ 456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6 h 467"/>
                    <a:gd name="T46" fmla="*/ 124 w 462"/>
                    <a:gd name="T47" fmla="*/ 442 h 467"/>
                    <a:gd name="T48" fmla="*/ 95 w 462"/>
                    <a:gd name="T49" fmla="*/ 422 h 467"/>
                    <a:gd name="T50" fmla="*/ 68 w 462"/>
                    <a:gd name="T51" fmla="*/ 400 h 467"/>
                    <a:gd name="T52" fmla="*/ 45 w 462"/>
                    <a:gd name="T53" fmla="*/ 372 h 467"/>
                    <a:gd name="T54" fmla="*/ 26 w 462"/>
                    <a:gd name="T55" fmla="*/ 342 h 467"/>
                    <a:gd name="T56" fmla="*/ 12 w 462"/>
                    <a:gd name="T57" fmla="*/ 308 h 467"/>
                    <a:gd name="T58" fmla="*/ 3 w 462"/>
                    <a:gd name="T59" fmla="*/ 272 h 467"/>
                    <a:gd name="T60" fmla="*/ 0 w 462"/>
                    <a:gd name="T61" fmla="*/ 234 h 467"/>
                    <a:gd name="T62" fmla="*/ 3 w 462"/>
                    <a:gd name="T63" fmla="*/ 196 h 467"/>
                    <a:gd name="T64" fmla="*/ 12 w 462"/>
                    <a:gd name="T65" fmla="*/ 161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9 h 467"/>
                    <a:gd name="T72" fmla="*/ 95 w 462"/>
                    <a:gd name="T73" fmla="*/ 46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4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4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6"/>
                      </a:lnTo>
                      <a:lnTo>
                        <a:pt x="395" y="69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61"/>
                      </a:lnTo>
                      <a:lnTo>
                        <a:pt x="458" y="196"/>
                      </a:lnTo>
                      <a:lnTo>
                        <a:pt x="462" y="234"/>
                      </a:lnTo>
                      <a:lnTo>
                        <a:pt x="458" y="272"/>
                      </a:lnTo>
                      <a:lnTo>
                        <a:pt x="450" y="308"/>
                      </a:lnTo>
                      <a:lnTo>
                        <a:pt x="436" y="342"/>
                      </a:lnTo>
                      <a:lnTo>
                        <a:pt x="417" y="372"/>
                      </a:lnTo>
                      <a:lnTo>
                        <a:pt x="395" y="400"/>
                      </a:lnTo>
                      <a:lnTo>
                        <a:pt x="367" y="422"/>
                      </a:lnTo>
                      <a:lnTo>
                        <a:pt x="337" y="442"/>
                      </a:lnTo>
                      <a:lnTo>
                        <a:pt x="304" y="456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6"/>
                      </a:lnTo>
                      <a:lnTo>
                        <a:pt x="124" y="442"/>
                      </a:lnTo>
                      <a:lnTo>
                        <a:pt x="95" y="422"/>
                      </a:lnTo>
                      <a:lnTo>
                        <a:pt x="68" y="400"/>
                      </a:lnTo>
                      <a:lnTo>
                        <a:pt x="45" y="372"/>
                      </a:lnTo>
                      <a:lnTo>
                        <a:pt x="26" y="342"/>
                      </a:lnTo>
                      <a:lnTo>
                        <a:pt x="12" y="308"/>
                      </a:lnTo>
                      <a:lnTo>
                        <a:pt x="3" y="272"/>
                      </a:lnTo>
                      <a:lnTo>
                        <a:pt x="0" y="234"/>
                      </a:lnTo>
                      <a:lnTo>
                        <a:pt x="3" y="196"/>
                      </a:lnTo>
                      <a:lnTo>
                        <a:pt x="12" y="161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9"/>
                      </a:lnTo>
                      <a:lnTo>
                        <a:pt x="95" y="46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4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" name="Freeform 11">
                  <a:extLst>
                    <a:ext uri="{FF2B5EF4-FFF2-40B4-BE49-F238E27FC236}">
                      <a16:creationId xmlns:a16="http://schemas.microsoft.com/office/drawing/2014/main" id="{D1565211-A394-4FE1-A5B7-9F23C8C578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25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3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5 h 467"/>
                    <a:gd name="T10" fmla="*/ 395 w 462"/>
                    <a:gd name="T11" fmla="*/ 69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60 h 467"/>
                    <a:gd name="T18" fmla="*/ 458 w 462"/>
                    <a:gd name="T19" fmla="*/ 196 h 467"/>
                    <a:gd name="T20" fmla="*/ 462 w 462"/>
                    <a:gd name="T21" fmla="*/ 233 h 467"/>
                    <a:gd name="T22" fmla="*/ 458 w 462"/>
                    <a:gd name="T23" fmla="*/ 271 h 467"/>
                    <a:gd name="T24" fmla="*/ 450 w 462"/>
                    <a:gd name="T25" fmla="*/ 308 h 467"/>
                    <a:gd name="T26" fmla="*/ 436 w 462"/>
                    <a:gd name="T27" fmla="*/ 341 h 467"/>
                    <a:gd name="T28" fmla="*/ 417 w 462"/>
                    <a:gd name="T29" fmla="*/ 371 h 467"/>
                    <a:gd name="T30" fmla="*/ 395 w 462"/>
                    <a:gd name="T31" fmla="*/ 399 h 467"/>
                    <a:gd name="T32" fmla="*/ 367 w 462"/>
                    <a:gd name="T33" fmla="*/ 422 h 467"/>
                    <a:gd name="T34" fmla="*/ 337 w 462"/>
                    <a:gd name="T35" fmla="*/ 441 h 467"/>
                    <a:gd name="T36" fmla="*/ 304 w 462"/>
                    <a:gd name="T37" fmla="*/ 455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5 h 467"/>
                    <a:gd name="T46" fmla="*/ 124 w 462"/>
                    <a:gd name="T47" fmla="*/ 441 h 467"/>
                    <a:gd name="T48" fmla="*/ 95 w 462"/>
                    <a:gd name="T49" fmla="*/ 422 h 467"/>
                    <a:gd name="T50" fmla="*/ 68 w 462"/>
                    <a:gd name="T51" fmla="*/ 399 h 467"/>
                    <a:gd name="T52" fmla="*/ 45 w 462"/>
                    <a:gd name="T53" fmla="*/ 371 h 467"/>
                    <a:gd name="T54" fmla="*/ 26 w 462"/>
                    <a:gd name="T55" fmla="*/ 341 h 467"/>
                    <a:gd name="T56" fmla="*/ 12 w 462"/>
                    <a:gd name="T57" fmla="*/ 308 h 467"/>
                    <a:gd name="T58" fmla="*/ 3 w 462"/>
                    <a:gd name="T59" fmla="*/ 271 h 467"/>
                    <a:gd name="T60" fmla="*/ 0 w 462"/>
                    <a:gd name="T61" fmla="*/ 233 h 467"/>
                    <a:gd name="T62" fmla="*/ 3 w 462"/>
                    <a:gd name="T63" fmla="*/ 196 h 467"/>
                    <a:gd name="T64" fmla="*/ 12 w 462"/>
                    <a:gd name="T65" fmla="*/ 160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9 h 467"/>
                    <a:gd name="T72" fmla="*/ 95 w 462"/>
                    <a:gd name="T73" fmla="*/ 45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3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3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5"/>
                      </a:lnTo>
                      <a:lnTo>
                        <a:pt x="395" y="69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60"/>
                      </a:lnTo>
                      <a:lnTo>
                        <a:pt x="458" y="196"/>
                      </a:lnTo>
                      <a:lnTo>
                        <a:pt x="462" y="233"/>
                      </a:lnTo>
                      <a:lnTo>
                        <a:pt x="458" y="271"/>
                      </a:lnTo>
                      <a:lnTo>
                        <a:pt x="450" y="308"/>
                      </a:lnTo>
                      <a:lnTo>
                        <a:pt x="436" y="341"/>
                      </a:lnTo>
                      <a:lnTo>
                        <a:pt x="417" y="371"/>
                      </a:lnTo>
                      <a:lnTo>
                        <a:pt x="395" y="399"/>
                      </a:lnTo>
                      <a:lnTo>
                        <a:pt x="367" y="422"/>
                      </a:lnTo>
                      <a:lnTo>
                        <a:pt x="337" y="441"/>
                      </a:lnTo>
                      <a:lnTo>
                        <a:pt x="304" y="455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5"/>
                      </a:lnTo>
                      <a:lnTo>
                        <a:pt x="124" y="441"/>
                      </a:lnTo>
                      <a:lnTo>
                        <a:pt x="95" y="422"/>
                      </a:lnTo>
                      <a:lnTo>
                        <a:pt x="68" y="399"/>
                      </a:lnTo>
                      <a:lnTo>
                        <a:pt x="45" y="371"/>
                      </a:lnTo>
                      <a:lnTo>
                        <a:pt x="26" y="341"/>
                      </a:lnTo>
                      <a:lnTo>
                        <a:pt x="12" y="308"/>
                      </a:lnTo>
                      <a:lnTo>
                        <a:pt x="3" y="271"/>
                      </a:lnTo>
                      <a:lnTo>
                        <a:pt x="0" y="233"/>
                      </a:lnTo>
                      <a:lnTo>
                        <a:pt x="3" y="196"/>
                      </a:lnTo>
                      <a:lnTo>
                        <a:pt x="12" y="160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9"/>
                      </a:lnTo>
                      <a:lnTo>
                        <a:pt x="95" y="45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3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4" name="직사각형 13">
                <a:extLst>
                  <a:ext uri="{FF2B5EF4-FFF2-40B4-BE49-F238E27FC236}">
                    <a16:creationId xmlns:a16="http://schemas.microsoft.com/office/drawing/2014/main" id="{C3B9092D-E44A-40E3-9F88-771FF6705EED}"/>
                  </a:ext>
                </a:extLst>
              </p:cNvPr>
              <p:cNvSpPr/>
              <p:nvPr/>
            </p:nvSpPr>
            <p:spPr>
              <a:xfrm>
                <a:off x="10271380" y="6363628"/>
                <a:ext cx="517269" cy="215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altLang="ko-KR" sz="8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21/</a:t>
                </a:r>
                <a:r>
                  <a:rPr lang="en-US" altLang="ko-KR" sz="4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35p</a:t>
                </a:r>
                <a:endParaRPr lang="ko-KR" altLang="en-US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15" name="사각형: 둥근 모서리 14">
                <a:extLst>
                  <a:ext uri="{FF2B5EF4-FFF2-40B4-BE49-F238E27FC236}">
                    <a16:creationId xmlns:a16="http://schemas.microsoft.com/office/drawing/2014/main" id="{D6674BFF-B201-48B7-A1C7-369BEAF3394A}"/>
                  </a:ext>
                </a:extLst>
              </p:cNvPr>
              <p:cNvSpPr/>
              <p:nvPr/>
            </p:nvSpPr>
            <p:spPr>
              <a:xfrm>
                <a:off x="322851" y="6382534"/>
                <a:ext cx="282121" cy="189276"/>
              </a:xfrm>
              <a:prstGeom prst="roundRect">
                <a:avLst/>
              </a:prstGeom>
              <a:blipFill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직사각형 15">
                <a:extLst>
                  <a:ext uri="{FF2B5EF4-FFF2-40B4-BE49-F238E27FC236}">
                    <a16:creationId xmlns:a16="http://schemas.microsoft.com/office/drawing/2014/main" id="{A8BCB40F-92A3-4A3B-A209-B6CDF965D185}"/>
                  </a:ext>
                </a:extLst>
              </p:cNvPr>
              <p:cNvSpPr/>
              <p:nvPr/>
            </p:nvSpPr>
            <p:spPr>
              <a:xfrm>
                <a:off x="616416" y="6338085"/>
                <a:ext cx="810027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altLang="ko-KR" sz="700" b="1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BTS</a:t>
                </a:r>
                <a:r>
                  <a:rPr lang="en-US" altLang="ko-KR" sz="7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 Butter</a:t>
                </a:r>
              </a:p>
              <a:p>
                <a:pPr>
                  <a:defRPr/>
                </a:pPr>
                <a:r>
                  <a:rPr lang="en-US" altLang="ko-KR" sz="4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2021. 05. 21</a:t>
                </a:r>
                <a:endParaRPr lang="ko-KR" altLang="en-US" sz="110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17" name="Freeform 9">
                <a:extLst>
                  <a:ext uri="{FF2B5EF4-FFF2-40B4-BE49-F238E27FC236}">
                    <a16:creationId xmlns:a16="http://schemas.microsoft.com/office/drawing/2014/main" id="{7694AE0B-F771-4778-8F1E-3DF81724EAF7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11541987" y="6425291"/>
                <a:ext cx="82490" cy="108861"/>
              </a:xfrm>
              <a:custGeom>
                <a:avLst/>
                <a:gdLst>
                  <a:gd name="T0" fmla="*/ 1093 w 9310"/>
                  <a:gd name="T1" fmla="*/ 12245 h 12286"/>
                  <a:gd name="T2" fmla="*/ 582 w 9310"/>
                  <a:gd name="T3" fmla="*/ 12007 h 12286"/>
                  <a:gd name="T4" fmla="*/ 279 w 9310"/>
                  <a:gd name="T5" fmla="*/ 11710 h 12286"/>
                  <a:gd name="T6" fmla="*/ 42 w 9310"/>
                  <a:gd name="T7" fmla="*/ 11209 h 12286"/>
                  <a:gd name="T8" fmla="*/ 0 w 9310"/>
                  <a:gd name="T9" fmla="*/ 1919 h 12286"/>
                  <a:gd name="T10" fmla="*/ 117 w 9310"/>
                  <a:gd name="T11" fmla="*/ 1260 h 12286"/>
                  <a:gd name="T12" fmla="*/ 498 w 9310"/>
                  <a:gd name="T13" fmla="*/ 629 h 12286"/>
                  <a:gd name="T14" fmla="*/ 1088 w 9310"/>
                  <a:gd name="T15" fmla="*/ 189 h 12286"/>
                  <a:gd name="T16" fmla="*/ 1821 w 9310"/>
                  <a:gd name="T17" fmla="*/ 1 h 12286"/>
                  <a:gd name="T18" fmla="*/ 7682 w 9310"/>
                  <a:gd name="T19" fmla="*/ 22 h 12286"/>
                  <a:gd name="T20" fmla="*/ 8385 w 9310"/>
                  <a:gd name="T21" fmla="*/ 278 h 12286"/>
                  <a:gd name="T22" fmla="*/ 8929 w 9310"/>
                  <a:gd name="T23" fmla="*/ 772 h 12286"/>
                  <a:gd name="T24" fmla="*/ 9250 w 9310"/>
                  <a:gd name="T25" fmla="*/ 1440 h 12286"/>
                  <a:gd name="T26" fmla="*/ 9310 w 9310"/>
                  <a:gd name="T27" fmla="*/ 8471 h 12286"/>
                  <a:gd name="T28" fmla="*/ 9201 w 9310"/>
                  <a:gd name="T29" fmla="*/ 8777 h 12286"/>
                  <a:gd name="T30" fmla="*/ 8880 w 9310"/>
                  <a:gd name="T31" fmla="*/ 8949 h 12286"/>
                  <a:gd name="T32" fmla="*/ 8601 w 9310"/>
                  <a:gd name="T33" fmla="*/ 8894 h 12286"/>
                  <a:gd name="T34" fmla="*/ 8370 w 9310"/>
                  <a:gd name="T35" fmla="*/ 8615 h 12286"/>
                  <a:gd name="T36" fmla="*/ 8349 w 9310"/>
                  <a:gd name="T37" fmla="*/ 1870 h 12286"/>
                  <a:gd name="T38" fmla="*/ 8255 w 9310"/>
                  <a:gd name="T39" fmla="*/ 1503 h 12286"/>
                  <a:gd name="T40" fmla="*/ 8035 w 9310"/>
                  <a:gd name="T41" fmla="*/ 1209 h 12286"/>
                  <a:gd name="T42" fmla="*/ 7720 w 9310"/>
                  <a:gd name="T43" fmla="*/ 1018 h 12286"/>
                  <a:gd name="T44" fmla="*/ 7390 w 9310"/>
                  <a:gd name="T45" fmla="*/ 960 h 12286"/>
                  <a:gd name="T46" fmla="*/ 1680 w 9310"/>
                  <a:gd name="T47" fmla="*/ 989 h 12286"/>
                  <a:gd name="T48" fmla="*/ 1346 w 9310"/>
                  <a:gd name="T49" fmla="*/ 1150 h 12286"/>
                  <a:gd name="T50" fmla="*/ 1098 w 9310"/>
                  <a:gd name="T51" fmla="*/ 1423 h 12286"/>
                  <a:gd name="T52" fmla="*/ 970 w 9310"/>
                  <a:gd name="T53" fmla="*/ 1774 h 12286"/>
                  <a:gd name="T54" fmla="*/ 962 w 9310"/>
                  <a:gd name="T55" fmla="*/ 10904 h 12286"/>
                  <a:gd name="T56" fmla="*/ 1091 w 9310"/>
                  <a:gd name="T57" fmla="*/ 11185 h 12286"/>
                  <a:gd name="T58" fmla="*/ 1405 w 9310"/>
                  <a:gd name="T59" fmla="*/ 11326 h 12286"/>
                  <a:gd name="T60" fmla="*/ 1677 w 9310"/>
                  <a:gd name="T61" fmla="*/ 11273 h 12286"/>
                  <a:gd name="T62" fmla="*/ 4346 w 9310"/>
                  <a:gd name="T63" fmla="*/ 8559 h 12286"/>
                  <a:gd name="T64" fmla="*/ 4655 w 9310"/>
                  <a:gd name="T65" fmla="*/ 8448 h 12286"/>
                  <a:gd name="T66" fmla="*/ 4964 w 9310"/>
                  <a:gd name="T67" fmla="*/ 8559 h 12286"/>
                  <a:gd name="T68" fmla="*/ 7633 w 9310"/>
                  <a:gd name="T69" fmla="*/ 11273 h 12286"/>
                  <a:gd name="T70" fmla="*/ 7902 w 9310"/>
                  <a:gd name="T71" fmla="*/ 11326 h 12286"/>
                  <a:gd name="T72" fmla="*/ 8215 w 9310"/>
                  <a:gd name="T73" fmla="*/ 11182 h 12286"/>
                  <a:gd name="T74" fmla="*/ 8349 w 9310"/>
                  <a:gd name="T75" fmla="*/ 10897 h 12286"/>
                  <a:gd name="T76" fmla="*/ 8408 w 9310"/>
                  <a:gd name="T77" fmla="*/ 10618 h 12286"/>
                  <a:gd name="T78" fmla="*/ 8687 w 9310"/>
                  <a:gd name="T79" fmla="*/ 10387 h 12286"/>
                  <a:gd name="T80" fmla="*/ 8974 w 9310"/>
                  <a:gd name="T81" fmla="*/ 10387 h 12286"/>
                  <a:gd name="T82" fmla="*/ 9253 w 9310"/>
                  <a:gd name="T83" fmla="*/ 10618 h 12286"/>
                  <a:gd name="T84" fmla="*/ 9309 w 9310"/>
                  <a:gd name="T85" fmla="*/ 10920 h 12286"/>
                  <a:gd name="T86" fmla="*/ 9174 w 9310"/>
                  <a:gd name="T87" fmla="*/ 11466 h 12286"/>
                  <a:gd name="T88" fmla="*/ 8890 w 9310"/>
                  <a:gd name="T89" fmla="*/ 11865 h 12286"/>
                  <a:gd name="T90" fmla="*/ 8474 w 9310"/>
                  <a:gd name="T91" fmla="*/ 12151 h 12286"/>
                  <a:gd name="T92" fmla="*/ 7913 w 9310"/>
                  <a:gd name="T93" fmla="*/ 12286 h 12286"/>
                  <a:gd name="T94" fmla="*/ 7489 w 9310"/>
                  <a:gd name="T95" fmla="*/ 12242 h 12286"/>
                  <a:gd name="T96" fmla="*/ 6997 w 9310"/>
                  <a:gd name="T97" fmla="*/ 12001 h 12286"/>
                  <a:gd name="T98" fmla="*/ 2472 w 9310"/>
                  <a:gd name="T99" fmla="*/ 11859 h 12286"/>
                  <a:gd name="T100" fmla="*/ 2080 w 9310"/>
                  <a:gd name="T101" fmla="*/ 12145 h 12286"/>
                  <a:gd name="T102" fmla="*/ 1545 w 9310"/>
                  <a:gd name="T103" fmla="*/ 12285 h 12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310" h="12286">
                    <a:moveTo>
                      <a:pt x="1447" y="12286"/>
                    </a:moveTo>
                    <a:lnTo>
                      <a:pt x="1375" y="12286"/>
                    </a:lnTo>
                    <a:lnTo>
                      <a:pt x="1232" y="12272"/>
                    </a:lnTo>
                    <a:lnTo>
                      <a:pt x="1093" y="12245"/>
                    </a:lnTo>
                    <a:lnTo>
                      <a:pt x="957" y="12203"/>
                    </a:lnTo>
                    <a:lnTo>
                      <a:pt x="826" y="12150"/>
                    </a:lnTo>
                    <a:lnTo>
                      <a:pt x="700" y="12085"/>
                    </a:lnTo>
                    <a:lnTo>
                      <a:pt x="582" y="12007"/>
                    </a:lnTo>
                    <a:lnTo>
                      <a:pt x="471" y="11918"/>
                    </a:lnTo>
                    <a:lnTo>
                      <a:pt x="419" y="11869"/>
                    </a:lnTo>
                    <a:lnTo>
                      <a:pt x="370" y="11818"/>
                    </a:lnTo>
                    <a:lnTo>
                      <a:pt x="279" y="11710"/>
                    </a:lnTo>
                    <a:lnTo>
                      <a:pt x="202" y="11595"/>
                    </a:lnTo>
                    <a:lnTo>
                      <a:pt x="135" y="11471"/>
                    </a:lnTo>
                    <a:lnTo>
                      <a:pt x="82" y="11343"/>
                    </a:lnTo>
                    <a:lnTo>
                      <a:pt x="42" y="11209"/>
                    </a:lnTo>
                    <a:lnTo>
                      <a:pt x="14" y="11070"/>
                    </a:lnTo>
                    <a:lnTo>
                      <a:pt x="1" y="10927"/>
                    </a:lnTo>
                    <a:lnTo>
                      <a:pt x="0" y="10855"/>
                    </a:lnTo>
                    <a:lnTo>
                      <a:pt x="0" y="1919"/>
                    </a:lnTo>
                    <a:lnTo>
                      <a:pt x="1" y="1821"/>
                    </a:lnTo>
                    <a:lnTo>
                      <a:pt x="22" y="1627"/>
                    </a:lnTo>
                    <a:lnTo>
                      <a:pt x="60" y="1440"/>
                    </a:lnTo>
                    <a:lnTo>
                      <a:pt x="117" y="1260"/>
                    </a:lnTo>
                    <a:lnTo>
                      <a:pt x="189" y="1089"/>
                    </a:lnTo>
                    <a:lnTo>
                      <a:pt x="278" y="924"/>
                    </a:lnTo>
                    <a:lnTo>
                      <a:pt x="382" y="772"/>
                    </a:lnTo>
                    <a:lnTo>
                      <a:pt x="498" y="629"/>
                    </a:lnTo>
                    <a:lnTo>
                      <a:pt x="629" y="498"/>
                    </a:lnTo>
                    <a:lnTo>
                      <a:pt x="772" y="382"/>
                    </a:lnTo>
                    <a:lnTo>
                      <a:pt x="924" y="278"/>
                    </a:lnTo>
                    <a:lnTo>
                      <a:pt x="1088" y="189"/>
                    </a:lnTo>
                    <a:lnTo>
                      <a:pt x="1260" y="117"/>
                    </a:lnTo>
                    <a:lnTo>
                      <a:pt x="1440" y="60"/>
                    </a:lnTo>
                    <a:lnTo>
                      <a:pt x="1627" y="22"/>
                    </a:lnTo>
                    <a:lnTo>
                      <a:pt x="1821" y="1"/>
                    </a:lnTo>
                    <a:lnTo>
                      <a:pt x="1919" y="0"/>
                    </a:lnTo>
                    <a:lnTo>
                      <a:pt x="7390" y="0"/>
                    </a:lnTo>
                    <a:lnTo>
                      <a:pt x="7489" y="1"/>
                    </a:lnTo>
                    <a:lnTo>
                      <a:pt x="7682" y="22"/>
                    </a:lnTo>
                    <a:lnTo>
                      <a:pt x="7869" y="60"/>
                    </a:lnTo>
                    <a:lnTo>
                      <a:pt x="8049" y="117"/>
                    </a:lnTo>
                    <a:lnTo>
                      <a:pt x="8222" y="189"/>
                    </a:lnTo>
                    <a:lnTo>
                      <a:pt x="8385" y="278"/>
                    </a:lnTo>
                    <a:lnTo>
                      <a:pt x="8539" y="382"/>
                    </a:lnTo>
                    <a:lnTo>
                      <a:pt x="8681" y="498"/>
                    </a:lnTo>
                    <a:lnTo>
                      <a:pt x="8811" y="629"/>
                    </a:lnTo>
                    <a:lnTo>
                      <a:pt x="8929" y="772"/>
                    </a:lnTo>
                    <a:lnTo>
                      <a:pt x="9033" y="924"/>
                    </a:lnTo>
                    <a:lnTo>
                      <a:pt x="9120" y="1089"/>
                    </a:lnTo>
                    <a:lnTo>
                      <a:pt x="9194" y="1260"/>
                    </a:lnTo>
                    <a:lnTo>
                      <a:pt x="9250" y="1440"/>
                    </a:lnTo>
                    <a:lnTo>
                      <a:pt x="9289" y="1627"/>
                    </a:lnTo>
                    <a:lnTo>
                      <a:pt x="9308" y="1821"/>
                    </a:lnTo>
                    <a:lnTo>
                      <a:pt x="9310" y="1919"/>
                    </a:lnTo>
                    <a:lnTo>
                      <a:pt x="9310" y="8471"/>
                    </a:lnTo>
                    <a:lnTo>
                      <a:pt x="9308" y="8521"/>
                    </a:lnTo>
                    <a:lnTo>
                      <a:pt x="9289" y="8615"/>
                    </a:lnTo>
                    <a:lnTo>
                      <a:pt x="9253" y="8700"/>
                    </a:lnTo>
                    <a:lnTo>
                      <a:pt x="9201" y="8777"/>
                    </a:lnTo>
                    <a:lnTo>
                      <a:pt x="9136" y="8842"/>
                    </a:lnTo>
                    <a:lnTo>
                      <a:pt x="9058" y="8894"/>
                    </a:lnTo>
                    <a:lnTo>
                      <a:pt x="8974" y="8930"/>
                    </a:lnTo>
                    <a:lnTo>
                      <a:pt x="8880" y="8949"/>
                    </a:lnTo>
                    <a:lnTo>
                      <a:pt x="8830" y="8952"/>
                    </a:lnTo>
                    <a:lnTo>
                      <a:pt x="8781" y="8949"/>
                    </a:lnTo>
                    <a:lnTo>
                      <a:pt x="8687" y="8930"/>
                    </a:lnTo>
                    <a:lnTo>
                      <a:pt x="8601" y="8894"/>
                    </a:lnTo>
                    <a:lnTo>
                      <a:pt x="8524" y="8842"/>
                    </a:lnTo>
                    <a:lnTo>
                      <a:pt x="8460" y="8777"/>
                    </a:lnTo>
                    <a:lnTo>
                      <a:pt x="8408" y="8700"/>
                    </a:lnTo>
                    <a:lnTo>
                      <a:pt x="8370" y="8615"/>
                    </a:lnTo>
                    <a:lnTo>
                      <a:pt x="8352" y="8521"/>
                    </a:lnTo>
                    <a:lnTo>
                      <a:pt x="8350" y="8471"/>
                    </a:lnTo>
                    <a:lnTo>
                      <a:pt x="8350" y="1919"/>
                    </a:lnTo>
                    <a:lnTo>
                      <a:pt x="8349" y="1870"/>
                    </a:lnTo>
                    <a:lnTo>
                      <a:pt x="8340" y="1774"/>
                    </a:lnTo>
                    <a:lnTo>
                      <a:pt x="8320" y="1680"/>
                    </a:lnTo>
                    <a:lnTo>
                      <a:pt x="8293" y="1590"/>
                    </a:lnTo>
                    <a:lnTo>
                      <a:pt x="8255" y="1503"/>
                    </a:lnTo>
                    <a:lnTo>
                      <a:pt x="8211" y="1423"/>
                    </a:lnTo>
                    <a:lnTo>
                      <a:pt x="8160" y="1346"/>
                    </a:lnTo>
                    <a:lnTo>
                      <a:pt x="8101" y="1274"/>
                    </a:lnTo>
                    <a:lnTo>
                      <a:pt x="8035" y="1209"/>
                    </a:lnTo>
                    <a:lnTo>
                      <a:pt x="7964" y="1150"/>
                    </a:lnTo>
                    <a:lnTo>
                      <a:pt x="7888" y="1099"/>
                    </a:lnTo>
                    <a:lnTo>
                      <a:pt x="7806" y="1054"/>
                    </a:lnTo>
                    <a:lnTo>
                      <a:pt x="7720" y="1018"/>
                    </a:lnTo>
                    <a:lnTo>
                      <a:pt x="7630" y="989"/>
                    </a:lnTo>
                    <a:lnTo>
                      <a:pt x="7537" y="970"/>
                    </a:lnTo>
                    <a:lnTo>
                      <a:pt x="7440" y="960"/>
                    </a:lnTo>
                    <a:lnTo>
                      <a:pt x="7390" y="960"/>
                    </a:lnTo>
                    <a:lnTo>
                      <a:pt x="1919" y="960"/>
                    </a:lnTo>
                    <a:lnTo>
                      <a:pt x="1870" y="960"/>
                    </a:lnTo>
                    <a:lnTo>
                      <a:pt x="1774" y="970"/>
                    </a:lnTo>
                    <a:lnTo>
                      <a:pt x="1680" y="989"/>
                    </a:lnTo>
                    <a:lnTo>
                      <a:pt x="1589" y="1018"/>
                    </a:lnTo>
                    <a:lnTo>
                      <a:pt x="1503" y="1054"/>
                    </a:lnTo>
                    <a:lnTo>
                      <a:pt x="1422" y="1099"/>
                    </a:lnTo>
                    <a:lnTo>
                      <a:pt x="1346" y="1150"/>
                    </a:lnTo>
                    <a:lnTo>
                      <a:pt x="1274" y="1209"/>
                    </a:lnTo>
                    <a:lnTo>
                      <a:pt x="1209" y="1274"/>
                    </a:lnTo>
                    <a:lnTo>
                      <a:pt x="1150" y="1346"/>
                    </a:lnTo>
                    <a:lnTo>
                      <a:pt x="1098" y="1423"/>
                    </a:lnTo>
                    <a:lnTo>
                      <a:pt x="1054" y="1503"/>
                    </a:lnTo>
                    <a:lnTo>
                      <a:pt x="1018" y="1590"/>
                    </a:lnTo>
                    <a:lnTo>
                      <a:pt x="989" y="1680"/>
                    </a:lnTo>
                    <a:lnTo>
                      <a:pt x="970" y="1774"/>
                    </a:lnTo>
                    <a:lnTo>
                      <a:pt x="960" y="1870"/>
                    </a:lnTo>
                    <a:lnTo>
                      <a:pt x="960" y="1919"/>
                    </a:lnTo>
                    <a:lnTo>
                      <a:pt x="960" y="10855"/>
                    </a:lnTo>
                    <a:lnTo>
                      <a:pt x="962" y="10904"/>
                    </a:lnTo>
                    <a:lnTo>
                      <a:pt x="978" y="10995"/>
                    </a:lnTo>
                    <a:lnTo>
                      <a:pt x="1011" y="11078"/>
                    </a:lnTo>
                    <a:lnTo>
                      <a:pt x="1061" y="11152"/>
                    </a:lnTo>
                    <a:lnTo>
                      <a:pt x="1091" y="11185"/>
                    </a:lnTo>
                    <a:lnTo>
                      <a:pt x="1129" y="11218"/>
                    </a:lnTo>
                    <a:lnTo>
                      <a:pt x="1212" y="11271"/>
                    </a:lnTo>
                    <a:lnTo>
                      <a:pt x="1306" y="11307"/>
                    </a:lnTo>
                    <a:lnTo>
                      <a:pt x="1405" y="11326"/>
                    </a:lnTo>
                    <a:lnTo>
                      <a:pt x="1456" y="11327"/>
                    </a:lnTo>
                    <a:lnTo>
                      <a:pt x="1504" y="11325"/>
                    </a:lnTo>
                    <a:lnTo>
                      <a:pt x="1595" y="11307"/>
                    </a:lnTo>
                    <a:lnTo>
                      <a:pt x="1677" y="11273"/>
                    </a:lnTo>
                    <a:lnTo>
                      <a:pt x="1751" y="11222"/>
                    </a:lnTo>
                    <a:lnTo>
                      <a:pt x="1784" y="11191"/>
                    </a:lnTo>
                    <a:lnTo>
                      <a:pt x="4310" y="8592"/>
                    </a:lnTo>
                    <a:lnTo>
                      <a:pt x="4346" y="8559"/>
                    </a:lnTo>
                    <a:lnTo>
                      <a:pt x="4426" y="8505"/>
                    </a:lnTo>
                    <a:lnTo>
                      <a:pt x="4513" y="8468"/>
                    </a:lnTo>
                    <a:lnTo>
                      <a:pt x="4607" y="8449"/>
                    </a:lnTo>
                    <a:lnTo>
                      <a:pt x="4655" y="8448"/>
                    </a:lnTo>
                    <a:lnTo>
                      <a:pt x="4703" y="8449"/>
                    </a:lnTo>
                    <a:lnTo>
                      <a:pt x="4797" y="8468"/>
                    </a:lnTo>
                    <a:lnTo>
                      <a:pt x="4885" y="8505"/>
                    </a:lnTo>
                    <a:lnTo>
                      <a:pt x="4964" y="8559"/>
                    </a:lnTo>
                    <a:lnTo>
                      <a:pt x="4999" y="8592"/>
                    </a:lnTo>
                    <a:lnTo>
                      <a:pt x="7527" y="11191"/>
                    </a:lnTo>
                    <a:lnTo>
                      <a:pt x="7560" y="11222"/>
                    </a:lnTo>
                    <a:lnTo>
                      <a:pt x="7633" y="11273"/>
                    </a:lnTo>
                    <a:lnTo>
                      <a:pt x="7714" y="11307"/>
                    </a:lnTo>
                    <a:lnTo>
                      <a:pt x="7803" y="11325"/>
                    </a:lnTo>
                    <a:lnTo>
                      <a:pt x="7852" y="11327"/>
                    </a:lnTo>
                    <a:lnTo>
                      <a:pt x="7902" y="11326"/>
                    </a:lnTo>
                    <a:lnTo>
                      <a:pt x="8002" y="11306"/>
                    </a:lnTo>
                    <a:lnTo>
                      <a:pt x="8095" y="11270"/>
                    </a:lnTo>
                    <a:lnTo>
                      <a:pt x="8179" y="11215"/>
                    </a:lnTo>
                    <a:lnTo>
                      <a:pt x="8215" y="11182"/>
                    </a:lnTo>
                    <a:lnTo>
                      <a:pt x="8248" y="11148"/>
                    </a:lnTo>
                    <a:lnTo>
                      <a:pt x="8298" y="11073"/>
                    </a:lnTo>
                    <a:lnTo>
                      <a:pt x="8331" y="10989"/>
                    </a:lnTo>
                    <a:lnTo>
                      <a:pt x="8349" y="10897"/>
                    </a:lnTo>
                    <a:lnTo>
                      <a:pt x="8350" y="10847"/>
                    </a:lnTo>
                    <a:lnTo>
                      <a:pt x="8352" y="10798"/>
                    </a:lnTo>
                    <a:lnTo>
                      <a:pt x="8370" y="10704"/>
                    </a:lnTo>
                    <a:lnTo>
                      <a:pt x="8408" y="10618"/>
                    </a:lnTo>
                    <a:lnTo>
                      <a:pt x="8460" y="10541"/>
                    </a:lnTo>
                    <a:lnTo>
                      <a:pt x="8524" y="10477"/>
                    </a:lnTo>
                    <a:lnTo>
                      <a:pt x="8601" y="10425"/>
                    </a:lnTo>
                    <a:lnTo>
                      <a:pt x="8687" y="10387"/>
                    </a:lnTo>
                    <a:lnTo>
                      <a:pt x="8781" y="10369"/>
                    </a:lnTo>
                    <a:lnTo>
                      <a:pt x="8830" y="10367"/>
                    </a:lnTo>
                    <a:lnTo>
                      <a:pt x="8880" y="10369"/>
                    </a:lnTo>
                    <a:lnTo>
                      <a:pt x="8974" y="10387"/>
                    </a:lnTo>
                    <a:lnTo>
                      <a:pt x="9058" y="10425"/>
                    </a:lnTo>
                    <a:lnTo>
                      <a:pt x="9136" y="10477"/>
                    </a:lnTo>
                    <a:lnTo>
                      <a:pt x="9201" y="10541"/>
                    </a:lnTo>
                    <a:lnTo>
                      <a:pt x="9253" y="10618"/>
                    </a:lnTo>
                    <a:lnTo>
                      <a:pt x="9289" y="10704"/>
                    </a:lnTo>
                    <a:lnTo>
                      <a:pt x="9308" y="10798"/>
                    </a:lnTo>
                    <a:lnTo>
                      <a:pt x="9310" y="10847"/>
                    </a:lnTo>
                    <a:lnTo>
                      <a:pt x="9309" y="10920"/>
                    </a:lnTo>
                    <a:lnTo>
                      <a:pt x="9295" y="11063"/>
                    </a:lnTo>
                    <a:lnTo>
                      <a:pt x="9267" y="11202"/>
                    </a:lnTo>
                    <a:lnTo>
                      <a:pt x="9227" y="11336"/>
                    </a:lnTo>
                    <a:lnTo>
                      <a:pt x="9174" y="11466"/>
                    </a:lnTo>
                    <a:lnTo>
                      <a:pt x="9107" y="11588"/>
                    </a:lnTo>
                    <a:lnTo>
                      <a:pt x="9030" y="11705"/>
                    </a:lnTo>
                    <a:lnTo>
                      <a:pt x="8939" y="11814"/>
                    </a:lnTo>
                    <a:lnTo>
                      <a:pt x="8890" y="11865"/>
                    </a:lnTo>
                    <a:lnTo>
                      <a:pt x="8837" y="11915"/>
                    </a:lnTo>
                    <a:lnTo>
                      <a:pt x="8724" y="12006"/>
                    </a:lnTo>
                    <a:lnTo>
                      <a:pt x="8602" y="12085"/>
                    </a:lnTo>
                    <a:lnTo>
                      <a:pt x="8474" y="12151"/>
                    </a:lnTo>
                    <a:lnTo>
                      <a:pt x="8340" y="12206"/>
                    </a:lnTo>
                    <a:lnTo>
                      <a:pt x="8200" y="12246"/>
                    </a:lnTo>
                    <a:lnTo>
                      <a:pt x="8058" y="12273"/>
                    </a:lnTo>
                    <a:lnTo>
                      <a:pt x="7913" y="12286"/>
                    </a:lnTo>
                    <a:lnTo>
                      <a:pt x="7841" y="12286"/>
                    </a:lnTo>
                    <a:lnTo>
                      <a:pt x="7767" y="12285"/>
                    </a:lnTo>
                    <a:lnTo>
                      <a:pt x="7626" y="12269"/>
                    </a:lnTo>
                    <a:lnTo>
                      <a:pt x="7489" y="12242"/>
                    </a:lnTo>
                    <a:lnTo>
                      <a:pt x="7358" y="12200"/>
                    </a:lnTo>
                    <a:lnTo>
                      <a:pt x="7232" y="12147"/>
                    </a:lnTo>
                    <a:lnTo>
                      <a:pt x="7111" y="12079"/>
                    </a:lnTo>
                    <a:lnTo>
                      <a:pt x="6997" y="12001"/>
                    </a:lnTo>
                    <a:lnTo>
                      <a:pt x="6889" y="11911"/>
                    </a:lnTo>
                    <a:lnTo>
                      <a:pt x="6839" y="11859"/>
                    </a:lnTo>
                    <a:lnTo>
                      <a:pt x="4655" y="9615"/>
                    </a:lnTo>
                    <a:lnTo>
                      <a:pt x="2472" y="11859"/>
                    </a:lnTo>
                    <a:lnTo>
                      <a:pt x="2422" y="11909"/>
                    </a:lnTo>
                    <a:lnTo>
                      <a:pt x="2315" y="12000"/>
                    </a:lnTo>
                    <a:lnTo>
                      <a:pt x="2201" y="12079"/>
                    </a:lnTo>
                    <a:lnTo>
                      <a:pt x="2080" y="12145"/>
                    </a:lnTo>
                    <a:lnTo>
                      <a:pt x="1955" y="12199"/>
                    </a:lnTo>
                    <a:lnTo>
                      <a:pt x="1823" y="12240"/>
                    </a:lnTo>
                    <a:lnTo>
                      <a:pt x="1686" y="12269"/>
                    </a:lnTo>
                    <a:lnTo>
                      <a:pt x="1545" y="12285"/>
                    </a:lnTo>
                    <a:lnTo>
                      <a:pt x="1473" y="12286"/>
                    </a:lnTo>
                    <a:lnTo>
                      <a:pt x="1460" y="12286"/>
                    </a:lnTo>
                    <a:lnTo>
                      <a:pt x="1447" y="12286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이등변 삼각형 17">
                <a:extLst>
                  <a:ext uri="{FF2B5EF4-FFF2-40B4-BE49-F238E27FC236}">
                    <a16:creationId xmlns:a16="http://schemas.microsoft.com/office/drawing/2014/main" id="{D66A997A-242C-42B8-B38F-3F359D9742DE}"/>
                  </a:ext>
                </a:extLst>
              </p:cNvPr>
              <p:cNvSpPr/>
              <p:nvPr/>
            </p:nvSpPr>
            <p:spPr>
              <a:xfrm rot="5400000">
                <a:off x="1985942" y="6422448"/>
                <a:ext cx="116650" cy="100560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같음 기호 18">
                <a:extLst>
                  <a:ext uri="{FF2B5EF4-FFF2-40B4-BE49-F238E27FC236}">
                    <a16:creationId xmlns:a16="http://schemas.microsoft.com/office/drawing/2014/main" id="{3FBFFB9E-2844-41A0-A12C-8BABF11F2CF9}"/>
                  </a:ext>
                </a:extLst>
              </p:cNvPr>
              <p:cNvSpPr/>
              <p:nvPr/>
            </p:nvSpPr>
            <p:spPr>
              <a:xfrm rot="5400000">
                <a:off x="1794719" y="6426142"/>
                <a:ext cx="152964" cy="100560"/>
              </a:xfrm>
              <a:prstGeom prst="mathEqual">
                <a:avLst>
                  <a:gd name="adj1" fmla="val 11681"/>
                  <a:gd name="adj2" fmla="val 1176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Freeform 26">
                <a:extLst>
                  <a:ext uri="{FF2B5EF4-FFF2-40B4-BE49-F238E27FC236}">
                    <a16:creationId xmlns:a16="http://schemas.microsoft.com/office/drawing/2014/main" id="{308091D0-FDC1-4C3F-9DC6-53899A84C3B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5400000">
                <a:off x="10791381" y="6434312"/>
                <a:ext cx="108863" cy="85081"/>
              </a:xfrm>
              <a:custGeom>
                <a:avLst/>
                <a:gdLst>
                  <a:gd name="T0" fmla="*/ 2528 w 5492"/>
                  <a:gd name="T1" fmla="*/ 3685 h 4293"/>
                  <a:gd name="T2" fmla="*/ 2403 w 5492"/>
                  <a:gd name="T3" fmla="*/ 3950 h 4293"/>
                  <a:gd name="T4" fmla="*/ 2527 w 5492"/>
                  <a:gd name="T5" fmla="*/ 4215 h 4293"/>
                  <a:gd name="T6" fmla="*/ 2783 w 5492"/>
                  <a:gd name="T7" fmla="*/ 4293 h 4293"/>
                  <a:gd name="T8" fmla="*/ 3051 w 5492"/>
                  <a:gd name="T9" fmla="*/ 4114 h 4293"/>
                  <a:gd name="T10" fmla="*/ 3077 w 5492"/>
                  <a:gd name="T11" fmla="*/ 3848 h 4293"/>
                  <a:gd name="T12" fmla="*/ 2849 w 5492"/>
                  <a:gd name="T13" fmla="*/ 3622 h 4293"/>
                  <a:gd name="T14" fmla="*/ 5194 w 5492"/>
                  <a:gd name="T15" fmla="*/ 852 h 4293"/>
                  <a:gd name="T16" fmla="*/ 4431 w 5492"/>
                  <a:gd name="T17" fmla="*/ 373 h 4293"/>
                  <a:gd name="T18" fmla="*/ 3574 w 5492"/>
                  <a:gd name="T19" fmla="*/ 85 h 4293"/>
                  <a:gd name="T20" fmla="*/ 2746 w 5492"/>
                  <a:gd name="T21" fmla="*/ 0 h 4293"/>
                  <a:gd name="T22" fmla="*/ 1919 w 5492"/>
                  <a:gd name="T23" fmla="*/ 85 h 4293"/>
                  <a:gd name="T24" fmla="*/ 1060 w 5492"/>
                  <a:gd name="T25" fmla="*/ 373 h 4293"/>
                  <a:gd name="T26" fmla="*/ 299 w 5492"/>
                  <a:gd name="T27" fmla="*/ 852 h 4293"/>
                  <a:gd name="T28" fmla="*/ 12 w 5492"/>
                  <a:gd name="T29" fmla="*/ 1157 h 4293"/>
                  <a:gd name="T30" fmla="*/ 71 w 5492"/>
                  <a:gd name="T31" fmla="*/ 1432 h 4293"/>
                  <a:gd name="T32" fmla="*/ 288 w 5492"/>
                  <a:gd name="T33" fmla="*/ 1543 h 4293"/>
                  <a:gd name="T34" fmla="*/ 522 w 5492"/>
                  <a:gd name="T35" fmla="*/ 1477 h 4293"/>
                  <a:gd name="T36" fmla="*/ 958 w 5492"/>
                  <a:gd name="T37" fmla="*/ 1134 h 4293"/>
                  <a:gd name="T38" fmla="*/ 1625 w 5492"/>
                  <a:gd name="T39" fmla="*/ 813 h 4293"/>
                  <a:gd name="T40" fmla="*/ 2746 w 5492"/>
                  <a:gd name="T41" fmla="*/ 633 h 4293"/>
                  <a:gd name="T42" fmla="*/ 3868 w 5492"/>
                  <a:gd name="T43" fmla="*/ 813 h 4293"/>
                  <a:gd name="T44" fmla="*/ 4534 w 5492"/>
                  <a:gd name="T45" fmla="*/ 1134 h 4293"/>
                  <a:gd name="T46" fmla="*/ 4969 w 5492"/>
                  <a:gd name="T47" fmla="*/ 1477 h 4293"/>
                  <a:gd name="T48" fmla="*/ 5263 w 5492"/>
                  <a:gd name="T49" fmla="*/ 1532 h 4293"/>
                  <a:gd name="T50" fmla="*/ 5456 w 5492"/>
                  <a:gd name="T51" fmla="*/ 1383 h 4293"/>
                  <a:gd name="T52" fmla="*/ 5456 w 5492"/>
                  <a:gd name="T53" fmla="*/ 1102 h 4293"/>
                  <a:gd name="T54" fmla="*/ 2332 w 5492"/>
                  <a:gd name="T55" fmla="*/ 1230 h 4293"/>
                  <a:gd name="T56" fmla="*/ 1094 w 5492"/>
                  <a:gd name="T57" fmla="*/ 1739 h 4293"/>
                  <a:gd name="T58" fmla="*/ 698 w 5492"/>
                  <a:gd name="T59" fmla="*/ 2148 h 4293"/>
                  <a:gd name="T60" fmla="*/ 759 w 5492"/>
                  <a:gd name="T61" fmla="*/ 2452 h 4293"/>
                  <a:gd name="T62" fmla="*/ 987 w 5492"/>
                  <a:gd name="T63" fmla="*/ 2574 h 4293"/>
                  <a:gd name="T64" fmla="*/ 1230 w 5492"/>
                  <a:gd name="T65" fmla="*/ 2501 h 4293"/>
                  <a:gd name="T66" fmla="*/ 1844 w 5492"/>
                  <a:gd name="T67" fmla="*/ 2056 h 4293"/>
                  <a:gd name="T68" fmla="*/ 2743 w 5492"/>
                  <a:gd name="T69" fmla="*/ 1844 h 4293"/>
                  <a:gd name="T70" fmla="*/ 3643 w 5492"/>
                  <a:gd name="T71" fmla="*/ 2056 h 4293"/>
                  <a:gd name="T72" fmla="*/ 4255 w 5492"/>
                  <a:gd name="T73" fmla="*/ 2501 h 4293"/>
                  <a:gd name="T74" fmla="*/ 4562 w 5492"/>
                  <a:gd name="T75" fmla="*/ 2561 h 4293"/>
                  <a:gd name="T76" fmla="*/ 4763 w 5492"/>
                  <a:gd name="T77" fmla="*/ 2397 h 4293"/>
                  <a:gd name="T78" fmla="*/ 4763 w 5492"/>
                  <a:gd name="T79" fmla="*/ 2088 h 4293"/>
                  <a:gd name="T80" fmla="*/ 4167 w 5492"/>
                  <a:gd name="T81" fmla="*/ 1589 h 4293"/>
                  <a:gd name="T82" fmla="*/ 2881 w 5492"/>
                  <a:gd name="T83" fmla="*/ 1203 h 4293"/>
                  <a:gd name="T84" fmla="*/ 2362 w 5492"/>
                  <a:gd name="T85" fmla="*/ 2451 h 4293"/>
                  <a:gd name="T86" fmla="*/ 1694 w 5492"/>
                  <a:gd name="T87" fmla="*/ 2819 h 4293"/>
                  <a:gd name="T88" fmla="*/ 1546 w 5492"/>
                  <a:gd name="T89" fmla="*/ 3074 h 4293"/>
                  <a:gd name="T90" fmla="*/ 1637 w 5492"/>
                  <a:gd name="T91" fmla="*/ 3334 h 4293"/>
                  <a:gd name="T92" fmla="*/ 1860 w 5492"/>
                  <a:gd name="T93" fmla="*/ 3429 h 4293"/>
                  <a:gd name="T94" fmla="*/ 2082 w 5492"/>
                  <a:gd name="T95" fmla="*/ 3334 h 4293"/>
                  <a:gd name="T96" fmla="*/ 2429 w 5492"/>
                  <a:gd name="T97" fmla="*/ 3100 h 4293"/>
                  <a:gd name="T98" fmla="*/ 2793 w 5492"/>
                  <a:gd name="T99" fmla="*/ 3040 h 4293"/>
                  <a:gd name="T100" fmla="*/ 3228 w 5492"/>
                  <a:gd name="T101" fmla="*/ 3184 h 4293"/>
                  <a:gd name="T102" fmla="*/ 3487 w 5492"/>
                  <a:gd name="T103" fmla="*/ 3393 h 4293"/>
                  <a:gd name="T104" fmla="*/ 3780 w 5492"/>
                  <a:gd name="T105" fmla="*/ 3393 h 4293"/>
                  <a:gd name="T106" fmla="*/ 3934 w 5492"/>
                  <a:gd name="T107" fmla="*/ 3197 h 4293"/>
                  <a:gd name="T108" fmla="*/ 3878 w 5492"/>
                  <a:gd name="T109" fmla="*/ 2900 h 4293"/>
                  <a:gd name="T110" fmla="*/ 3417 w 5492"/>
                  <a:gd name="T111" fmla="*/ 2556 h 4293"/>
                  <a:gd name="T112" fmla="*/ 2746 w 5492"/>
                  <a:gd name="T113" fmla="*/ 2403 h 4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492" h="4293">
                    <a:moveTo>
                      <a:pt x="2747" y="3607"/>
                    </a:moveTo>
                    <a:lnTo>
                      <a:pt x="2711" y="3609"/>
                    </a:lnTo>
                    <a:lnTo>
                      <a:pt x="2645" y="3622"/>
                    </a:lnTo>
                    <a:lnTo>
                      <a:pt x="2583" y="3649"/>
                    </a:lnTo>
                    <a:lnTo>
                      <a:pt x="2528" y="3685"/>
                    </a:lnTo>
                    <a:lnTo>
                      <a:pt x="2481" y="3733"/>
                    </a:lnTo>
                    <a:lnTo>
                      <a:pt x="2443" y="3787"/>
                    </a:lnTo>
                    <a:lnTo>
                      <a:pt x="2417" y="3848"/>
                    </a:lnTo>
                    <a:lnTo>
                      <a:pt x="2403" y="3916"/>
                    </a:lnTo>
                    <a:lnTo>
                      <a:pt x="2403" y="3950"/>
                    </a:lnTo>
                    <a:lnTo>
                      <a:pt x="2403" y="3986"/>
                    </a:lnTo>
                    <a:lnTo>
                      <a:pt x="2417" y="4052"/>
                    </a:lnTo>
                    <a:lnTo>
                      <a:pt x="2443" y="4114"/>
                    </a:lnTo>
                    <a:lnTo>
                      <a:pt x="2481" y="4169"/>
                    </a:lnTo>
                    <a:lnTo>
                      <a:pt x="2527" y="4215"/>
                    </a:lnTo>
                    <a:lnTo>
                      <a:pt x="2583" y="4253"/>
                    </a:lnTo>
                    <a:lnTo>
                      <a:pt x="2645" y="4279"/>
                    </a:lnTo>
                    <a:lnTo>
                      <a:pt x="2711" y="4293"/>
                    </a:lnTo>
                    <a:lnTo>
                      <a:pt x="2747" y="4293"/>
                    </a:lnTo>
                    <a:lnTo>
                      <a:pt x="2783" y="4293"/>
                    </a:lnTo>
                    <a:lnTo>
                      <a:pt x="2849" y="4279"/>
                    </a:lnTo>
                    <a:lnTo>
                      <a:pt x="2911" y="4253"/>
                    </a:lnTo>
                    <a:lnTo>
                      <a:pt x="2966" y="4215"/>
                    </a:lnTo>
                    <a:lnTo>
                      <a:pt x="3013" y="4169"/>
                    </a:lnTo>
                    <a:lnTo>
                      <a:pt x="3051" y="4114"/>
                    </a:lnTo>
                    <a:lnTo>
                      <a:pt x="3077" y="4052"/>
                    </a:lnTo>
                    <a:lnTo>
                      <a:pt x="3090" y="3986"/>
                    </a:lnTo>
                    <a:lnTo>
                      <a:pt x="3091" y="3950"/>
                    </a:lnTo>
                    <a:lnTo>
                      <a:pt x="3090" y="3916"/>
                    </a:lnTo>
                    <a:lnTo>
                      <a:pt x="3077" y="3848"/>
                    </a:lnTo>
                    <a:lnTo>
                      <a:pt x="3051" y="3787"/>
                    </a:lnTo>
                    <a:lnTo>
                      <a:pt x="3013" y="3733"/>
                    </a:lnTo>
                    <a:lnTo>
                      <a:pt x="2966" y="3685"/>
                    </a:lnTo>
                    <a:lnTo>
                      <a:pt x="2911" y="3648"/>
                    </a:lnTo>
                    <a:lnTo>
                      <a:pt x="2849" y="3622"/>
                    </a:lnTo>
                    <a:lnTo>
                      <a:pt x="2783" y="3609"/>
                    </a:lnTo>
                    <a:lnTo>
                      <a:pt x="2747" y="3607"/>
                    </a:lnTo>
                    <a:close/>
                    <a:moveTo>
                      <a:pt x="5399" y="1030"/>
                    </a:moveTo>
                    <a:lnTo>
                      <a:pt x="5332" y="968"/>
                    </a:lnTo>
                    <a:lnTo>
                      <a:pt x="5194" y="852"/>
                    </a:lnTo>
                    <a:lnTo>
                      <a:pt x="5050" y="741"/>
                    </a:lnTo>
                    <a:lnTo>
                      <a:pt x="4902" y="638"/>
                    </a:lnTo>
                    <a:lnTo>
                      <a:pt x="4749" y="542"/>
                    </a:lnTo>
                    <a:lnTo>
                      <a:pt x="4592" y="454"/>
                    </a:lnTo>
                    <a:lnTo>
                      <a:pt x="4431" y="373"/>
                    </a:lnTo>
                    <a:lnTo>
                      <a:pt x="4266" y="300"/>
                    </a:lnTo>
                    <a:lnTo>
                      <a:pt x="4098" y="235"/>
                    </a:lnTo>
                    <a:lnTo>
                      <a:pt x="3927" y="178"/>
                    </a:lnTo>
                    <a:lnTo>
                      <a:pt x="3751" y="127"/>
                    </a:lnTo>
                    <a:lnTo>
                      <a:pt x="3574" y="85"/>
                    </a:lnTo>
                    <a:lnTo>
                      <a:pt x="3394" y="52"/>
                    </a:lnTo>
                    <a:lnTo>
                      <a:pt x="3211" y="26"/>
                    </a:lnTo>
                    <a:lnTo>
                      <a:pt x="3026" y="10"/>
                    </a:lnTo>
                    <a:lnTo>
                      <a:pt x="2839" y="2"/>
                    </a:lnTo>
                    <a:lnTo>
                      <a:pt x="2746" y="0"/>
                    </a:lnTo>
                    <a:lnTo>
                      <a:pt x="2652" y="2"/>
                    </a:lnTo>
                    <a:lnTo>
                      <a:pt x="2466" y="10"/>
                    </a:lnTo>
                    <a:lnTo>
                      <a:pt x="2282" y="26"/>
                    </a:lnTo>
                    <a:lnTo>
                      <a:pt x="2099" y="52"/>
                    </a:lnTo>
                    <a:lnTo>
                      <a:pt x="1919" y="85"/>
                    </a:lnTo>
                    <a:lnTo>
                      <a:pt x="1740" y="127"/>
                    </a:lnTo>
                    <a:lnTo>
                      <a:pt x="1566" y="178"/>
                    </a:lnTo>
                    <a:lnTo>
                      <a:pt x="1395" y="235"/>
                    </a:lnTo>
                    <a:lnTo>
                      <a:pt x="1226" y="300"/>
                    </a:lnTo>
                    <a:lnTo>
                      <a:pt x="1060" y="373"/>
                    </a:lnTo>
                    <a:lnTo>
                      <a:pt x="899" y="454"/>
                    </a:lnTo>
                    <a:lnTo>
                      <a:pt x="742" y="542"/>
                    </a:lnTo>
                    <a:lnTo>
                      <a:pt x="590" y="638"/>
                    </a:lnTo>
                    <a:lnTo>
                      <a:pt x="441" y="741"/>
                    </a:lnTo>
                    <a:lnTo>
                      <a:pt x="299" y="852"/>
                    </a:lnTo>
                    <a:lnTo>
                      <a:pt x="160" y="970"/>
                    </a:lnTo>
                    <a:lnTo>
                      <a:pt x="93" y="1030"/>
                    </a:lnTo>
                    <a:lnTo>
                      <a:pt x="71" y="1053"/>
                    </a:lnTo>
                    <a:lnTo>
                      <a:pt x="35" y="1104"/>
                    </a:lnTo>
                    <a:lnTo>
                      <a:pt x="12" y="1157"/>
                    </a:lnTo>
                    <a:lnTo>
                      <a:pt x="0" y="1215"/>
                    </a:lnTo>
                    <a:lnTo>
                      <a:pt x="0" y="1272"/>
                    </a:lnTo>
                    <a:lnTo>
                      <a:pt x="12" y="1328"/>
                    </a:lnTo>
                    <a:lnTo>
                      <a:pt x="35" y="1383"/>
                    </a:lnTo>
                    <a:lnTo>
                      <a:pt x="71" y="1432"/>
                    </a:lnTo>
                    <a:lnTo>
                      <a:pt x="93" y="1455"/>
                    </a:lnTo>
                    <a:lnTo>
                      <a:pt x="117" y="1477"/>
                    </a:lnTo>
                    <a:lnTo>
                      <a:pt x="170" y="1510"/>
                    </a:lnTo>
                    <a:lnTo>
                      <a:pt x="228" y="1532"/>
                    </a:lnTo>
                    <a:lnTo>
                      <a:pt x="288" y="1543"/>
                    </a:lnTo>
                    <a:lnTo>
                      <a:pt x="319" y="1543"/>
                    </a:lnTo>
                    <a:lnTo>
                      <a:pt x="350" y="1543"/>
                    </a:lnTo>
                    <a:lnTo>
                      <a:pt x="411" y="1532"/>
                    </a:lnTo>
                    <a:lnTo>
                      <a:pt x="469" y="1510"/>
                    </a:lnTo>
                    <a:lnTo>
                      <a:pt x="522" y="1477"/>
                    </a:lnTo>
                    <a:lnTo>
                      <a:pt x="546" y="1455"/>
                    </a:lnTo>
                    <a:lnTo>
                      <a:pt x="601" y="1405"/>
                    </a:lnTo>
                    <a:lnTo>
                      <a:pt x="716" y="1308"/>
                    </a:lnTo>
                    <a:lnTo>
                      <a:pt x="834" y="1218"/>
                    </a:lnTo>
                    <a:lnTo>
                      <a:pt x="958" y="1134"/>
                    </a:lnTo>
                    <a:lnTo>
                      <a:pt x="1085" y="1056"/>
                    </a:lnTo>
                    <a:lnTo>
                      <a:pt x="1215" y="986"/>
                    </a:lnTo>
                    <a:lnTo>
                      <a:pt x="1349" y="922"/>
                    </a:lnTo>
                    <a:lnTo>
                      <a:pt x="1485" y="865"/>
                    </a:lnTo>
                    <a:lnTo>
                      <a:pt x="1625" y="813"/>
                    </a:lnTo>
                    <a:lnTo>
                      <a:pt x="1768" y="768"/>
                    </a:lnTo>
                    <a:lnTo>
                      <a:pt x="1985" y="712"/>
                    </a:lnTo>
                    <a:lnTo>
                      <a:pt x="2285" y="662"/>
                    </a:lnTo>
                    <a:lnTo>
                      <a:pt x="2590" y="636"/>
                    </a:lnTo>
                    <a:lnTo>
                      <a:pt x="2746" y="633"/>
                    </a:lnTo>
                    <a:lnTo>
                      <a:pt x="2901" y="636"/>
                    </a:lnTo>
                    <a:lnTo>
                      <a:pt x="3208" y="662"/>
                    </a:lnTo>
                    <a:lnTo>
                      <a:pt x="3506" y="712"/>
                    </a:lnTo>
                    <a:lnTo>
                      <a:pt x="3725" y="768"/>
                    </a:lnTo>
                    <a:lnTo>
                      <a:pt x="3868" y="813"/>
                    </a:lnTo>
                    <a:lnTo>
                      <a:pt x="4007" y="865"/>
                    </a:lnTo>
                    <a:lnTo>
                      <a:pt x="4144" y="922"/>
                    </a:lnTo>
                    <a:lnTo>
                      <a:pt x="4277" y="986"/>
                    </a:lnTo>
                    <a:lnTo>
                      <a:pt x="4408" y="1056"/>
                    </a:lnTo>
                    <a:lnTo>
                      <a:pt x="4534" y="1134"/>
                    </a:lnTo>
                    <a:lnTo>
                      <a:pt x="4657" y="1218"/>
                    </a:lnTo>
                    <a:lnTo>
                      <a:pt x="4776" y="1307"/>
                    </a:lnTo>
                    <a:lnTo>
                      <a:pt x="4890" y="1403"/>
                    </a:lnTo>
                    <a:lnTo>
                      <a:pt x="4946" y="1455"/>
                    </a:lnTo>
                    <a:lnTo>
                      <a:pt x="4969" y="1477"/>
                    </a:lnTo>
                    <a:lnTo>
                      <a:pt x="5023" y="1509"/>
                    </a:lnTo>
                    <a:lnTo>
                      <a:pt x="5082" y="1532"/>
                    </a:lnTo>
                    <a:lnTo>
                      <a:pt x="5142" y="1542"/>
                    </a:lnTo>
                    <a:lnTo>
                      <a:pt x="5203" y="1542"/>
                    </a:lnTo>
                    <a:lnTo>
                      <a:pt x="5263" y="1532"/>
                    </a:lnTo>
                    <a:lnTo>
                      <a:pt x="5322" y="1509"/>
                    </a:lnTo>
                    <a:lnTo>
                      <a:pt x="5375" y="1477"/>
                    </a:lnTo>
                    <a:lnTo>
                      <a:pt x="5399" y="1455"/>
                    </a:lnTo>
                    <a:lnTo>
                      <a:pt x="5422" y="1432"/>
                    </a:lnTo>
                    <a:lnTo>
                      <a:pt x="5456" y="1383"/>
                    </a:lnTo>
                    <a:lnTo>
                      <a:pt x="5481" y="1328"/>
                    </a:lnTo>
                    <a:lnTo>
                      <a:pt x="5492" y="1272"/>
                    </a:lnTo>
                    <a:lnTo>
                      <a:pt x="5492" y="1215"/>
                    </a:lnTo>
                    <a:lnTo>
                      <a:pt x="5481" y="1157"/>
                    </a:lnTo>
                    <a:lnTo>
                      <a:pt x="5456" y="1102"/>
                    </a:lnTo>
                    <a:lnTo>
                      <a:pt x="5422" y="1053"/>
                    </a:lnTo>
                    <a:lnTo>
                      <a:pt x="5399" y="1030"/>
                    </a:lnTo>
                    <a:close/>
                    <a:moveTo>
                      <a:pt x="2743" y="1202"/>
                    </a:moveTo>
                    <a:lnTo>
                      <a:pt x="2604" y="1203"/>
                    </a:lnTo>
                    <a:lnTo>
                      <a:pt x="2332" y="1230"/>
                    </a:lnTo>
                    <a:lnTo>
                      <a:pt x="2066" y="1282"/>
                    </a:lnTo>
                    <a:lnTo>
                      <a:pt x="1807" y="1360"/>
                    </a:lnTo>
                    <a:lnTo>
                      <a:pt x="1557" y="1462"/>
                    </a:lnTo>
                    <a:lnTo>
                      <a:pt x="1320" y="1589"/>
                    </a:lnTo>
                    <a:lnTo>
                      <a:pt x="1094" y="1739"/>
                    </a:lnTo>
                    <a:lnTo>
                      <a:pt x="882" y="1912"/>
                    </a:lnTo>
                    <a:lnTo>
                      <a:pt x="782" y="2008"/>
                    </a:lnTo>
                    <a:lnTo>
                      <a:pt x="759" y="2033"/>
                    </a:lnTo>
                    <a:lnTo>
                      <a:pt x="722" y="2088"/>
                    </a:lnTo>
                    <a:lnTo>
                      <a:pt x="698" y="2148"/>
                    </a:lnTo>
                    <a:lnTo>
                      <a:pt x="686" y="2211"/>
                    </a:lnTo>
                    <a:lnTo>
                      <a:pt x="686" y="2275"/>
                    </a:lnTo>
                    <a:lnTo>
                      <a:pt x="698" y="2337"/>
                    </a:lnTo>
                    <a:lnTo>
                      <a:pt x="722" y="2397"/>
                    </a:lnTo>
                    <a:lnTo>
                      <a:pt x="759" y="2452"/>
                    </a:lnTo>
                    <a:lnTo>
                      <a:pt x="782" y="2478"/>
                    </a:lnTo>
                    <a:lnTo>
                      <a:pt x="808" y="2501"/>
                    </a:lnTo>
                    <a:lnTo>
                      <a:pt x="863" y="2537"/>
                    </a:lnTo>
                    <a:lnTo>
                      <a:pt x="924" y="2561"/>
                    </a:lnTo>
                    <a:lnTo>
                      <a:pt x="987" y="2574"/>
                    </a:lnTo>
                    <a:lnTo>
                      <a:pt x="1019" y="2576"/>
                    </a:lnTo>
                    <a:lnTo>
                      <a:pt x="1052" y="2574"/>
                    </a:lnTo>
                    <a:lnTo>
                      <a:pt x="1115" y="2561"/>
                    </a:lnTo>
                    <a:lnTo>
                      <a:pt x="1176" y="2537"/>
                    </a:lnTo>
                    <a:lnTo>
                      <a:pt x="1230" y="2501"/>
                    </a:lnTo>
                    <a:lnTo>
                      <a:pt x="1256" y="2478"/>
                    </a:lnTo>
                    <a:lnTo>
                      <a:pt x="1331" y="2404"/>
                    </a:lnTo>
                    <a:lnTo>
                      <a:pt x="1493" y="2272"/>
                    </a:lnTo>
                    <a:lnTo>
                      <a:pt x="1664" y="2155"/>
                    </a:lnTo>
                    <a:lnTo>
                      <a:pt x="1844" y="2056"/>
                    </a:lnTo>
                    <a:lnTo>
                      <a:pt x="2033" y="1974"/>
                    </a:lnTo>
                    <a:lnTo>
                      <a:pt x="2229" y="1910"/>
                    </a:lnTo>
                    <a:lnTo>
                      <a:pt x="2432" y="1869"/>
                    </a:lnTo>
                    <a:lnTo>
                      <a:pt x="2638" y="1847"/>
                    </a:lnTo>
                    <a:lnTo>
                      <a:pt x="2743" y="1844"/>
                    </a:lnTo>
                    <a:lnTo>
                      <a:pt x="2848" y="1847"/>
                    </a:lnTo>
                    <a:lnTo>
                      <a:pt x="3055" y="1869"/>
                    </a:lnTo>
                    <a:lnTo>
                      <a:pt x="3257" y="1910"/>
                    </a:lnTo>
                    <a:lnTo>
                      <a:pt x="3453" y="1974"/>
                    </a:lnTo>
                    <a:lnTo>
                      <a:pt x="3643" y="2056"/>
                    </a:lnTo>
                    <a:lnTo>
                      <a:pt x="3823" y="2155"/>
                    </a:lnTo>
                    <a:lnTo>
                      <a:pt x="3994" y="2272"/>
                    </a:lnTo>
                    <a:lnTo>
                      <a:pt x="4154" y="2404"/>
                    </a:lnTo>
                    <a:lnTo>
                      <a:pt x="4230" y="2478"/>
                    </a:lnTo>
                    <a:lnTo>
                      <a:pt x="4255" y="2501"/>
                    </a:lnTo>
                    <a:lnTo>
                      <a:pt x="4311" y="2537"/>
                    </a:lnTo>
                    <a:lnTo>
                      <a:pt x="4372" y="2561"/>
                    </a:lnTo>
                    <a:lnTo>
                      <a:pt x="4435" y="2574"/>
                    </a:lnTo>
                    <a:lnTo>
                      <a:pt x="4500" y="2574"/>
                    </a:lnTo>
                    <a:lnTo>
                      <a:pt x="4562" y="2561"/>
                    </a:lnTo>
                    <a:lnTo>
                      <a:pt x="4622" y="2537"/>
                    </a:lnTo>
                    <a:lnTo>
                      <a:pt x="4678" y="2501"/>
                    </a:lnTo>
                    <a:lnTo>
                      <a:pt x="4703" y="2478"/>
                    </a:lnTo>
                    <a:lnTo>
                      <a:pt x="4727" y="2452"/>
                    </a:lnTo>
                    <a:lnTo>
                      <a:pt x="4763" y="2397"/>
                    </a:lnTo>
                    <a:lnTo>
                      <a:pt x="4788" y="2337"/>
                    </a:lnTo>
                    <a:lnTo>
                      <a:pt x="4801" y="2275"/>
                    </a:lnTo>
                    <a:lnTo>
                      <a:pt x="4801" y="2211"/>
                    </a:lnTo>
                    <a:lnTo>
                      <a:pt x="4788" y="2148"/>
                    </a:lnTo>
                    <a:lnTo>
                      <a:pt x="4763" y="2088"/>
                    </a:lnTo>
                    <a:lnTo>
                      <a:pt x="4727" y="2033"/>
                    </a:lnTo>
                    <a:lnTo>
                      <a:pt x="4703" y="2008"/>
                    </a:lnTo>
                    <a:lnTo>
                      <a:pt x="4603" y="1912"/>
                    </a:lnTo>
                    <a:lnTo>
                      <a:pt x="4392" y="1739"/>
                    </a:lnTo>
                    <a:lnTo>
                      <a:pt x="4167" y="1589"/>
                    </a:lnTo>
                    <a:lnTo>
                      <a:pt x="3928" y="1462"/>
                    </a:lnTo>
                    <a:lnTo>
                      <a:pt x="3679" y="1360"/>
                    </a:lnTo>
                    <a:lnTo>
                      <a:pt x="3421" y="1282"/>
                    </a:lnTo>
                    <a:lnTo>
                      <a:pt x="3155" y="1230"/>
                    </a:lnTo>
                    <a:lnTo>
                      <a:pt x="2881" y="1203"/>
                    </a:lnTo>
                    <a:lnTo>
                      <a:pt x="2743" y="1202"/>
                    </a:lnTo>
                    <a:close/>
                    <a:moveTo>
                      <a:pt x="2746" y="2403"/>
                    </a:moveTo>
                    <a:lnTo>
                      <a:pt x="2668" y="2404"/>
                    </a:lnTo>
                    <a:lnTo>
                      <a:pt x="2514" y="2420"/>
                    </a:lnTo>
                    <a:lnTo>
                      <a:pt x="2362" y="2451"/>
                    </a:lnTo>
                    <a:lnTo>
                      <a:pt x="2217" y="2497"/>
                    </a:lnTo>
                    <a:lnTo>
                      <a:pt x="2076" y="2556"/>
                    </a:lnTo>
                    <a:lnTo>
                      <a:pt x="1940" y="2631"/>
                    </a:lnTo>
                    <a:lnTo>
                      <a:pt x="1814" y="2719"/>
                    </a:lnTo>
                    <a:lnTo>
                      <a:pt x="1694" y="2819"/>
                    </a:lnTo>
                    <a:lnTo>
                      <a:pt x="1637" y="2876"/>
                    </a:lnTo>
                    <a:lnTo>
                      <a:pt x="1615" y="2900"/>
                    </a:lnTo>
                    <a:lnTo>
                      <a:pt x="1580" y="2955"/>
                    </a:lnTo>
                    <a:lnTo>
                      <a:pt x="1557" y="3012"/>
                    </a:lnTo>
                    <a:lnTo>
                      <a:pt x="1546" y="3074"/>
                    </a:lnTo>
                    <a:lnTo>
                      <a:pt x="1546" y="3136"/>
                    </a:lnTo>
                    <a:lnTo>
                      <a:pt x="1557" y="3197"/>
                    </a:lnTo>
                    <a:lnTo>
                      <a:pt x="1580" y="3256"/>
                    </a:lnTo>
                    <a:lnTo>
                      <a:pt x="1615" y="3309"/>
                    </a:lnTo>
                    <a:lnTo>
                      <a:pt x="1637" y="3334"/>
                    </a:lnTo>
                    <a:lnTo>
                      <a:pt x="1661" y="3357"/>
                    </a:lnTo>
                    <a:lnTo>
                      <a:pt x="1713" y="3393"/>
                    </a:lnTo>
                    <a:lnTo>
                      <a:pt x="1769" y="3416"/>
                    </a:lnTo>
                    <a:lnTo>
                      <a:pt x="1830" y="3427"/>
                    </a:lnTo>
                    <a:lnTo>
                      <a:pt x="1860" y="3429"/>
                    </a:lnTo>
                    <a:lnTo>
                      <a:pt x="1890" y="3427"/>
                    </a:lnTo>
                    <a:lnTo>
                      <a:pt x="1949" y="3416"/>
                    </a:lnTo>
                    <a:lnTo>
                      <a:pt x="2005" y="3393"/>
                    </a:lnTo>
                    <a:lnTo>
                      <a:pt x="2057" y="3357"/>
                    </a:lnTo>
                    <a:lnTo>
                      <a:pt x="2082" y="3334"/>
                    </a:lnTo>
                    <a:lnTo>
                      <a:pt x="2115" y="3300"/>
                    </a:lnTo>
                    <a:lnTo>
                      <a:pt x="2187" y="3239"/>
                    </a:lnTo>
                    <a:lnTo>
                      <a:pt x="2263" y="3184"/>
                    </a:lnTo>
                    <a:lnTo>
                      <a:pt x="2344" y="3138"/>
                    </a:lnTo>
                    <a:lnTo>
                      <a:pt x="2429" y="3100"/>
                    </a:lnTo>
                    <a:lnTo>
                      <a:pt x="2517" y="3070"/>
                    </a:lnTo>
                    <a:lnTo>
                      <a:pt x="2607" y="3051"/>
                    </a:lnTo>
                    <a:lnTo>
                      <a:pt x="2699" y="3041"/>
                    </a:lnTo>
                    <a:lnTo>
                      <a:pt x="2746" y="3040"/>
                    </a:lnTo>
                    <a:lnTo>
                      <a:pt x="2793" y="3040"/>
                    </a:lnTo>
                    <a:lnTo>
                      <a:pt x="2885" y="3051"/>
                    </a:lnTo>
                    <a:lnTo>
                      <a:pt x="2976" y="3070"/>
                    </a:lnTo>
                    <a:lnTo>
                      <a:pt x="3064" y="3100"/>
                    </a:lnTo>
                    <a:lnTo>
                      <a:pt x="3147" y="3138"/>
                    </a:lnTo>
                    <a:lnTo>
                      <a:pt x="3228" y="3184"/>
                    </a:lnTo>
                    <a:lnTo>
                      <a:pt x="3304" y="3239"/>
                    </a:lnTo>
                    <a:lnTo>
                      <a:pt x="3376" y="3300"/>
                    </a:lnTo>
                    <a:lnTo>
                      <a:pt x="3411" y="3334"/>
                    </a:lnTo>
                    <a:lnTo>
                      <a:pt x="3434" y="3357"/>
                    </a:lnTo>
                    <a:lnTo>
                      <a:pt x="3487" y="3393"/>
                    </a:lnTo>
                    <a:lnTo>
                      <a:pt x="3543" y="3416"/>
                    </a:lnTo>
                    <a:lnTo>
                      <a:pt x="3603" y="3427"/>
                    </a:lnTo>
                    <a:lnTo>
                      <a:pt x="3663" y="3427"/>
                    </a:lnTo>
                    <a:lnTo>
                      <a:pt x="3722" y="3416"/>
                    </a:lnTo>
                    <a:lnTo>
                      <a:pt x="3780" y="3393"/>
                    </a:lnTo>
                    <a:lnTo>
                      <a:pt x="3832" y="3357"/>
                    </a:lnTo>
                    <a:lnTo>
                      <a:pt x="3855" y="3334"/>
                    </a:lnTo>
                    <a:lnTo>
                      <a:pt x="3878" y="3309"/>
                    </a:lnTo>
                    <a:lnTo>
                      <a:pt x="3912" y="3256"/>
                    </a:lnTo>
                    <a:lnTo>
                      <a:pt x="3934" y="3197"/>
                    </a:lnTo>
                    <a:lnTo>
                      <a:pt x="3945" y="3136"/>
                    </a:lnTo>
                    <a:lnTo>
                      <a:pt x="3945" y="3074"/>
                    </a:lnTo>
                    <a:lnTo>
                      <a:pt x="3934" y="3012"/>
                    </a:lnTo>
                    <a:lnTo>
                      <a:pt x="3912" y="2955"/>
                    </a:lnTo>
                    <a:lnTo>
                      <a:pt x="3878" y="2900"/>
                    </a:lnTo>
                    <a:lnTo>
                      <a:pt x="3855" y="2876"/>
                    </a:lnTo>
                    <a:lnTo>
                      <a:pt x="3798" y="2819"/>
                    </a:lnTo>
                    <a:lnTo>
                      <a:pt x="3679" y="2719"/>
                    </a:lnTo>
                    <a:lnTo>
                      <a:pt x="3551" y="2631"/>
                    </a:lnTo>
                    <a:lnTo>
                      <a:pt x="3417" y="2556"/>
                    </a:lnTo>
                    <a:lnTo>
                      <a:pt x="3276" y="2497"/>
                    </a:lnTo>
                    <a:lnTo>
                      <a:pt x="3130" y="2451"/>
                    </a:lnTo>
                    <a:lnTo>
                      <a:pt x="2979" y="2420"/>
                    </a:lnTo>
                    <a:lnTo>
                      <a:pt x="2825" y="2404"/>
                    </a:lnTo>
                    <a:lnTo>
                      <a:pt x="2746" y="2403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 dirty="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B357467C-BDA0-4571-AC7F-D00A3888900D}"/>
              </a:ext>
            </a:extLst>
          </p:cNvPr>
          <p:cNvSpPr txBox="1"/>
          <p:nvPr/>
        </p:nvSpPr>
        <p:spPr>
          <a:xfrm>
            <a:off x="635466" y="862422"/>
            <a:ext cx="10925571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  <a:defRPr/>
            </a:pPr>
            <a:endParaRPr lang="en-US" altLang="ko-KR" sz="2400" b="1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  <a:defRPr/>
            </a:pPr>
            <a:r>
              <a:rPr lang="en-US" altLang="ko-KR" sz="2400" b="1" dirty="0">
                <a:solidFill>
                  <a:schemeClr val="tx1"/>
                </a:solidFill>
              </a:rPr>
              <a:t> I’m </a:t>
            </a:r>
            <a:r>
              <a:rPr lang="en-US" altLang="ko-KR" sz="2400" b="1" dirty="0" err="1">
                <a:solidFill>
                  <a:schemeClr val="tx1"/>
                </a:solidFill>
              </a:rPr>
              <a:t>Yeri</a:t>
            </a:r>
            <a:endParaRPr lang="en-US" altLang="ko-KR" sz="2400" b="1" dirty="0">
              <a:solidFill>
                <a:schemeClr val="tx1"/>
              </a:solidFill>
            </a:endParaRPr>
          </a:p>
          <a:p>
            <a:pPr lvl="0">
              <a:defRPr/>
            </a:pPr>
            <a:r>
              <a:rPr lang="ko-KR" altLang="en-US" sz="2400" b="1" dirty="0">
                <a:solidFill>
                  <a:schemeClr val="tx1"/>
                </a:solidFill>
              </a:rPr>
              <a:t>저</a:t>
            </a:r>
            <a:r>
              <a:rPr lang="ko-KR" altLang="en-US" sz="2400" b="1" dirty="0">
                <a:solidFill>
                  <a:schemeClr val="accent6"/>
                </a:solidFill>
              </a:rPr>
              <a:t>는</a:t>
            </a:r>
            <a:r>
              <a:rPr lang="ko-KR" altLang="en-US" sz="2400" b="1" dirty="0">
                <a:solidFill>
                  <a:schemeClr val="tx1"/>
                </a:solidFill>
              </a:rPr>
              <a:t> </a:t>
            </a:r>
            <a:r>
              <a:rPr lang="ko-KR" altLang="en-US" sz="2400" b="1" dirty="0" err="1">
                <a:solidFill>
                  <a:schemeClr val="tx1"/>
                </a:solidFill>
              </a:rPr>
              <a:t>예리에요</a:t>
            </a:r>
            <a:r>
              <a:rPr lang="en-US" altLang="ko-KR" sz="2400" b="1" dirty="0">
                <a:solidFill>
                  <a:schemeClr val="tx1"/>
                </a:solidFill>
              </a:rPr>
              <a:t> [</a:t>
            </a:r>
            <a:r>
              <a:rPr lang="en-US" altLang="ko-KR" sz="2400" b="1" dirty="0" err="1">
                <a:solidFill>
                  <a:schemeClr val="tx1"/>
                </a:solidFill>
              </a:rPr>
              <a:t>jeo-neun</a:t>
            </a:r>
            <a:r>
              <a:rPr lang="en-US" altLang="ko-KR" sz="2400" b="1" dirty="0">
                <a:solidFill>
                  <a:schemeClr val="tx1"/>
                </a:solidFill>
              </a:rPr>
              <a:t> </a:t>
            </a:r>
            <a:r>
              <a:rPr lang="en-US" altLang="ko-KR" sz="2400" b="1" dirty="0" err="1">
                <a:solidFill>
                  <a:schemeClr val="tx1"/>
                </a:solidFill>
              </a:rPr>
              <a:t>yeri-eyo</a:t>
            </a:r>
            <a:r>
              <a:rPr lang="en-US" altLang="ko-KR" sz="2400" b="1" dirty="0">
                <a:solidFill>
                  <a:schemeClr val="tx1"/>
                </a:solidFill>
              </a:rPr>
              <a:t>]</a:t>
            </a:r>
          </a:p>
          <a:p>
            <a:pPr lvl="0">
              <a:defRPr/>
            </a:pPr>
            <a:endParaRPr lang="en-US" altLang="ko-KR" sz="2400" b="1" dirty="0">
              <a:solidFill>
                <a:schemeClr val="tx1"/>
              </a:solidFill>
            </a:endParaRPr>
          </a:p>
          <a:p>
            <a:pPr lvl="0">
              <a:defRPr/>
            </a:pPr>
            <a:endParaRPr lang="en-US" altLang="ko-KR" sz="2400" b="1" dirty="0">
              <a:solidFill>
                <a:schemeClr val="tx1"/>
              </a:solidFill>
            </a:endParaRPr>
          </a:p>
          <a:p>
            <a:pPr lvl="0">
              <a:defRPr/>
            </a:pPr>
            <a:r>
              <a:rPr lang="en-US" altLang="ko-KR" sz="2400" b="1" dirty="0">
                <a:solidFill>
                  <a:schemeClr val="tx1"/>
                </a:solidFill>
              </a:rPr>
              <a:t>2. I’m</a:t>
            </a:r>
            <a:r>
              <a:rPr lang="ko-KR" altLang="en-US" sz="2400" b="1" dirty="0">
                <a:solidFill>
                  <a:schemeClr val="tx1"/>
                </a:solidFill>
              </a:rPr>
              <a:t> </a:t>
            </a:r>
            <a:r>
              <a:rPr lang="en-US" altLang="ko-KR" sz="2400" b="1" dirty="0">
                <a:solidFill>
                  <a:schemeClr val="tx1"/>
                </a:solidFill>
              </a:rPr>
              <a:t>a</a:t>
            </a:r>
            <a:r>
              <a:rPr lang="ko-KR" altLang="en-US" sz="2400" b="1" dirty="0">
                <a:solidFill>
                  <a:schemeClr val="tx1"/>
                </a:solidFill>
              </a:rPr>
              <a:t> </a:t>
            </a:r>
            <a:r>
              <a:rPr lang="en-US" altLang="ko-KR" sz="2400" b="1" dirty="0">
                <a:solidFill>
                  <a:schemeClr val="tx1"/>
                </a:solidFill>
              </a:rPr>
              <a:t>student</a:t>
            </a:r>
          </a:p>
          <a:p>
            <a:pPr lvl="0">
              <a:defRPr/>
            </a:pPr>
            <a:r>
              <a:rPr lang="ko-KR" altLang="en-US" sz="2400" b="1" dirty="0">
                <a:solidFill>
                  <a:schemeClr val="tx1"/>
                </a:solidFill>
              </a:rPr>
              <a:t>저</a:t>
            </a:r>
            <a:r>
              <a:rPr lang="ko-KR" altLang="en-US" sz="2400" b="1" dirty="0">
                <a:solidFill>
                  <a:schemeClr val="accent6"/>
                </a:solidFill>
              </a:rPr>
              <a:t>는</a:t>
            </a:r>
            <a:r>
              <a:rPr lang="ko-KR" altLang="en-US" sz="2400" b="1" dirty="0">
                <a:solidFill>
                  <a:schemeClr val="tx1"/>
                </a:solidFill>
              </a:rPr>
              <a:t> 학생이에요 </a:t>
            </a:r>
            <a:r>
              <a:rPr lang="en-US" altLang="ko-KR" sz="2400" b="1" dirty="0">
                <a:solidFill>
                  <a:schemeClr val="tx1"/>
                </a:solidFill>
              </a:rPr>
              <a:t>[</a:t>
            </a:r>
            <a:r>
              <a:rPr lang="en-US" altLang="ko-KR" sz="2400" b="1" dirty="0" err="1">
                <a:solidFill>
                  <a:schemeClr val="tx1"/>
                </a:solidFill>
              </a:rPr>
              <a:t>jeo-neun</a:t>
            </a:r>
            <a:r>
              <a:rPr lang="en-US" altLang="ko-KR" sz="2400" b="1" dirty="0">
                <a:solidFill>
                  <a:schemeClr val="tx1"/>
                </a:solidFill>
              </a:rPr>
              <a:t> </a:t>
            </a:r>
            <a:r>
              <a:rPr lang="en-US" altLang="ko-KR" sz="2400" b="1" dirty="0" err="1">
                <a:solidFill>
                  <a:schemeClr val="tx1"/>
                </a:solidFill>
              </a:rPr>
              <a:t>hak-saeng-ieyo</a:t>
            </a:r>
            <a:r>
              <a:rPr lang="en-US" altLang="ko-KR" sz="2400" b="1" dirty="0">
                <a:solidFill>
                  <a:schemeClr val="tx1"/>
                </a:solidFill>
              </a:rPr>
              <a:t>]</a:t>
            </a:r>
          </a:p>
          <a:p>
            <a:pPr lvl="0">
              <a:defRPr/>
            </a:pPr>
            <a:endParaRPr lang="en-US" altLang="ko-KR" sz="2400" b="1" dirty="0">
              <a:solidFill>
                <a:schemeClr val="tx1"/>
              </a:solidFill>
            </a:endParaRPr>
          </a:p>
          <a:p>
            <a:pPr lvl="0">
              <a:defRPr/>
            </a:pPr>
            <a:endParaRPr lang="en-US" altLang="ko-KR" sz="2400" b="1" dirty="0">
              <a:solidFill>
                <a:schemeClr val="tx1"/>
              </a:solidFill>
            </a:endParaRPr>
          </a:p>
          <a:p>
            <a:pPr lvl="0">
              <a:defRPr/>
            </a:pPr>
            <a:r>
              <a:rPr lang="en-US" altLang="ko-KR" sz="2400" b="1" dirty="0">
                <a:solidFill>
                  <a:schemeClr val="tx1"/>
                </a:solidFill>
              </a:rPr>
              <a:t>3. This is my mother</a:t>
            </a:r>
          </a:p>
          <a:p>
            <a:pPr lvl="0">
              <a:defRPr/>
            </a:pPr>
            <a:r>
              <a:rPr lang="ko-KR" altLang="en-US" sz="2400" b="1" dirty="0">
                <a:solidFill>
                  <a:schemeClr val="tx1"/>
                </a:solidFill>
              </a:rPr>
              <a:t>이쪽</a:t>
            </a:r>
            <a:r>
              <a:rPr lang="ko-KR" altLang="en-US" sz="2400" b="1" dirty="0">
                <a:solidFill>
                  <a:schemeClr val="accent6"/>
                </a:solidFill>
              </a:rPr>
              <a:t>은 </a:t>
            </a:r>
            <a:r>
              <a:rPr lang="ko-KR" altLang="en-US" sz="2400" b="1" dirty="0">
                <a:solidFill>
                  <a:schemeClr val="tx1"/>
                </a:solidFill>
              </a:rPr>
              <a:t>저의</a:t>
            </a:r>
            <a:r>
              <a:rPr lang="en-US" altLang="ko-KR" sz="2400" b="1" dirty="0">
                <a:solidFill>
                  <a:schemeClr val="tx1"/>
                </a:solidFill>
              </a:rPr>
              <a:t>(</a:t>
            </a:r>
            <a:r>
              <a:rPr lang="ko-KR" altLang="en-US" sz="2400" b="1" dirty="0">
                <a:solidFill>
                  <a:schemeClr val="tx1"/>
                </a:solidFill>
              </a:rPr>
              <a:t>제</a:t>
            </a:r>
            <a:r>
              <a:rPr lang="en-US" altLang="ko-KR" sz="2400" b="1" dirty="0">
                <a:solidFill>
                  <a:schemeClr val="tx1"/>
                </a:solidFill>
              </a:rPr>
              <a:t>)</a:t>
            </a:r>
            <a:r>
              <a:rPr lang="ko-KR" altLang="en-US" sz="2400" b="1" dirty="0">
                <a:solidFill>
                  <a:schemeClr val="tx1"/>
                </a:solidFill>
              </a:rPr>
              <a:t> 어머니</a:t>
            </a:r>
            <a:r>
              <a:rPr lang="en-US" altLang="ko-KR" sz="2400" b="1" dirty="0">
                <a:solidFill>
                  <a:schemeClr val="tx1"/>
                </a:solidFill>
              </a:rPr>
              <a:t>(</a:t>
            </a:r>
            <a:r>
              <a:rPr lang="ko-KR" altLang="en-US" sz="2400" b="1" dirty="0">
                <a:solidFill>
                  <a:schemeClr val="tx1"/>
                </a:solidFill>
              </a:rPr>
              <a:t>엄마</a:t>
            </a:r>
            <a:r>
              <a:rPr lang="en-US" altLang="ko-KR" sz="2400" b="1" dirty="0">
                <a:solidFill>
                  <a:schemeClr val="tx1"/>
                </a:solidFill>
              </a:rPr>
              <a:t>)</a:t>
            </a:r>
            <a:r>
              <a:rPr lang="ko-KR" altLang="en-US" sz="2400" b="1" dirty="0">
                <a:solidFill>
                  <a:schemeClr val="tx1"/>
                </a:solidFill>
              </a:rPr>
              <a:t>예요 </a:t>
            </a:r>
            <a:r>
              <a:rPr lang="en-US" altLang="ko-KR" sz="2400" b="1" dirty="0">
                <a:solidFill>
                  <a:schemeClr val="tx1"/>
                </a:solidFill>
              </a:rPr>
              <a:t>[</a:t>
            </a:r>
            <a:r>
              <a:rPr lang="en-US" altLang="ko-KR" sz="2400" b="1" dirty="0" err="1">
                <a:solidFill>
                  <a:schemeClr val="tx1"/>
                </a:solidFill>
              </a:rPr>
              <a:t>ijjogeun</a:t>
            </a:r>
            <a:r>
              <a:rPr lang="en-US" altLang="ko-KR" sz="2400" b="1" dirty="0">
                <a:solidFill>
                  <a:schemeClr val="tx1"/>
                </a:solidFill>
              </a:rPr>
              <a:t> </a:t>
            </a:r>
            <a:r>
              <a:rPr lang="en-US" altLang="ko-KR" sz="2400" b="1" dirty="0" err="1">
                <a:solidFill>
                  <a:schemeClr val="tx1"/>
                </a:solidFill>
              </a:rPr>
              <a:t>jeoheui</a:t>
            </a:r>
            <a:r>
              <a:rPr lang="en-US" altLang="ko-KR" sz="2400" b="1" dirty="0">
                <a:solidFill>
                  <a:schemeClr val="tx1"/>
                </a:solidFill>
              </a:rPr>
              <a:t> </a:t>
            </a:r>
            <a:r>
              <a:rPr lang="en-US" altLang="ko-KR" sz="2400" b="1" dirty="0" err="1">
                <a:solidFill>
                  <a:schemeClr val="tx1"/>
                </a:solidFill>
              </a:rPr>
              <a:t>eomeoni-yeyo</a:t>
            </a:r>
            <a:r>
              <a:rPr lang="en-US" altLang="ko-KR" sz="2400" b="1" dirty="0">
                <a:solidFill>
                  <a:schemeClr val="tx1"/>
                </a:solidFill>
              </a:rPr>
              <a:t>]</a:t>
            </a:r>
            <a:endParaRPr lang="ko-KR" altLang="en-US" sz="2400" dirty="0"/>
          </a:p>
        </p:txBody>
      </p:sp>
      <p:sp>
        <p:nvSpPr>
          <p:cNvPr id="28" name="TextBox 1">
            <a:extLst>
              <a:ext uri="{FF2B5EF4-FFF2-40B4-BE49-F238E27FC236}">
                <a16:creationId xmlns:a16="http://schemas.microsoft.com/office/drawing/2014/main" id="{D3087F8B-0CCC-48B7-B57B-F68055675911}"/>
              </a:ext>
            </a:extLst>
          </p:cNvPr>
          <p:cNvSpPr txBox="1"/>
          <p:nvPr/>
        </p:nvSpPr>
        <p:spPr>
          <a:xfrm>
            <a:off x="3786432" y="5301192"/>
            <a:ext cx="2309567" cy="81582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 algn="l" defTabSz="232257" rtl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kumimoji="0" sz="1800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r">
              <a:defRPr/>
            </a:pPr>
            <a:r>
              <a:rPr lang="en-US" altLang="ko-KR" sz="2400" b="1" dirty="0">
                <a:solidFill>
                  <a:schemeClr val="accent5">
                    <a:lumMod val="50000"/>
                  </a:schemeClr>
                </a:solidFill>
              </a:rPr>
              <a:t>Girl</a:t>
            </a:r>
            <a:r>
              <a:rPr lang="ko-KR" altLang="en-US" sz="2400" b="1" dirty="0">
                <a:solidFill>
                  <a:schemeClr val="accent5">
                    <a:lumMod val="50000"/>
                  </a:schemeClr>
                </a:solidFill>
              </a:rPr>
              <a:t> 여자 </a:t>
            </a:r>
            <a:r>
              <a:rPr lang="en-US" altLang="ko-KR" sz="1800" dirty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altLang="ko-KR" sz="1800" dirty="0" err="1">
                <a:solidFill>
                  <a:schemeClr val="accent5">
                    <a:lumMod val="50000"/>
                  </a:schemeClr>
                </a:solidFill>
              </a:rPr>
              <a:t>yeoja</a:t>
            </a:r>
            <a:r>
              <a:rPr lang="en-US" altLang="ko-KR" sz="1800" dirty="0">
                <a:solidFill>
                  <a:schemeClr val="accent5">
                    <a:lumMod val="50000"/>
                  </a:schemeClr>
                </a:solidFill>
              </a:rPr>
              <a:t>] </a:t>
            </a:r>
          </a:p>
          <a:p>
            <a:pPr algn="r">
              <a:defRPr/>
            </a:pPr>
            <a:r>
              <a:rPr lang="en-US" altLang="ko-KR" sz="2400" b="1" dirty="0">
                <a:solidFill>
                  <a:schemeClr val="accent5">
                    <a:lumMod val="50000"/>
                  </a:schemeClr>
                </a:solidFill>
              </a:rPr>
              <a:t>Boy </a:t>
            </a:r>
            <a:r>
              <a:rPr lang="ko-KR" altLang="en-US" sz="2400" b="1" dirty="0">
                <a:solidFill>
                  <a:schemeClr val="accent5">
                    <a:lumMod val="50000"/>
                  </a:schemeClr>
                </a:solidFill>
              </a:rPr>
              <a:t>남자 </a:t>
            </a:r>
            <a:r>
              <a:rPr lang="en-US" altLang="ko-KR" dirty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altLang="ko-KR" dirty="0" err="1">
                <a:solidFill>
                  <a:schemeClr val="accent5">
                    <a:lumMod val="50000"/>
                  </a:schemeClr>
                </a:solidFill>
              </a:rPr>
              <a:t>namja</a:t>
            </a:r>
            <a:r>
              <a:rPr lang="en-US" altLang="ko-KR" dirty="0">
                <a:solidFill>
                  <a:schemeClr val="accent5">
                    <a:lumMod val="50000"/>
                  </a:schemeClr>
                </a:solidFill>
              </a:rPr>
              <a:t>]</a:t>
            </a:r>
            <a:endParaRPr lang="en-US" altLang="ko-K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9" name="TextBox 2">
            <a:extLst>
              <a:ext uri="{FF2B5EF4-FFF2-40B4-BE49-F238E27FC236}">
                <a16:creationId xmlns:a16="http://schemas.microsoft.com/office/drawing/2014/main" id="{E9606F95-DD38-437F-AA19-269C7D82C72F}"/>
              </a:ext>
            </a:extLst>
          </p:cNvPr>
          <p:cNvSpPr txBox="1"/>
          <p:nvPr/>
        </p:nvSpPr>
        <p:spPr>
          <a:xfrm>
            <a:off x="5076517" y="5519670"/>
            <a:ext cx="407303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 algn="l" defTabSz="232257" rtl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kumimoji="0" sz="1800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r">
              <a:defRPr/>
            </a:pPr>
            <a:r>
              <a:rPr lang="en-US" altLang="ko-KR" sz="2400" dirty="0">
                <a:solidFill>
                  <a:schemeClr val="accent5">
                    <a:lumMod val="50000"/>
                  </a:schemeClr>
                </a:solidFill>
              </a:rPr>
              <a:t>+ </a:t>
            </a:r>
            <a:r>
              <a:rPr lang="en-US" altLang="ko-KR" sz="2400" b="1" dirty="0">
                <a:solidFill>
                  <a:schemeClr val="accent5">
                    <a:lumMod val="50000"/>
                  </a:schemeClr>
                </a:solidFill>
              </a:rPr>
              <a:t>friend </a:t>
            </a:r>
            <a:r>
              <a:rPr lang="ko-KR" altLang="en-US" sz="2400" b="1" dirty="0">
                <a:solidFill>
                  <a:schemeClr val="accent5">
                    <a:lumMod val="50000"/>
                  </a:schemeClr>
                </a:solidFill>
              </a:rPr>
              <a:t>친구 </a:t>
            </a:r>
            <a:r>
              <a:rPr lang="en-US" altLang="ko-KR" sz="1800" dirty="0">
                <a:solidFill>
                  <a:schemeClr val="accent5">
                    <a:lumMod val="50000"/>
                  </a:schemeClr>
                </a:solidFill>
              </a:rPr>
              <a:t>[chin-</a:t>
            </a:r>
            <a:r>
              <a:rPr lang="en-US" altLang="ko-KR" sz="1800" dirty="0" err="1">
                <a:solidFill>
                  <a:schemeClr val="accent5">
                    <a:lumMod val="50000"/>
                  </a:schemeClr>
                </a:solidFill>
              </a:rPr>
              <a:t>gu</a:t>
            </a:r>
            <a:r>
              <a:rPr lang="en-US" altLang="ko-KR" sz="1800" dirty="0">
                <a:solidFill>
                  <a:schemeClr val="accent5">
                    <a:lumMod val="50000"/>
                  </a:schemeClr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4024184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123825" y="152400"/>
            <a:ext cx="11944350" cy="6553200"/>
            <a:chOff x="123825" y="152400"/>
            <a:chExt cx="11944350" cy="6553200"/>
          </a:xfrm>
        </p:grpSpPr>
        <p:sp>
          <p:nvSpPr>
            <p:cNvPr id="6" name="사각형: 둥근 모서리 5">
              <a:extLst>
                <a:ext uri="{FF2B5EF4-FFF2-40B4-BE49-F238E27FC236}">
                  <a16:creationId xmlns:a16="http://schemas.microsoft.com/office/drawing/2014/main" id="{40432376-507C-4E07-BDB6-0396C1E39A60}"/>
                </a:ext>
              </a:extLst>
            </p:cNvPr>
            <p:cNvSpPr/>
            <p:nvPr/>
          </p:nvSpPr>
          <p:spPr>
            <a:xfrm>
              <a:off x="123825" y="152400"/>
              <a:ext cx="11944350" cy="6553200"/>
            </a:xfrm>
            <a:prstGeom prst="roundRect">
              <a:avLst>
                <a:gd name="adj" fmla="val 1406"/>
              </a:avLst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사각형: 둥근 모서리 6">
              <a:extLst>
                <a:ext uri="{FF2B5EF4-FFF2-40B4-BE49-F238E27FC236}">
                  <a16:creationId xmlns:a16="http://schemas.microsoft.com/office/drawing/2014/main" id="{CE7B2092-F06A-41A6-A715-3A7AD45BE54A}"/>
                </a:ext>
              </a:extLst>
            </p:cNvPr>
            <p:cNvSpPr/>
            <p:nvPr/>
          </p:nvSpPr>
          <p:spPr>
            <a:xfrm>
              <a:off x="195262" y="219075"/>
              <a:ext cx="11801475" cy="6181725"/>
            </a:xfrm>
            <a:prstGeom prst="roundRect">
              <a:avLst>
                <a:gd name="adj" fmla="val 970"/>
              </a:avLst>
            </a:prstGeom>
            <a:solidFill>
              <a:schemeClr val="bg1"/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dist="76200" dir="2700000" algn="tl" rotWithShape="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08000" rtlCol="0" anchor="t"/>
            <a:lstStyle/>
            <a:p>
              <a:pPr algn="ctr">
                <a:defRPr/>
              </a:pPr>
              <a:r>
                <a:rPr lang="en-US" altLang="ko-KR" sz="3200" b="1" dirty="0">
                  <a:solidFill>
                    <a:schemeClr val="tx1"/>
                  </a:solidFill>
                  <a:latin typeface="Abadi"/>
                </a:rPr>
                <a:t>2. Emphasize predicate ( focus on action)</a:t>
              </a:r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9C4370BB-59AA-4774-9612-2FB8BF37EC1F}"/>
                </a:ext>
              </a:extLst>
            </p:cNvPr>
            <p:cNvGrpSpPr/>
            <p:nvPr/>
          </p:nvGrpSpPr>
          <p:grpSpPr>
            <a:xfrm>
              <a:off x="341901" y="6412870"/>
              <a:ext cx="11301626" cy="261610"/>
              <a:chOff x="322851" y="6338085"/>
              <a:chExt cx="11301626" cy="261610"/>
            </a:xfrm>
          </p:grpSpPr>
          <p:cxnSp>
            <p:nvCxnSpPr>
              <p:cNvPr id="11" name="직선 연결선 10">
                <a:extLst>
                  <a:ext uri="{FF2B5EF4-FFF2-40B4-BE49-F238E27FC236}">
                    <a16:creationId xmlns:a16="http://schemas.microsoft.com/office/drawing/2014/main" id="{3A7909E5-BD51-4784-B97A-4846F68406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64248" y="6465631"/>
                <a:ext cx="7956000" cy="0"/>
              </a:xfrm>
              <a:prstGeom prst="line">
                <a:avLst/>
              </a:prstGeom>
              <a:ln w="25400">
                <a:solidFill>
                  <a:schemeClr val="bg1">
                    <a:lumMod val="9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직선 연결선 11">
                <a:extLst>
                  <a:ext uri="{FF2B5EF4-FFF2-40B4-BE49-F238E27FC236}">
                    <a16:creationId xmlns:a16="http://schemas.microsoft.com/office/drawing/2014/main" id="{AA79FED3-76B1-4AD1-B9D3-0C8C223C49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64248" y="6465810"/>
                <a:ext cx="6084000" cy="0"/>
              </a:xfrm>
              <a:prstGeom prst="line">
                <a:avLst/>
              </a:prstGeom>
              <a:ln w="34925">
                <a:solidFill>
                  <a:schemeClr val="accent1">
                    <a:lumMod val="75000"/>
                  </a:schemeClr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" name="Group 4">
                <a:extLst>
                  <a:ext uri="{FF2B5EF4-FFF2-40B4-BE49-F238E27FC236}">
                    <a16:creationId xmlns:a16="http://schemas.microsoft.com/office/drawing/2014/main" id="{8CFE0395-9849-4A07-8170-F1410B20A1C7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11147102" y="6425291"/>
                <a:ext cx="145274" cy="110757"/>
                <a:chOff x="3645" y="2013"/>
                <a:chExt cx="383" cy="292"/>
              </a:xfrm>
              <a:solidFill>
                <a:schemeClr val="tx1">
                  <a:lumMod val="95000"/>
                  <a:lumOff val="5000"/>
                </a:schemeClr>
              </a:solidFill>
            </p:grpSpPr>
            <p:sp>
              <p:nvSpPr>
                <p:cNvPr id="21" name="Freeform 6">
                  <a:extLst>
                    <a:ext uri="{FF2B5EF4-FFF2-40B4-BE49-F238E27FC236}">
                      <a16:creationId xmlns:a16="http://schemas.microsoft.com/office/drawing/2014/main" id="{FF5811EA-2037-45E7-82C2-5F1966567C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261"/>
                  <a:ext cx="294" cy="39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3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1 h 348"/>
                    <a:gd name="T12" fmla="*/ 2607 w 2647"/>
                    <a:gd name="T13" fmla="*/ 61 h 348"/>
                    <a:gd name="T14" fmla="*/ 2624 w 2647"/>
                    <a:gd name="T15" fmla="*/ 86 h 348"/>
                    <a:gd name="T16" fmla="*/ 2636 w 2647"/>
                    <a:gd name="T17" fmla="*/ 113 h 348"/>
                    <a:gd name="T18" fmla="*/ 2645 w 2647"/>
                    <a:gd name="T19" fmla="*/ 143 h 348"/>
                    <a:gd name="T20" fmla="*/ 2647 w 2647"/>
                    <a:gd name="T21" fmla="*/ 174 h 348"/>
                    <a:gd name="T22" fmla="*/ 2645 w 2647"/>
                    <a:gd name="T23" fmla="*/ 205 h 348"/>
                    <a:gd name="T24" fmla="*/ 2636 w 2647"/>
                    <a:gd name="T25" fmla="*/ 235 h 348"/>
                    <a:gd name="T26" fmla="*/ 2624 w 2647"/>
                    <a:gd name="T27" fmla="*/ 261 h 348"/>
                    <a:gd name="T28" fmla="*/ 2607 w 2647"/>
                    <a:gd name="T29" fmla="*/ 286 h 348"/>
                    <a:gd name="T30" fmla="*/ 2586 w 2647"/>
                    <a:gd name="T31" fmla="*/ 307 h 348"/>
                    <a:gd name="T32" fmla="*/ 2562 w 2647"/>
                    <a:gd name="T33" fmla="*/ 324 h 348"/>
                    <a:gd name="T34" fmla="*/ 2535 w 2647"/>
                    <a:gd name="T35" fmla="*/ 337 h 348"/>
                    <a:gd name="T36" fmla="*/ 2507 w 2647"/>
                    <a:gd name="T37" fmla="*/ 345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5 h 348"/>
                    <a:gd name="T44" fmla="*/ 111 w 2647"/>
                    <a:gd name="T45" fmla="*/ 337 h 348"/>
                    <a:gd name="T46" fmla="*/ 85 w 2647"/>
                    <a:gd name="T47" fmla="*/ 324 h 348"/>
                    <a:gd name="T48" fmla="*/ 61 w 2647"/>
                    <a:gd name="T49" fmla="*/ 307 h 348"/>
                    <a:gd name="T50" fmla="*/ 40 w 2647"/>
                    <a:gd name="T51" fmla="*/ 286 h 348"/>
                    <a:gd name="T52" fmla="*/ 23 w 2647"/>
                    <a:gd name="T53" fmla="*/ 261 h 348"/>
                    <a:gd name="T54" fmla="*/ 10 w 2647"/>
                    <a:gd name="T55" fmla="*/ 235 h 348"/>
                    <a:gd name="T56" fmla="*/ 3 w 2647"/>
                    <a:gd name="T57" fmla="*/ 205 h 348"/>
                    <a:gd name="T58" fmla="*/ 0 w 2647"/>
                    <a:gd name="T59" fmla="*/ 174 h 348"/>
                    <a:gd name="T60" fmla="*/ 3 w 2647"/>
                    <a:gd name="T61" fmla="*/ 143 h 348"/>
                    <a:gd name="T62" fmla="*/ 10 w 2647"/>
                    <a:gd name="T63" fmla="*/ 113 h 348"/>
                    <a:gd name="T64" fmla="*/ 23 w 2647"/>
                    <a:gd name="T65" fmla="*/ 86 h 348"/>
                    <a:gd name="T66" fmla="*/ 40 w 2647"/>
                    <a:gd name="T67" fmla="*/ 61 h 348"/>
                    <a:gd name="T68" fmla="*/ 61 w 2647"/>
                    <a:gd name="T69" fmla="*/ 41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3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3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1"/>
                      </a:lnTo>
                      <a:lnTo>
                        <a:pt x="2607" y="61"/>
                      </a:lnTo>
                      <a:lnTo>
                        <a:pt x="2624" y="86"/>
                      </a:lnTo>
                      <a:lnTo>
                        <a:pt x="2636" y="113"/>
                      </a:lnTo>
                      <a:lnTo>
                        <a:pt x="2645" y="143"/>
                      </a:lnTo>
                      <a:lnTo>
                        <a:pt x="2647" y="174"/>
                      </a:lnTo>
                      <a:lnTo>
                        <a:pt x="2645" y="205"/>
                      </a:lnTo>
                      <a:lnTo>
                        <a:pt x="2636" y="235"/>
                      </a:lnTo>
                      <a:lnTo>
                        <a:pt x="2624" y="261"/>
                      </a:lnTo>
                      <a:lnTo>
                        <a:pt x="2607" y="286"/>
                      </a:lnTo>
                      <a:lnTo>
                        <a:pt x="2586" y="307"/>
                      </a:lnTo>
                      <a:lnTo>
                        <a:pt x="2562" y="324"/>
                      </a:lnTo>
                      <a:lnTo>
                        <a:pt x="2535" y="337"/>
                      </a:lnTo>
                      <a:lnTo>
                        <a:pt x="2507" y="345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5"/>
                      </a:lnTo>
                      <a:lnTo>
                        <a:pt x="111" y="337"/>
                      </a:lnTo>
                      <a:lnTo>
                        <a:pt x="85" y="324"/>
                      </a:lnTo>
                      <a:lnTo>
                        <a:pt x="61" y="307"/>
                      </a:lnTo>
                      <a:lnTo>
                        <a:pt x="40" y="286"/>
                      </a:lnTo>
                      <a:lnTo>
                        <a:pt x="23" y="261"/>
                      </a:lnTo>
                      <a:lnTo>
                        <a:pt x="10" y="235"/>
                      </a:lnTo>
                      <a:lnTo>
                        <a:pt x="3" y="205"/>
                      </a:lnTo>
                      <a:lnTo>
                        <a:pt x="0" y="174"/>
                      </a:lnTo>
                      <a:lnTo>
                        <a:pt x="3" y="143"/>
                      </a:lnTo>
                      <a:lnTo>
                        <a:pt x="10" y="113"/>
                      </a:lnTo>
                      <a:lnTo>
                        <a:pt x="23" y="86"/>
                      </a:lnTo>
                      <a:lnTo>
                        <a:pt x="40" y="61"/>
                      </a:lnTo>
                      <a:lnTo>
                        <a:pt x="61" y="41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3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" name="Freeform 7">
                  <a:extLst>
                    <a:ext uri="{FF2B5EF4-FFF2-40B4-BE49-F238E27FC236}">
                      <a16:creationId xmlns:a16="http://schemas.microsoft.com/office/drawing/2014/main" id="{E30628CD-89EF-4297-997C-AE5CE99450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140"/>
                  <a:ext cx="294" cy="38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3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2 h 348"/>
                    <a:gd name="T12" fmla="*/ 2607 w 2647"/>
                    <a:gd name="T13" fmla="*/ 62 h 348"/>
                    <a:gd name="T14" fmla="*/ 2624 w 2647"/>
                    <a:gd name="T15" fmla="*/ 87 h 348"/>
                    <a:gd name="T16" fmla="*/ 2636 w 2647"/>
                    <a:gd name="T17" fmla="*/ 114 h 348"/>
                    <a:gd name="T18" fmla="*/ 2645 w 2647"/>
                    <a:gd name="T19" fmla="*/ 143 h 348"/>
                    <a:gd name="T20" fmla="*/ 2647 w 2647"/>
                    <a:gd name="T21" fmla="*/ 174 h 348"/>
                    <a:gd name="T22" fmla="*/ 2645 w 2647"/>
                    <a:gd name="T23" fmla="*/ 205 h 348"/>
                    <a:gd name="T24" fmla="*/ 2636 w 2647"/>
                    <a:gd name="T25" fmla="*/ 235 h 348"/>
                    <a:gd name="T26" fmla="*/ 2624 w 2647"/>
                    <a:gd name="T27" fmla="*/ 262 h 348"/>
                    <a:gd name="T28" fmla="*/ 2607 w 2647"/>
                    <a:gd name="T29" fmla="*/ 286 h 348"/>
                    <a:gd name="T30" fmla="*/ 2586 w 2647"/>
                    <a:gd name="T31" fmla="*/ 307 h 348"/>
                    <a:gd name="T32" fmla="*/ 2562 w 2647"/>
                    <a:gd name="T33" fmla="*/ 325 h 348"/>
                    <a:gd name="T34" fmla="*/ 2535 w 2647"/>
                    <a:gd name="T35" fmla="*/ 338 h 348"/>
                    <a:gd name="T36" fmla="*/ 2507 w 2647"/>
                    <a:gd name="T37" fmla="*/ 345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5 h 348"/>
                    <a:gd name="T44" fmla="*/ 111 w 2647"/>
                    <a:gd name="T45" fmla="*/ 338 h 348"/>
                    <a:gd name="T46" fmla="*/ 85 w 2647"/>
                    <a:gd name="T47" fmla="*/ 325 h 348"/>
                    <a:gd name="T48" fmla="*/ 61 w 2647"/>
                    <a:gd name="T49" fmla="*/ 307 h 348"/>
                    <a:gd name="T50" fmla="*/ 40 w 2647"/>
                    <a:gd name="T51" fmla="*/ 286 h 348"/>
                    <a:gd name="T52" fmla="*/ 23 w 2647"/>
                    <a:gd name="T53" fmla="*/ 262 h 348"/>
                    <a:gd name="T54" fmla="*/ 10 w 2647"/>
                    <a:gd name="T55" fmla="*/ 235 h 348"/>
                    <a:gd name="T56" fmla="*/ 3 w 2647"/>
                    <a:gd name="T57" fmla="*/ 205 h 348"/>
                    <a:gd name="T58" fmla="*/ 0 w 2647"/>
                    <a:gd name="T59" fmla="*/ 174 h 348"/>
                    <a:gd name="T60" fmla="*/ 3 w 2647"/>
                    <a:gd name="T61" fmla="*/ 143 h 348"/>
                    <a:gd name="T62" fmla="*/ 10 w 2647"/>
                    <a:gd name="T63" fmla="*/ 114 h 348"/>
                    <a:gd name="T64" fmla="*/ 23 w 2647"/>
                    <a:gd name="T65" fmla="*/ 87 h 348"/>
                    <a:gd name="T66" fmla="*/ 40 w 2647"/>
                    <a:gd name="T67" fmla="*/ 62 h 348"/>
                    <a:gd name="T68" fmla="*/ 61 w 2647"/>
                    <a:gd name="T69" fmla="*/ 42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3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3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2"/>
                      </a:lnTo>
                      <a:lnTo>
                        <a:pt x="2607" y="62"/>
                      </a:lnTo>
                      <a:lnTo>
                        <a:pt x="2624" y="87"/>
                      </a:lnTo>
                      <a:lnTo>
                        <a:pt x="2636" y="114"/>
                      </a:lnTo>
                      <a:lnTo>
                        <a:pt x="2645" y="143"/>
                      </a:lnTo>
                      <a:lnTo>
                        <a:pt x="2647" y="174"/>
                      </a:lnTo>
                      <a:lnTo>
                        <a:pt x="2645" y="205"/>
                      </a:lnTo>
                      <a:lnTo>
                        <a:pt x="2636" y="235"/>
                      </a:lnTo>
                      <a:lnTo>
                        <a:pt x="2624" y="262"/>
                      </a:lnTo>
                      <a:lnTo>
                        <a:pt x="2607" y="286"/>
                      </a:lnTo>
                      <a:lnTo>
                        <a:pt x="2586" y="307"/>
                      </a:lnTo>
                      <a:lnTo>
                        <a:pt x="2562" y="325"/>
                      </a:lnTo>
                      <a:lnTo>
                        <a:pt x="2535" y="338"/>
                      </a:lnTo>
                      <a:lnTo>
                        <a:pt x="2507" y="345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5"/>
                      </a:lnTo>
                      <a:lnTo>
                        <a:pt x="111" y="338"/>
                      </a:lnTo>
                      <a:lnTo>
                        <a:pt x="85" y="325"/>
                      </a:lnTo>
                      <a:lnTo>
                        <a:pt x="61" y="307"/>
                      </a:lnTo>
                      <a:lnTo>
                        <a:pt x="40" y="286"/>
                      </a:lnTo>
                      <a:lnTo>
                        <a:pt x="23" y="262"/>
                      </a:lnTo>
                      <a:lnTo>
                        <a:pt x="10" y="235"/>
                      </a:lnTo>
                      <a:lnTo>
                        <a:pt x="3" y="205"/>
                      </a:lnTo>
                      <a:lnTo>
                        <a:pt x="0" y="174"/>
                      </a:lnTo>
                      <a:lnTo>
                        <a:pt x="3" y="143"/>
                      </a:lnTo>
                      <a:lnTo>
                        <a:pt x="10" y="114"/>
                      </a:lnTo>
                      <a:lnTo>
                        <a:pt x="23" y="87"/>
                      </a:lnTo>
                      <a:lnTo>
                        <a:pt x="40" y="62"/>
                      </a:lnTo>
                      <a:lnTo>
                        <a:pt x="61" y="42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3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" name="Freeform 8">
                  <a:extLst>
                    <a:ext uri="{FF2B5EF4-FFF2-40B4-BE49-F238E27FC236}">
                      <a16:creationId xmlns:a16="http://schemas.microsoft.com/office/drawing/2014/main" id="{CA844928-BCDF-47EA-B8BC-6E4EF2319E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018"/>
                  <a:ext cx="294" cy="39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2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1 h 348"/>
                    <a:gd name="T12" fmla="*/ 2607 w 2647"/>
                    <a:gd name="T13" fmla="*/ 62 h 348"/>
                    <a:gd name="T14" fmla="*/ 2624 w 2647"/>
                    <a:gd name="T15" fmla="*/ 86 h 348"/>
                    <a:gd name="T16" fmla="*/ 2636 w 2647"/>
                    <a:gd name="T17" fmla="*/ 113 h 348"/>
                    <a:gd name="T18" fmla="*/ 2645 w 2647"/>
                    <a:gd name="T19" fmla="*/ 143 h 348"/>
                    <a:gd name="T20" fmla="*/ 2647 w 2647"/>
                    <a:gd name="T21" fmla="*/ 175 h 348"/>
                    <a:gd name="T22" fmla="*/ 2645 w 2647"/>
                    <a:gd name="T23" fmla="*/ 206 h 348"/>
                    <a:gd name="T24" fmla="*/ 2636 w 2647"/>
                    <a:gd name="T25" fmla="*/ 235 h 348"/>
                    <a:gd name="T26" fmla="*/ 2624 w 2647"/>
                    <a:gd name="T27" fmla="*/ 262 h 348"/>
                    <a:gd name="T28" fmla="*/ 2607 w 2647"/>
                    <a:gd name="T29" fmla="*/ 287 h 348"/>
                    <a:gd name="T30" fmla="*/ 2586 w 2647"/>
                    <a:gd name="T31" fmla="*/ 307 h 348"/>
                    <a:gd name="T32" fmla="*/ 2562 w 2647"/>
                    <a:gd name="T33" fmla="*/ 324 h 348"/>
                    <a:gd name="T34" fmla="*/ 2535 w 2647"/>
                    <a:gd name="T35" fmla="*/ 337 h 348"/>
                    <a:gd name="T36" fmla="*/ 2507 w 2647"/>
                    <a:gd name="T37" fmla="*/ 346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6 h 348"/>
                    <a:gd name="T44" fmla="*/ 111 w 2647"/>
                    <a:gd name="T45" fmla="*/ 337 h 348"/>
                    <a:gd name="T46" fmla="*/ 85 w 2647"/>
                    <a:gd name="T47" fmla="*/ 324 h 348"/>
                    <a:gd name="T48" fmla="*/ 61 w 2647"/>
                    <a:gd name="T49" fmla="*/ 307 h 348"/>
                    <a:gd name="T50" fmla="*/ 40 w 2647"/>
                    <a:gd name="T51" fmla="*/ 287 h 348"/>
                    <a:gd name="T52" fmla="*/ 23 w 2647"/>
                    <a:gd name="T53" fmla="*/ 262 h 348"/>
                    <a:gd name="T54" fmla="*/ 10 w 2647"/>
                    <a:gd name="T55" fmla="*/ 235 h 348"/>
                    <a:gd name="T56" fmla="*/ 3 w 2647"/>
                    <a:gd name="T57" fmla="*/ 206 h 348"/>
                    <a:gd name="T58" fmla="*/ 0 w 2647"/>
                    <a:gd name="T59" fmla="*/ 175 h 348"/>
                    <a:gd name="T60" fmla="*/ 3 w 2647"/>
                    <a:gd name="T61" fmla="*/ 143 h 348"/>
                    <a:gd name="T62" fmla="*/ 10 w 2647"/>
                    <a:gd name="T63" fmla="*/ 113 h 348"/>
                    <a:gd name="T64" fmla="*/ 23 w 2647"/>
                    <a:gd name="T65" fmla="*/ 86 h 348"/>
                    <a:gd name="T66" fmla="*/ 40 w 2647"/>
                    <a:gd name="T67" fmla="*/ 62 h 348"/>
                    <a:gd name="T68" fmla="*/ 61 w 2647"/>
                    <a:gd name="T69" fmla="*/ 41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2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2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1"/>
                      </a:lnTo>
                      <a:lnTo>
                        <a:pt x="2607" y="62"/>
                      </a:lnTo>
                      <a:lnTo>
                        <a:pt x="2624" y="86"/>
                      </a:lnTo>
                      <a:lnTo>
                        <a:pt x="2636" y="113"/>
                      </a:lnTo>
                      <a:lnTo>
                        <a:pt x="2645" y="143"/>
                      </a:lnTo>
                      <a:lnTo>
                        <a:pt x="2647" y="175"/>
                      </a:lnTo>
                      <a:lnTo>
                        <a:pt x="2645" y="206"/>
                      </a:lnTo>
                      <a:lnTo>
                        <a:pt x="2636" y="235"/>
                      </a:lnTo>
                      <a:lnTo>
                        <a:pt x="2624" y="262"/>
                      </a:lnTo>
                      <a:lnTo>
                        <a:pt x="2607" y="287"/>
                      </a:lnTo>
                      <a:lnTo>
                        <a:pt x="2586" y="307"/>
                      </a:lnTo>
                      <a:lnTo>
                        <a:pt x="2562" y="324"/>
                      </a:lnTo>
                      <a:lnTo>
                        <a:pt x="2535" y="337"/>
                      </a:lnTo>
                      <a:lnTo>
                        <a:pt x="2507" y="346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6"/>
                      </a:lnTo>
                      <a:lnTo>
                        <a:pt x="111" y="337"/>
                      </a:lnTo>
                      <a:lnTo>
                        <a:pt x="85" y="324"/>
                      </a:lnTo>
                      <a:lnTo>
                        <a:pt x="61" y="307"/>
                      </a:lnTo>
                      <a:lnTo>
                        <a:pt x="40" y="287"/>
                      </a:lnTo>
                      <a:lnTo>
                        <a:pt x="23" y="262"/>
                      </a:lnTo>
                      <a:lnTo>
                        <a:pt x="10" y="235"/>
                      </a:lnTo>
                      <a:lnTo>
                        <a:pt x="3" y="206"/>
                      </a:lnTo>
                      <a:lnTo>
                        <a:pt x="0" y="175"/>
                      </a:lnTo>
                      <a:lnTo>
                        <a:pt x="3" y="143"/>
                      </a:lnTo>
                      <a:lnTo>
                        <a:pt x="10" y="113"/>
                      </a:lnTo>
                      <a:lnTo>
                        <a:pt x="23" y="86"/>
                      </a:lnTo>
                      <a:lnTo>
                        <a:pt x="40" y="62"/>
                      </a:lnTo>
                      <a:lnTo>
                        <a:pt x="61" y="41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2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4" name="Freeform 9">
                  <a:extLst>
                    <a:ext uri="{FF2B5EF4-FFF2-40B4-BE49-F238E27FC236}">
                      <a16:creationId xmlns:a16="http://schemas.microsoft.com/office/drawing/2014/main" id="{591A89C0-C1A9-4BD9-8E9A-E529B90E5C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01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3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5 h 467"/>
                    <a:gd name="T10" fmla="*/ 395 w 462"/>
                    <a:gd name="T11" fmla="*/ 68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59 h 467"/>
                    <a:gd name="T18" fmla="*/ 458 w 462"/>
                    <a:gd name="T19" fmla="*/ 196 h 467"/>
                    <a:gd name="T20" fmla="*/ 462 w 462"/>
                    <a:gd name="T21" fmla="*/ 234 h 467"/>
                    <a:gd name="T22" fmla="*/ 458 w 462"/>
                    <a:gd name="T23" fmla="*/ 271 h 467"/>
                    <a:gd name="T24" fmla="*/ 450 w 462"/>
                    <a:gd name="T25" fmla="*/ 308 h 467"/>
                    <a:gd name="T26" fmla="*/ 436 w 462"/>
                    <a:gd name="T27" fmla="*/ 341 h 467"/>
                    <a:gd name="T28" fmla="*/ 417 w 462"/>
                    <a:gd name="T29" fmla="*/ 371 h 467"/>
                    <a:gd name="T30" fmla="*/ 395 w 462"/>
                    <a:gd name="T31" fmla="*/ 399 h 467"/>
                    <a:gd name="T32" fmla="*/ 367 w 462"/>
                    <a:gd name="T33" fmla="*/ 422 h 467"/>
                    <a:gd name="T34" fmla="*/ 337 w 462"/>
                    <a:gd name="T35" fmla="*/ 441 h 467"/>
                    <a:gd name="T36" fmla="*/ 304 w 462"/>
                    <a:gd name="T37" fmla="*/ 455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5 h 467"/>
                    <a:gd name="T46" fmla="*/ 124 w 462"/>
                    <a:gd name="T47" fmla="*/ 441 h 467"/>
                    <a:gd name="T48" fmla="*/ 95 w 462"/>
                    <a:gd name="T49" fmla="*/ 422 h 467"/>
                    <a:gd name="T50" fmla="*/ 68 w 462"/>
                    <a:gd name="T51" fmla="*/ 399 h 467"/>
                    <a:gd name="T52" fmla="*/ 45 w 462"/>
                    <a:gd name="T53" fmla="*/ 371 h 467"/>
                    <a:gd name="T54" fmla="*/ 26 w 462"/>
                    <a:gd name="T55" fmla="*/ 341 h 467"/>
                    <a:gd name="T56" fmla="*/ 12 w 462"/>
                    <a:gd name="T57" fmla="*/ 308 h 467"/>
                    <a:gd name="T58" fmla="*/ 3 w 462"/>
                    <a:gd name="T59" fmla="*/ 271 h 467"/>
                    <a:gd name="T60" fmla="*/ 0 w 462"/>
                    <a:gd name="T61" fmla="*/ 234 h 467"/>
                    <a:gd name="T62" fmla="*/ 3 w 462"/>
                    <a:gd name="T63" fmla="*/ 196 h 467"/>
                    <a:gd name="T64" fmla="*/ 12 w 462"/>
                    <a:gd name="T65" fmla="*/ 159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8 h 467"/>
                    <a:gd name="T72" fmla="*/ 95 w 462"/>
                    <a:gd name="T73" fmla="*/ 45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3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3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5"/>
                      </a:lnTo>
                      <a:lnTo>
                        <a:pt x="395" y="68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59"/>
                      </a:lnTo>
                      <a:lnTo>
                        <a:pt x="458" y="196"/>
                      </a:lnTo>
                      <a:lnTo>
                        <a:pt x="462" y="234"/>
                      </a:lnTo>
                      <a:lnTo>
                        <a:pt x="458" y="271"/>
                      </a:lnTo>
                      <a:lnTo>
                        <a:pt x="450" y="308"/>
                      </a:lnTo>
                      <a:lnTo>
                        <a:pt x="436" y="341"/>
                      </a:lnTo>
                      <a:lnTo>
                        <a:pt x="417" y="371"/>
                      </a:lnTo>
                      <a:lnTo>
                        <a:pt x="395" y="399"/>
                      </a:lnTo>
                      <a:lnTo>
                        <a:pt x="367" y="422"/>
                      </a:lnTo>
                      <a:lnTo>
                        <a:pt x="337" y="441"/>
                      </a:lnTo>
                      <a:lnTo>
                        <a:pt x="304" y="455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5"/>
                      </a:lnTo>
                      <a:lnTo>
                        <a:pt x="124" y="441"/>
                      </a:lnTo>
                      <a:lnTo>
                        <a:pt x="95" y="422"/>
                      </a:lnTo>
                      <a:lnTo>
                        <a:pt x="68" y="399"/>
                      </a:lnTo>
                      <a:lnTo>
                        <a:pt x="45" y="371"/>
                      </a:lnTo>
                      <a:lnTo>
                        <a:pt x="26" y="341"/>
                      </a:lnTo>
                      <a:lnTo>
                        <a:pt x="12" y="308"/>
                      </a:lnTo>
                      <a:lnTo>
                        <a:pt x="3" y="271"/>
                      </a:lnTo>
                      <a:lnTo>
                        <a:pt x="0" y="234"/>
                      </a:lnTo>
                      <a:lnTo>
                        <a:pt x="3" y="196"/>
                      </a:lnTo>
                      <a:lnTo>
                        <a:pt x="12" y="159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8"/>
                      </a:lnTo>
                      <a:lnTo>
                        <a:pt x="95" y="45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3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5" name="Freeform 10">
                  <a:extLst>
                    <a:ext uri="{FF2B5EF4-FFF2-40B4-BE49-F238E27FC236}">
                      <a16:creationId xmlns:a16="http://schemas.microsoft.com/office/drawing/2014/main" id="{5BE32EE4-D845-4E50-BC33-16F26D4951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13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4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6 h 467"/>
                    <a:gd name="T10" fmla="*/ 395 w 462"/>
                    <a:gd name="T11" fmla="*/ 69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61 h 467"/>
                    <a:gd name="T18" fmla="*/ 458 w 462"/>
                    <a:gd name="T19" fmla="*/ 196 h 467"/>
                    <a:gd name="T20" fmla="*/ 462 w 462"/>
                    <a:gd name="T21" fmla="*/ 234 h 467"/>
                    <a:gd name="T22" fmla="*/ 458 w 462"/>
                    <a:gd name="T23" fmla="*/ 272 h 467"/>
                    <a:gd name="T24" fmla="*/ 450 w 462"/>
                    <a:gd name="T25" fmla="*/ 308 h 467"/>
                    <a:gd name="T26" fmla="*/ 436 w 462"/>
                    <a:gd name="T27" fmla="*/ 342 h 467"/>
                    <a:gd name="T28" fmla="*/ 417 w 462"/>
                    <a:gd name="T29" fmla="*/ 372 h 467"/>
                    <a:gd name="T30" fmla="*/ 395 w 462"/>
                    <a:gd name="T31" fmla="*/ 400 h 467"/>
                    <a:gd name="T32" fmla="*/ 367 w 462"/>
                    <a:gd name="T33" fmla="*/ 422 h 467"/>
                    <a:gd name="T34" fmla="*/ 337 w 462"/>
                    <a:gd name="T35" fmla="*/ 442 h 467"/>
                    <a:gd name="T36" fmla="*/ 304 w 462"/>
                    <a:gd name="T37" fmla="*/ 456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6 h 467"/>
                    <a:gd name="T46" fmla="*/ 124 w 462"/>
                    <a:gd name="T47" fmla="*/ 442 h 467"/>
                    <a:gd name="T48" fmla="*/ 95 w 462"/>
                    <a:gd name="T49" fmla="*/ 422 h 467"/>
                    <a:gd name="T50" fmla="*/ 68 w 462"/>
                    <a:gd name="T51" fmla="*/ 400 h 467"/>
                    <a:gd name="T52" fmla="*/ 45 w 462"/>
                    <a:gd name="T53" fmla="*/ 372 h 467"/>
                    <a:gd name="T54" fmla="*/ 26 w 462"/>
                    <a:gd name="T55" fmla="*/ 342 h 467"/>
                    <a:gd name="T56" fmla="*/ 12 w 462"/>
                    <a:gd name="T57" fmla="*/ 308 h 467"/>
                    <a:gd name="T58" fmla="*/ 3 w 462"/>
                    <a:gd name="T59" fmla="*/ 272 h 467"/>
                    <a:gd name="T60" fmla="*/ 0 w 462"/>
                    <a:gd name="T61" fmla="*/ 234 h 467"/>
                    <a:gd name="T62" fmla="*/ 3 w 462"/>
                    <a:gd name="T63" fmla="*/ 196 h 467"/>
                    <a:gd name="T64" fmla="*/ 12 w 462"/>
                    <a:gd name="T65" fmla="*/ 161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9 h 467"/>
                    <a:gd name="T72" fmla="*/ 95 w 462"/>
                    <a:gd name="T73" fmla="*/ 46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4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4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6"/>
                      </a:lnTo>
                      <a:lnTo>
                        <a:pt x="395" y="69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61"/>
                      </a:lnTo>
                      <a:lnTo>
                        <a:pt x="458" y="196"/>
                      </a:lnTo>
                      <a:lnTo>
                        <a:pt x="462" y="234"/>
                      </a:lnTo>
                      <a:lnTo>
                        <a:pt x="458" y="272"/>
                      </a:lnTo>
                      <a:lnTo>
                        <a:pt x="450" y="308"/>
                      </a:lnTo>
                      <a:lnTo>
                        <a:pt x="436" y="342"/>
                      </a:lnTo>
                      <a:lnTo>
                        <a:pt x="417" y="372"/>
                      </a:lnTo>
                      <a:lnTo>
                        <a:pt x="395" y="400"/>
                      </a:lnTo>
                      <a:lnTo>
                        <a:pt x="367" y="422"/>
                      </a:lnTo>
                      <a:lnTo>
                        <a:pt x="337" y="442"/>
                      </a:lnTo>
                      <a:lnTo>
                        <a:pt x="304" y="456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6"/>
                      </a:lnTo>
                      <a:lnTo>
                        <a:pt x="124" y="442"/>
                      </a:lnTo>
                      <a:lnTo>
                        <a:pt x="95" y="422"/>
                      </a:lnTo>
                      <a:lnTo>
                        <a:pt x="68" y="400"/>
                      </a:lnTo>
                      <a:lnTo>
                        <a:pt x="45" y="372"/>
                      </a:lnTo>
                      <a:lnTo>
                        <a:pt x="26" y="342"/>
                      </a:lnTo>
                      <a:lnTo>
                        <a:pt x="12" y="308"/>
                      </a:lnTo>
                      <a:lnTo>
                        <a:pt x="3" y="272"/>
                      </a:lnTo>
                      <a:lnTo>
                        <a:pt x="0" y="234"/>
                      </a:lnTo>
                      <a:lnTo>
                        <a:pt x="3" y="196"/>
                      </a:lnTo>
                      <a:lnTo>
                        <a:pt x="12" y="161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9"/>
                      </a:lnTo>
                      <a:lnTo>
                        <a:pt x="95" y="46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4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" name="Freeform 11">
                  <a:extLst>
                    <a:ext uri="{FF2B5EF4-FFF2-40B4-BE49-F238E27FC236}">
                      <a16:creationId xmlns:a16="http://schemas.microsoft.com/office/drawing/2014/main" id="{D1565211-A394-4FE1-A5B7-9F23C8C578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25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3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5 h 467"/>
                    <a:gd name="T10" fmla="*/ 395 w 462"/>
                    <a:gd name="T11" fmla="*/ 69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60 h 467"/>
                    <a:gd name="T18" fmla="*/ 458 w 462"/>
                    <a:gd name="T19" fmla="*/ 196 h 467"/>
                    <a:gd name="T20" fmla="*/ 462 w 462"/>
                    <a:gd name="T21" fmla="*/ 233 h 467"/>
                    <a:gd name="T22" fmla="*/ 458 w 462"/>
                    <a:gd name="T23" fmla="*/ 271 h 467"/>
                    <a:gd name="T24" fmla="*/ 450 w 462"/>
                    <a:gd name="T25" fmla="*/ 308 h 467"/>
                    <a:gd name="T26" fmla="*/ 436 w 462"/>
                    <a:gd name="T27" fmla="*/ 341 h 467"/>
                    <a:gd name="T28" fmla="*/ 417 w 462"/>
                    <a:gd name="T29" fmla="*/ 371 h 467"/>
                    <a:gd name="T30" fmla="*/ 395 w 462"/>
                    <a:gd name="T31" fmla="*/ 399 h 467"/>
                    <a:gd name="T32" fmla="*/ 367 w 462"/>
                    <a:gd name="T33" fmla="*/ 422 h 467"/>
                    <a:gd name="T34" fmla="*/ 337 w 462"/>
                    <a:gd name="T35" fmla="*/ 441 h 467"/>
                    <a:gd name="T36" fmla="*/ 304 w 462"/>
                    <a:gd name="T37" fmla="*/ 455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5 h 467"/>
                    <a:gd name="T46" fmla="*/ 124 w 462"/>
                    <a:gd name="T47" fmla="*/ 441 h 467"/>
                    <a:gd name="T48" fmla="*/ 95 w 462"/>
                    <a:gd name="T49" fmla="*/ 422 h 467"/>
                    <a:gd name="T50" fmla="*/ 68 w 462"/>
                    <a:gd name="T51" fmla="*/ 399 h 467"/>
                    <a:gd name="T52" fmla="*/ 45 w 462"/>
                    <a:gd name="T53" fmla="*/ 371 h 467"/>
                    <a:gd name="T54" fmla="*/ 26 w 462"/>
                    <a:gd name="T55" fmla="*/ 341 h 467"/>
                    <a:gd name="T56" fmla="*/ 12 w 462"/>
                    <a:gd name="T57" fmla="*/ 308 h 467"/>
                    <a:gd name="T58" fmla="*/ 3 w 462"/>
                    <a:gd name="T59" fmla="*/ 271 h 467"/>
                    <a:gd name="T60" fmla="*/ 0 w 462"/>
                    <a:gd name="T61" fmla="*/ 233 h 467"/>
                    <a:gd name="T62" fmla="*/ 3 w 462"/>
                    <a:gd name="T63" fmla="*/ 196 h 467"/>
                    <a:gd name="T64" fmla="*/ 12 w 462"/>
                    <a:gd name="T65" fmla="*/ 160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9 h 467"/>
                    <a:gd name="T72" fmla="*/ 95 w 462"/>
                    <a:gd name="T73" fmla="*/ 45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3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3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5"/>
                      </a:lnTo>
                      <a:lnTo>
                        <a:pt x="395" y="69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60"/>
                      </a:lnTo>
                      <a:lnTo>
                        <a:pt x="458" y="196"/>
                      </a:lnTo>
                      <a:lnTo>
                        <a:pt x="462" y="233"/>
                      </a:lnTo>
                      <a:lnTo>
                        <a:pt x="458" y="271"/>
                      </a:lnTo>
                      <a:lnTo>
                        <a:pt x="450" y="308"/>
                      </a:lnTo>
                      <a:lnTo>
                        <a:pt x="436" y="341"/>
                      </a:lnTo>
                      <a:lnTo>
                        <a:pt x="417" y="371"/>
                      </a:lnTo>
                      <a:lnTo>
                        <a:pt x="395" y="399"/>
                      </a:lnTo>
                      <a:lnTo>
                        <a:pt x="367" y="422"/>
                      </a:lnTo>
                      <a:lnTo>
                        <a:pt x="337" y="441"/>
                      </a:lnTo>
                      <a:lnTo>
                        <a:pt x="304" y="455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5"/>
                      </a:lnTo>
                      <a:lnTo>
                        <a:pt x="124" y="441"/>
                      </a:lnTo>
                      <a:lnTo>
                        <a:pt x="95" y="422"/>
                      </a:lnTo>
                      <a:lnTo>
                        <a:pt x="68" y="399"/>
                      </a:lnTo>
                      <a:lnTo>
                        <a:pt x="45" y="371"/>
                      </a:lnTo>
                      <a:lnTo>
                        <a:pt x="26" y="341"/>
                      </a:lnTo>
                      <a:lnTo>
                        <a:pt x="12" y="308"/>
                      </a:lnTo>
                      <a:lnTo>
                        <a:pt x="3" y="271"/>
                      </a:lnTo>
                      <a:lnTo>
                        <a:pt x="0" y="233"/>
                      </a:lnTo>
                      <a:lnTo>
                        <a:pt x="3" y="196"/>
                      </a:lnTo>
                      <a:lnTo>
                        <a:pt x="12" y="160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9"/>
                      </a:lnTo>
                      <a:lnTo>
                        <a:pt x="95" y="45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3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4" name="직사각형 13">
                <a:extLst>
                  <a:ext uri="{FF2B5EF4-FFF2-40B4-BE49-F238E27FC236}">
                    <a16:creationId xmlns:a16="http://schemas.microsoft.com/office/drawing/2014/main" id="{C3B9092D-E44A-40E3-9F88-771FF6705EED}"/>
                  </a:ext>
                </a:extLst>
              </p:cNvPr>
              <p:cNvSpPr/>
              <p:nvPr/>
            </p:nvSpPr>
            <p:spPr>
              <a:xfrm>
                <a:off x="10271380" y="6363628"/>
                <a:ext cx="517269" cy="215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altLang="ko-KR" sz="8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21/</a:t>
                </a:r>
                <a:r>
                  <a:rPr lang="en-US" altLang="ko-KR" sz="4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35p</a:t>
                </a:r>
                <a:endParaRPr lang="ko-KR" altLang="en-US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15" name="사각형: 둥근 모서리 14">
                <a:extLst>
                  <a:ext uri="{FF2B5EF4-FFF2-40B4-BE49-F238E27FC236}">
                    <a16:creationId xmlns:a16="http://schemas.microsoft.com/office/drawing/2014/main" id="{D6674BFF-B201-48B7-A1C7-369BEAF3394A}"/>
                  </a:ext>
                </a:extLst>
              </p:cNvPr>
              <p:cNvSpPr/>
              <p:nvPr/>
            </p:nvSpPr>
            <p:spPr>
              <a:xfrm>
                <a:off x="322851" y="6382534"/>
                <a:ext cx="282121" cy="189276"/>
              </a:xfrm>
              <a:prstGeom prst="roundRect">
                <a:avLst/>
              </a:prstGeom>
              <a:blipFill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직사각형 15">
                <a:extLst>
                  <a:ext uri="{FF2B5EF4-FFF2-40B4-BE49-F238E27FC236}">
                    <a16:creationId xmlns:a16="http://schemas.microsoft.com/office/drawing/2014/main" id="{A8BCB40F-92A3-4A3B-A209-B6CDF965D185}"/>
                  </a:ext>
                </a:extLst>
              </p:cNvPr>
              <p:cNvSpPr/>
              <p:nvPr/>
            </p:nvSpPr>
            <p:spPr>
              <a:xfrm>
                <a:off x="616416" y="6338085"/>
                <a:ext cx="810027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altLang="ko-KR" sz="700" b="1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BTS</a:t>
                </a:r>
                <a:r>
                  <a:rPr lang="en-US" altLang="ko-KR" sz="7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 Butter</a:t>
                </a:r>
              </a:p>
              <a:p>
                <a:pPr>
                  <a:defRPr/>
                </a:pPr>
                <a:r>
                  <a:rPr lang="en-US" altLang="ko-KR" sz="4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2021. 05. 21</a:t>
                </a:r>
                <a:endParaRPr lang="ko-KR" altLang="en-US" sz="110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17" name="Freeform 9">
                <a:extLst>
                  <a:ext uri="{FF2B5EF4-FFF2-40B4-BE49-F238E27FC236}">
                    <a16:creationId xmlns:a16="http://schemas.microsoft.com/office/drawing/2014/main" id="{7694AE0B-F771-4778-8F1E-3DF81724EAF7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11541987" y="6425291"/>
                <a:ext cx="82490" cy="108861"/>
              </a:xfrm>
              <a:custGeom>
                <a:avLst/>
                <a:gdLst>
                  <a:gd name="T0" fmla="*/ 1093 w 9310"/>
                  <a:gd name="T1" fmla="*/ 12245 h 12286"/>
                  <a:gd name="T2" fmla="*/ 582 w 9310"/>
                  <a:gd name="T3" fmla="*/ 12007 h 12286"/>
                  <a:gd name="T4" fmla="*/ 279 w 9310"/>
                  <a:gd name="T5" fmla="*/ 11710 h 12286"/>
                  <a:gd name="T6" fmla="*/ 42 w 9310"/>
                  <a:gd name="T7" fmla="*/ 11209 h 12286"/>
                  <a:gd name="T8" fmla="*/ 0 w 9310"/>
                  <a:gd name="T9" fmla="*/ 1919 h 12286"/>
                  <a:gd name="T10" fmla="*/ 117 w 9310"/>
                  <a:gd name="T11" fmla="*/ 1260 h 12286"/>
                  <a:gd name="T12" fmla="*/ 498 w 9310"/>
                  <a:gd name="T13" fmla="*/ 629 h 12286"/>
                  <a:gd name="T14" fmla="*/ 1088 w 9310"/>
                  <a:gd name="T15" fmla="*/ 189 h 12286"/>
                  <a:gd name="T16" fmla="*/ 1821 w 9310"/>
                  <a:gd name="T17" fmla="*/ 1 h 12286"/>
                  <a:gd name="T18" fmla="*/ 7682 w 9310"/>
                  <a:gd name="T19" fmla="*/ 22 h 12286"/>
                  <a:gd name="T20" fmla="*/ 8385 w 9310"/>
                  <a:gd name="T21" fmla="*/ 278 h 12286"/>
                  <a:gd name="T22" fmla="*/ 8929 w 9310"/>
                  <a:gd name="T23" fmla="*/ 772 h 12286"/>
                  <a:gd name="T24" fmla="*/ 9250 w 9310"/>
                  <a:gd name="T25" fmla="*/ 1440 h 12286"/>
                  <a:gd name="T26" fmla="*/ 9310 w 9310"/>
                  <a:gd name="T27" fmla="*/ 8471 h 12286"/>
                  <a:gd name="T28" fmla="*/ 9201 w 9310"/>
                  <a:gd name="T29" fmla="*/ 8777 h 12286"/>
                  <a:gd name="T30" fmla="*/ 8880 w 9310"/>
                  <a:gd name="T31" fmla="*/ 8949 h 12286"/>
                  <a:gd name="T32" fmla="*/ 8601 w 9310"/>
                  <a:gd name="T33" fmla="*/ 8894 h 12286"/>
                  <a:gd name="T34" fmla="*/ 8370 w 9310"/>
                  <a:gd name="T35" fmla="*/ 8615 h 12286"/>
                  <a:gd name="T36" fmla="*/ 8349 w 9310"/>
                  <a:gd name="T37" fmla="*/ 1870 h 12286"/>
                  <a:gd name="T38" fmla="*/ 8255 w 9310"/>
                  <a:gd name="T39" fmla="*/ 1503 h 12286"/>
                  <a:gd name="T40" fmla="*/ 8035 w 9310"/>
                  <a:gd name="T41" fmla="*/ 1209 h 12286"/>
                  <a:gd name="T42" fmla="*/ 7720 w 9310"/>
                  <a:gd name="T43" fmla="*/ 1018 h 12286"/>
                  <a:gd name="T44" fmla="*/ 7390 w 9310"/>
                  <a:gd name="T45" fmla="*/ 960 h 12286"/>
                  <a:gd name="T46" fmla="*/ 1680 w 9310"/>
                  <a:gd name="T47" fmla="*/ 989 h 12286"/>
                  <a:gd name="T48" fmla="*/ 1346 w 9310"/>
                  <a:gd name="T49" fmla="*/ 1150 h 12286"/>
                  <a:gd name="T50" fmla="*/ 1098 w 9310"/>
                  <a:gd name="T51" fmla="*/ 1423 h 12286"/>
                  <a:gd name="T52" fmla="*/ 970 w 9310"/>
                  <a:gd name="T53" fmla="*/ 1774 h 12286"/>
                  <a:gd name="T54" fmla="*/ 962 w 9310"/>
                  <a:gd name="T55" fmla="*/ 10904 h 12286"/>
                  <a:gd name="T56" fmla="*/ 1091 w 9310"/>
                  <a:gd name="T57" fmla="*/ 11185 h 12286"/>
                  <a:gd name="T58" fmla="*/ 1405 w 9310"/>
                  <a:gd name="T59" fmla="*/ 11326 h 12286"/>
                  <a:gd name="T60" fmla="*/ 1677 w 9310"/>
                  <a:gd name="T61" fmla="*/ 11273 h 12286"/>
                  <a:gd name="T62" fmla="*/ 4346 w 9310"/>
                  <a:gd name="T63" fmla="*/ 8559 h 12286"/>
                  <a:gd name="T64" fmla="*/ 4655 w 9310"/>
                  <a:gd name="T65" fmla="*/ 8448 h 12286"/>
                  <a:gd name="T66" fmla="*/ 4964 w 9310"/>
                  <a:gd name="T67" fmla="*/ 8559 h 12286"/>
                  <a:gd name="T68" fmla="*/ 7633 w 9310"/>
                  <a:gd name="T69" fmla="*/ 11273 h 12286"/>
                  <a:gd name="T70" fmla="*/ 7902 w 9310"/>
                  <a:gd name="T71" fmla="*/ 11326 h 12286"/>
                  <a:gd name="T72" fmla="*/ 8215 w 9310"/>
                  <a:gd name="T73" fmla="*/ 11182 h 12286"/>
                  <a:gd name="T74" fmla="*/ 8349 w 9310"/>
                  <a:gd name="T75" fmla="*/ 10897 h 12286"/>
                  <a:gd name="T76" fmla="*/ 8408 w 9310"/>
                  <a:gd name="T77" fmla="*/ 10618 h 12286"/>
                  <a:gd name="T78" fmla="*/ 8687 w 9310"/>
                  <a:gd name="T79" fmla="*/ 10387 h 12286"/>
                  <a:gd name="T80" fmla="*/ 8974 w 9310"/>
                  <a:gd name="T81" fmla="*/ 10387 h 12286"/>
                  <a:gd name="T82" fmla="*/ 9253 w 9310"/>
                  <a:gd name="T83" fmla="*/ 10618 h 12286"/>
                  <a:gd name="T84" fmla="*/ 9309 w 9310"/>
                  <a:gd name="T85" fmla="*/ 10920 h 12286"/>
                  <a:gd name="T86" fmla="*/ 9174 w 9310"/>
                  <a:gd name="T87" fmla="*/ 11466 h 12286"/>
                  <a:gd name="T88" fmla="*/ 8890 w 9310"/>
                  <a:gd name="T89" fmla="*/ 11865 h 12286"/>
                  <a:gd name="T90" fmla="*/ 8474 w 9310"/>
                  <a:gd name="T91" fmla="*/ 12151 h 12286"/>
                  <a:gd name="T92" fmla="*/ 7913 w 9310"/>
                  <a:gd name="T93" fmla="*/ 12286 h 12286"/>
                  <a:gd name="T94" fmla="*/ 7489 w 9310"/>
                  <a:gd name="T95" fmla="*/ 12242 h 12286"/>
                  <a:gd name="T96" fmla="*/ 6997 w 9310"/>
                  <a:gd name="T97" fmla="*/ 12001 h 12286"/>
                  <a:gd name="T98" fmla="*/ 2472 w 9310"/>
                  <a:gd name="T99" fmla="*/ 11859 h 12286"/>
                  <a:gd name="T100" fmla="*/ 2080 w 9310"/>
                  <a:gd name="T101" fmla="*/ 12145 h 12286"/>
                  <a:gd name="T102" fmla="*/ 1545 w 9310"/>
                  <a:gd name="T103" fmla="*/ 12285 h 12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310" h="12286">
                    <a:moveTo>
                      <a:pt x="1447" y="12286"/>
                    </a:moveTo>
                    <a:lnTo>
                      <a:pt x="1375" y="12286"/>
                    </a:lnTo>
                    <a:lnTo>
                      <a:pt x="1232" y="12272"/>
                    </a:lnTo>
                    <a:lnTo>
                      <a:pt x="1093" y="12245"/>
                    </a:lnTo>
                    <a:lnTo>
                      <a:pt x="957" y="12203"/>
                    </a:lnTo>
                    <a:lnTo>
                      <a:pt x="826" y="12150"/>
                    </a:lnTo>
                    <a:lnTo>
                      <a:pt x="700" y="12085"/>
                    </a:lnTo>
                    <a:lnTo>
                      <a:pt x="582" y="12007"/>
                    </a:lnTo>
                    <a:lnTo>
                      <a:pt x="471" y="11918"/>
                    </a:lnTo>
                    <a:lnTo>
                      <a:pt x="419" y="11869"/>
                    </a:lnTo>
                    <a:lnTo>
                      <a:pt x="370" y="11818"/>
                    </a:lnTo>
                    <a:lnTo>
                      <a:pt x="279" y="11710"/>
                    </a:lnTo>
                    <a:lnTo>
                      <a:pt x="202" y="11595"/>
                    </a:lnTo>
                    <a:lnTo>
                      <a:pt x="135" y="11471"/>
                    </a:lnTo>
                    <a:lnTo>
                      <a:pt x="82" y="11343"/>
                    </a:lnTo>
                    <a:lnTo>
                      <a:pt x="42" y="11209"/>
                    </a:lnTo>
                    <a:lnTo>
                      <a:pt x="14" y="11070"/>
                    </a:lnTo>
                    <a:lnTo>
                      <a:pt x="1" y="10927"/>
                    </a:lnTo>
                    <a:lnTo>
                      <a:pt x="0" y="10855"/>
                    </a:lnTo>
                    <a:lnTo>
                      <a:pt x="0" y="1919"/>
                    </a:lnTo>
                    <a:lnTo>
                      <a:pt x="1" y="1821"/>
                    </a:lnTo>
                    <a:lnTo>
                      <a:pt x="22" y="1627"/>
                    </a:lnTo>
                    <a:lnTo>
                      <a:pt x="60" y="1440"/>
                    </a:lnTo>
                    <a:lnTo>
                      <a:pt x="117" y="1260"/>
                    </a:lnTo>
                    <a:lnTo>
                      <a:pt x="189" y="1089"/>
                    </a:lnTo>
                    <a:lnTo>
                      <a:pt x="278" y="924"/>
                    </a:lnTo>
                    <a:lnTo>
                      <a:pt x="382" y="772"/>
                    </a:lnTo>
                    <a:lnTo>
                      <a:pt x="498" y="629"/>
                    </a:lnTo>
                    <a:lnTo>
                      <a:pt x="629" y="498"/>
                    </a:lnTo>
                    <a:lnTo>
                      <a:pt x="772" y="382"/>
                    </a:lnTo>
                    <a:lnTo>
                      <a:pt x="924" y="278"/>
                    </a:lnTo>
                    <a:lnTo>
                      <a:pt x="1088" y="189"/>
                    </a:lnTo>
                    <a:lnTo>
                      <a:pt x="1260" y="117"/>
                    </a:lnTo>
                    <a:lnTo>
                      <a:pt x="1440" y="60"/>
                    </a:lnTo>
                    <a:lnTo>
                      <a:pt x="1627" y="22"/>
                    </a:lnTo>
                    <a:lnTo>
                      <a:pt x="1821" y="1"/>
                    </a:lnTo>
                    <a:lnTo>
                      <a:pt x="1919" y="0"/>
                    </a:lnTo>
                    <a:lnTo>
                      <a:pt x="7390" y="0"/>
                    </a:lnTo>
                    <a:lnTo>
                      <a:pt x="7489" y="1"/>
                    </a:lnTo>
                    <a:lnTo>
                      <a:pt x="7682" y="22"/>
                    </a:lnTo>
                    <a:lnTo>
                      <a:pt x="7869" y="60"/>
                    </a:lnTo>
                    <a:lnTo>
                      <a:pt x="8049" y="117"/>
                    </a:lnTo>
                    <a:lnTo>
                      <a:pt x="8222" y="189"/>
                    </a:lnTo>
                    <a:lnTo>
                      <a:pt x="8385" y="278"/>
                    </a:lnTo>
                    <a:lnTo>
                      <a:pt x="8539" y="382"/>
                    </a:lnTo>
                    <a:lnTo>
                      <a:pt x="8681" y="498"/>
                    </a:lnTo>
                    <a:lnTo>
                      <a:pt x="8811" y="629"/>
                    </a:lnTo>
                    <a:lnTo>
                      <a:pt x="8929" y="772"/>
                    </a:lnTo>
                    <a:lnTo>
                      <a:pt x="9033" y="924"/>
                    </a:lnTo>
                    <a:lnTo>
                      <a:pt x="9120" y="1089"/>
                    </a:lnTo>
                    <a:lnTo>
                      <a:pt x="9194" y="1260"/>
                    </a:lnTo>
                    <a:lnTo>
                      <a:pt x="9250" y="1440"/>
                    </a:lnTo>
                    <a:lnTo>
                      <a:pt x="9289" y="1627"/>
                    </a:lnTo>
                    <a:lnTo>
                      <a:pt x="9308" y="1821"/>
                    </a:lnTo>
                    <a:lnTo>
                      <a:pt x="9310" y="1919"/>
                    </a:lnTo>
                    <a:lnTo>
                      <a:pt x="9310" y="8471"/>
                    </a:lnTo>
                    <a:lnTo>
                      <a:pt x="9308" y="8521"/>
                    </a:lnTo>
                    <a:lnTo>
                      <a:pt x="9289" y="8615"/>
                    </a:lnTo>
                    <a:lnTo>
                      <a:pt x="9253" y="8700"/>
                    </a:lnTo>
                    <a:lnTo>
                      <a:pt x="9201" y="8777"/>
                    </a:lnTo>
                    <a:lnTo>
                      <a:pt x="9136" y="8842"/>
                    </a:lnTo>
                    <a:lnTo>
                      <a:pt x="9058" y="8894"/>
                    </a:lnTo>
                    <a:lnTo>
                      <a:pt x="8974" y="8930"/>
                    </a:lnTo>
                    <a:lnTo>
                      <a:pt x="8880" y="8949"/>
                    </a:lnTo>
                    <a:lnTo>
                      <a:pt x="8830" y="8952"/>
                    </a:lnTo>
                    <a:lnTo>
                      <a:pt x="8781" y="8949"/>
                    </a:lnTo>
                    <a:lnTo>
                      <a:pt x="8687" y="8930"/>
                    </a:lnTo>
                    <a:lnTo>
                      <a:pt x="8601" y="8894"/>
                    </a:lnTo>
                    <a:lnTo>
                      <a:pt x="8524" y="8842"/>
                    </a:lnTo>
                    <a:lnTo>
                      <a:pt x="8460" y="8777"/>
                    </a:lnTo>
                    <a:lnTo>
                      <a:pt x="8408" y="8700"/>
                    </a:lnTo>
                    <a:lnTo>
                      <a:pt x="8370" y="8615"/>
                    </a:lnTo>
                    <a:lnTo>
                      <a:pt x="8352" y="8521"/>
                    </a:lnTo>
                    <a:lnTo>
                      <a:pt x="8350" y="8471"/>
                    </a:lnTo>
                    <a:lnTo>
                      <a:pt x="8350" y="1919"/>
                    </a:lnTo>
                    <a:lnTo>
                      <a:pt x="8349" y="1870"/>
                    </a:lnTo>
                    <a:lnTo>
                      <a:pt x="8340" y="1774"/>
                    </a:lnTo>
                    <a:lnTo>
                      <a:pt x="8320" y="1680"/>
                    </a:lnTo>
                    <a:lnTo>
                      <a:pt x="8293" y="1590"/>
                    </a:lnTo>
                    <a:lnTo>
                      <a:pt x="8255" y="1503"/>
                    </a:lnTo>
                    <a:lnTo>
                      <a:pt x="8211" y="1423"/>
                    </a:lnTo>
                    <a:lnTo>
                      <a:pt x="8160" y="1346"/>
                    </a:lnTo>
                    <a:lnTo>
                      <a:pt x="8101" y="1274"/>
                    </a:lnTo>
                    <a:lnTo>
                      <a:pt x="8035" y="1209"/>
                    </a:lnTo>
                    <a:lnTo>
                      <a:pt x="7964" y="1150"/>
                    </a:lnTo>
                    <a:lnTo>
                      <a:pt x="7888" y="1099"/>
                    </a:lnTo>
                    <a:lnTo>
                      <a:pt x="7806" y="1054"/>
                    </a:lnTo>
                    <a:lnTo>
                      <a:pt x="7720" y="1018"/>
                    </a:lnTo>
                    <a:lnTo>
                      <a:pt x="7630" y="989"/>
                    </a:lnTo>
                    <a:lnTo>
                      <a:pt x="7537" y="970"/>
                    </a:lnTo>
                    <a:lnTo>
                      <a:pt x="7440" y="960"/>
                    </a:lnTo>
                    <a:lnTo>
                      <a:pt x="7390" y="960"/>
                    </a:lnTo>
                    <a:lnTo>
                      <a:pt x="1919" y="960"/>
                    </a:lnTo>
                    <a:lnTo>
                      <a:pt x="1870" y="960"/>
                    </a:lnTo>
                    <a:lnTo>
                      <a:pt x="1774" y="970"/>
                    </a:lnTo>
                    <a:lnTo>
                      <a:pt x="1680" y="989"/>
                    </a:lnTo>
                    <a:lnTo>
                      <a:pt x="1589" y="1018"/>
                    </a:lnTo>
                    <a:lnTo>
                      <a:pt x="1503" y="1054"/>
                    </a:lnTo>
                    <a:lnTo>
                      <a:pt x="1422" y="1099"/>
                    </a:lnTo>
                    <a:lnTo>
                      <a:pt x="1346" y="1150"/>
                    </a:lnTo>
                    <a:lnTo>
                      <a:pt x="1274" y="1209"/>
                    </a:lnTo>
                    <a:lnTo>
                      <a:pt x="1209" y="1274"/>
                    </a:lnTo>
                    <a:lnTo>
                      <a:pt x="1150" y="1346"/>
                    </a:lnTo>
                    <a:lnTo>
                      <a:pt x="1098" y="1423"/>
                    </a:lnTo>
                    <a:lnTo>
                      <a:pt x="1054" y="1503"/>
                    </a:lnTo>
                    <a:lnTo>
                      <a:pt x="1018" y="1590"/>
                    </a:lnTo>
                    <a:lnTo>
                      <a:pt x="989" y="1680"/>
                    </a:lnTo>
                    <a:lnTo>
                      <a:pt x="970" y="1774"/>
                    </a:lnTo>
                    <a:lnTo>
                      <a:pt x="960" y="1870"/>
                    </a:lnTo>
                    <a:lnTo>
                      <a:pt x="960" y="1919"/>
                    </a:lnTo>
                    <a:lnTo>
                      <a:pt x="960" y="10855"/>
                    </a:lnTo>
                    <a:lnTo>
                      <a:pt x="962" y="10904"/>
                    </a:lnTo>
                    <a:lnTo>
                      <a:pt x="978" y="10995"/>
                    </a:lnTo>
                    <a:lnTo>
                      <a:pt x="1011" y="11078"/>
                    </a:lnTo>
                    <a:lnTo>
                      <a:pt x="1061" y="11152"/>
                    </a:lnTo>
                    <a:lnTo>
                      <a:pt x="1091" y="11185"/>
                    </a:lnTo>
                    <a:lnTo>
                      <a:pt x="1129" y="11218"/>
                    </a:lnTo>
                    <a:lnTo>
                      <a:pt x="1212" y="11271"/>
                    </a:lnTo>
                    <a:lnTo>
                      <a:pt x="1306" y="11307"/>
                    </a:lnTo>
                    <a:lnTo>
                      <a:pt x="1405" y="11326"/>
                    </a:lnTo>
                    <a:lnTo>
                      <a:pt x="1456" y="11327"/>
                    </a:lnTo>
                    <a:lnTo>
                      <a:pt x="1504" y="11325"/>
                    </a:lnTo>
                    <a:lnTo>
                      <a:pt x="1595" y="11307"/>
                    </a:lnTo>
                    <a:lnTo>
                      <a:pt x="1677" y="11273"/>
                    </a:lnTo>
                    <a:lnTo>
                      <a:pt x="1751" y="11222"/>
                    </a:lnTo>
                    <a:lnTo>
                      <a:pt x="1784" y="11191"/>
                    </a:lnTo>
                    <a:lnTo>
                      <a:pt x="4310" y="8592"/>
                    </a:lnTo>
                    <a:lnTo>
                      <a:pt x="4346" y="8559"/>
                    </a:lnTo>
                    <a:lnTo>
                      <a:pt x="4426" y="8505"/>
                    </a:lnTo>
                    <a:lnTo>
                      <a:pt x="4513" y="8468"/>
                    </a:lnTo>
                    <a:lnTo>
                      <a:pt x="4607" y="8449"/>
                    </a:lnTo>
                    <a:lnTo>
                      <a:pt x="4655" y="8448"/>
                    </a:lnTo>
                    <a:lnTo>
                      <a:pt x="4703" y="8449"/>
                    </a:lnTo>
                    <a:lnTo>
                      <a:pt x="4797" y="8468"/>
                    </a:lnTo>
                    <a:lnTo>
                      <a:pt x="4885" y="8505"/>
                    </a:lnTo>
                    <a:lnTo>
                      <a:pt x="4964" y="8559"/>
                    </a:lnTo>
                    <a:lnTo>
                      <a:pt x="4999" y="8592"/>
                    </a:lnTo>
                    <a:lnTo>
                      <a:pt x="7527" y="11191"/>
                    </a:lnTo>
                    <a:lnTo>
                      <a:pt x="7560" y="11222"/>
                    </a:lnTo>
                    <a:lnTo>
                      <a:pt x="7633" y="11273"/>
                    </a:lnTo>
                    <a:lnTo>
                      <a:pt x="7714" y="11307"/>
                    </a:lnTo>
                    <a:lnTo>
                      <a:pt x="7803" y="11325"/>
                    </a:lnTo>
                    <a:lnTo>
                      <a:pt x="7852" y="11327"/>
                    </a:lnTo>
                    <a:lnTo>
                      <a:pt x="7902" y="11326"/>
                    </a:lnTo>
                    <a:lnTo>
                      <a:pt x="8002" y="11306"/>
                    </a:lnTo>
                    <a:lnTo>
                      <a:pt x="8095" y="11270"/>
                    </a:lnTo>
                    <a:lnTo>
                      <a:pt x="8179" y="11215"/>
                    </a:lnTo>
                    <a:lnTo>
                      <a:pt x="8215" y="11182"/>
                    </a:lnTo>
                    <a:lnTo>
                      <a:pt x="8248" y="11148"/>
                    </a:lnTo>
                    <a:lnTo>
                      <a:pt x="8298" y="11073"/>
                    </a:lnTo>
                    <a:lnTo>
                      <a:pt x="8331" y="10989"/>
                    </a:lnTo>
                    <a:lnTo>
                      <a:pt x="8349" y="10897"/>
                    </a:lnTo>
                    <a:lnTo>
                      <a:pt x="8350" y="10847"/>
                    </a:lnTo>
                    <a:lnTo>
                      <a:pt x="8352" y="10798"/>
                    </a:lnTo>
                    <a:lnTo>
                      <a:pt x="8370" y="10704"/>
                    </a:lnTo>
                    <a:lnTo>
                      <a:pt x="8408" y="10618"/>
                    </a:lnTo>
                    <a:lnTo>
                      <a:pt x="8460" y="10541"/>
                    </a:lnTo>
                    <a:lnTo>
                      <a:pt x="8524" y="10477"/>
                    </a:lnTo>
                    <a:lnTo>
                      <a:pt x="8601" y="10425"/>
                    </a:lnTo>
                    <a:lnTo>
                      <a:pt x="8687" y="10387"/>
                    </a:lnTo>
                    <a:lnTo>
                      <a:pt x="8781" y="10369"/>
                    </a:lnTo>
                    <a:lnTo>
                      <a:pt x="8830" y="10367"/>
                    </a:lnTo>
                    <a:lnTo>
                      <a:pt x="8880" y="10369"/>
                    </a:lnTo>
                    <a:lnTo>
                      <a:pt x="8974" y="10387"/>
                    </a:lnTo>
                    <a:lnTo>
                      <a:pt x="9058" y="10425"/>
                    </a:lnTo>
                    <a:lnTo>
                      <a:pt x="9136" y="10477"/>
                    </a:lnTo>
                    <a:lnTo>
                      <a:pt x="9201" y="10541"/>
                    </a:lnTo>
                    <a:lnTo>
                      <a:pt x="9253" y="10618"/>
                    </a:lnTo>
                    <a:lnTo>
                      <a:pt x="9289" y="10704"/>
                    </a:lnTo>
                    <a:lnTo>
                      <a:pt x="9308" y="10798"/>
                    </a:lnTo>
                    <a:lnTo>
                      <a:pt x="9310" y="10847"/>
                    </a:lnTo>
                    <a:lnTo>
                      <a:pt x="9309" y="10920"/>
                    </a:lnTo>
                    <a:lnTo>
                      <a:pt x="9295" y="11063"/>
                    </a:lnTo>
                    <a:lnTo>
                      <a:pt x="9267" y="11202"/>
                    </a:lnTo>
                    <a:lnTo>
                      <a:pt x="9227" y="11336"/>
                    </a:lnTo>
                    <a:lnTo>
                      <a:pt x="9174" y="11466"/>
                    </a:lnTo>
                    <a:lnTo>
                      <a:pt x="9107" y="11588"/>
                    </a:lnTo>
                    <a:lnTo>
                      <a:pt x="9030" y="11705"/>
                    </a:lnTo>
                    <a:lnTo>
                      <a:pt x="8939" y="11814"/>
                    </a:lnTo>
                    <a:lnTo>
                      <a:pt x="8890" y="11865"/>
                    </a:lnTo>
                    <a:lnTo>
                      <a:pt x="8837" y="11915"/>
                    </a:lnTo>
                    <a:lnTo>
                      <a:pt x="8724" y="12006"/>
                    </a:lnTo>
                    <a:lnTo>
                      <a:pt x="8602" y="12085"/>
                    </a:lnTo>
                    <a:lnTo>
                      <a:pt x="8474" y="12151"/>
                    </a:lnTo>
                    <a:lnTo>
                      <a:pt x="8340" y="12206"/>
                    </a:lnTo>
                    <a:lnTo>
                      <a:pt x="8200" y="12246"/>
                    </a:lnTo>
                    <a:lnTo>
                      <a:pt x="8058" y="12273"/>
                    </a:lnTo>
                    <a:lnTo>
                      <a:pt x="7913" y="12286"/>
                    </a:lnTo>
                    <a:lnTo>
                      <a:pt x="7841" y="12286"/>
                    </a:lnTo>
                    <a:lnTo>
                      <a:pt x="7767" y="12285"/>
                    </a:lnTo>
                    <a:lnTo>
                      <a:pt x="7626" y="12269"/>
                    </a:lnTo>
                    <a:lnTo>
                      <a:pt x="7489" y="12242"/>
                    </a:lnTo>
                    <a:lnTo>
                      <a:pt x="7358" y="12200"/>
                    </a:lnTo>
                    <a:lnTo>
                      <a:pt x="7232" y="12147"/>
                    </a:lnTo>
                    <a:lnTo>
                      <a:pt x="7111" y="12079"/>
                    </a:lnTo>
                    <a:lnTo>
                      <a:pt x="6997" y="12001"/>
                    </a:lnTo>
                    <a:lnTo>
                      <a:pt x="6889" y="11911"/>
                    </a:lnTo>
                    <a:lnTo>
                      <a:pt x="6839" y="11859"/>
                    </a:lnTo>
                    <a:lnTo>
                      <a:pt x="4655" y="9615"/>
                    </a:lnTo>
                    <a:lnTo>
                      <a:pt x="2472" y="11859"/>
                    </a:lnTo>
                    <a:lnTo>
                      <a:pt x="2422" y="11909"/>
                    </a:lnTo>
                    <a:lnTo>
                      <a:pt x="2315" y="12000"/>
                    </a:lnTo>
                    <a:lnTo>
                      <a:pt x="2201" y="12079"/>
                    </a:lnTo>
                    <a:lnTo>
                      <a:pt x="2080" y="12145"/>
                    </a:lnTo>
                    <a:lnTo>
                      <a:pt x="1955" y="12199"/>
                    </a:lnTo>
                    <a:lnTo>
                      <a:pt x="1823" y="12240"/>
                    </a:lnTo>
                    <a:lnTo>
                      <a:pt x="1686" y="12269"/>
                    </a:lnTo>
                    <a:lnTo>
                      <a:pt x="1545" y="12285"/>
                    </a:lnTo>
                    <a:lnTo>
                      <a:pt x="1473" y="12286"/>
                    </a:lnTo>
                    <a:lnTo>
                      <a:pt x="1460" y="12286"/>
                    </a:lnTo>
                    <a:lnTo>
                      <a:pt x="1447" y="12286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이등변 삼각형 17">
                <a:extLst>
                  <a:ext uri="{FF2B5EF4-FFF2-40B4-BE49-F238E27FC236}">
                    <a16:creationId xmlns:a16="http://schemas.microsoft.com/office/drawing/2014/main" id="{D66A997A-242C-42B8-B38F-3F359D9742DE}"/>
                  </a:ext>
                </a:extLst>
              </p:cNvPr>
              <p:cNvSpPr/>
              <p:nvPr/>
            </p:nvSpPr>
            <p:spPr>
              <a:xfrm rot="5400000">
                <a:off x="1985942" y="6422448"/>
                <a:ext cx="116650" cy="100560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같음 기호 18">
                <a:extLst>
                  <a:ext uri="{FF2B5EF4-FFF2-40B4-BE49-F238E27FC236}">
                    <a16:creationId xmlns:a16="http://schemas.microsoft.com/office/drawing/2014/main" id="{3FBFFB9E-2844-41A0-A12C-8BABF11F2CF9}"/>
                  </a:ext>
                </a:extLst>
              </p:cNvPr>
              <p:cNvSpPr/>
              <p:nvPr/>
            </p:nvSpPr>
            <p:spPr>
              <a:xfrm rot="5400000">
                <a:off x="1794719" y="6426142"/>
                <a:ext cx="152964" cy="100560"/>
              </a:xfrm>
              <a:prstGeom prst="mathEqual">
                <a:avLst>
                  <a:gd name="adj1" fmla="val 11681"/>
                  <a:gd name="adj2" fmla="val 1176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Freeform 26">
                <a:extLst>
                  <a:ext uri="{FF2B5EF4-FFF2-40B4-BE49-F238E27FC236}">
                    <a16:creationId xmlns:a16="http://schemas.microsoft.com/office/drawing/2014/main" id="{308091D0-FDC1-4C3F-9DC6-53899A84C3B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5400000">
                <a:off x="10791381" y="6434312"/>
                <a:ext cx="108863" cy="85081"/>
              </a:xfrm>
              <a:custGeom>
                <a:avLst/>
                <a:gdLst>
                  <a:gd name="T0" fmla="*/ 2528 w 5492"/>
                  <a:gd name="T1" fmla="*/ 3685 h 4293"/>
                  <a:gd name="T2" fmla="*/ 2403 w 5492"/>
                  <a:gd name="T3" fmla="*/ 3950 h 4293"/>
                  <a:gd name="T4" fmla="*/ 2527 w 5492"/>
                  <a:gd name="T5" fmla="*/ 4215 h 4293"/>
                  <a:gd name="T6" fmla="*/ 2783 w 5492"/>
                  <a:gd name="T7" fmla="*/ 4293 h 4293"/>
                  <a:gd name="T8" fmla="*/ 3051 w 5492"/>
                  <a:gd name="T9" fmla="*/ 4114 h 4293"/>
                  <a:gd name="T10" fmla="*/ 3077 w 5492"/>
                  <a:gd name="T11" fmla="*/ 3848 h 4293"/>
                  <a:gd name="T12" fmla="*/ 2849 w 5492"/>
                  <a:gd name="T13" fmla="*/ 3622 h 4293"/>
                  <a:gd name="T14" fmla="*/ 5194 w 5492"/>
                  <a:gd name="T15" fmla="*/ 852 h 4293"/>
                  <a:gd name="T16" fmla="*/ 4431 w 5492"/>
                  <a:gd name="T17" fmla="*/ 373 h 4293"/>
                  <a:gd name="T18" fmla="*/ 3574 w 5492"/>
                  <a:gd name="T19" fmla="*/ 85 h 4293"/>
                  <a:gd name="T20" fmla="*/ 2746 w 5492"/>
                  <a:gd name="T21" fmla="*/ 0 h 4293"/>
                  <a:gd name="T22" fmla="*/ 1919 w 5492"/>
                  <a:gd name="T23" fmla="*/ 85 h 4293"/>
                  <a:gd name="T24" fmla="*/ 1060 w 5492"/>
                  <a:gd name="T25" fmla="*/ 373 h 4293"/>
                  <a:gd name="T26" fmla="*/ 299 w 5492"/>
                  <a:gd name="T27" fmla="*/ 852 h 4293"/>
                  <a:gd name="T28" fmla="*/ 12 w 5492"/>
                  <a:gd name="T29" fmla="*/ 1157 h 4293"/>
                  <a:gd name="T30" fmla="*/ 71 w 5492"/>
                  <a:gd name="T31" fmla="*/ 1432 h 4293"/>
                  <a:gd name="T32" fmla="*/ 288 w 5492"/>
                  <a:gd name="T33" fmla="*/ 1543 h 4293"/>
                  <a:gd name="T34" fmla="*/ 522 w 5492"/>
                  <a:gd name="T35" fmla="*/ 1477 h 4293"/>
                  <a:gd name="T36" fmla="*/ 958 w 5492"/>
                  <a:gd name="T37" fmla="*/ 1134 h 4293"/>
                  <a:gd name="T38" fmla="*/ 1625 w 5492"/>
                  <a:gd name="T39" fmla="*/ 813 h 4293"/>
                  <a:gd name="T40" fmla="*/ 2746 w 5492"/>
                  <a:gd name="T41" fmla="*/ 633 h 4293"/>
                  <a:gd name="T42" fmla="*/ 3868 w 5492"/>
                  <a:gd name="T43" fmla="*/ 813 h 4293"/>
                  <a:gd name="T44" fmla="*/ 4534 w 5492"/>
                  <a:gd name="T45" fmla="*/ 1134 h 4293"/>
                  <a:gd name="T46" fmla="*/ 4969 w 5492"/>
                  <a:gd name="T47" fmla="*/ 1477 h 4293"/>
                  <a:gd name="T48" fmla="*/ 5263 w 5492"/>
                  <a:gd name="T49" fmla="*/ 1532 h 4293"/>
                  <a:gd name="T50" fmla="*/ 5456 w 5492"/>
                  <a:gd name="T51" fmla="*/ 1383 h 4293"/>
                  <a:gd name="T52" fmla="*/ 5456 w 5492"/>
                  <a:gd name="T53" fmla="*/ 1102 h 4293"/>
                  <a:gd name="T54" fmla="*/ 2332 w 5492"/>
                  <a:gd name="T55" fmla="*/ 1230 h 4293"/>
                  <a:gd name="T56" fmla="*/ 1094 w 5492"/>
                  <a:gd name="T57" fmla="*/ 1739 h 4293"/>
                  <a:gd name="T58" fmla="*/ 698 w 5492"/>
                  <a:gd name="T59" fmla="*/ 2148 h 4293"/>
                  <a:gd name="T60" fmla="*/ 759 w 5492"/>
                  <a:gd name="T61" fmla="*/ 2452 h 4293"/>
                  <a:gd name="T62" fmla="*/ 987 w 5492"/>
                  <a:gd name="T63" fmla="*/ 2574 h 4293"/>
                  <a:gd name="T64" fmla="*/ 1230 w 5492"/>
                  <a:gd name="T65" fmla="*/ 2501 h 4293"/>
                  <a:gd name="T66" fmla="*/ 1844 w 5492"/>
                  <a:gd name="T67" fmla="*/ 2056 h 4293"/>
                  <a:gd name="T68" fmla="*/ 2743 w 5492"/>
                  <a:gd name="T69" fmla="*/ 1844 h 4293"/>
                  <a:gd name="T70" fmla="*/ 3643 w 5492"/>
                  <a:gd name="T71" fmla="*/ 2056 h 4293"/>
                  <a:gd name="T72" fmla="*/ 4255 w 5492"/>
                  <a:gd name="T73" fmla="*/ 2501 h 4293"/>
                  <a:gd name="T74" fmla="*/ 4562 w 5492"/>
                  <a:gd name="T75" fmla="*/ 2561 h 4293"/>
                  <a:gd name="T76" fmla="*/ 4763 w 5492"/>
                  <a:gd name="T77" fmla="*/ 2397 h 4293"/>
                  <a:gd name="T78" fmla="*/ 4763 w 5492"/>
                  <a:gd name="T79" fmla="*/ 2088 h 4293"/>
                  <a:gd name="T80" fmla="*/ 4167 w 5492"/>
                  <a:gd name="T81" fmla="*/ 1589 h 4293"/>
                  <a:gd name="T82" fmla="*/ 2881 w 5492"/>
                  <a:gd name="T83" fmla="*/ 1203 h 4293"/>
                  <a:gd name="T84" fmla="*/ 2362 w 5492"/>
                  <a:gd name="T85" fmla="*/ 2451 h 4293"/>
                  <a:gd name="T86" fmla="*/ 1694 w 5492"/>
                  <a:gd name="T87" fmla="*/ 2819 h 4293"/>
                  <a:gd name="T88" fmla="*/ 1546 w 5492"/>
                  <a:gd name="T89" fmla="*/ 3074 h 4293"/>
                  <a:gd name="T90" fmla="*/ 1637 w 5492"/>
                  <a:gd name="T91" fmla="*/ 3334 h 4293"/>
                  <a:gd name="T92" fmla="*/ 1860 w 5492"/>
                  <a:gd name="T93" fmla="*/ 3429 h 4293"/>
                  <a:gd name="T94" fmla="*/ 2082 w 5492"/>
                  <a:gd name="T95" fmla="*/ 3334 h 4293"/>
                  <a:gd name="T96" fmla="*/ 2429 w 5492"/>
                  <a:gd name="T97" fmla="*/ 3100 h 4293"/>
                  <a:gd name="T98" fmla="*/ 2793 w 5492"/>
                  <a:gd name="T99" fmla="*/ 3040 h 4293"/>
                  <a:gd name="T100" fmla="*/ 3228 w 5492"/>
                  <a:gd name="T101" fmla="*/ 3184 h 4293"/>
                  <a:gd name="T102" fmla="*/ 3487 w 5492"/>
                  <a:gd name="T103" fmla="*/ 3393 h 4293"/>
                  <a:gd name="T104" fmla="*/ 3780 w 5492"/>
                  <a:gd name="T105" fmla="*/ 3393 h 4293"/>
                  <a:gd name="T106" fmla="*/ 3934 w 5492"/>
                  <a:gd name="T107" fmla="*/ 3197 h 4293"/>
                  <a:gd name="T108" fmla="*/ 3878 w 5492"/>
                  <a:gd name="T109" fmla="*/ 2900 h 4293"/>
                  <a:gd name="T110" fmla="*/ 3417 w 5492"/>
                  <a:gd name="T111" fmla="*/ 2556 h 4293"/>
                  <a:gd name="T112" fmla="*/ 2746 w 5492"/>
                  <a:gd name="T113" fmla="*/ 2403 h 4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492" h="4293">
                    <a:moveTo>
                      <a:pt x="2747" y="3607"/>
                    </a:moveTo>
                    <a:lnTo>
                      <a:pt x="2711" y="3609"/>
                    </a:lnTo>
                    <a:lnTo>
                      <a:pt x="2645" y="3622"/>
                    </a:lnTo>
                    <a:lnTo>
                      <a:pt x="2583" y="3649"/>
                    </a:lnTo>
                    <a:lnTo>
                      <a:pt x="2528" y="3685"/>
                    </a:lnTo>
                    <a:lnTo>
                      <a:pt x="2481" y="3733"/>
                    </a:lnTo>
                    <a:lnTo>
                      <a:pt x="2443" y="3787"/>
                    </a:lnTo>
                    <a:lnTo>
                      <a:pt x="2417" y="3848"/>
                    </a:lnTo>
                    <a:lnTo>
                      <a:pt x="2403" y="3916"/>
                    </a:lnTo>
                    <a:lnTo>
                      <a:pt x="2403" y="3950"/>
                    </a:lnTo>
                    <a:lnTo>
                      <a:pt x="2403" y="3986"/>
                    </a:lnTo>
                    <a:lnTo>
                      <a:pt x="2417" y="4052"/>
                    </a:lnTo>
                    <a:lnTo>
                      <a:pt x="2443" y="4114"/>
                    </a:lnTo>
                    <a:lnTo>
                      <a:pt x="2481" y="4169"/>
                    </a:lnTo>
                    <a:lnTo>
                      <a:pt x="2527" y="4215"/>
                    </a:lnTo>
                    <a:lnTo>
                      <a:pt x="2583" y="4253"/>
                    </a:lnTo>
                    <a:lnTo>
                      <a:pt x="2645" y="4279"/>
                    </a:lnTo>
                    <a:lnTo>
                      <a:pt x="2711" y="4293"/>
                    </a:lnTo>
                    <a:lnTo>
                      <a:pt x="2747" y="4293"/>
                    </a:lnTo>
                    <a:lnTo>
                      <a:pt x="2783" y="4293"/>
                    </a:lnTo>
                    <a:lnTo>
                      <a:pt x="2849" y="4279"/>
                    </a:lnTo>
                    <a:lnTo>
                      <a:pt x="2911" y="4253"/>
                    </a:lnTo>
                    <a:lnTo>
                      <a:pt x="2966" y="4215"/>
                    </a:lnTo>
                    <a:lnTo>
                      <a:pt x="3013" y="4169"/>
                    </a:lnTo>
                    <a:lnTo>
                      <a:pt x="3051" y="4114"/>
                    </a:lnTo>
                    <a:lnTo>
                      <a:pt x="3077" y="4052"/>
                    </a:lnTo>
                    <a:lnTo>
                      <a:pt x="3090" y="3986"/>
                    </a:lnTo>
                    <a:lnTo>
                      <a:pt x="3091" y="3950"/>
                    </a:lnTo>
                    <a:lnTo>
                      <a:pt x="3090" y="3916"/>
                    </a:lnTo>
                    <a:lnTo>
                      <a:pt x="3077" y="3848"/>
                    </a:lnTo>
                    <a:lnTo>
                      <a:pt x="3051" y="3787"/>
                    </a:lnTo>
                    <a:lnTo>
                      <a:pt x="3013" y="3733"/>
                    </a:lnTo>
                    <a:lnTo>
                      <a:pt x="2966" y="3685"/>
                    </a:lnTo>
                    <a:lnTo>
                      <a:pt x="2911" y="3648"/>
                    </a:lnTo>
                    <a:lnTo>
                      <a:pt x="2849" y="3622"/>
                    </a:lnTo>
                    <a:lnTo>
                      <a:pt x="2783" y="3609"/>
                    </a:lnTo>
                    <a:lnTo>
                      <a:pt x="2747" y="3607"/>
                    </a:lnTo>
                    <a:close/>
                    <a:moveTo>
                      <a:pt x="5399" y="1030"/>
                    </a:moveTo>
                    <a:lnTo>
                      <a:pt x="5332" y="968"/>
                    </a:lnTo>
                    <a:lnTo>
                      <a:pt x="5194" y="852"/>
                    </a:lnTo>
                    <a:lnTo>
                      <a:pt x="5050" y="741"/>
                    </a:lnTo>
                    <a:lnTo>
                      <a:pt x="4902" y="638"/>
                    </a:lnTo>
                    <a:lnTo>
                      <a:pt x="4749" y="542"/>
                    </a:lnTo>
                    <a:lnTo>
                      <a:pt x="4592" y="454"/>
                    </a:lnTo>
                    <a:lnTo>
                      <a:pt x="4431" y="373"/>
                    </a:lnTo>
                    <a:lnTo>
                      <a:pt x="4266" y="300"/>
                    </a:lnTo>
                    <a:lnTo>
                      <a:pt x="4098" y="235"/>
                    </a:lnTo>
                    <a:lnTo>
                      <a:pt x="3927" y="178"/>
                    </a:lnTo>
                    <a:lnTo>
                      <a:pt x="3751" y="127"/>
                    </a:lnTo>
                    <a:lnTo>
                      <a:pt x="3574" y="85"/>
                    </a:lnTo>
                    <a:lnTo>
                      <a:pt x="3394" y="52"/>
                    </a:lnTo>
                    <a:lnTo>
                      <a:pt x="3211" y="26"/>
                    </a:lnTo>
                    <a:lnTo>
                      <a:pt x="3026" y="10"/>
                    </a:lnTo>
                    <a:lnTo>
                      <a:pt x="2839" y="2"/>
                    </a:lnTo>
                    <a:lnTo>
                      <a:pt x="2746" y="0"/>
                    </a:lnTo>
                    <a:lnTo>
                      <a:pt x="2652" y="2"/>
                    </a:lnTo>
                    <a:lnTo>
                      <a:pt x="2466" y="10"/>
                    </a:lnTo>
                    <a:lnTo>
                      <a:pt x="2282" y="26"/>
                    </a:lnTo>
                    <a:lnTo>
                      <a:pt x="2099" y="52"/>
                    </a:lnTo>
                    <a:lnTo>
                      <a:pt x="1919" y="85"/>
                    </a:lnTo>
                    <a:lnTo>
                      <a:pt x="1740" y="127"/>
                    </a:lnTo>
                    <a:lnTo>
                      <a:pt x="1566" y="178"/>
                    </a:lnTo>
                    <a:lnTo>
                      <a:pt x="1395" y="235"/>
                    </a:lnTo>
                    <a:lnTo>
                      <a:pt x="1226" y="300"/>
                    </a:lnTo>
                    <a:lnTo>
                      <a:pt x="1060" y="373"/>
                    </a:lnTo>
                    <a:lnTo>
                      <a:pt x="899" y="454"/>
                    </a:lnTo>
                    <a:lnTo>
                      <a:pt x="742" y="542"/>
                    </a:lnTo>
                    <a:lnTo>
                      <a:pt x="590" y="638"/>
                    </a:lnTo>
                    <a:lnTo>
                      <a:pt x="441" y="741"/>
                    </a:lnTo>
                    <a:lnTo>
                      <a:pt x="299" y="852"/>
                    </a:lnTo>
                    <a:lnTo>
                      <a:pt x="160" y="970"/>
                    </a:lnTo>
                    <a:lnTo>
                      <a:pt x="93" y="1030"/>
                    </a:lnTo>
                    <a:lnTo>
                      <a:pt x="71" y="1053"/>
                    </a:lnTo>
                    <a:lnTo>
                      <a:pt x="35" y="1104"/>
                    </a:lnTo>
                    <a:lnTo>
                      <a:pt x="12" y="1157"/>
                    </a:lnTo>
                    <a:lnTo>
                      <a:pt x="0" y="1215"/>
                    </a:lnTo>
                    <a:lnTo>
                      <a:pt x="0" y="1272"/>
                    </a:lnTo>
                    <a:lnTo>
                      <a:pt x="12" y="1328"/>
                    </a:lnTo>
                    <a:lnTo>
                      <a:pt x="35" y="1383"/>
                    </a:lnTo>
                    <a:lnTo>
                      <a:pt x="71" y="1432"/>
                    </a:lnTo>
                    <a:lnTo>
                      <a:pt x="93" y="1455"/>
                    </a:lnTo>
                    <a:lnTo>
                      <a:pt x="117" y="1477"/>
                    </a:lnTo>
                    <a:lnTo>
                      <a:pt x="170" y="1510"/>
                    </a:lnTo>
                    <a:lnTo>
                      <a:pt x="228" y="1532"/>
                    </a:lnTo>
                    <a:lnTo>
                      <a:pt x="288" y="1543"/>
                    </a:lnTo>
                    <a:lnTo>
                      <a:pt x="319" y="1543"/>
                    </a:lnTo>
                    <a:lnTo>
                      <a:pt x="350" y="1543"/>
                    </a:lnTo>
                    <a:lnTo>
                      <a:pt x="411" y="1532"/>
                    </a:lnTo>
                    <a:lnTo>
                      <a:pt x="469" y="1510"/>
                    </a:lnTo>
                    <a:lnTo>
                      <a:pt x="522" y="1477"/>
                    </a:lnTo>
                    <a:lnTo>
                      <a:pt x="546" y="1455"/>
                    </a:lnTo>
                    <a:lnTo>
                      <a:pt x="601" y="1405"/>
                    </a:lnTo>
                    <a:lnTo>
                      <a:pt x="716" y="1308"/>
                    </a:lnTo>
                    <a:lnTo>
                      <a:pt x="834" y="1218"/>
                    </a:lnTo>
                    <a:lnTo>
                      <a:pt x="958" y="1134"/>
                    </a:lnTo>
                    <a:lnTo>
                      <a:pt x="1085" y="1056"/>
                    </a:lnTo>
                    <a:lnTo>
                      <a:pt x="1215" y="986"/>
                    </a:lnTo>
                    <a:lnTo>
                      <a:pt x="1349" y="922"/>
                    </a:lnTo>
                    <a:lnTo>
                      <a:pt x="1485" y="865"/>
                    </a:lnTo>
                    <a:lnTo>
                      <a:pt x="1625" y="813"/>
                    </a:lnTo>
                    <a:lnTo>
                      <a:pt x="1768" y="768"/>
                    </a:lnTo>
                    <a:lnTo>
                      <a:pt x="1985" y="712"/>
                    </a:lnTo>
                    <a:lnTo>
                      <a:pt x="2285" y="662"/>
                    </a:lnTo>
                    <a:lnTo>
                      <a:pt x="2590" y="636"/>
                    </a:lnTo>
                    <a:lnTo>
                      <a:pt x="2746" y="633"/>
                    </a:lnTo>
                    <a:lnTo>
                      <a:pt x="2901" y="636"/>
                    </a:lnTo>
                    <a:lnTo>
                      <a:pt x="3208" y="662"/>
                    </a:lnTo>
                    <a:lnTo>
                      <a:pt x="3506" y="712"/>
                    </a:lnTo>
                    <a:lnTo>
                      <a:pt x="3725" y="768"/>
                    </a:lnTo>
                    <a:lnTo>
                      <a:pt x="3868" y="813"/>
                    </a:lnTo>
                    <a:lnTo>
                      <a:pt x="4007" y="865"/>
                    </a:lnTo>
                    <a:lnTo>
                      <a:pt x="4144" y="922"/>
                    </a:lnTo>
                    <a:lnTo>
                      <a:pt x="4277" y="986"/>
                    </a:lnTo>
                    <a:lnTo>
                      <a:pt x="4408" y="1056"/>
                    </a:lnTo>
                    <a:lnTo>
                      <a:pt x="4534" y="1134"/>
                    </a:lnTo>
                    <a:lnTo>
                      <a:pt x="4657" y="1218"/>
                    </a:lnTo>
                    <a:lnTo>
                      <a:pt x="4776" y="1307"/>
                    </a:lnTo>
                    <a:lnTo>
                      <a:pt x="4890" y="1403"/>
                    </a:lnTo>
                    <a:lnTo>
                      <a:pt x="4946" y="1455"/>
                    </a:lnTo>
                    <a:lnTo>
                      <a:pt x="4969" y="1477"/>
                    </a:lnTo>
                    <a:lnTo>
                      <a:pt x="5023" y="1509"/>
                    </a:lnTo>
                    <a:lnTo>
                      <a:pt x="5082" y="1532"/>
                    </a:lnTo>
                    <a:lnTo>
                      <a:pt x="5142" y="1542"/>
                    </a:lnTo>
                    <a:lnTo>
                      <a:pt x="5203" y="1542"/>
                    </a:lnTo>
                    <a:lnTo>
                      <a:pt x="5263" y="1532"/>
                    </a:lnTo>
                    <a:lnTo>
                      <a:pt x="5322" y="1509"/>
                    </a:lnTo>
                    <a:lnTo>
                      <a:pt x="5375" y="1477"/>
                    </a:lnTo>
                    <a:lnTo>
                      <a:pt x="5399" y="1455"/>
                    </a:lnTo>
                    <a:lnTo>
                      <a:pt x="5422" y="1432"/>
                    </a:lnTo>
                    <a:lnTo>
                      <a:pt x="5456" y="1383"/>
                    </a:lnTo>
                    <a:lnTo>
                      <a:pt x="5481" y="1328"/>
                    </a:lnTo>
                    <a:lnTo>
                      <a:pt x="5492" y="1272"/>
                    </a:lnTo>
                    <a:lnTo>
                      <a:pt x="5492" y="1215"/>
                    </a:lnTo>
                    <a:lnTo>
                      <a:pt x="5481" y="1157"/>
                    </a:lnTo>
                    <a:lnTo>
                      <a:pt x="5456" y="1102"/>
                    </a:lnTo>
                    <a:lnTo>
                      <a:pt x="5422" y="1053"/>
                    </a:lnTo>
                    <a:lnTo>
                      <a:pt x="5399" y="1030"/>
                    </a:lnTo>
                    <a:close/>
                    <a:moveTo>
                      <a:pt x="2743" y="1202"/>
                    </a:moveTo>
                    <a:lnTo>
                      <a:pt x="2604" y="1203"/>
                    </a:lnTo>
                    <a:lnTo>
                      <a:pt x="2332" y="1230"/>
                    </a:lnTo>
                    <a:lnTo>
                      <a:pt x="2066" y="1282"/>
                    </a:lnTo>
                    <a:lnTo>
                      <a:pt x="1807" y="1360"/>
                    </a:lnTo>
                    <a:lnTo>
                      <a:pt x="1557" y="1462"/>
                    </a:lnTo>
                    <a:lnTo>
                      <a:pt x="1320" y="1589"/>
                    </a:lnTo>
                    <a:lnTo>
                      <a:pt x="1094" y="1739"/>
                    </a:lnTo>
                    <a:lnTo>
                      <a:pt x="882" y="1912"/>
                    </a:lnTo>
                    <a:lnTo>
                      <a:pt x="782" y="2008"/>
                    </a:lnTo>
                    <a:lnTo>
                      <a:pt x="759" y="2033"/>
                    </a:lnTo>
                    <a:lnTo>
                      <a:pt x="722" y="2088"/>
                    </a:lnTo>
                    <a:lnTo>
                      <a:pt x="698" y="2148"/>
                    </a:lnTo>
                    <a:lnTo>
                      <a:pt x="686" y="2211"/>
                    </a:lnTo>
                    <a:lnTo>
                      <a:pt x="686" y="2275"/>
                    </a:lnTo>
                    <a:lnTo>
                      <a:pt x="698" y="2337"/>
                    </a:lnTo>
                    <a:lnTo>
                      <a:pt x="722" y="2397"/>
                    </a:lnTo>
                    <a:lnTo>
                      <a:pt x="759" y="2452"/>
                    </a:lnTo>
                    <a:lnTo>
                      <a:pt x="782" y="2478"/>
                    </a:lnTo>
                    <a:lnTo>
                      <a:pt x="808" y="2501"/>
                    </a:lnTo>
                    <a:lnTo>
                      <a:pt x="863" y="2537"/>
                    </a:lnTo>
                    <a:lnTo>
                      <a:pt x="924" y="2561"/>
                    </a:lnTo>
                    <a:lnTo>
                      <a:pt x="987" y="2574"/>
                    </a:lnTo>
                    <a:lnTo>
                      <a:pt x="1019" y="2576"/>
                    </a:lnTo>
                    <a:lnTo>
                      <a:pt x="1052" y="2574"/>
                    </a:lnTo>
                    <a:lnTo>
                      <a:pt x="1115" y="2561"/>
                    </a:lnTo>
                    <a:lnTo>
                      <a:pt x="1176" y="2537"/>
                    </a:lnTo>
                    <a:lnTo>
                      <a:pt x="1230" y="2501"/>
                    </a:lnTo>
                    <a:lnTo>
                      <a:pt x="1256" y="2478"/>
                    </a:lnTo>
                    <a:lnTo>
                      <a:pt x="1331" y="2404"/>
                    </a:lnTo>
                    <a:lnTo>
                      <a:pt x="1493" y="2272"/>
                    </a:lnTo>
                    <a:lnTo>
                      <a:pt x="1664" y="2155"/>
                    </a:lnTo>
                    <a:lnTo>
                      <a:pt x="1844" y="2056"/>
                    </a:lnTo>
                    <a:lnTo>
                      <a:pt x="2033" y="1974"/>
                    </a:lnTo>
                    <a:lnTo>
                      <a:pt x="2229" y="1910"/>
                    </a:lnTo>
                    <a:lnTo>
                      <a:pt x="2432" y="1869"/>
                    </a:lnTo>
                    <a:lnTo>
                      <a:pt x="2638" y="1847"/>
                    </a:lnTo>
                    <a:lnTo>
                      <a:pt x="2743" y="1844"/>
                    </a:lnTo>
                    <a:lnTo>
                      <a:pt x="2848" y="1847"/>
                    </a:lnTo>
                    <a:lnTo>
                      <a:pt x="3055" y="1869"/>
                    </a:lnTo>
                    <a:lnTo>
                      <a:pt x="3257" y="1910"/>
                    </a:lnTo>
                    <a:lnTo>
                      <a:pt x="3453" y="1974"/>
                    </a:lnTo>
                    <a:lnTo>
                      <a:pt x="3643" y="2056"/>
                    </a:lnTo>
                    <a:lnTo>
                      <a:pt x="3823" y="2155"/>
                    </a:lnTo>
                    <a:lnTo>
                      <a:pt x="3994" y="2272"/>
                    </a:lnTo>
                    <a:lnTo>
                      <a:pt x="4154" y="2404"/>
                    </a:lnTo>
                    <a:lnTo>
                      <a:pt x="4230" y="2478"/>
                    </a:lnTo>
                    <a:lnTo>
                      <a:pt x="4255" y="2501"/>
                    </a:lnTo>
                    <a:lnTo>
                      <a:pt x="4311" y="2537"/>
                    </a:lnTo>
                    <a:lnTo>
                      <a:pt x="4372" y="2561"/>
                    </a:lnTo>
                    <a:lnTo>
                      <a:pt x="4435" y="2574"/>
                    </a:lnTo>
                    <a:lnTo>
                      <a:pt x="4500" y="2574"/>
                    </a:lnTo>
                    <a:lnTo>
                      <a:pt x="4562" y="2561"/>
                    </a:lnTo>
                    <a:lnTo>
                      <a:pt x="4622" y="2537"/>
                    </a:lnTo>
                    <a:lnTo>
                      <a:pt x="4678" y="2501"/>
                    </a:lnTo>
                    <a:lnTo>
                      <a:pt x="4703" y="2478"/>
                    </a:lnTo>
                    <a:lnTo>
                      <a:pt x="4727" y="2452"/>
                    </a:lnTo>
                    <a:lnTo>
                      <a:pt x="4763" y="2397"/>
                    </a:lnTo>
                    <a:lnTo>
                      <a:pt x="4788" y="2337"/>
                    </a:lnTo>
                    <a:lnTo>
                      <a:pt x="4801" y="2275"/>
                    </a:lnTo>
                    <a:lnTo>
                      <a:pt x="4801" y="2211"/>
                    </a:lnTo>
                    <a:lnTo>
                      <a:pt x="4788" y="2148"/>
                    </a:lnTo>
                    <a:lnTo>
                      <a:pt x="4763" y="2088"/>
                    </a:lnTo>
                    <a:lnTo>
                      <a:pt x="4727" y="2033"/>
                    </a:lnTo>
                    <a:lnTo>
                      <a:pt x="4703" y="2008"/>
                    </a:lnTo>
                    <a:lnTo>
                      <a:pt x="4603" y="1912"/>
                    </a:lnTo>
                    <a:lnTo>
                      <a:pt x="4392" y="1739"/>
                    </a:lnTo>
                    <a:lnTo>
                      <a:pt x="4167" y="1589"/>
                    </a:lnTo>
                    <a:lnTo>
                      <a:pt x="3928" y="1462"/>
                    </a:lnTo>
                    <a:lnTo>
                      <a:pt x="3679" y="1360"/>
                    </a:lnTo>
                    <a:lnTo>
                      <a:pt x="3421" y="1282"/>
                    </a:lnTo>
                    <a:lnTo>
                      <a:pt x="3155" y="1230"/>
                    </a:lnTo>
                    <a:lnTo>
                      <a:pt x="2881" y="1203"/>
                    </a:lnTo>
                    <a:lnTo>
                      <a:pt x="2743" y="1202"/>
                    </a:lnTo>
                    <a:close/>
                    <a:moveTo>
                      <a:pt x="2746" y="2403"/>
                    </a:moveTo>
                    <a:lnTo>
                      <a:pt x="2668" y="2404"/>
                    </a:lnTo>
                    <a:lnTo>
                      <a:pt x="2514" y="2420"/>
                    </a:lnTo>
                    <a:lnTo>
                      <a:pt x="2362" y="2451"/>
                    </a:lnTo>
                    <a:lnTo>
                      <a:pt x="2217" y="2497"/>
                    </a:lnTo>
                    <a:lnTo>
                      <a:pt x="2076" y="2556"/>
                    </a:lnTo>
                    <a:lnTo>
                      <a:pt x="1940" y="2631"/>
                    </a:lnTo>
                    <a:lnTo>
                      <a:pt x="1814" y="2719"/>
                    </a:lnTo>
                    <a:lnTo>
                      <a:pt x="1694" y="2819"/>
                    </a:lnTo>
                    <a:lnTo>
                      <a:pt x="1637" y="2876"/>
                    </a:lnTo>
                    <a:lnTo>
                      <a:pt x="1615" y="2900"/>
                    </a:lnTo>
                    <a:lnTo>
                      <a:pt x="1580" y="2955"/>
                    </a:lnTo>
                    <a:lnTo>
                      <a:pt x="1557" y="3012"/>
                    </a:lnTo>
                    <a:lnTo>
                      <a:pt x="1546" y="3074"/>
                    </a:lnTo>
                    <a:lnTo>
                      <a:pt x="1546" y="3136"/>
                    </a:lnTo>
                    <a:lnTo>
                      <a:pt x="1557" y="3197"/>
                    </a:lnTo>
                    <a:lnTo>
                      <a:pt x="1580" y="3256"/>
                    </a:lnTo>
                    <a:lnTo>
                      <a:pt x="1615" y="3309"/>
                    </a:lnTo>
                    <a:lnTo>
                      <a:pt x="1637" y="3334"/>
                    </a:lnTo>
                    <a:lnTo>
                      <a:pt x="1661" y="3357"/>
                    </a:lnTo>
                    <a:lnTo>
                      <a:pt x="1713" y="3393"/>
                    </a:lnTo>
                    <a:lnTo>
                      <a:pt x="1769" y="3416"/>
                    </a:lnTo>
                    <a:lnTo>
                      <a:pt x="1830" y="3427"/>
                    </a:lnTo>
                    <a:lnTo>
                      <a:pt x="1860" y="3429"/>
                    </a:lnTo>
                    <a:lnTo>
                      <a:pt x="1890" y="3427"/>
                    </a:lnTo>
                    <a:lnTo>
                      <a:pt x="1949" y="3416"/>
                    </a:lnTo>
                    <a:lnTo>
                      <a:pt x="2005" y="3393"/>
                    </a:lnTo>
                    <a:lnTo>
                      <a:pt x="2057" y="3357"/>
                    </a:lnTo>
                    <a:lnTo>
                      <a:pt x="2082" y="3334"/>
                    </a:lnTo>
                    <a:lnTo>
                      <a:pt x="2115" y="3300"/>
                    </a:lnTo>
                    <a:lnTo>
                      <a:pt x="2187" y="3239"/>
                    </a:lnTo>
                    <a:lnTo>
                      <a:pt x="2263" y="3184"/>
                    </a:lnTo>
                    <a:lnTo>
                      <a:pt x="2344" y="3138"/>
                    </a:lnTo>
                    <a:lnTo>
                      <a:pt x="2429" y="3100"/>
                    </a:lnTo>
                    <a:lnTo>
                      <a:pt x="2517" y="3070"/>
                    </a:lnTo>
                    <a:lnTo>
                      <a:pt x="2607" y="3051"/>
                    </a:lnTo>
                    <a:lnTo>
                      <a:pt x="2699" y="3041"/>
                    </a:lnTo>
                    <a:lnTo>
                      <a:pt x="2746" y="3040"/>
                    </a:lnTo>
                    <a:lnTo>
                      <a:pt x="2793" y="3040"/>
                    </a:lnTo>
                    <a:lnTo>
                      <a:pt x="2885" y="3051"/>
                    </a:lnTo>
                    <a:lnTo>
                      <a:pt x="2976" y="3070"/>
                    </a:lnTo>
                    <a:lnTo>
                      <a:pt x="3064" y="3100"/>
                    </a:lnTo>
                    <a:lnTo>
                      <a:pt x="3147" y="3138"/>
                    </a:lnTo>
                    <a:lnTo>
                      <a:pt x="3228" y="3184"/>
                    </a:lnTo>
                    <a:lnTo>
                      <a:pt x="3304" y="3239"/>
                    </a:lnTo>
                    <a:lnTo>
                      <a:pt x="3376" y="3300"/>
                    </a:lnTo>
                    <a:lnTo>
                      <a:pt x="3411" y="3334"/>
                    </a:lnTo>
                    <a:lnTo>
                      <a:pt x="3434" y="3357"/>
                    </a:lnTo>
                    <a:lnTo>
                      <a:pt x="3487" y="3393"/>
                    </a:lnTo>
                    <a:lnTo>
                      <a:pt x="3543" y="3416"/>
                    </a:lnTo>
                    <a:lnTo>
                      <a:pt x="3603" y="3427"/>
                    </a:lnTo>
                    <a:lnTo>
                      <a:pt x="3663" y="3427"/>
                    </a:lnTo>
                    <a:lnTo>
                      <a:pt x="3722" y="3416"/>
                    </a:lnTo>
                    <a:lnTo>
                      <a:pt x="3780" y="3393"/>
                    </a:lnTo>
                    <a:lnTo>
                      <a:pt x="3832" y="3357"/>
                    </a:lnTo>
                    <a:lnTo>
                      <a:pt x="3855" y="3334"/>
                    </a:lnTo>
                    <a:lnTo>
                      <a:pt x="3878" y="3309"/>
                    </a:lnTo>
                    <a:lnTo>
                      <a:pt x="3912" y="3256"/>
                    </a:lnTo>
                    <a:lnTo>
                      <a:pt x="3934" y="3197"/>
                    </a:lnTo>
                    <a:lnTo>
                      <a:pt x="3945" y="3136"/>
                    </a:lnTo>
                    <a:lnTo>
                      <a:pt x="3945" y="3074"/>
                    </a:lnTo>
                    <a:lnTo>
                      <a:pt x="3934" y="3012"/>
                    </a:lnTo>
                    <a:lnTo>
                      <a:pt x="3912" y="2955"/>
                    </a:lnTo>
                    <a:lnTo>
                      <a:pt x="3878" y="2900"/>
                    </a:lnTo>
                    <a:lnTo>
                      <a:pt x="3855" y="2876"/>
                    </a:lnTo>
                    <a:lnTo>
                      <a:pt x="3798" y="2819"/>
                    </a:lnTo>
                    <a:lnTo>
                      <a:pt x="3679" y="2719"/>
                    </a:lnTo>
                    <a:lnTo>
                      <a:pt x="3551" y="2631"/>
                    </a:lnTo>
                    <a:lnTo>
                      <a:pt x="3417" y="2556"/>
                    </a:lnTo>
                    <a:lnTo>
                      <a:pt x="3276" y="2497"/>
                    </a:lnTo>
                    <a:lnTo>
                      <a:pt x="3130" y="2451"/>
                    </a:lnTo>
                    <a:lnTo>
                      <a:pt x="2979" y="2420"/>
                    </a:lnTo>
                    <a:lnTo>
                      <a:pt x="2825" y="2404"/>
                    </a:lnTo>
                    <a:lnTo>
                      <a:pt x="2746" y="2403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 dirty="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15F010D-F8C6-43A6-8099-3FD7D8D300DD}"/>
              </a:ext>
            </a:extLst>
          </p:cNvPr>
          <p:cNvSpPr txBox="1"/>
          <p:nvPr/>
        </p:nvSpPr>
        <p:spPr>
          <a:xfrm>
            <a:off x="730692" y="1215540"/>
            <a:ext cx="1073061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sz="2400" b="1" dirty="0"/>
              <a:t>예리</a:t>
            </a:r>
            <a:r>
              <a:rPr lang="ko-KR" altLang="en-US" sz="2400" b="1" dirty="0">
                <a:solidFill>
                  <a:schemeClr val="accent6">
                    <a:lumMod val="75000"/>
                  </a:schemeClr>
                </a:solidFill>
              </a:rPr>
              <a:t>는</a:t>
            </a:r>
            <a:r>
              <a:rPr lang="ko-KR" altLang="en-US" sz="2400" b="1" dirty="0"/>
              <a:t> </a:t>
            </a:r>
            <a:r>
              <a:rPr lang="ko-KR" altLang="en-US" sz="2400" b="1" dirty="0">
                <a:solidFill>
                  <a:schemeClr val="accent1">
                    <a:lumMod val="75000"/>
                  </a:schemeClr>
                </a:solidFill>
              </a:rPr>
              <a:t>밥을 먹는다</a:t>
            </a:r>
            <a:r>
              <a:rPr lang="en-US" altLang="ko-KR" sz="2400" b="1" dirty="0"/>
              <a:t>  [</a:t>
            </a:r>
            <a:r>
              <a:rPr lang="en-US" altLang="ko-KR" sz="2400" b="1" dirty="0" err="1"/>
              <a:t>Yeri-neun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bab-eul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meog</a:t>
            </a:r>
            <a:r>
              <a:rPr lang="en-US" altLang="ko-KR" sz="2400" b="1" dirty="0"/>
              <a:t>-</a:t>
            </a:r>
            <a:r>
              <a:rPr lang="en-US" altLang="ko-KR" sz="2400" b="1" dirty="0" err="1"/>
              <a:t>neun</a:t>
            </a:r>
            <a:r>
              <a:rPr lang="en-US" altLang="ko-KR" sz="2400" b="1" dirty="0"/>
              <a:t>-da]</a:t>
            </a:r>
          </a:p>
          <a:p>
            <a:r>
              <a:rPr lang="en-US" altLang="ko-KR" sz="2400" b="1" dirty="0"/>
              <a:t>    </a:t>
            </a:r>
            <a:r>
              <a:rPr lang="en-US" altLang="ko-KR" sz="2400" b="1" dirty="0" err="1"/>
              <a:t>Yeri</a:t>
            </a:r>
            <a:r>
              <a:rPr lang="en-US" altLang="ko-KR" sz="2400" b="1" dirty="0"/>
              <a:t> eats rice</a:t>
            </a:r>
          </a:p>
          <a:p>
            <a:pPr marL="342900" indent="-342900">
              <a:buAutoNum type="arabicPeriod"/>
            </a:pPr>
            <a:endParaRPr lang="en-US" altLang="ko-KR" sz="2400" b="1" dirty="0"/>
          </a:p>
          <a:p>
            <a:endParaRPr lang="en-US" altLang="ko-KR" sz="2400" b="1" dirty="0"/>
          </a:p>
          <a:p>
            <a:r>
              <a:rPr lang="en-US" altLang="ko-KR" sz="2400" b="1" dirty="0"/>
              <a:t>2. </a:t>
            </a:r>
            <a:r>
              <a:rPr lang="ko-KR" altLang="en-US" sz="2400" b="1" dirty="0"/>
              <a:t>오늘</a:t>
            </a:r>
            <a:r>
              <a:rPr lang="ko-KR" altLang="en-US" sz="2400" b="1" dirty="0">
                <a:solidFill>
                  <a:schemeClr val="accent6">
                    <a:lumMod val="75000"/>
                  </a:schemeClr>
                </a:solidFill>
              </a:rPr>
              <a:t>은</a:t>
            </a:r>
            <a:r>
              <a:rPr lang="ko-KR" altLang="en-US" sz="2400" b="1" dirty="0"/>
              <a:t> </a:t>
            </a:r>
            <a:r>
              <a:rPr lang="ko-KR" altLang="en-US" sz="2400" b="1" dirty="0">
                <a:solidFill>
                  <a:schemeClr val="accent1">
                    <a:lumMod val="75000"/>
                  </a:schemeClr>
                </a:solidFill>
              </a:rPr>
              <a:t>목요일</a:t>
            </a:r>
            <a:r>
              <a:rPr lang="ko-KR" altLang="en-US" sz="2400" b="1" dirty="0"/>
              <a:t>이예요 </a:t>
            </a:r>
            <a:r>
              <a:rPr lang="en-US" altLang="ko-KR" sz="2400" b="1" dirty="0"/>
              <a:t>[</a:t>
            </a:r>
            <a:r>
              <a:rPr lang="en-US" altLang="ko-KR" sz="2400" b="1" dirty="0" err="1"/>
              <a:t>oneul-eun</a:t>
            </a:r>
            <a:r>
              <a:rPr lang="en-US" altLang="ko-KR" sz="2400" b="1" dirty="0"/>
              <a:t> mog-</a:t>
            </a:r>
            <a:r>
              <a:rPr lang="en-US" altLang="ko-KR" sz="2400" b="1" dirty="0" err="1"/>
              <a:t>yo</a:t>
            </a:r>
            <a:r>
              <a:rPr lang="en-US" altLang="ko-KR" sz="2400" b="1" dirty="0"/>
              <a:t>-il </a:t>
            </a:r>
            <a:r>
              <a:rPr lang="en-US" altLang="ko-KR" sz="2400" b="1" dirty="0" err="1"/>
              <a:t>iyeyo</a:t>
            </a:r>
            <a:r>
              <a:rPr lang="en-US" altLang="ko-KR" sz="2400" b="1" dirty="0"/>
              <a:t>]</a:t>
            </a:r>
          </a:p>
          <a:p>
            <a:r>
              <a:rPr lang="en-US" altLang="ko-KR" sz="2400" b="1" dirty="0"/>
              <a:t>   Today is Thursday</a:t>
            </a:r>
          </a:p>
          <a:p>
            <a:pPr marL="1257300" lvl="2" indent="-342900">
              <a:buAutoNum type="arabicPeriod"/>
            </a:pPr>
            <a:endParaRPr lang="en-US" altLang="ko-KR" sz="2400" b="1" dirty="0"/>
          </a:p>
          <a:p>
            <a:endParaRPr lang="en-US" altLang="ko-KR" sz="2400" b="1" dirty="0"/>
          </a:p>
          <a:p>
            <a:pPr marL="342900" indent="-342900">
              <a:buAutoNum type="arabicPeriod"/>
            </a:pPr>
            <a:endParaRPr lang="en-US" altLang="ko-KR" sz="2400" b="1" dirty="0"/>
          </a:p>
          <a:p>
            <a:pPr marL="342900" indent="-342900">
              <a:buAutoNum type="arabicPeriod"/>
            </a:pPr>
            <a:endParaRPr lang="en-US" altLang="ko-KR" sz="2400" b="1" dirty="0"/>
          </a:p>
          <a:p>
            <a:r>
              <a:rPr lang="en-US" altLang="ko-KR" sz="2400" b="1" dirty="0"/>
              <a:t>3. </a:t>
            </a:r>
            <a:r>
              <a:rPr lang="ko-KR" altLang="en-US" sz="2400" b="1" dirty="0"/>
              <a:t>지민이</a:t>
            </a:r>
            <a:r>
              <a:rPr lang="ko-KR" altLang="en-US" sz="2400" b="1" dirty="0">
                <a:solidFill>
                  <a:schemeClr val="accent6">
                    <a:lumMod val="75000"/>
                  </a:schemeClr>
                </a:solidFill>
              </a:rPr>
              <a:t>는</a:t>
            </a:r>
            <a:r>
              <a:rPr lang="ko-KR" altLang="en-US" sz="2400" b="1" dirty="0"/>
              <a:t> </a:t>
            </a:r>
            <a:r>
              <a:rPr lang="ko-KR" altLang="en-US" sz="2400" b="1" dirty="0" err="1">
                <a:solidFill>
                  <a:schemeClr val="accent1">
                    <a:lumMod val="75000"/>
                  </a:schemeClr>
                </a:solidFill>
              </a:rPr>
              <a:t>잘생겼다</a:t>
            </a:r>
            <a:r>
              <a:rPr lang="ko-KR" altLang="en-US" sz="2400" b="1" dirty="0"/>
              <a:t> </a:t>
            </a:r>
            <a:r>
              <a:rPr lang="en-US" altLang="ko-KR" sz="2400" b="1" dirty="0"/>
              <a:t>[Jimin-</a:t>
            </a:r>
            <a:r>
              <a:rPr lang="en-US" altLang="ko-KR" sz="2400" b="1" dirty="0" err="1"/>
              <a:t>ineun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jal</a:t>
            </a:r>
            <a:r>
              <a:rPr lang="en-US" altLang="ko-KR" sz="2400" b="1" dirty="0"/>
              <a:t>-</a:t>
            </a:r>
            <a:r>
              <a:rPr lang="en-US" altLang="ko-KR" sz="2400" b="1" dirty="0" err="1"/>
              <a:t>saeng</a:t>
            </a:r>
            <a:r>
              <a:rPr lang="en-US" altLang="ko-KR" sz="2400" b="1" dirty="0"/>
              <a:t>-</a:t>
            </a:r>
            <a:r>
              <a:rPr lang="en-US" altLang="ko-KR" sz="2400" b="1" dirty="0" err="1"/>
              <a:t>gyeot</a:t>
            </a:r>
            <a:r>
              <a:rPr lang="en-US" altLang="ko-KR" sz="2400" b="1" dirty="0"/>
              <a:t>-da]</a:t>
            </a:r>
          </a:p>
          <a:p>
            <a:r>
              <a:rPr lang="en-US" altLang="ko-KR" sz="2400" b="1" dirty="0"/>
              <a:t>   Jimin is handsome</a:t>
            </a:r>
            <a:endParaRPr lang="ko-KR" altLang="en-US" sz="2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BA44C-A7D8-4BF5-9A83-081EF68F6B4E}"/>
              </a:ext>
            </a:extLst>
          </p:cNvPr>
          <p:cNvSpPr txBox="1"/>
          <p:nvPr/>
        </p:nvSpPr>
        <p:spPr>
          <a:xfrm>
            <a:off x="1040479" y="3984171"/>
            <a:ext cx="9548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solidFill>
                  <a:schemeClr val="accent2">
                    <a:lumMod val="75000"/>
                  </a:schemeClr>
                </a:solidFill>
              </a:rPr>
              <a:t>월요일 </a:t>
            </a:r>
            <a:r>
              <a:rPr lang="en-US" altLang="ko-KR" sz="2000" b="1" dirty="0">
                <a:solidFill>
                  <a:schemeClr val="accent2">
                    <a:lumMod val="75000"/>
                  </a:schemeClr>
                </a:solidFill>
              </a:rPr>
              <a:t>/ </a:t>
            </a:r>
            <a:r>
              <a:rPr lang="ko-KR" altLang="en-US" sz="2000" b="1" dirty="0">
                <a:solidFill>
                  <a:schemeClr val="accent2">
                    <a:lumMod val="75000"/>
                  </a:schemeClr>
                </a:solidFill>
              </a:rPr>
              <a:t>화요일 </a:t>
            </a:r>
            <a:r>
              <a:rPr lang="en-US" altLang="ko-KR" sz="2000" b="1" dirty="0">
                <a:solidFill>
                  <a:schemeClr val="accent2">
                    <a:lumMod val="75000"/>
                  </a:schemeClr>
                </a:solidFill>
              </a:rPr>
              <a:t>/ </a:t>
            </a:r>
            <a:r>
              <a:rPr lang="ko-KR" altLang="en-US" sz="2000" b="1" dirty="0">
                <a:solidFill>
                  <a:schemeClr val="accent2">
                    <a:lumMod val="75000"/>
                  </a:schemeClr>
                </a:solidFill>
              </a:rPr>
              <a:t>수요일</a:t>
            </a:r>
            <a:r>
              <a:rPr lang="en-US" altLang="ko-KR" sz="2000" b="1" dirty="0">
                <a:solidFill>
                  <a:schemeClr val="accent2">
                    <a:lumMod val="75000"/>
                  </a:schemeClr>
                </a:solidFill>
              </a:rPr>
              <a:t>/ </a:t>
            </a:r>
            <a:r>
              <a:rPr lang="ko-KR" altLang="en-US" sz="2000" b="1" dirty="0">
                <a:solidFill>
                  <a:schemeClr val="accent2">
                    <a:lumMod val="75000"/>
                  </a:schemeClr>
                </a:solidFill>
              </a:rPr>
              <a:t> 목요일</a:t>
            </a:r>
            <a:r>
              <a:rPr lang="en-US" altLang="ko-KR" sz="2000" b="1" dirty="0">
                <a:solidFill>
                  <a:schemeClr val="accent2">
                    <a:lumMod val="75000"/>
                  </a:schemeClr>
                </a:solidFill>
              </a:rPr>
              <a:t>/  </a:t>
            </a:r>
            <a:r>
              <a:rPr lang="ko-KR" altLang="en-US" sz="2000" b="1" dirty="0">
                <a:solidFill>
                  <a:schemeClr val="accent2">
                    <a:lumMod val="75000"/>
                  </a:schemeClr>
                </a:solidFill>
              </a:rPr>
              <a:t>금요일 </a:t>
            </a:r>
            <a:r>
              <a:rPr lang="en-US" altLang="ko-KR" sz="2000" b="1" dirty="0">
                <a:solidFill>
                  <a:schemeClr val="accent2">
                    <a:lumMod val="75000"/>
                  </a:schemeClr>
                </a:solidFill>
              </a:rPr>
              <a:t>/ </a:t>
            </a:r>
            <a:r>
              <a:rPr lang="ko-KR" altLang="en-US" sz="2000" b="1" dirty="0">
                <a:solidFill>
                  <a:schemeClr val="accent2">
                    <a:lumMod val="75000"/>
                  </a:schemeClr>
                </a:solidFill>
              </a:rPr>
              <a:t>토요일 </a:t>
            </a:r>
            <a:r>
              <a:rPr lang="en-US" altLang="ko-KR" sz="2000" b="1" dirty="0">
                <a:solidFill>
                  <a:schemeClr val="accent2">
                    <a:lumMod val="75000"/>
                  </a:schemeClr>
                </a:solidFill>
              </a:rPr>
              <a:t>/ </a:t>
            </a:r>
            <a:r>
              <a:rPr lang="ko-KR" altLang="en-US" sz="2000" b="1" dirty="0">
                <a:solidFill>
                  <a:schemeClr val="accent2">
                    <a:lumMod val="75000"/>
                  </a:schemeClr>
                </a:solidFill>
              </a:rPr>
              <a:t>일요일</a:t>
            </a:r>
          </a:p>
        </p:txBody>
      </p:sp>
    </p:spTree>
    <p:extLst>
      <p:ext uri="{BB962C8B-B14F-4D97-AF65-F5344CB8AC3E}">
        <p14:creationId xmlns:p14="http://schemas.microsoft.com/office/powerpoint/2010/main" val="3937135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123825" y="161109"/>
            <a:ext cx="11944350" cy="6553200"/>
            <a:chOff x="123825" y="152400"/>
            <a:chExt cx="11944350" cy="6553200"/>
          </a:xfrm>
        </p:grpSpPr>
        <p:sp>
          <p:nvSpPr>
            <p:cNvPr id="6" name="사각형: 둥근 모서리 5">
              <a:extLst>
                <a:ext uri="{FF2B5EF4-FFF2-40B4-BE49-F238E27FC236}">
                  <a16:creationId xmlns:a16="http://schemas.microsoft.com/office/drawing/2014/main" id="{40432376-507C-4E07-BDB6-0396C1E39A60}"/>
                </a:ext>
              </a:extLst>
            </p:cNvPr>
            <p:cNvSpPr/>
            <p:nvPr/>
          </p:nvSpPr>
          <p:spPr>
            <a:xfrm>
              <a:off x="123825" y="152400"/>
              <a:ext cx="11944350" cy="6553200"/>
            </a:xfrm>
            <a:prstGeom prst="roundRect">
              <a:avLst>
                <a:gd name="adj" fmla="val 1406"/>
              </a:avLst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사각형: 둥근 모서리 6">
              <a:extLst>
                <a:ext uri="{FF2B5EF4-FFF2-40B4-BE49-F238E27FC236}">
                  <a16:creationId xmlns:a16="http://schemas.microsoft.com/office/drawing/2014/main" id="{CE7B2092-F06A-41A6-A715-3A7AD45BE54A}"/>
                </a:ext>
              </a:extLst>
            </p:cNvPr>
            <p:cNvSpPr/>
            <p:nvPr/>
          </p:nvSpPr>
          <p:spPr>
            <a:xfrm>
              <a:off x="195262" y="219075"/>
              <a:ext cx="11801475" cy="6181725"/>
            </a:xfrm>
            <a:prstGeom prst="roundRect">
              <a:avLst>
                <a:gd name="adj" fmla="val 970"/>
              </a:avLst>
            </a:prstGeom>
            <a:solidFill>
              <a:schemeClr val="bg1"/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dist="76200" dir="2700000" algn="tl" rotWithShape="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08000" rtlCol="0" anchor="t"/>
            <a:lstStyle/>
            <a:p>
              <a:pPr algn="ctr" latinLnBrk="0">
                <a:defRPr/>
              </a:pPr>
              <a:r>
                <a:rPr lang="en-US" altLang="ko-KR" sz="2800" b="1" kern="0" dirty="0">
                  <a:solidFill>
                    <a:schemeClr val="tx1"/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3. Show</a:t>
              </a:r>
              <a:r>
                <a:rPr lang="ko-KR" altLang="en-US" sz="2800" b="1" kern="0" dirty="0">
                  <a:solidFill>
                    <a:schemeClr val="tx1"/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 </a:t>
              </a:r>
              <a:r>
                <a:rPr lang="en-US" altLang="ko-KR" sz="2800" b="1" kern="0" dirty="0">
                  <a:solidFill>
                    <a:schemeClr val="tx1"/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the</a:t>
              </a:r>
              <a:r>
                <a:rPr lang="ko-KR" altLang="en-US" sz="2800" b="1" kern="0" dirty="0">
                  <a:solidFill>
                    <a:schemeClr val="tx1"/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 </a:t>
              </a:r>
              <a:r>
                <a:rPr lang="en-US" altLang="ko-KR" sz="2800" b="1" kern="0" dirty="0">
                  <a:solidFill>
                    <a:schemeClr val="tx1"/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contrast</a:t>
              </a:r>
              <a:r>
                <a:rPr lang="ko-KR" altLang="en-US" sz="2800" b="1" kern="0" dirty="0">
                  <a:solidFill>
                    <a:schemeClr val="tx1"/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 </a:t>
              </a:r>
              <a:r>
                <a:rPr lang="en-US" altLang="ko-KR" sz="2800" b="1" kern="0" dirty="0">
                  <a:solidFill>
                    <a:schemeClr val="tx1"/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or</a:t>
              </a:r>
              <a:r>
                <a:rPr lang="ko-KR" altLang="en-US" sz="2800" b="1" kern="0" dirty="0">
                  <a:solidFill>
                    <a:schemeClr val="tx1"/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 </a:t>
              </a:r>
              <a:r>
                <a:rPr lang="en-US" altLang="ko-KR" sz="2800" b="1" kern="0" dirty="0">
                  <a:solidFill>
                    <a:schemeClr val="tx1"/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the</a:t>
              </a:r>
              <a:r>
                <a:rPr lang="ko-KR" altLang="en-US" sz="2800" b="1" kern="0" dirty="0">
                  <a:solidFill>
                    <a:schemeClr val="tx1"/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 </a:t>
              </a:r>
              <a:r>
                <a:rPr lang="en-US" altLang="ko-KR" sz="2800" b="1" kern="0" dirty="0">
                  <a:solidFill>
                    <a:schemeClr val="tx1"/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opposite</a:t>
              </a:r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9C4370BB-59AA-4774-9612-2FB8BF37EC1F}"/>
                </a:ext>
              </a:extLst>
            </p:cNvPr>
            <p:cNvGrpSpPr/>
            <p:nvPr/>
          </p:nvGrpSpPr>
          <p:grpSpPr>
            <a:xfrm>
              <a:off x="341901" y="6412870"/>
              <a:ext cx="11301626" cy="261610"/>
              <a:chOff x="322851" y="6338085"/>
              <a:chExt cx="11301626" cy="261610"/>
            </a:xfrm>
          </p:grpSpPr>
          <p:cxnSp>
            <p:nvCxnSpPr>
              <p:cNvPr id="11" name="직선 연결선 10">
                <a:extLst>
                  <a:ext uri="{FF2B5EF4-FFF2-40B4-BE49-F238E27FC236}">
                    <a16:creationId xmlns:a16="http://schemas.microsoft.com/office/drawing/2014/main" id="{3A7909E5-BD51-4784-B97A-4846F68406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64248" y="6465631"/>
                <a:ext cx="7956000" cy="0"/>
              </a:xfrm>
              <a:prstGeom prst="line">
                <a:avLst/>
              </a:prstGeom>
              <a:ln w="25400">
                <a:solidFill>
                  <a:schemeClr val="bg1">
                    <a:lumMod val="9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직선 연결선 11">
                <a:extLst>
                  <a:ext uri="{FF2B5EF4-FFF2-40B4-BE49-F238E27FC236}">
                    <a16:creationId xmlns:a16="http://schemas.microsoft.com/office/drawing/2014/main" id="{AA79FED3-76B1-4AD1-B9D3-0C8C223C49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64248" y="6465810"/>
                <a:ext cx="6084000" cy="0"/>
              </a:xfrm>
              <a:prstGeom prst="line">
                <a:avLst/>
              </a:prstGeom>
              <a:ln w="34925">
                <a:solidFill>
                  <a:schemeClr val="accent1">
                    <a:lumMod val="75000"/>
                  </a:schemeClr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" name="Group 4">
                <a:extLst>
                  <a:ext uri="{FF2B5EF4-FFF2-40B4-BE49-F238E27FC236}">
                    <a16:creationId xmlns:a16="http://schemas.microsoft.com/office/drawing/2014/main" id="{8CFE0395-9849-4A07-8170-F1410B20A1C7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11147102" y="6425291"/>
                <a:ext cx="145274" cy="110757"/>
                <a:chOff x="3645" y="2013"/>
                <a:chExt cx="383" cy="292"/>
              </a:xfrm>
              <a:solidFill>
                <a:schemeClr val="tx1">
                  <a:lumMod val="95000"/>
                  <a:lumOff val="5000"/>
                </a:schemeClr>
              </a:solidFill>
            </p:grpSpPr>
            <p:sp>
              <p:nvSpPr>
                <p:cNvPr id="21" name="Freeform 6">
                  <a:extLst>
                    <a:ext uri="{FF2B5EF4-FFF2-40B4-BE49-F238E27FC236}">
                      <a16:creationId xmlns:a16="http://schemas.microsoft.com/office/drawing/2014/main" id="{FF5811EA-2037-45E7-82C2-5F1966567C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261"/>
                  <a:ext cx="294" cy="39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3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1 h 348"/>
                    <a:gd name="T12" fmla="*/ 2607 w 2647"/>
                    <a:gd name="T13" fmla="*/ 61 h 348"/>
                    <a:gd name="T14" fmla="*/ 2624 w 2647"/>
                    <a:gd name="T15" fmla="*/ 86 h 348"/>
                    <a:gd name="T16" fmla="*/ 2636 w 2647"/>
                    <a:gd name="T17" fmla="*/ 113 h 348"/>
                    <a:gd name="T18" fmla="*/ 2645 w 2647"/>
                    <a:gd name="T19" fmla="*/ 143 h 348"/>
                    <a:gd name="T20" fmla="*/ 2647 w 2647"/>
                    <a:gd name="T21" fmla="*/ 174 h 348"/>
                    <a:gd name="T22" fmla="*/ 2645 w 2647"/>
                    <a:gd name="T23" fmla="*/ 205 h 348"/>
                    <a:gd name="T24" fmla="*/ 2636 w 2647"/>
                    <a:gd name="T25" fmla="*/ 235 h 348"/>
                    <a:gd name="T26" fmla="*/ 2624 w 2647"/>
                    <a:gd name="T27" fmla="*/ 261 h 348"/>
                    <a:gd name="T28" fmla="*/ 2607 w 2647"/>
                    <a:gd name="T29" fmla="*/ 286 h 348"/>
                    <a:gd name="T30" fmla="*/ 2586 w 2647"/>
                    <a:gd name="T31" fmla="*/ 307 h 348"/>
                    <a:gd name="T32" fmla="*/ 2562 w 2647"/>
                    <a:gd name="T33" fmla="*/ 324 h 348"/>
                    <a:gd name="T34" fmla="*/ 2535 w 2647"/>
                    <a:gd name="T35" fmla="*/ 337 h 348"/>
                    <a:gd name="T36" fmla="*/ 2507 w 2647"/>
                    <a:gd name="T37" fmla="*/ 345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5 h 348"/>
                    <a:gd name="T44" fmla="*/ 111 w 2647"/>
                    <a:gd name="T45" fmla="*/ 337 h 348"/>
                    <a:gd name="T46" fmla="*/ 85 w 2647"/>
                    <a:gd name="T47" fmla="*/ 324 h 348"/>
                    <a:gd name="T48" fmla="*/ 61 w 2647"/>
                    <a:gd name="T49" fmla="*/ 307 h 348"/>
                    <a:gd name="T50" fmla="*/ 40 w 2647"/>
                    <a:gd name="T51" fmla="*/ 286 h 348"/>
                    <a:gd name="T52" fmla="*/ 23 w 2647"/>
                    <a:gd name="T53" fmla="*/ 261 h 348"/>
                    <a:gd name="T54" fmla="*/ 10 w 2647"/>
                    <a:gd name="T55" fmla="*/ 235 h 348"/>
                    <a:gd name="T56" fmla="*/ 3 w 2647"/>
                    <a:gd name="T57" fmla="*/ 205 h 348"/>
                    <a:gd name="T58" fmla="*/ 0 w 2647"/>
                    <a:gd name="T59" fmla="*/ 174 h 348"/>
                    <a:gd name="T60" fmla="*/ 3 w 2647"/>
                    <a:gd name="T61" fmla="*/ 143 h 348"/>
                    <a:gd name="T62" fmla="*/ 10 w 2647"/>
                    <a:gd name="T63" fmla="*/ 113 h 348"/>
                    <a:gd name="T64" fmla="*/ 23 w 2647"/>
                    <a:gd name="T65" fmla="*/ 86 h 348"/>
                    <a:gd name="T66" fmla="*/ 40 w 2647"/>
                    <a:gd name="T67" fmla="*/ 61 h 348"/>
                    <a:gd name="T68" fmla="*/ 61 w 2647"/>
                    <a:gd name="T69" fmla="*/ 41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3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3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1"/>
                      </a:lnTo>
                      <a:lnTo>
                        <a:pt x="2607" y="61"/>
                      </a:lnTo>
                      <a:lnTo>
                        <a:pt x="2624" y="86"/>
                      </a:lnTo>
                      <a:lnTo>
                        <a:pt x="2636" y="113"/>
                      </a:lnTo>
                      <a:lnTo>
                        <a:pt x="2645" y="143"/>
                      </a:lnTo>
                      <a:lnTo>
                        <a:pt x="2647" y="174"/>
                      </a:lnTo>
                      <a:lnTo>
                        <a:pt x="2645" y="205"/>
                      </a:lnTo>
                      <a:lnTo>
                        <a:pt x="2636" y="235"/>
                      </a:lnTo>
                      <a:lnTo>
                        <a:pt x="2624" y="261"/>
                      </a:lnTo>
                      <a:lnTo>
                        <a:pt x="2607" y="286"/>
                      </a:lnTo>
                      <a:lnTo>
                        <a:pt x="2586" y="307"/>
                      </a:lnTo>
                      <a:lnTo>
                        <a:pt x="2562" y="324"/>
                      </a:lnTo>
                      <a:lnTo>
                        <a:pt x="2535" y="337"/>
                      </a:lnTo>
                      <a:lnTo>
                        <a:pt x="2507" y="345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5"/>
                      </a:lnTo>
                      <a:lnTo>
                        <a:pt x="111" y="337"/>
                      </a:lnTo>
                      <a:lnTo>
                        <a:pt x="85" y="324"/>
                      </a:lnTo>
                      <a:lnTo>
                        <a:pt x="61" y="307"/>
                      </a:lnTo>
                      <a:lnTo>
                        <a:pt x="40" y="286"/>
                      </a:lnTo>
                      <a:lnTo>
                        <a:pt x="23" y="261"/>
                      </a:lnTo>
                      <a:lnTo>
                        <a:pt x="10" y="235"/>
                      </a:lnTo>
                      <a:lnTo>
                        <a:pt x="3" y="205"/>
                      </a:lnTo>
                      <a:lnTo>
                        <a:pt x="0" y="174"/>
                      </a:lnTo>
                      <a:lnTo>
                        <a:pt x="3" y="143"/>
                      </a:lnTo>
                      <a:lnTo>
                        <a:pt x="10" y="113"/>
                      </a:lnTo>
                      <a:lnTo>
                        <a:pt x="23" y="86"/>
                      </a:lnTo>
                      <a:lnTo>
                        <a:pt x="40" y="61"/>
                      </a:lnTo>
                      <a:lnTo>
                        <a:pt x="61" y="41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3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" name="Freeform 7">
                  <a:extLst>
                    <a:ext uri="{FF2B5EF4-FFF2-40B4-BE49-F238E27FC236}">
                      <a16:creationId xmlns:a16="http://schemas.microsoft.com/office/drawing/2014/main" id="{E30628CD-89EF-4297-997C-AE5CE99450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140"/>
                  <a:ext cx="294" cy="38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3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2 h 348"/>
                    <a:gd name="T12" fmla="*/ 2607 w 2647"/>
                    <a:gd name="T13" fmla="*/ 62 h 348"/>
                    <a:gd name="T14" fmla="*/ 2624 w 2647"/>
                    <a:gd name="T15" fmla="*/ 87 h 348"/>
                    <a:gd name="T16" fmla="*/ 2636 w 2647"/>
                    <a:gd name="T17" fmla="*/ 114 h 348"/>
                    <a:gd name="T18" fmla="*/ 2645 w 2647"/>
                    <a:gd name="T19" fmla="*/ 143 h 348"/>
                    <a:gd name="T20" fmla="*/ 2647 w 2647"/>
                    <a:gd name="T21" fmla="*/ 174 h 348"/>
                    <a:gd name="T22" fmla="*/ 2645 w 2647"/>
                    <a:gd name="T23" fmla="*/ 205 h 348"/>
                    <a:gd name="T24" fmla="*/ 2636 w 2647"/>
                    <a:gd name="T25" fmla="*/ 235 h 348"/>
                    <a:gd name="T26" fmla="*/ 2624 w 2647"/>
                    <a:gd name="T27" fmla="*/ 262 h 348"/>
                    <a:gd name="T28" fmla="*/ 2607 w 2647"/>
                    <a:gd name="T29" fmla="*/ 286 h 348"/>
                    <a:gd name="T30" fmla="*/ 2586 w 2647"/>
                    <a:gd name="T31" fmla="*/ 307 h 348"/>
                    <a:gd name="T32" fmla="*/ 2562 w 2647"/>
                    <a:gd name="T33" fmla="*/ 325 h 348"/>
                    <a:gd name="T34" fmla="*/ 2535 w 2647"/>
                    <a:gd name="T35" fmla="*/ 338 h 348"/>
                    <a:gd name="T36" fmla="*/ 2507 w 2647"/>
                    <a:gd name="T37" fmla="*/ 345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5 h 348"/>
                    <a:gd name="T44" fmla="*/ 111 w 2647"/>
                    <a:gd name="T45" fmla="*/ 338 h 348"/>
                    <a:gd name="T46" fmla="*/ 85 w 2647"/>
                    <a:gd name="T47" fmla="*/ 325 h 348"/>
                    <a:gd name="T48" fmla="*/ 61 w 2647"/>
                    <a:gd name="T49" fmla="*/ 307 h 348"/>
                    <a:gd name="T50" fmla="*/ 40 w 2647"/>
                    <a:gd name="T51" fmla="*/ 286 h 348"/>
                    <a:gd name="T52" fmla="*/ 23 w 2647"/>
                    <a:gd name="T53" fmla="*/ 262 h 348"/>
                    <a:gd name="T54" fmla="*/ 10 w 2647"/>
                    <a:gd name="T55" fmla="*/ 235 h 348"/>
                    <a:gd name="T56" fmla="*/ 3 w 2647"/>
                    <a:gd name="T57" fmla="*/ 205 h 348"/>
                    <a:gd name="T58" fmla="*/ 0 w 2647"/>
                    <a:gd name="T59" fmla="*/ 174 h 348"/>
                    <a:gd name="T60" fmla="*/ 3 w 2647"/>
                    <a:gd name="T61" fmla="*/ 143 h 348"/>
                    <a:gd name="T62" fmla="*/ 10 w 2647"/>
                    <a:gd name="T63" fmla="*/ 114 h 348"/>
                    <a:gd name="T64" fmla="*/ 23 w 2647"/>
                    <a:gd name="T65" fmla="*/ 87 h 348"/>
                    <a:gd name="T66" fmla="*/ 40 w 2647"/>
                    <a:gd name="T67" fmla="*/ 62 h 348"/>
                    <a:gd name="T68" fmla="*/ 61 w 2647"/>
                    <a:gd name="T69" fmla="*/ 42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3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3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2"/>
                      </a:lnTo>
                      <a:lnTo>
                        <a:pt x="2607" y="62"/>
                      </a:lnTo>
                      <a:lnTo>
                        <a:pt x="2624" y="87"/>
                      </a:lnTo>
                      <a:lnTo>
                        <a:pt x="2636" y="114"/>
                      </a:lnTo>
                      <a:lnTo>
                        <a:pt x="2645" y="143"/>
                      </a:lnTo>
                      <a:lnTo>
                        <a:pt x="2647" y="174"/>
                      </a:lnTo>
                      <a:lnTo>
                        <a:pt x="2645" y="205"/>
                      </a:lnTo>
                      <a:lnTo>
                        <a:pt x="2636" y="235"/>
                      </a:lnTo>
                      <a:lnTo>
                        <a:pt x="2624" y="262"/>
                      </a:lnTo>
                      <a:lnTo>
                        <a:pt x="2607" y="286"/>
                      </a:lnTo>
                      <a:lnTo>
                        <a:pt x="2586" y="307"/>
                      </a:lnTo>
                      <a:lnTo>
                        <a:pt x="2562" y="325"/>
                      </a:lnTo>
                      <a:lnTo>
                        <a:pt x="2535" y="338"/>
                      </a:lnTo>
                      <a:lnTo>
                        <a:pt x="2507" y="345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5"/>
                      </a:lnTo>
                      <a:lnTo>
                        <a:pt x="111" y="338"/>
                      </a:lnTo>
                      <a:lnTo>
                        <a:pt x="85" y="325"/>
                      </a:lnTo>
                      <a:lnTo>
                        <a:pt x="61" y="307"/>
                      </a:lnTo>
                      <a:lnTo>
                        <a:pt x="40" y="286"/>
                      </a:lnTo>
                      <a:lnTo>
                        <a:pt x="23" y="262"/>
                      </a:lnTo>
                      <a:lnTo>
                        <a:pt x="10" y="235"/>
                      </a:lnTo>
                      <a:lnTo>
                        <a:pt x="3" y="205"/>
                      </a:lnTo>
                      <a:lnTo>
                        <a:pt x="0" y="174"/>
                      </a:lnTo>
                      <a:lnTo>
                        <a:pt x="3" y="143"/>
                      </a:lnTo>
                      <a:lnTo>
                        <a:pt x="10" y="114"/>
                      </a:lnTo>
                      <a:lnTo>
                        <a:pt x="23" y="87"/>
                      </a:lnTo>
                      <a:lnTo>
                        <a:pt x="40" y="62"/>
                      </a:lnTo>
                      <a:lnTo>
                        <a:pt x="61" y="42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3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" name="Freeform 8">
                  <a:extLst>
                    <a:ext uri="{FF2B5EF4-FFF2-40B4-BE49-F238E27FC236}">
                      <a16:creationId xmlns:a16="http://schemas.microsoft.com/office/drawing/2014/main" id="{CA844928-BCDF-47EA-B8BC-6E4EF2319E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018"/>
                  <a:ext cx="294" cy="39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2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1 h 348"/>
                    <a:gd name="T12" fmla="*/ 2607 w 2647"/>
                    <a:gd name="T13" fmla="*/ 62 h 348"/>
                    <a:gd name="T14" fmla="*/ 2624 w 2647"/>
                    <a:gd name="T15" fmla="*/ 86 h 348"/>
                    <a:gd name="T16" fmla="*/ 2636 w 2647"/>
                    <a:gd name="T17" fmla="*/ 113 h 348"/>
                    <a:gd name="T18" fmla="*/ 2645 w 2647"/>
                    <a:gd name="T19" fmla="*/ 143 h 348"/>
                    <a:gd name="T20" fmla="*/ 2647 w 2647"/>
                    <a:gd name="T21" fmla="*/ 175 h 348"/>
                    <a:gd name="T22" fmla="*/ 2645 w 2647"/>
                    <a:gd name="T23" fmla="*/ 206 h 348"/>
                    <a:gd name="T24" fmla="*/ 2636 w 2647"/>
                    <a:gd name="T25" fmla="*/ 235 h 348"/>
                    <a:gd name="T26" fmla="*/ 2624 w 2647"/>
                    <a:gd name="T27" fmla="*/ 262 h 348"/>
                    <a:gd name="T28" fmla="*/ 2607 w 2647"/>
                    <a:gd name="T29" fmla="*/ 287 h 348"/>
                    <a:gd name="T30" fmla="*/ 2586 w 2647"/>
                    <a:gd name="T31" fmla="*/ 307 h 348"/>
                    <a:gd name="T32" fmla="*/ 2562 w 2647"/>
                    <a:gd name="T33" fmla="*/ 324 h 348"/>
                    <a:gd name="T34" fmla="*/ 2535 w 2647"/>
                    <a:gd name="T35" fmla="*/ 337 h 348"/>
                    <a:gd name="T36" fmla="*/ 2507 w 2647"/>
                    <a:gd name="T37" fmla="*/ 346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6 h 348"/>
                    <a:gd name="T44" fmla="*/ 111 w 2647"/>
                    <a:gd name="T45" fmla="*/ 337 h 348"/>
                    <a:gd name="T46" fmla="*/ 85 w 2647"/>
                    <a:gd name="T47" fmla="*/ 324 h 348"/>
                    <a:gd name="T48" fmla="*/ 61 w 2647"/>
                    <a:gd name="T49" fmla="*/ 307 h 348"/>
                    <a:gd name="T50" fmla="*/ 40 w 2647"/>
                    <a:gd name="T51" fmla="*/ 287 h 348"/>
                    <a:gd name="T52" fmla="*/ 23 w 2647"/>
                    <a:gd name="T53" fmla="*/ 262 h 348"/>
                    <a:gd name="T54" fmla="*/ 10 w 2647"/>
                    <a:gd name="T55" fmla="*/ 235 h 348"/>
                    <a:gd name="T56" fmla="*/ 3 w 2647"/>
                    <a:gd name="T57" fmla="*/ 206 h 348"/>
                    <a:gd name="T58" fmla="*/ 0 w 2647"/>
                    <a:gd name="T59" fmla="*/ 175 h 348"/>
                    <a:gd name="T60" fmla="*/ 3 w 2647"/>
                    <a:gd name="T61" fmla="*/ 143 h 348"/>
                    <a:gd name="T62" fmla="*/ 10 w 2647"/>
                    <a:gd name="T63" fmla="*/ 113 h 348"/>
                    <a:gd name="T64" fmla="*/ 23 w 2647"/>
                    <a:gd name="T65" fmla="*/ 86 h 348"/>
                    <a:gd name="T66" fmla="*/ 40 w 2647"/>
                    <a:gd name="T67" fmla="*/ 62 h 348"/>
                    <a:gd name="T68" fmla="*/ 61 w 2647"/>
                    <a:gd name="T69" fmla="*/ 41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2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2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1"/>
                      </a:lnTo>
                      <a:lnTo>
                        <a:pt x="2607" y="62"/>
                      </a:lnTo>
                      <a:lnTo>
                        <a:pt x="2624" y="86"/>
                      </a:lnTo>
                      <a:lnTo>
                        <a:pt x="2636" y="113"/>
                      </a:lnTo>
                      <a:lnTo>
                        <a:pt x="2645" y="143"/>
                      </a:lnTo>
                      <a:lnTo>
                        <a:pt x="2647" y="175"/>
                      </a:lnTo>
                      <a:lnTo>
                        <a:pt x="2645" y="206"/>
                      </a:lnTo>
                      <a:lnTo>
                        <a:pt x="2636" y="235"/>
                      </a:lnTo>
                      <a:lnTo>
                        <a:pt x="2624" y="262"/>
                      </a:lnTo>
                      <a:lnTo>
                        <a:pt x="2607" y="287"/>
                      </a:lnTo>
                      <a:lnTo>
                        <a:pt x="2586" y="307"/>
                      </a:lnTo>
                      <a:lnTo>
                        <a:pt x="2562" y="324"/>
                      </a:lnTo>
                      <a:lnTo>
                        <a:pt x="2535" y="337"/>
                      </a:lnTo>
                      <a:lnTo>
                        <a:pt x="2507" y="346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6"/>
                      </a:lnTo>
                      <a:lnTo>
                        <a:pt x="111" y="337"/>
                      </a:lnTo>
                      <a:lnTo>
                        <a:pt x="85" y="324"/>
                      </a:lnTo>
                      <a:lnTo>
                        <a:pt x="61" y="307"/>
                      </a:lnTo>
                      <a:lnTo>
                        <a:pt x="40" y="287"/>
                      </a:lnTo>
                      <a:lnTo>
                        <a:pt x="23" y="262"/>
                      </a:lnTo>
                      <a:lnTo>
                        <a:pt x="10" y="235"/>
                      </a:lnTo>
                      <a:lnTo>
                        <a:pt x="3" y="206"/>
                      </a:lnTo>
                      <a:lnTo>
                        <a:pt x="0" y="175"/>
                      </a:lnTo>
                      <a:lnTo>
                        <a:pt x="3" y="143"/>
                      </a:lnTo>
                      <a:lnTo>
                        <a:pt x="10" y="113"/>
                      </a:lnTo>
                      <a:lnTo>
                        <a:pt x="23" y="86"/>
                      </a:lnTo>
                      <a:lnTo>
                        <a:pt x="40" y="62"/>
                      </a:lnTo>
                      <a:lnTo>
                        <a:pt x="61" y="41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2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4" name="Freeform 9">
                  <a:extLst>
                    <a:ext uri="{FF2B5EF4-FFF2-40B4-BE49-F238E27FC236}">
                      <a16:creationId xmlns:a16="http://schemas.microsoft.com/office/drawing/2014/main" id="{591A89C0-C1A9-4BD9-8E9A-E529B90E5C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01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3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5 h 467"/>
                    <a:gd name="T10" fmla="*/ 395 w 462"/>
                    <a:gd name="T11" fmla="*/ 68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59 h 467"/>
                    <a:gd name="T18" fmla="*/ 458 w 462"/>
                    <a:gd name="T19" fmla="*/ 196 h 467"/>
                    <a:gd name="T20" fmla="*/ 462 w 462"/>
                    <a:gd name="T21" fmla="*/ 234 h 467"/>
                    <a:gd name="T22" fmla="*/ 458 w 462"/>
                    <a:gd name="T23" fmla="*/ 271 h 467"/>
                    <a:gd name="T24" fmla="*/ 450 w 462"/>
                    <a:gd name="T25" fmla="*/ 308 h 467"/>
                    <a:gd name="T26" fmla="*/ 436 w 462"/>
                    <a:gd name="T27" fmla="*/ 341 h 467"/>
                    <a:gd name="T28" fmla="*/ 417 w 462"/>
                    <a:gd name="T29" fmla="*/ 371 h 467"/>
                    <a:gd name="T30" fmla="*/ 395 w 462"/>
                    <a:gd name="T31" fmla="*/ 399 h 467"/>
                    <a:gd name="T32" fmla="*/ 367 w 462"/>
                    <a:gd name="T33" fmla="*/ 422 h 467"/>
                    <a:gd name="T34" fmla="*/ 337 w 462"/>
                    <a:gd name="T35" fmla="*/ 441 h 467"/>
                    <a:gd name="T36" fmla="*/ 304 w 462"/>
                    <a:gd name="T37" fmla="*/ 455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5 h 467"/>
                    <a:gd name="T46" fmla="*/ 124 w 462"/>
                    <a:gd name="T47" fmla="*/ 441 h 467"/>
                    <a:gd name="T48" fmla="*/ 95 w 462"/>
                    <a:gd name="T49" fmla="*/ 422 h 467"/>
                    <a:gd name="T50" fmla="*/ 68 w 462"/>
                    <a:gd name="T51" fmla="*/ 399 h 467"/>
                    <a:gd name="T52" fmla="*/ 45 w 462"/>
                    <a:gd name="T53" fmla="*/ 371 h 467"/>
                    <a:gd name="T54" fmla="*/ 26 w 462"/>
                    <a:gd name="T55" fmla="*/ 341 h 467"/>
                    <a:gd name="T56" fmla="*/ 12 w 462"/>
                    <a:gd name="T57" fmla="*/ 308 h 467"/>
                    <a:gd name="T58" fmla="*/ 3 w 462"/>
                    <a:gd name="T59" fmla="*/ 271 h 467"/>
                    <a:gd name="T60" fmla="*/ 0 w 462"/>
                    <a:gd name="T61" fmla="*/ 234 h 467"/>
                    <a:gd name="T62" fmla="*/ 3 w 462"/>
                    <a:gd name="T63" fmla="*/ 196 h 467"/>
                    <a:gd name="T64" fmla="*/ 12 w 462"/>
                    <a:gd name="T65" fmla="*/ 159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8 h 467"/>
                    <a:gd name="T72" fmla="*/ 95 w 462"/>
                    <a:gd name="T73" fmla="*/ 45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3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3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5"/>
                      </a:lnTo>
                      <a:lnTo>
                        <a:pt x="395" y="68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59"/>
                      </a:lnTo>
                      <a:lnTo>
                        <a:pt x="458" y="196"/>
                      </a:lnTo>
                      <a:lnTo>
                        <a:pt x="462" y="234"/>
                      </a:lnTo>
                      <a:lnTo>
                        <a:pt x="458" y="271"/>
                      </a:lnTo>
                      <a:lnTo>
                        <a:pt x="450" y="308"/>
                      </a:lnTo>
                      <a:lnTo>
                        <a:pt x="436" y="341"/>
                      </a:lnTo>
                      <a:lnTo>
                        <a:pt x="417" y="371"/>
                      </a:lnTo>
                      <a:lnTo>
                        <a:pt x="395" y="399"/>
                      </a:lnTo>
                      <a:lnTo>
                        <a:pt x="367" y="422"/>
                      </a:lnTo>
                      <a:lnTo>
                        <a:pt x="337" y="441"/>
                      </a:lnTo>
                      <a:lnTo>
                        <a:pt x="304" y="455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5"/>
                      </a:lnTo>
                      <a:lnTo>
                        <a:pt x="124" y="441"/>
                      </a:lnTo>
                      <a:lnTo>
                        <a:pt x="95" y="422"/>
                      </a:lnTo>
                      <a:lnTo>
                        <a:pt x="68" y="399"/>
                      </a:lnTo>
                      <a:lnTo>
                        <a:pt x="45" y="371"/>
                      </a:lnTo>
                      <a:lnTo>
                        <a:pt x="26" y="341"/>
                      </a:lnTo>
                      <a:lnTo>
                        <a:pt x="12" y="308"/>
                      </a:lnTo>
                      <a:lnTo>
                        <a:pt x="3" y="271"/>
                      </a:lnTo>
                      <a:lnTo>
                        <a:pt x="0" y="234"/>
                      </a:lnTo>
                      <a:lnTo>
                        <a:pt x="3" y="196"/>
                      </a:lnTo>
                      <a:lnTo>
                        <a:pt x="12" y="159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8"/>
                      </a:lnTo>
                      <a:lnTo>
                        <a:pt x="95" y="45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3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5" name="Freeform 10">
                  <a:extLst>
                    <a:ext uri="{FF2B5EF4-FFF2-40B4-BE49-F238E27FC236}">
                      <a16:creationId xmlns:a16="http://schemas.microsoft.com/office/drawing/2014/main" id="{5BE32EE4-D845-4E50-BC33-16F26D4951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13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4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6 h 467"/>
                    <a:gd name="T10" fmla="*/ 395 w 462"/>
                    <a:gd name="T11" fmla="*/ 69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61 h 467"/>
                    <a:gd name="T18" fmla="*/ 458 w 462"/>
                    <a:gd name="T19" fmla="*/ 196 h 467"/>
                    <a:gd name="T20" fmla="*/ 462 w 462"/>
                    <a:gd name="T21" fmla="*/ 234 h 467"/>
                    <a:gd name="T22" fmla="*/ 458 w 462"/>
                    <a:gd name="T23" fmla="*/ 272 h 467"/>
                    <a:gd name="T24" fmla="*/ 450 w 462"/>
                    <a:gd name="T25" fmla="*/ 308 h 467"/>
                    <a:gd name="T26" fmla="*/ 436 w 462"/>
                    <a:gd name="T27" fmla="*/ 342 h 467"/>
                    <a:gd name="T28" fmla="*/ 417 w 462"/>
                    <a:gd name="T29" fmla="*/ 372 h 467"/>
                    <a:gd name="T30" fmla="*/ 395 w 462"/>
                    <a:gd name="T31" fmla="*/ 400 h 467"/>
                    <a:gd name="T32" fmla="*/ 367 w 462"/>
                    <a:gd name="T33" fmla="*/ 422 h 467"/>
                    <a:gd name="T34" fmla="*/ 337 w 462"/>
                    <a:gd name="T35" fmla="*/ 442 h 467"/>
                    <a:gd name="T36" fmla="*/ 304 w 462"/>
                    <a:gd name="T37" fmla="*/ 456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6 h 467"/>
                    <a:gd name="T46" fmla="*/ 124 w 462"/>
                    <a:gd name="T47" fmla="*/ 442 h 467"/>
                    <a:gd name="T48" fmla="*/ 95 w 462"/>
                    <a:gd name="T49" fmla="*/ 422 h 467"/>
                    <a:gd name="T50" fmla="*/ 68 w 462"/>
                    <a:gd name="T51" fmla="*/ 400 h 467"/>
                    <a:gd name="T52" fmla="*/ 45 w 462"/>
                    <a:gd name="T53" fmla="*/ 372 h 467"/>
                    <a:gd name="T54" fmla="*/ 26 w 462"/>
                    <a:gd name="T55" fmla="*/ 342 h 467"/>
                    <a:gd name="T56" fmla="*/ 12 w 462"/>
                    <a:gd name="T57" fmla="*/ 308 h 467"/>
                    <a:gd name="T58" fmla="*/ 3 w 462"/>
                    <a:gd name="T59" fmla="*/ 272 h 467"/>
                    <a:gd name="T60" fmla="*/ 0 w 462"/>
                    <a:gd name="T61" fmla="*/ 234 h 467"/>
                    <a:gd name="T62" fmla="*/ 3 w 462"/>
                    <a:gd name="T63" fmla="*/ 196 h 467"/>
                    <a:gd name="T64" fmla="*/ 12 w 462"/>
                    <a:gd name="T65" fmla="*/ 161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9 h 467"/>
                    <a:gd name="T72" fmla="*/ 95 w 462"/>
                    <a:gd name="T73" fmla="*/ 46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4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4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6"/>
                      </a:lnTo>
                      <a:lnTo>
                        <a:pt x="395" y="69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61"/>
                      </a:lnTo>
                      <a:lnTo>
                        <a:pt x="458" y="196"/>
                      </a:lnTo>
                      <a:lnTo>
                        <a:pt x="462" y="234"/>
                      </a:lnTo>
                      <a:lnTo>
                        <a:pt x="458" y="272"/>
                      </a:lnTo>
                      <a:lnTo>
                        <a:pt x="450" y="308"/>
                      </a:lnTo>
                      <a:lnTo>
                        <a:pt x="436" y="342"/>
                      </a:lnTo>
                      <a:lnTo>
                        <a:pt x="417" y="372"/>
                      </a:lnTo>
                      <a:lnTo>
                        <a:pt x="395" y="400"/>
                      </a:lnTo>
                      <a:lnTo>
                        <a:pt x="367" y="422"/>
                      </a:lnTo>
                      <a:lnTo>
                        <a:pt x="337" y="442"/>
                      </a:lnTo>
                      <a:lnTo>
                        <a:pt x="304" y="456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6"/>
                      </a:lnTo>
                      <a:lnTo>
                        <a:pt x="124" y="442"/>
                      </a:lnTo>
                      <a:lnTo>
                        <a:pt x="95" y="422"/>
                      </a:lnTo>
                      <a:lnTo>
                        <a:pt x="68" y="400"/>
                      </a:lnTo>
                      <a:lnTo>
                        <a:pt x="45" y="372"/>
                      </a:lnTo>
                      <a:lnTo>
                        <a:pt x="26" y="342"/>
                      </a:lnTo>
                      <a:lnTo>
                        <a:pt x="12" y="308"/>
                      </a:lnTo>
                      <a:lnTo>
                        <a:pt x="3" y="272"/>
                      </a:lnTo>
                      <a:lnTo>
                        <a:pt x="0" y="234"/>
                      </a:lnTo>
                      <a:lnTo>
                        <a:pt x="3" y="196"/>
                      </a:lnTo>
                      <a:lnTo>
                        <a:pt x="12" y="161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9"/>
                      </a:lnTo>
                      <a:lnTo>
                        <a:pt x="95" y="46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4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" name="Freeform 11">
                  <a:extLst>
                    <a:ext uri="{FF2B5EF4-FFF2-40B4-BE49-F238E27FC236}">
                      <a16:creationId xmlns:a16="http://schemas.microsoft.com/office/drawing/2014/main" id="{D1565211-A394-4FE1-A5B7-9F23C8C578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25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3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5 h 467"/>
                    <a:gd name="T10" fmla="*/ 395 w 462"/>
                    <a:gd name="T11" fmla="*/ 69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60 h 467"/>
                    <a:gd name="T18" fmla="*/ 458 w 462"/>
                    <a:gd name="T19" fmla="*/ 196 h 467"/>
                    <a:gd name="T20" fmla="*/ 462 w 462"/>
                    <a:gd name="T21" fmla="*/ 233 h 467"/>
                    <a:gd name="T22" fmla="*/ 458 w 462"/>
                    <a:gd name="T23" fmla="*/ 271 h 467"/>
                    <a:gd name="T24" fmla="*/ 450 w 462"/>
                    <a:gd name="T25" fmla="*/ 308 h 467"/>
                    <a:gd name="T26" fmla="*/ 436 w 462"/>
                    <a:gd name="T27" fmla="*/ 341 h 467"/>
                    <a:gd name="T28" fmla="*/ 417 w 462"/>
                    <a:gd name="T29" fmla="*/ 371 h 467"/>
                    <a:gd name="T30" fmla="*/ 395 w 462"/>
                    <a:gd name="T31" fmla="*/ 399 h 467"/>
                    <a:gd name="T32" fmla="*/ 367 w 462"/>
                    <a:gd name="T33" fmla="*/ 422 h 467"/>
                    <a:gd name="T34" fmla="*/ 337 w 462"/>
                    <a:gd name="T35" fmla="*/ 441 h 467"/>
                    <a:gd name="T36" fmla="*/ 304 w 462"/>
                    <a:gd name="T37" fmla="*/ 455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5 h 467"/>
                    <a:gd name="T46" fmla="*/ 124 w 462"/>
                    <a:gd name="T47" fmla="*/ 441 h 467"/>
                    <a:gd name="T48" fmla="*/ 95 w 462"/>
                    <a:gd name="T49" fmla="*/ 422 h 467"/>
                    <a:gd name="T50" fmla="*/ 68 w 462"/>
                    <a:gd name="T51" fmla="*/ 399 h 467"/>
                    <a:gd name="T52" fmla="*/ 45 w 462"/>
                    <a:gd name="T53" fmla="*/ 371 h 467"/>
                    <a:gd name="T54" fmla="*/ 26 w 462"/>
                    <a:gd name="T55" fmla="*/ 341 h 467"/>
                    <a:gd name="T56" fmla="*/ 12 w 462"/>
                    <a:gd name="T57" fmla="*/ 308 h 467"/>
                    <a:gd name="T58" fmla="*/ 3 w 462"/>
                    <a:gd name="T59" fmla="*/ 271 h 467"/>
                    <a:gd name="T60" fmla="*/ 0 w 462"/>
                    <a:gd name="T61" fmla="*/ 233 h 467"/>
                    <a:gd name="T62" fmla="*/ 3 w 462"/>
                    <a:gd name="T63" fmla="*/ 196 h 467"/>
                    <a:gd name="T64" fmla="*/ 12 w 462"/>
                    <a:gd name="T65" fmla="*/ 160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9 h 467"/>
                    <a:gd name="T72" fmla="*/ 95 w 462"/>
                    <a:gd name="T73" fmla="*/ 45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3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3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5"/>
                      </a:lnTo>
                      <a:lnTo>
                        <a:pt x="395" y="69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60"/>
                      </a:lnTo>
                      <a:lnTo>
                        <a:pt x="458" y="196"/>
                      </a:lnTo>
                      <a:lnTo>
                        <a:pt x="462" y="233"/>
                      </a:lnTo>
                      <a:lnTo>
                        <a:pt x="458" y="271"/>
                      </a:lnTo>
                      <a:lnTo>
                        <a:pt x="450" y="308"/>
                      </a:lnTo>
                      <a:lnTo>
                        <a:pt x="436" y="341"/>
                      </a:lnTo>
                      <a:lnTo>
                        <a:pt x="417" y="371"/>
                      </a:lnTo>
                      <a:lnTo>
                        <a:pt x="395" y="399"/>
                      </a:lnTo>
                      <a:lnTo>
                        <a:pt x="367" y="422"/>
                      </a:lnTo>
                      <a:lnTo>
                        <a:pt x="337" y="441"/>
                      </a:lnTo>
                      <a:lnTo>
                        <a:pt x="304" y="455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5"/>
                      </a:lnTo>
                      <a:lnTo>
                        <a:pt x="124" y="441"/>
                      </a:lnTo>
                      <a:lnTo>
                        <a:pt x="95" y="422"/>
                      </a:lnTo>
                      <a:lnTo>
                        <a:pt x="68" y="399"/>
                      </a:lnTo>
                      <a:lnTo>
                        <a:pt x="45" y="371"/>
                      </a:lnTo>
                      <a:lnTo>
                        <a:pt x="26" y="341"/>
                      </a:lnTo>
                      <a:lnTo>
                        <a:pt x="12" y="308"/>
                      </a:lnTo>
                      <a:lnTo>
                        <a:pt x="3" y="271"/>
                      </a:lnTo>
                      <a:lnTo>
                        <a:pt x="0" y="233"/>
                      </a:lnTo>
                      <a:lnTo>
                        <a:pt x="3" y="196"/>
                      </a:lnTo>
                      <a:lnTo>
                        <a:pt x="12" y="160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9"/>
                      </a:lnTo>
                      <a:lnTo>
                        <a:pt x="95" y="45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3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4" name="직사각형 13">
                <a:extLst>
                  <a:ext uri="{FF2B5EF4-FFF2-40B4-BE49-F238E27FC236}">
                    <a16:creationId xmlns:a16="http://schemas.microsoft.com/office/drawing/2014/main" id="{C3B9092D-E44A-40E3-9F88-771FF6705EED}"/>
                  </a:ext>
                </a:extLst>
              </p:cNvPr>
              <p:cNvSpPr/>
              <p:nvPr/>
            </p:nvSpPr>
            <p:spPr>
              <a:xfrm>
                <a:off x="10271380" y="6363628"/>
                <a:ext cx="517269" cy="215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altLang="ko-KR" sz="8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21/</a:t>
                </a:r>
                <a:r>
                  <a:rPr lang="en-US" altLang="ko-KR" sz="4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35p</a:t>
                </a:r>
                <a:endParaRPr lang="ko-KR" altLang="en-US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15" name="사각형: 둥근 모서리 14">
                <a:extLst>
                  <a:ext uri="{FF2B5EF4-FFF2-40B4-BE49-F238E27FC236}">
                    <a16:creationId xmlns:a16="http://schemas.microsoft.com/office/drawing/2014/main" id="{D6674BFF-B201-48B7-A1C7-369BEAF3394A}"/>
                  </a:ext>
                </a:extLst>
              </p:cNvPr>
              <p:cNvSpPr/>
              <p:nvPr/>
            </p:nvSpPr>
            <p:spPr>
              <a:xfrm>
                <a:off x="322851" y="6382534"/>
                <a:ext cx="282121" cy="189276"/>
              </a:xfrm>
              <a:prstGeom prst="roundRect">
                <a:avLst/>
              </a:prstGeom>
              <a:blipFill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직사각형 15">
                <a:extLst>
                  <a:ext uri="{FF2B5EF4-FFF2-40B4-BE49-F238E27FC236}">
                    <a16:creationId xmlns:a16="http://schemas.microsoft.com/office/drawing/2014/main" id="{A8BCB40F-92A3-4A3B-A209-B6CDF965D185}"/>
                  </a:ext>
                </a:extLst>
              </p:cNvPr>
              <p:cNvSpPr/>
              <p:nvPr/>
            </p:nvSpPr>
            <p:spPr>
              <a:xfrm>
                <a:off x="616416" y="6338085"/>
                <a:ext cx="810027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altLang="ko-KR" sz="700" b="1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BTS</a:t>
                </a:r>
                <a:r>
                  <a:rPr lang="en-US" altLang="ko-KR" sz="7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 Butter</a:t>
                </a:r>
              </a:p>
              <a:p>
                <a:pPr>
                  <a:defRPr/>
                </a:pPr>
                <a:r>
                  <a:rPr lang="en-US" altLang="ko-KR" sz="4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2021. 05. 21</a:t>
                </a:r>
                <a:endParaRPr lang="ko-KR" altLang="en-US" sz="110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17" name="Freeform 9">
                <a:extLst>
                  <a:ext uri="{FF2B5EF4-FFF2-40B4-BE49-F238E27FC236}">
                    <a16:creationId xmlns:a16="http://schemas.microsoft.com/office/drawing/2014/main" id="{7694AE0B-F771-4778-8F1E-3DF81724EAF7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11541987" y="6425291"/>
                <a:ext cx="82490" cy="108861"/>
              </a:xfrm>
              <a:custGeom>
                <a:avLst/>
                <a:gdLst>
                  <a:gd name="T0" fmla="*/ 1093 w 9310"/>
                  <a:gd name="T1" fmla="*/ 12245 h 12286"/>
                  <a:gd name="T2" fmla="*/ 582 w 9310"/>
                  <a:gd name="T3" fmla="*/ 12007 h 12286"/>
                  <a:gd name="T4" fmla="*/ 279 w 9310"/>
                  <a:gd name="T5" fmla="*/ 11710 h 12286"/>
                  <a:gd name="T6" fmla="*/ 42 w 9310"/>
                  <a:gd name="T7" fmla="*/ 11209 h 12286"/>
                  <a:gd name="T8" fmla="*/ 0 w 9310"/>
                  <a:gd name="T9" fmla="*/ 1919 h 12286"/>
                  <a:gd name="T10" fmla="*/ 117 w 9310"/>
                  <a:gd name="T11" fmla="*/ 1260 h 12286"/>
                  <a:gd name="T12" fmla="*/ 498 w 9310"/>
                  <a:gd name="T13" fmla="*/ 629 h 12286"/>
                  <a:gd name="T14" fmla="*/ 1088 w 9310"/>
                  <a:gd name="T15" fmla="*/ 189 h 12286"/>
                  <a:gd name="T16" fmla="*/ 1821 w 9310"/>
                  <a:gd name="T17" fmla="*/ 1 h 12286"/>
                  <a:gd name="T18" fmla="*/ 7682 w 9310"/>
                  <a:gd name="T19" fmla="*/ 22 h 12286"/>
                  <a:gd name="T20" fmla="*/ 8385 w 9310"/>
                  <a:gd name="T21" fmla="*/ 278 h 12286"/>
                  <a:gd name="T22" fmla="*/ 8929 w 9310"/>
                  <a:gd name="T23" fmla="*/ 772 h 12286"/>
                  <a:gd name="T24" fmla="*/ 9250 w 9310"/>
                  <a:gd name="T25" fmla="*/ 1440 h 12286"/>
                  <a:gd name="T26" fmla="*/ 9310 w 9310"/>
                  <a:gd name="T27" fmla="*/ 8471 h 12286"/>
                  <a:gd name="T28" fmla="*/ 9201 w 9310"/>
                  <a:gd name="T29" fmla="*/ 8777 h 12286"/>
                  <a:gd name="T30" fmla="*/ 8880 w 9310"/>
                  <a:gd name="T31" fmla="*/ 8949 h 12286"/>
                  <a:gd name="T32" fmla="*/ 8601 w 9310"/>
                  <a:gd name="T33" fmla="*/ 8894 h 12286"/>
                  <a:gd name="T34" fmla="*/ 8370 w 9310"/>
                  <a:gd name="T35" fmla="*/ 8615 h 12286"/>
                  <a:gd name="T36" fmla="*/ 8349 w 9310"/>
                  <a:gd name="T37" fmla="*/ 1870 h 12286"/>
                  <a:gd name="T38" fmla="*/ 8255 w 9310"/>
                  <a:gd name="T39" fmla="*/ 1503 h 12286"/>
                  <a:gd name="T40" fmla="*/ 8035 w 9310"/>
                  <a:gd name="T41" fmla="*/ 1209 h 12286"/>
                  <a:gd name="T42" fmla="*/ 7720 w 9310"/>
                  <a:gd name="T43" fmla="*/ 1018 h 12286"/>
                  <a:gd name="T44" fmla="*/ 7390 w 9310"/>
                  <a:gd name="T45" fmla="*/ 960 h 12286"/>
                  <a:gd name="T46" fmla="*/ 1680 w 9310"/>
                  <a:gd name="T47" fmla="*/ 989 h 12286"/>
                  <a:gd name="T48" fmla="*/ 1346 w 9310"/>
                  <a:gd name="T49" fmla="*/ 1150 h 12286"/>
                  <a:gd name="T50" fmla="*/ 1098 w 9310"/>
                  <a:gd name="T51" fmla="*/ 1423 h 12286"/>
                  <a:gd name="T52" fmla="*/ 970 w 9310"/>
                  <a:gd name="T53" fmla="*/ 1774 h 12286"/>
                  <a:gd name="T54" fmla="*/ 962 w 9310"/>
                  <a:gd name="T55" fmla="*/ 10904 h 12286"/>
                  <a:gd name="T56" fmla="*/ 1091 w 9310"/>
                  <a:gd name="T57" fmla="*/ 11185 h 12286"/>
                  <a:gd name="T58" fmla="*/ 1405 w 9310"/>
                  <a:gd name="T59" fmla="*/ 11326 h 12286"/>
                  <a:gd name="T60" fmla="*/ 1677 w 9310"/>
                  <a:gd name="T61" fmla="*/ 11273 h 12286"/>
                  <a:gd name="T62" fmla="*/ 4346 w 9310"/>
                  <a:gd name="T63" fmla="*/ 8559 h 12286"/>
                  <a:gd name="T64" fmla="*/ 4655 w 9310"/>
                  <a:gd name="T65" fmla="*/ 8448 h 12286"/>
                  <a:gd name="T66" fmla="*/ 4964 w 9310"/>
                  <a:gd name="T67" fmla="*/ 8559 h 12286"/>
                  <a:gd name="T68" fmla="*/ 7633 w 9310"/>
                  <a:gd name="T69" fmla="*/ 11273 h 12286"/>
                  <a:gd name="T70" fmla="*/ 7902 w 9310"/>
                  <a:gd name="T71" fmla="*/ 11326 h 12286"/>
                  <a:gd name="T72" fmla="*/ 8215 w 9310"/>
                  <a:gd name="T73" fmla="*/ 11182 h 12286"/>
                  <a:gd name="T74" fmla="*/ 8349 w 9310"/>
                  <a:gd name="T75" fmla="*/ 10897 h 12286"/>
                  <a:gd name="T76" fmla="*/ 8408 w 9310"/>
                  <a:gd name="T77" fmla="*/ 10618 h 12286"/>
                  <a:gd name="T78" fmla="*/ 8687 w 9310"/>
                  <a:gd name="T79" fmla="*/ 10387 h 12286"/>
                  <a:gd name="T80" fmla="*/ 8974 w 9310"/>
                  <a:gd name="T81" fmla="*/ 10387 h 12286"/>
                  <a:gd name="T82" fmla="*/ 9253 w 9310"/>
                  <a:gd name="T83" fmla="*/ 10618 h 12286"/>
                  <a:gd name="T84" fmla="*/ 9309 w 9310"/>
                  <a:gd name="T85" fmla="*/ 10920 h 12286"/>
                  <a:gd name="T86" fmla="*/ 9174 w 9310"/>
                  <a:gd name="T87" fmla="*/ 11466 h 12286"/>
                  <a:gd name="T88" fmla="*/ 8890 w 9310"/>
                  <a:gd name="T89" fmla="*/ 11865 h 12286"/>
                  <a:gd name="T90" fmla="*/ 8474 w 9310"/>
                  <a:gd name="T91" fmla="*/ 12151 h 12286"/>
                  <a:gd name="T92" fmla="*/ 7913 w 9310"/>
                  <a:gd name="T93" fmla="*/ 12286 h 12286"/>
                  <a:gd name="T94" fmla="*/ 7489 w 9310"/>
                  <a:gd name="T95" fmla="*/ 12242 h 12286"/>
                  <a:gd name="T96" fmla="*/ 6997 w 9310"/>
                  <a:gd name="T97" fmla="*/ 12001 h 12286"/>
                  <a:gd name="T98" fmla="*/ 2472 w 9310"/>
                  <a:gd name="T99" fmla="*/ 11859 h 12286"/>
                  <a:gd name="T100" fmla="*/ 2080 w 9310"/>
                  <a:gd name="T101" fmla="*/ 12145 h 12286"/>
                  <a:gd name="T102" fmla="*/ 1545 w 9310"/>
                  <a:gd name="T103" fmla="*/ 12285 h 12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310" h="12286">
                    <a:moveTo>
                      <a:pt x="1447" y="12286"/>
                    </a:moveTo>
                    <a:lnTo>
                      <a:pt x="1375" y="12286"/>
                    </a:lnTo>
                    <a:lnTo>
                      <a:pt x="1232" y="12272"/>
                    </a:lnTo>
                    <a:lnTo>
                      <a:pt x="1093" y="12245"/>
                    </a:lnTo>
                    <a:lnTo>
                      <a:pt x="957" y="12203"/>
                    </a:lnTo>
                    <a:lnTo>
                      <a:pt x="826" y="12150"/>
                    </a:lnTo>
                    <a:lnTo>
                      <a:pt x="700" y="12085"/>
                    </a:lnTo>
                    <a:lnTo>
                      <a:pt x="582" y="12007"/>
                    </a:lnTo>
                    <a:lnTo>
                      <a:pt x="471" y="11918"/>
                    </a:lnTo>
                    <a:lnTo>
                      <a:pt x="419" y="11869"/>
                    </a:lnTo>
                    <a:lnTo>
                      <a:pt x="370" y="11818"/>
                    </a:lnTo>
                    <a:lnTo>
                      <a:pt x="279" y="11710"/>
                    </a:lnTo>
                    <a:lnTo>
                      <a:pt x="202" y="11595"/>
                    </a:lnTo>
                    <a:lnTo>
                      <a:pt x="135" y="11471"/>
                    </a:lnTo>
                    <a:lnTo>
                      <a:pt x="82" y="11343"/>
                    </a:lnTo>
                    <a:lnTo>
                      <a:pt x="42" y="11209"/>
                    </a:lnTo>
                    <a:lnTo>
                      <a:pt x="14" y="11070"/>
                    </a:lnTo>
                    <a:lnTo>
                      <a:pt x="1" y="10927"/>
                    </a:lnTo>
                    <a:lnTo>
                      <a:pt x="0" y="10855"/>
                    </a:lnTo>
                    <a:lnTo>
                      <a:pt x="0" y="1919"/>
                    </a:lnTo>
                    <a:lnTo>
                      <a:pt x="1" y="1821"/>
                    </a:lnTo>
                    <a:lnTo>
                      <a:pt x="22" y="1627"/>
                    </a:lnTo>
                    <a:lnTo>
                      <a:pt x="60" y="1440"/>
                    </a:lnTo>
                    <a:lnTo>
                      <a:pt x="117" y="1260"/>
                    </a:lnTo>
                    <a:lnTo>
                      <a:pt x="189" y="1089"/>
                    </a:lnTo>
                    <a:lnTo>
                      <a:pt x="278" y="924"/>
                    </a:lnTo>
                    <a:lnTo>
                      <a:pt x="382" y="772"/>
                    </a:lnTo>
                    <a:lnTo>
                      <a:pt x="498" y="629"/>
                    </a:lnTo>
                    <a:lnTo>
                      <a:pt x="629" y="498"/>
                    </a:lnTo>
                    <a:lnTo>
                      <a:pt x="772" y="382"/>
                    </a:lnTo>
                    <a:lnTo>
                      <a:pt x="924" y="278"/>
                    </a:lnTo>
                    <a:lnTo>
                      <a:pt x="1088" y="189"/>
                    </a:lnTo>
                    <a:lnTo>
                      <a:pt x="1260" y="117"/>
                    </a:lnTo>
                    <a:lnTo>
                      <a:pt x="1440" y="60"/>
                    </a:lnTo>
                    <a:lnTo>
                      <a:pt x="1627" y="22"/>
                    </a:lnTo>
                    <a:lnTo>
                      <a:pt x="1821" y="1"/>
                    </a:lnTo>
                    <a:lnTo>
                      <a:pt x="1919" y="0"/>
                    </a:lnTo>
                    <a:lnTo>
                      <a:pt x="7390" y="0"/>
                    </a:lnTo>
                    <a:lnTo>
                      <a:pt x="7489" y="1"/>
                    </a:lnTo>
                    <a:lnTo>
                      <a:pt x="7682" y="22"/>
                    </a:lnTo>
                    <a:lnTo>
                      <a:pt x="7869" y="60"/>
                    </a:lnTo>
                    <a:lnTo>
                      <a:pt x="8049" y="117"/>
                    </a:lnTo>
                    <a:lnTo>
                      <a:pt x="8222" y="189"/>
                    </a:lnTo>
                    <a:lnTo>
                      <a:pt x="8385" y="278"/>
                    </a:lnTo>
                    <a:lnTo>
                      <a:pt x="8539" y="382"/>
                    </a:lnTo>
                    <a:lnTo>
                      <a:pt x="8681" y="498"/>
                    </a:lnTo>
                    <a:lnTo>
                      <a:pt x="8811" y="629"/>
                    </a:lnTo>
                    <a:lnTo>
                      <a:pt x="8929" y="772"/>
                    </a:lnTo>
                    <a:lnTo>
                      <a:pt x="9033" y="924"/>
                    </a:lnTo>
                    <a:lnTo>
                      <a:pt x="9120" y="1089"/>
                    </a:lnTo>
                    <a:lnTo>
                      <a:pt x="9194" y="1260"/>
                    </a:lnTo>
                    <a:lnTo>
                      <a:pt x="9250" y="1440"/>
                    </a:lnTo>
                    <a:lnTo>
                      <a:pt x="9289" y="1627"/>
                    </a:lnTo>
                    <a:lnTo>
                      <a:pt x="9308" y="1821"/>
                    </a:lnTo>
                    <a:lnTo>
                      <a:pt x="9310" y="1919"/>
                    </a:lnTo>
                    <a:lnTo>
                      <a:pt x="9310" y="8471"/>
                    </a:lnTo>
                    <a:lnTo>
                      <a:pt x="9308" y="8521"/>
                    </a:lnTo>
                    <a:lnTo>
                      <a:pt x="9289" y="8615"/>
                    </a:lnTo>
                    <a:lnTo>
                      <a:pt x="9253" y="8700"/>
                    </a:lnTo>
                    <a:lnTo>
                      <a:pt x="9201" y="8777"/>
                    </a:lnTo>
                    <a:lnTo>
                      <a:pt x="9136" y="8842"/>
                    </a:lnTo>
                    <a:lnTo>
                      <a:pt x="9058" y="8894"/>
                    </a:lnTo>
                    <a:lnTo>
                      <a:pt x="8974" y="8930"/>
                    </a:lnTo>
                    <a:lnTo>
                      <a:pt x="8880" y="8949"/>
                    </a:lnTo>
                    <a:lnTo>
                      <a:pt x="8830" y="8952"/>
                    </a:lnTo>
                    <a:lnTo>
                      <a:pt x="8781" y="8949"/>
                    </a:lnTo>
                    <a:lnTo>
                      <a:pt x="8687" y="8930"/>
                    </a:lnTo>
                    <a:lnTo>
                      <a:pt x="8601" y="8894"/>
                    </a:lnTo>
                    <a:lnTo>
                      <a:pt x="8524" y="8842"/>
                    </a:lnTo>
                    <a:lnTo>
                      <a:pt x="8460" y="8777"/>
                    </a:lnTo>
                    <a:lnTo>
                      <a:pt x="8408" y="8700"/>
                    </a:lnTo>
                    <a:lnTo>
                      <a:pt x="8370" y="8615"/>
                    </a:lnTo>
                    <a:lnTo>
                      <a:pt x="8352" y="8521"/>
                    </a:lnTo>
                    <a:lnTo>
                      <a:pt x="8350" y="8471"/>
                    </a:lnTo>
                    <a:lnTo>
                      <a:pt x="8350" y="1919"/>
                    </a:lnTo>
                    <a:lnTo>
                      <a:pt x="8349" y="1870"/>
                    </a:lnTo>
                    <a:lnTo>
                      <a:pt x="8340" y="1774"/>
                    </a:lnTo>
                    <a:lnTo>
                      <a:pt x="8320" y="1680"/>
                    </a:lnTo>
                    <a:lnTo>
                      <a:pt x="8293" y="1590"/>
                    </a:lnTo>
                    <a:lnTo>
                      <a:pt x="8255" y="1503"/>
                    </a:lnTo>
                    <a:lnTo>
                      <a:pt x="8211" y="1423"/>
                    </a:lnTo>
                    <a:lnTo>
                      <a:pt x="8160" y="1346"/>
                    </a:lnTo>
                    <a:lnTo>
                      <a:pt x="8101" y="1274"/>
                    </a:lnTo>
                    <a:lnTo>
                      <a:pt x="8035" y="1209"/>
                    </a:lnTo>
                    <a:lnTo>
                      <a:pt x="7964" y="1150"/>
                    </a:lnTo>
                    <a:lnTo>
                      <a:pt x="7888" y="1099"/>
                    </a:lnTo>
                    <a:lnTo>
                      <a:pt x="7806" y="1054"/>
                    </a:lnTo>
                    <a:lnTo>
                      <a:pt x="7720" y="1018"/>
                    </a:lnTo>
                    <a:lnTo>
                      <a:pt x="7630" y="989"/>
                    </a:lnTo>
                    <a:lnTo>
                      <a:pt x="7537" y="970"/>
                    </a:lnTo>
                    <a:lnTo>
                      <a:pt x="7440" y="960"/>
                    </a:lnTo>
                    <a:lnTo>
                      <a:pt x="7390" y="960"/>
                    </a:lnTo>
                    <a:lnTo>
                      <a:pt x="1919" y="960"/>
                    </a:lnTo>
                    <a:lnTo>
                      <a:pt x="1870" y="960"/>
                    </a:lnTo>
                    <a:lnTo>
                      <a:pt x="1774" y="970"/>
                    </a:lnTo>
                    <a:lnTo>
                      <a:pt x="1680" y="989"/>
                    </a:lnTo>
                    <a:lnTo>
                      <a:pt x="1589" y="1018"/>
                    </a:lnTo>
                    <a:lnTo>
                      <a:pt x="1503" y="1054"/>
                    </a:lnTo>
                    <a:lnTo>
                      <a:pt x="1422" y="1099"/>
                    </a:lnTo>
                    <a:lnTo>
                      <a:pt x="1346" y="1150"/>
                    </a:lnTo>
                    <a:lnTo>
                      <a:pt x="1274" y="1209"/>
                    </a:lnTo>
                    <a:lnTo>
                      <a:pt x="1209" y="1274"/>
                    </a:lnTo>
                    <a:lnTo>
                      <a:pt x="1150" y="1346"/>
                    </a:lnTo>
                    <a:lnTo>
                      <a:pt x="1098" y="1423"/>
                    </a:lnTo>
                    <a:lnTo>
                      <a:pt x="1054" y="1503"/>
                    </a:lnTo>
                    <a:lnTo>
                      <a:pt x="1018" y="1590"/>
                    </a:lnTo>
                    <a:lnTo>
                      <a:pt x="989" y="1680"/>
                    </a:lnTo>
                    <a:lnTo>
                      <a:pt x="970" y="1774"/>
                    </a:lnTo>
                    <a:lnTo>
                      <a:pt x="960" y="1870"/>
                    </a:lnTo>
                    <a:lnTo>
                      <a:pt x="960" y="1919"/>
                    </a:lnTo>
                    <a:lnTo>
                      <a:pt x="960" y="10855"/>
                    </a:lnTo>
                    <a:lnTo>
                      <a:pt x="962" y="10904"/>
                    </a:lnTo>
                    <a:lnTo>
                      <a:pt x="978" y="10995"/>
                    </a:lnTo>
                    <a:lnTo>
                      <a:pt x="1011" y="11078"/>
                    </a:lnTo>
                    <a:lnTo>
                      <a:pt x="1061" y="11152"/>
                    </a:lnTo>
                    <a:lnTo>
                      <a:pt x="1091" y="11185"/>
                    </a:lnTo>
                    <a:lnTo>
                      <a:pt x="1129" y="11218"/>
                    </a:lnTo>
                    <a:lnTo>
                      <a:pt x="1212" y="11271"/>
                    </a:lnTo>
                    <a:lnTo>
                      <a:pt x="1306" y="11307"/>
                    </a:lnTo>
                    <a:lnTo>
                      <a:pt x="1405" y="11326"/>
                    </a:lnTo>
                    <a:lnTo>
                      <a:pt x="1456" y="11327"/>
                    </a:lnTo>
                    <a:lnTo>
                      <a:pt x="1504" y="11325"/>
                    </a:lnTo>
                    <a:lnTo>
                      <a:pt x="1595" y="11307"/>
                    </a:lnTo>
                    <a:lnTo>
                      <a:pt x="1677" y="11273"/>
                    </a:lnTo>
                    <a:lnTo>
                      <a:pt x="1751" y="11222"/>
                    </a:lnTo>
                    <a:lnTo>
                      <a:pt x="1784" y="11191"/>
                    </a:lnTo>
                    <a:lnTo>
                      <a:pt x="4310" y="8592"/>
                    </a:lnTo>
                    <a:lnTo>
                      <a:pt x="4346" y="8559"/>
                    </a:lnTo>
                    <a:lnTo>
                      <a:pt x="4426" y="8505"/>
                    </a:lnTo>
                    <a:lnTo>
                      <a:pt x="4513" y="8468"/>
                    </a:lnTo>
                    <a:lnTo>
                      <a:pt x="4607" y="8449"/>
                    </a:lnTo>
                    <a:lnTo>
                      <a:pt x="4655" y="8448"/>
                    </a:lnTo>
                    <a:lnTo>
                      <a:pt x="4703" y="8449"/>
                    </a:lnTo>
                    <a:lnTo>
                      <a:pt x="4797" y="8468"/>
                    </a:lnTo>
                    <a:lnTo>
                      <a:pt x="4885" y="8505"/>
                    </a:lnTo>
                    <a:lnTo>
                      <a:pt x="4964" y="8559"/>
                    </a:lnTo>
                    <a:lnTo>
                      <a:pt x="4999" y="8592"/>
                    </a:lnTo>
                    <a:lnTo>
                      <a:pt x="7527" y="11191"/>
                    </a:lnTo>
                    <a:lnTo>
                      <a:pt x="7560" y="11222"/>
                    </a:lnTo>
                    <a:lnTo>
                      <a:pt x="7633" y="11273"/>
                    </a:lnTo>
                    <a:lnTo>
                      <a:pt x="7714" y="11307"/>
                    </a:lnTo>
                    <a:lnTo>
                      <a:pt x="7803" y="11325"/>
                    </a:lnTo>
                    <a:lnTo>
                      <a:pt x="7852" y="11327"/>
                    </a:lnTo>
                    <a:lnTo>
                      <a:pt x="7902" y="11326"/>
                    </a:lnTo>
                    <a:lnTo>
                      <a:pt x="8002" y="11306"/>
                    </a:lnTo>
                    <a:lnTo>
                      <a:pt x="8095" y="11270"/>
                    </a:lnTo>
                    <a:lnTo>
                      <a:pt x="8179" y="11215"/>
                    </a:lnTo>
                    <a:lnTo>
                      <a:pt x="8215" y="11182"/>
                    </a:lnTo>
                    <a:lnTo>
                      <a:pt x="8248" y="11148"/>
                    </a:lnTo>
                    <a:lnTo>
                      <a:pt x="8298" y="11073"/>
                    </a:lnTo>
                    <a:lnTo>
                      <a:pt x="8331" y="10989"/>
                    </a:lnTo>
                    <a:lnTo>
                      <a:pt x="8349" y="10897"/>
                    </a:lnTo>
                    <a:lnTo>
                      <a:pt x="8350" y="10847"/>
                    </a:lnTo>
                    <a:lnTo>
                      <a:pt x="8352" y="10798"/>
                    </a:lnTo>
                    <a:lnTo>
                      <a:pt x="8370" y="10704"/>
                    </a:lnTo>
                    <a:lnTo>
                      <a:pt x="8408" y="10618"/>
                    </a:lnTo>
                    <a:lnTo>
                      <a:pt x="8460" y="10541"/>
                    </a:lnTo>
                    <a:lnTo>
                      <a:pt x="8524" y="10477"/>
                    </a:lnTo>
                    <a:lnTo>
                      <a:pt x="8601" y="10425"/>
                    </a:lnTo>
                    <a:lnTo>
                      <a:pt x="8687" y="10387"/>
                    </a:lnTo>
                    <a:lnTo>
                      <a:pt x="8781" y="10369"/>
                    </a:lnTo>
                    <a:lnTo>
                      <a:pt x="8830" y="10367"/>
                    </a:lnTo>
                    <a:lnTo>
                      <a:pt x="8880" y="10369"/>
                    </a:lnTo>
                    <a:lnTo>
                      <a:pt x="8974" y="10387"/>
                    </a:lnTo>
                    <a:lnTo>
                      <a:pt x="9058" y="10425"/>
                    </a:lnTo>
                    <a:lnTo>
                      <a:pt x="9136" y="10477"/>
                    </a:lnTo>
                    <a:lnTo>
                      <a:pt x="9201" y="10541"/>
                    </a:lnTo>
                    <a:lnTo>
                      <a:pt x="9253" y="10618"/>
                    </a:lnTo>
                    <a:lnTo>
                      <a:pt x="9289" y="10704"/>
                    </a:lnTo>
                    <a:lnTo>
                      <a:pt x="9308" y="10798"/>
                    </a:lnTo>
                    <a:lnTo>
                      <a:pt x="9310" y="10847"/>
                    </a:lnTo>
                    <a:lnTo>
                      <a:pt x="9309" y="10920"/>
                    </a:lnTo>
                    <a:lnTo>
                      <a:pt x="9295" y="11063"/>
                    </a:lnTo>
                    <a:lnTo>
                      <a:pt x="9267" y="11202"/>
                    </a:lnTo>
                    <a:lnTo>
                      <a:pt x="9227" y="11336"/>
                    </a:lnTo>
                    <a:lnTo>
                      <a:pt x="9174" y="11466"/>
                    </a:lnTo>
                    <a:lnTo>
                      <a:pt x="9107" y="11588"/>
                    </a:lnTo>
                    <a:lnTo>
                      <a:pt x="9030" y="11705"/>
                    </a:lnTo>
                    <a:lnTo>
                      <a:pt x="8939" y="11814"/>
                    </a:lnTo>
                    <a:lnTo>
                      <a:pt x="8890" y="11865"/>
                    </a:lnTo>
                    <a:lnTo>
                      <a:pt x="8837" y="11915"/>
                    </a:lnTo>
                    <a:lnTo>
                      <a:pt x="8724" y="12006"/>
                    </a:lnTo>
                    <a:lnTo>
                      <a:pt x="8602" y="12085"/>
                    </a:lnTo>
                    <a:lnTo>
                      <a:pt x="8474" y="12151"/>
                    </a:lnTo>
                    <a:lnTo>
                      <a:pt x="8340" y="12206"/>
                    </a:lnTo>
                    <a:lnTo>
                      <a:pt x="8200" y="12246"/>
                    </a:lnTo>
                    <a:lnTo>
                      <a:pt x="8058" y="12273"/>
                    </a:lnTo>
                    <a:lnTo>
                      <a:pt x="7913" y="12286"/>
                    </a:lnTo>
                    <a:lnTo>
                      <a:pt x="7841" y="12286"/>
                    </a:lnTo>
                    <a:lnTo>
                      <a:pt x="7767" y="12285"/>
                    </a:lnTo>
                    <a:lnTo>
                      <a:pt x="7626" y="12269"/>
                    </a:lnTo>
                    <a:lnTo>
                      <a:pt x="7489" y="12242"/>
                    </a:lnTo>
                    <a:lnTo>
                      <a:pt x="7358" y="12200"/>
                    </a:lnTo>
                    <a:lnTo>
                      <a:pt x="7232" y="12147"/>
                    </a:lnTo>
                    <a:lnTo>
                      <a:pt x="7111" y="12079"/>
                    </a:lnTo>
                    <a:lnTo>
                      <a:pt x="6997" y="12001"/>
                    </a:lnTo>
                    <a:lnTo>
                      <a:pt x="6889" y="11911"/>
                    </a:lnTo>
                    <a:lnTo>
                      <a:pt x="6839" y="11859"/>
                    </a:lnTo>
                    <a:lnTo>
                      <a:pt x="4655" y="9615"/>
                    </a:lnTo>
                    <a:lnTo>
                      <a:pt x="2472" y="11859"/>
                    </a:lnTo>
                    <a:lnTo>
                      <a:pt x="2422" y="11909"/>
                    </a:lnTo>
                    <a:lnTo>
                      <a:pt x="2315" y="12000"/>
                    </a:lnTo>
                    <a:lnTo>
                      <a:pt x="2201" y="12079"/>
                    </a:lnTo>
                    <a:lnTo>
                      <a:pt x="2080" y="12145"/>
                    </a:lnTo>
                    <a:lnTo>
                      <a:pt x="1955" y="12199"/>
                    </a:lnTo>
                    <a:lnTo>
                      <a:pt x="1823" y="12240"/>
                    </a:lnTo>
                    <a:lnTo>
                      <a:pt x="1686" y="12269"/>
                    </a:lnTo>
                    <a:lnTo>
                      <a:pt x="1545" y="12285"/>
                    </a:lnTo>
                    <a:lnTo>
                      <a:pt x="1473" y="12286"/>
                    </a:lnTo>
                    <a:lnTo>
                      <a:pt x="1460" y="12286"/>
                    </a:lnTo>
                    <a:lnTo>
                      <a:pt x="1447" y="12286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이등변 삼각형 17">
                <a:extLst>
                  <a:ext uri="{FF2B5EF4-FFF2-40B4-BE49-F238E27FC236}">
                    <a16:creationId xmlns:a16="http://schemas.microsoft.com/office/drawing/2014/main" id="{D66A997A-242C-42B8-B38F-3F359D9742DE}"/>
                  </a:ext>
                </a:extLst>
              </p:cNvPr>
              <p:cNvSpPr/>
              <p:nvPr/>
            </p:nvSpPr>
            <p:spPr>
              <a:xfrm rot="5400000">
                <a:off x="1985942" y="6422448"/>
                <a:ext cx="116650" cy="100560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같음 기호 18">
                <a:extLst>
                  <a:ext uri="{FF2B5EF4-FFF2-40B4-BE49-F238E27FC236}">
                    <a16:creationId xmlns:a16="http://schemas.microsoft.com/office/drawing/2014/main" id="{3FBFFB9E-2844-41A0-A12C-8BABF11F2CF9}"/>
                  </a:ext>
                </a:extLst>
              </p:cNvPr>
              <p:cNvSpPr/>
              <p:nvPr/>
            </p:nvSpPr>
            <p:spPr>
              <a:xfrm rot="5400000">
                <a:off x="1794719" y="6426142"/>
                <a:ext cx="152964" cy="100560"/>
              </a:xfrm>
              <a:prstGeom prst="mathEqual">
                <a:avLst>
                  <a:gd name="adj1" fmla="val 11681"/>
                  <a:gd name="adj2" fmla="val 1176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Freeform 26">
                <a:extLst>
                  <a:ext uri="{FF2B5EF4-FFF2-40B4-BE49-F238E27FC236}">
                    <a16:creationId xmlns:a16="http://schemas.microsoft.com/office/drawing/2014/main" id="{308091D0-FDC1-4C3F-9DC6-53899A84C3B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5400000">
                <a:off x="10791381" y="6434312"/>
                <a:ext cx="108863" cy="85081"/>
              </a:xfrm>
              <a:custGeom>
                <a:avLst/>
                <a:gdLst>
                  <a:gd name="T0" fmla="*/ 2528 w 5492"/>
                  <a:gd name="T1" fmla="*/ 3685 h 4293"/>
                  <a:gd name="T2" fmla="*/ 2403 w 5492"/>
                  <a:gd name="T3" fmla="*/ 3950 h 4293"/>
                  <a:gd name="T4" fmla="*/ 2527 w 5492"/>
                  <a:gd name="T5" fmla="*/ 4215 h 4293"/>
                  <a:gd name="T6" fmla="*/ 2783 w 5492"/>
                  <a:gd name="T7" fmla="*/ 4293 h 4293"/>
                  <a:gd name="T8" fmla="*/ 3051 w 5492"/>
                  <a:gd name="T9" fmla="*/ 4114 h 4293"/>
                  <a:gd name="T10" fmla="*/ 3077 w 5492"/>
                  <a:gd name="T11" fmla="*/ 3848 h 4293"/>
                  <a:gd name="T12" fmla="*/ 2849 w 5492"/>
                  <a:gd name="T13" fmla="*/ 3622 h 4293"/>
                  <a:gd name="T14" fmla="*/ 5194 w 5492"/>
                  <a:gd name="T15" fmla="*/ 852 h 4293"/>
                  <a:gd name="T16" fmla="*/ 4431 w 5492"/>
                  <a:gd name="T17" fmla="*/ 373 h 4293"/>
                  <a:gd name="T18" fmla="*/ 3574 w 5492"/>
                  <a:gd name="T19" fmla="*/ 85 h 4293"/>
                  <a:gd name="T20" fmla="*/ 2746 w 5492"/>
                  <a:gd name="T21" fmla="*/ 0 h 4293"/>
                  <a:gd name="T22" fmla="*/ 1919 w 5492"/>
                  <a:gd name="T23" fmla="*/ 85 h 4293"/>
                  <a:gd name="T24" fmla="*/ 1060 w 5492"/>
                  <a:gd name="T25" fmla="*/ 373 h 4293"/>
                  <a:gd name="T26" fmla="*/ 299 w 5492"/>
                  <a:gd name="T27" fmla="*/ 852 h 4293"/>
                  <a:gd name="T28" fmla="*/ 12 w 5492"/>
                  <a:gd name="T29" fmla="*/ 1157 h 4293"/>
                  <a:gd name="T30" fmla="*/ 71 w 5492"/>
                  <a:gd name="T31" fmla="*/ 1432 h 4293"/>
                  <a:gd name="T32" fmla="*/ 288 w 5492"/>
                  <a:gd name="T33" fmla="*/ 1543 h 4293"/>
                  <a:gd name="T34" fmla="*/ 522 w 5492"/>
                  <a:gd name="T35" fmla="*/ 1477 h 4293"/>
                  <a:gd name="T36" fmla="*/ 958 w 5492"/>
                  <a:gd name="T37" fmla="*/ 1134 h 4293"/>
                  <a:gd name="T38" fmla="*/ 1625 w 5492"/>
                  <a:gd name="T39" fmla="*/ 813 h 4293"/>
                  <a:gd name="T40" fmla="*/ 2746 w 5492"/>
                  <a:gd name="T41" fmla="*/ 633 h 4293"/>
                  <a:gd name="T42" fmla="*/ 3868 w 5492"/>
                  <a:gd name="T43" fmla="*/ 813 h 4293"/>
                  <a:gd name="T44" fmla="*/ 4534 w 5492"/>
                  <a:gd name="T45" fmla="*/ 1134 h 4293"/>
                  <a:gd name="T46" fmla="*/ 4969 w 5492"/>
                  <a:gd name="T47" fmla="*/ 1477 h 4293"/>
                  <a:gd name="T48" fmla="*/ 5263 w 5492"/>
                  <a:gd name="T49" fmla="*/ 1532 h 4293"/>
                  <a:gd name="T50" fmla="*/ 5456 w 5492"/>
                  <a:gd name="T51" fmla="*/ 1383 h 4293"/>
                  <a:gd name="T52" fmla="*/ 5456 w 5492"/>
                  <a:gd name="T53" fmla="*/ 1102 h 4293"/>
                  <a:gd name="T54" fmla="*/ 2332 w 5492"/>
                  <a:gd name="T55" fmla="*/ 1230 h 4293"/>
                  <a:gd name="T56" fmla="*/ 1094 w 5492"/>
                  <a:gd name="T57" fmla="*/ 1739 h 4293"/>
                  <a:gd name="T58" fmla="*/ 698 w 5492"/>
                  <a:gd name="T59" fmla="*/ 2148 h 4293"/>
                  <a:gd name="T60" fmla="*/ 759 w 5492"/>
                  <a:gd name="T61" fmla="*/ 2452 h 4293"/>
                  <a:gd name="T62" fmla="*/ 987 w 5492"/>
                  <a:gd name="T63" fmla="*/ 2574 h 4293"/>
                  <a:gd name="T64" fmla="*/ 1230 w 5492"/>
                  <a:gd name="T65" fmla="*/ 2501 h 4293"/>
                  <a:gd name="T66" fmla="*/ 1844 w 5492"/>
                  <a:gd name="T67" fmla="*/ 2056 h 4293"/>
                  <a:gd name="T68" fmla="*/ 2743 w 5492"/>
                  <a:gd name="T69" fmla="*/ 1844 h 4293"/>
                  <a:gd name="T70" fmla="*/ 3643 w 5492"/>
                  <a:gd name="T71" fmla="*/ 2056 h 4293"/>
                  <a:gd name="T72" fmla="*/ 4255 w 5492"/>
                  <a:gd name="T73" fmla="*/ 2501 h 4293"/>
                  <a:gd name="T74" fmla="*/ 4562 w 5492"/>
                  <a:gd name="T75" fmla="*/ 2561 h 4293"/>
                  <a:gd name="T76" fmla="*/ 4763 w 5492"/>
                  <a:gd name="T77" fmla="*/ 2397 h 4293"/>
                  <a:gd name="T78" fmla="*/ 4763 w 5492"/>
                  <a:gd name="T79" fmla="*/ 2088 h 4293"/>
                  <a:gd name="T80" fmla="*/ 4167 w 5492"/>
                  <a:gd name="T81" fmla="*/ 1589 h 4293"/>
                  <a:gd name="T82" fmla="*/ 2881 w 5492"/>
                  <a:gd name="T83" fmla="*/ 1203 h 4293"/>
                  <a:gd name="T84" fmla="*/ 2362 w 5492"/>
                  <a:gd name="T85" fmla="*/ 2451 h 4293"/>
                  <a:gd name="T86" fmla="*/ 1694 w 5492"/>
                  <a:gd name="T87" fmla="*/ 2819 h 4293"/>
                  <a:gd name="T88" fmla="*/ 1546 w 5492"/>
                  <a:gd name="T89" fmla="*/ 3074 h 4293"/>
                  <a:gd name="T90" fmla="*/ 1637 w 5492"/>
                  <a:gd name="T91" fmla="*/ 3334 h 4293"/>
                  <a:gd name="T92" fmla="*/ 1860 w 5492"/>
                  <a:gd name="T93" fmla="*/ 3429 h 4293"/>
                  <a:gd name="T94" fmla="*/ 2082 w 5492"/>
                  <a:gd name="T95" fmla="*/ 3334 h 4293"/>
                  <a:gd name="T96" fmla="*/ 2429 w 5492"/>
                  <a:gd name="T97" fmla="*/ 3100 h 4293"/>
                  <a:gd name="T98" fmla="*/ 2793 w 5492"/>
                  <a:gd name="T99" fmla="*/ 3040 h 4293"/>
                  <a:gd name="T100" fmla="*/ 3228 w 5492"/>
                  <a:gd name="T101" fmla="*/ 3184 h 4293"/>
                  <a:gd name="T102" fmla="*/ 3487 w 5492"/>
                  <a:gd name="T103" fmla="*/ 3393 h 4293"/>
                  <a:gd name="T104" fmla="*/ 3780 w 5492"/>
                  <a:gd name="T105" fmla="*/ 3393 h 4293"/>
                  <a:gd name="T106" fmla="*/ 3934 w 5492"/>
                  <a:gd name="T107" fmla="*/ 3197 h 4293"/>
                  <a:gd name="T108" fmla="*/ 3878 w 5492"/>
                  <a:gd name="T109" fmla="*/ 2900 h 4293"/>
                  <a:gd name="T110" fmla="*/ 3417 w 5492"/>
                  <a:gd name="T111" fmla="*/ 2556 h 4293"/>
                  <a:gd name="T112" fmla="*/ 2746 w 5492"/>
                  <a:gd name="T113" fmla="*/ 2403 h 4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492" h="4293">
                    <a:moveTo>
                      <a:pt x="2747" y="3607"/>
                    </a:moveTo>
                    <a:lnTo>
                      <a:pt x="2711" y="3609"/>
                    </a:lnTo>
                    <a:lnTo>
                      <a:pt x="2645" y="3622"/>
                    </a:lnTo>
                    <a:lnTo>
                      <a:pt x="2583" y="3649"/>
                    </a:lnTo>
                    <a:lnTo>
                      <a:pt x="2528" y="3685"/>
                    </a:lnTo>
                    <a:lnTo>
                      <a:pt x="2481" y="3733"/>
                    </a:lnTo>
                    <a:lnTo>
                      <a:pt x="2443" y="3787"/>
                    </a:lnTo>
                    <a:lnTo>
                      <a:pt x="2417" y="3848"/>
                    </a:lnTo>
                    <a:lnTo>
                      <a:pt x="2403" y="3916"/>
                    </a:lnTo>
                    <a:lnTo>
                      <a:pt x="2403" y="3950"/>
                    </a:lnTo>
                    <a:lnTo>
                      <a:pt x="2403" y="3986"/>
                    </a:lnTo>
                    <a:lnTo>
                      <a:pt x="2417" y="4052"/>
                    </a:lnTo>
                    <a:lnTo>
                      <a:pt x="2443" y="4114"/>
                    </a:lnTo>
                    <a:lnTo>
                      <a:pt x="2481" y="4169"/>
                    </a:lnTo>
                    <a:lnTo>
                      <a:pt x="2527" y="4215"/>
                    </a:lnTo>
                    <a:lnTo>
                      <a:pt x="2583" y="4253"/>
                    </a:lnTo>
                    <a:lnTo>
                      <a:pt x="2645" y="4279"/>
                    </a:lnTo>
                    <a:lnTo>
                      <a:pt x="2711" y="4293"/>
                    </a:lnTo>
                    <a:lnTo>
                      <a:pt x="2747" y="4293"/>
                    </a:lnTo>
                    <a:lnTo>
                      <a:pt x="2783" y="4293"/>
                    </a:lnTo>
                    <a:lnTo>
                      <a:pt x="2849" y="4279"/>
                    </a:lnTo>
                    <a:lnTo>
                      <a:pt x="2911" y="4253"/>
                    </a:lnTo>
                    <a:lnTo>
                      <a:pt x="2966" y="4215"/>
                    </a:lnTo>
                    <a:lnTo>
                      <a:pt x="3013" y="4169"/>
                    </a:lnTo>
                    <a:lnTo>
                      <a:pt x="3051" y="4114"/>
                    </a:lnTo>
                    <a:lnTo>
                      <a:pt x="3077" y="4052"/>
                    </a:lnTo>
                    <a:lnTo>
                      <a:pt x="3090" y="3986"/>
                    </a:lnTo>
                    <a:lnTo>
                      <a:pt x="3091" y="3950"/>
                    </a:lnTo>
                    <a:lnTo>
                      <a:pt x="3090" y="3916"/>
                    </a:lnTo>
                    <a:lnTo>
                      <a:pt x="3077" y="3848"/>
                    </a:lnTo>
                    <a:lnTo>
                      <a:pt x="3051" y="3787"/>
                    </a:lnTo>
                    <a:lnTo>
                      <a:pt x="3013" y="3733"/>
                    </a:lnTo>
                    <a:lnTo>
                      <a:pt x="2966" y="3685"/>
                    </a:lnTo>
                    <a:lnTo>
                      <a:pt x="2911" y="3648"/>
                    </a:lnTo>
                    <a:lnTo>
                      <a:pt x="2849" y="3622"/>
                    </a:lnTo>
                    <a:lnTo>
                      <a:pt x="2783" y="3609"/>
                    </a:lnTo>
                    <a:lnTo>
                      <a:pt x="2747" y="3607"/>
                    </a:lnTo>
                    <a:close/>
                    <a:moveTo>
                      <a:pt x="5399" y="1030"/>
                    </a:moveTo>
                    <a:lnTo>
                      <a:pt x="5332" y="968"/>
                    </a:lnTo>
                    <a:lnTo>
                      <a:pt x="5194" y="852"/>
                    </a:lnTo>
                    <a:lnTo>
                      <a:pt x="5050" y="741"/>
                    </a:lnTo>
                    <a:lnTo>
                      <a:pt x="4902" y="638"/>
                    </a:lnTo>
                    <a:lnTo>
                      <a:pt x="4749" y="542"/>
                    </a:lnTo>
                    <a:lnTo>
                      <a:pt x="4592" y="454"/>
                    </a:lnTo>
                    <a:lnTo>
                      <a:pt x="4431" y="373"/>
                    </a:lnTo>
                    <a:lnTo>
                      <a:pt x="4266" y="300"/>
                    </a:lnTo>
                    <a:lnTo>
                      <a:pt x="4098" y="235"/>
                    </a:lnTo>
                    <a:lnTo>
                      <a:pt x="3927" y="178"/>
                    </a:lnTo>
                    <a:lnTo>
                      <a:pt x="3751" y="127"/>
                    </a:lnTo>
                    <a:lnTo>
                      <a:pt x="3574" y="85"/>
                    </a:lnTo>
                    <a:lnTo>
                      <a:pt x="3394" y="52"/>
                    </a:lnTo>
                    <a:lnTo>
                      <a:pt x="3211" y="26"/>
                    </a:lnTo>
                    <a:lnTo>
                      <a:pt x="3026" y="10"/>
                    </a:lnTo>
                    <a:lnTo>
                      <a:pt x="2839" y="2"/>
                    </a:lnTo>
                    <a:lnTo>
                      <a:pt x="2746" y="0"/>
                    </a:lnTo>
                    <a:lnTo>
                      <a:pt x="2652" y="2"/>
                    </a:lnTo>
                    <a:lnTo>
                      <a:pt x="2466" y="10"/>
                    </a:lnTo>
                    <a:lnTo>
                      <a:pt x="2282" y="26"/>
                    </a:lnTo>
                    <a:lnTo>
                      <a:pt x="2099" y="52"/>
                    </a:lnTo>
                    <a:lnTo>
                      <a:pt x="1919" y="85"/>
                    </a:lnTo>
                    <a:lnTo>
                      <a:pt x="1740" y="127"/>
                    </a:lnTo>
                    <a:lnTo>
                      <a:pt x="1566" y="178"/>
                    </a:lnTo>
                    <a:lnTo>
                      <a:pt x="1395" y="235"/>
                    </a:lnTo>
                    <a:lnTo>
                      <a:pt x="1226" y="300"/>
                    </a:lnTo>
                    <a:lnTo>
                      <a:pt x="1060" y="373"/>
                    </a:lnTo>
                    <a:lnTo>
                      <a:pt x="899" y="454"/>
                    </a:lnTo>
                    <a:lnTo>
                      <a:pt x="742" y="542"/>
                    </a:lnTo>
                    <a:lnTo>
                      <a:pt x="590" y="638"/>
                    </a:lnTo>
                    <a:lnTo>
                      <a:pt x="441" y="741"/>
                    </a:lnTo>
                    <a:lnTo>
                      <a:pt x="299" y="852"/>
                    </a:lnTo>
                    <a:lnTo>
                      <a:pt x="160" y="970"/>
                    </a:lnTo>
                    <a:lnTo>
                      <a:pt x="93" y="1030"/>
                    </a:lnTo>
                    <a:lnTo>
                      <a:pt x="71" y="1053"/>
                    </a:lnTo>
                    <a:lnTo>
                      <a:pt x="35" y="1104"/>
                    </a:lnTo>
                    <a:lnTo>
                      <a:pt x="12" y="1157"/>
                    </a:lnTo>
                    <a:lnTo>
                      <a:pt x="0" y="1215"/>
                    </a:lnTo>
                    <a:lnTo>
                      <a:pt x="0" y="1272"/>
                    </a:lnTo>
                    <a:lnTo>
                      <a:pt x="12" y="1328"/>
                    </a:lnTo>
                    <a:lnTo>
                      <a:pt x="35" y="1383"/>
                    </a:lnTo>
                    <a:lnTo>
                      <a:pt x="71" y="1432"/>
                    </a:lnTo>
                    <a:lnTo>
                      <a:pt x="93" y="1455"/>
                    </a:lnTo>
                    <a:lnTo>
                      <a:pt x="117" y="1477"/>
                    </a:lnTo>
                    <a:lnTo>
                      <a:pt x="170" y="1510"/>
                    </a:lnTo>
                    <a:lnTo>
                      <a:pt x="228" y="1532"/>
                    </a:lnTo>
                    <a:lnTo>
                      <a:pt x="288" y="1543"/>
                    </a:lnTo>
                    <a:lnTo>
                      <a:pt x="319" y="1543"/>
                    </a:lnTo>
                    <a:lnTo>
                      <a:pt x="350" y="1543"/>
                    </a:lnTo>
                    <a:lnTo>
                      <a:pt x="411" y="1532"/>
                    </a:lnTo>
                    <a:lnTo>
                      <a:pt x="469" y="1510"/>
                    </a:lnTo>
                    <a:lnTo>
                      <a:pt x="522" y="1477"/>
                    </a:lnTo>
                    <a:lnTo>
                      <a:pt x="546" y="1455"/>
                    </a:lnTo>
                    <a:lnTo>
                      <a:pt x="601" y="1405"/>
                    </a:lnTo>
                    <a:lnTo>
                      <a:pt x="716" y="1308"/>
                    </a:lnTo>
                    <a:lnTo>
                      <a:pt x="834" y="1218"/>
                    </a:lnTo>
                    <a:lnTo>
                      <a:pt x="958" y="1134"/>
                    </a:lnTo>
                    <a:lnTo>
                      <a:pt x="1085" y="1056"/>
                    </a:lnTo>
                    <a:lnTo>
                      <a:pt x="1215" y="986"/>
                    </a:lnTo>
                    <a:lnTo>
                      <a:pt x="1349" y="922"/>
                    </a:lnTo>
                    <a:lnTo>
                      <a:pt x="1485" y="865"/>
                    </a:lnTo>
                    <a:lnTo>
                      <a:pt x="1625" y="813"/>
                    </a:lnTo>
                    <a:lnTo>
                      <a:pt x="1768" y="768"/>
                    </a:lnTo>
                    <a:lnTo>
                      <a:pt x="1985" y="712"/>
                    </a:lnTo>
                    <a:lnTo>
                      <a:pt x="2285" y="662"/>
                    </a:lnTo>
                    <a:lnTo>
                      <a:pt x="2590" y="636"/>
                    </a:lnTo>
                    <a:lnTo>
                      <a:pt x="2746" y="633"/>
                    </a:lnTo>
                    <a:lnTo>
                      <a:pt x="2901" y="636"/>
                    </a:lnTo>
                    <a:lnTo>
                      <a:pt x="3208" y="662"/>
                    </a:lnTo>
                    <a:lnTo>
                      <a:pt x="3506" y="712"/>
                    </a:lnTo>
                    <a:lnTo>
                      <a:pt x="3725" y="768"/>
                    </a:lnTo>
                    <a:lnTo>
                      <a:pt x="3868" y="813"/>
                    </a:lnTo>
                    <a:lnTo>
                      <a:pt x="4007" y="865"/>
                    </a:lnTo>
                    <a:lnTo>
                      <a:pt x="4144" y="922"/>
                    </a:lnTo>
                    <a:lnTo>
                      <a:pt x="4277" y="986"/>
                    </a:lnTo>
                    <a:lnTo>
                      <a:pt x="4408" y="1056"/>
                    </a:lnTo>
                    <a:lnTo>
                      <a:pt x="4534" y="1134"/>
                    </a:lnTo>
                    <a:lnTo>
                      <a:pt x="4657" y="1218"/>
                    </a:lnTo>
                    <a:lnTo>
                      <a:pt x="4776" y="1307"/>
                    </a:lnTo>
                    <a:lnTo>
                      <a:pt x="4890" y="1403"/>
                    </a:lnTo>
                    <a:lnTo>
                      <a:pt x="4946" y="1455"/>
                    </a:lnTo>
                    <a:lnTo>
                      <a:pt x="4969" y="1477"/>
                    </a:lnTo>
                    <a:lnTo>
                      <a:pt x="5023" y="1509"/>
                    </a:lnTo>
                    <a:lnTo>
                      <a:pt x="5082" y="1532"/>
                    </a:lnTo>
                    <a:lnTo>
                      <a:pt x="5142" y="1542"/>
                    </a:lnTo>
                    <a:lnTo>
                      <a:pt x="5203" y="1542"/>
                    </a:lnTo>
                    <a:lnTo>
                      <a:pt x="5263" y="1532"/>
                    </a:lnTo>
                    <a:lnTo>
                      <a:pt x="5322" y="1509"/>
                    </a:lnTo>
                    <a:lnTo>
                      <a:pt x="5375" y="1477"/>
                    </a:lnTo>
                    <a:lnTo>
                      <a:pt x="5399" y="1455"/>
                    </a:lnTo>
                    <a:lnTo>
                      <a:pt x="5422" y="1432"/>
                    </a:lnTo>
                    <a:lnTo>
                      <a:pt x="5456" y="1383"/>
                    </a:lnTo>
                    <a:lnTo>
                      <a:pt x="5481" y="1328"/>
                    </a:lnTo>
                    <a:lnTo>
                      <a:pt x="5492" y="1272"/>
                    </a:lnTo>
                    <a:lnTo>
                      <a:pt x="5492" y="1215"/>
                    </a:lnTo>
                    <a:lnTo>
                      <a:pt x="5481" y="1157"/>
                    </a:lnTo>
                    <a:lnTo>
                      <a:pt x="5456" y="1102"/>
                    </a:lnTo>
                    <a:lnTo>
                      <a:pt x="5422" y="1053"/>
                    </a:lnTo>
                    <a:lnTo>
                      <a:pt x="5399" y="1030"/>
                    </a:lnTo>
                    <a:close/>
                    <a:moveTo>
                      <a:pt x="2743" y="1202"/>
                    </a:moveTo>
                    <a:lnTo>
                      <a:pt x="2604" y="1203"/>
                    </a:lnTo>
                    <a:lnTo>
                      <a:pt x="2332" y="1230"/>
                    </a:lnTo>
                    <a:lnTo>
                      <a:pt x="2066" y="1282"/>
                    </a:lnTo>
                    <a:lnTo>
                      <a:pt x="1807" y="1360"/>
                    </a:lnTo>
                    <a:lnTo>
                      <a:pt x="1557" y="1462"/>
                    </a:lnTo>
                    <a:lnTo>
                      <a:pt x="1320" y="1589"/>
                    </a:lnTo>
                    <a:lnTo>
                      <a:pt x="1094" y="1739"/>
                    </a:lnTo>
                    <a:lnTo>
                      <a:pt x="882" y="1912"/>
                    </a:lnTo>
                    <a:lnTo>
                      <a:pt x="782" y="2008"/>
                    </a:lnTo>
                    <a:lnTo>
                      <a:pt x="759" y="2033"/>
                    </a:lnTo>
                    <a:lnTo>
                      <a:pt x="722" y="2088"/>
                    </a:lnTo>
                    <a:lnTo>
                      <a:pt x="698" y="2148"/>
                    </a:lnTo>
                    <a:lnTo>
                      <a:pt x="686" y="2211"/>
                    </a:lnTo>
                    <a:lnTo>
                      <a:pt x="686" y="2275"/>
                    </a:lnTo>
                    <a:lnTo>
                      <a:pt x="698" y="2337"/>
                    </a:lnTo>
                    <a:lnTo>
                      <a:pt x="722" y="2397"/>
                    </a:lnTo>
                    <a:lnTo>
                      <a:pt x="759" y="2452"/>
                    </a:lnTo>
                    <a:lnTo>
                      <a:pt x="782" y="2478"/>
                    </a:lnTo>
                    <a:lnTo>
                      <a:pt x="808" y="2501"/>
                    </a:lnTo>
                    <a:lnTo>
                      <a:pt x="863" y="2537"/>
                    </a:lnTo>
                    <a:lnTo>
                      <a:pt x="924" y="2561"/>
                    </a:lnTo>
                    <a:lnTo>
                      <a:pt x="987" y="2574"/>
                    </a:lnTo>
                    <a:lnTo>
                      <a:pt x="1019" y="2576"/>
                    </a:lnTo>
                    <a:lnTo>
                      <a:pt x="1052" y="2574"/>
                    </a:lnTo>
                    <a:lnTo>
                      <a:pt x="1115" y="2561"/>
                    </a:lnTo>
                    <a:lnTo>
                      <a:pt x="1176" y="2537"/>
                    </a:lnTo>
                    <a:lnTo>
                      <a:pt x="1230" y="2501"/>
                    </a:lnTo>
                    <a:lnTo>
                      <a:pt x="1256" y="2478"/>
                    </a:lnTo>
                    <a:lnTo>
                      <a:pt x="1331" y="2404"/>
                    </a:lnTo>
                    <a:lnTo>
                      <a:pt x="1493" y="2272"/>
                    </a:lnTo>
                    <a:lnTo>
                      <a:pt x="1664" y="2155"/>
                    </a:lnTo>
                    <a:lnTo>
                      <a:pt x="1844" y="2056"/>
                    </a:lnTo>
                    <a:lnTo>
                      <a:pt x="2033" y="1974"/>
                    </a:lnTo>
                    <a:lnTo>
                      <a:pt x="2229" y="1910"/>
                    </a:lnTo>
                    <a:lnTo>
                      <a:pt x="2432" y="1869"/>
                    </a:lnTo>
                    <a:lnTo>
                      <a:pt x="2638" y="1847"/>
                    </a:lnTo>
                    <a:lnTo>
                      <a:pt x="2743" y="1844"/>
                    </a:lnTo>
                    <a:lnTo>
                      <a:pt x="2848" y="1847"/>
                    </a:lnTo>
                    <a:lnTo>
                      <a:pt x="3055" y="1869"/>
                    </a:lnTo>
                    <a:lnTo>
                      <a:pt x="3257" y="1910"/>
                    </a:lnTo>
                    <a:lnTo>
                      <a:pt x="3453" y="1974"/>
                    </a:lnTo>
                    <a:lnTo>
                      <a:pt x="3643" y="2056"/>
                    </a:lnTo>
                    <a:lnTo>
                      <a:pt x="3823" y="2155"/>
                    </a:lnTo>
                    <a:lnTo>
                      <a:pt x="3994" y="2272"/>
                    </a:lnTo>
                    <a:lnTo>
                      <a:pt x="4154" y="2404"/>
                    </a:lnTo>
                    <a:lnTo>
                      <a:pt x="4230" y="2478"/>
                    </a:lnTo>
                    <a:lnTo>
                      <a:pt x="4255" y="2501"/>
                    </a:lnTo>
                    <a:lnTo>
                      <a:pt x="4311" y="2537"/>
                    </a:lnTo>
                    <a:lnTo>
                      <a:pt x="4372" y="2561"/>
                    </a:lnTo>
                    <a:lnTo>
                      <a:pt x="4435" y="2574"/>
                    </a:lnTo>
                    <a:lnTo>
                      <a:pt x="4500" y="2574"/>
                    </a:lnTo>
                    <a:lnTo>
                      <a:pt x="4562" y="2561"/>
                    </a:lnTo>
                    <a:lnTo>
                      <a:pt x="4622" y="2537"/>
                    </a:lnTo>
                    <a:lnTo>
                      <a:pt x="4678" y="2501"/>
                    </a:lnTo>
                    <a:lnTo>
                      <a:pt x="4703" y="2478"/>
                    </a:lnTo>
                    <a:lnTo>
                      <a:pt x="4727" y="2452"/>
                    </a:lnTo>
                    <a:lnTo>
                      <a:pt x="4763" y="2397"/>
                    </a:lnTo>
                    <a:lnTo>
                      <a:pt x="4788" y="2337"/>
                    </a:lnTo>
                    <a:lnTo>
                      <a:pt x="4801" y="2275"/>
                    </a:lnTo>
                    <a:lnTo>
                      <a:pt x="4801" y="2211"/>
                    </a:lnTo>
                    <a:lnTo>
                      <a:pt x="4788" y="2148"/>
                    </a:lnTo>
                    <a:lnTo>
                      <a:pt x="4763" y="2088"/>
                    </a:lnTo>
                    <a:lnTo>
                      <a:pt x="4727" y="2033"/>
                    </a:lnTo>
                    <a:lnTo>
                      <a:pt x="4703" y="2008"/>
                    </a:lnTo>
                    <a:lnTo>
                      <a:pt x="4603" y="1912"/>
                    </a:lnTo>
                    <a:lnTo>
                      <a:pt x="4392" y="1739"/>
                    </a:lnTo>
                    <a:lnTo>
                      <a:pt x="4167" y="1589"/>
                    </a:lnTo>
                    <a:lnTo>
                      <a:pt x="3928" y="1462"/>
                    </a:lnTo>
                    <a:lnTo>
                      <a:pt x="3679" y="1360"/>
                    </a:lnTo>
                    <a:lnTo>
                      <a:pt x="3421" y="1282"/>
                    </a:lnTo>
                    <a:lnTo>
                      <a:pt x="3155" y="1230"/>
                    </a:lnTo>
                    <a:lnTo>
                      <a:pt x="2881" y="1203"/>
                    </a:lnTo>
                    <a:lnTo>
                      <a:pt x="2743" y="1202"/>
                    </a:lnTo>
                    <a:close/>
                    <a:moveTo>
                      <a:pt x="2746" y="2403"/>
                    </a:moveTo>
                    <a:lnTo>
                      <a:pt x="2668" y="2404"/>
                    </a:lnTo>
                    <a:lnTo>
                      <a:pt x="2514" y="2420"/>
                    </a:lnTo>
                    <a:lnTo>
                      <a:pt x="2362" y="2451"/>
                    </a:lnTo>
                    <a:lnTo>
                      <a:pt x="2217" y="2497"/>
                    </a:lnTo>
                    <a:lnTo>
                      <a:pt x="2076" y="2556"/>
                    </a:lnTo>
                    <a:lnTo>
                      <a:pt x="1940" y="2631"/>
                    </a:lnTo>
                    <a:lnTo>
                      <a:pt x="1814" y="2719"/>
                    </a:lnTo>
                    <a:lnTo>
                      <a:pt x="1694" y="2819"/>
                    </a:lnTo>
                    <a:lnTo>
                      <a:pt x="1637" y="2876"/>
                    </a:lnTo>
                    <a:lnTo>
                      <a:pt x="1615" y="2900"/>
                    </a:lnTo>
                    <a:lnTo>
                      <a:pt x="1580" y="2955"/>
                    </a:lnTo>
                    <a:lnTo>
                      <a:pt x="1557" y="3012"/>
                    </a:lnTo>
                    <a:lnTo>
                      <a:pt x="1546" y="3074"/>
                    </a:lnTo>
                    <a:lnTo>
                      <a:pt x="1546" y="3136"/>
                    </a:lnTo>
                    <a:lnTo>
                      <a:pt x="1557" y="3197"/>
                    </a:lnTo>
                    <a:lnTo>
                      <a:pt x="1580" y="3256"/>
                    </a:lnTo>
                    <a:lnTo>
                      <a:pt x="1615" y="3309"/>
                    </a:lnTo>
                    <a:lnTo>
                      <a:pt x="1637" y="3334"/>
                    </a:lnTo>
                    <a:lnTo>
                      <a:pt x="1661" y="3357"/>
                    </a:lnTo>
                    <a:lnTo>
                      <a:pt x="1713" y="3393"/>
                    </a:lnTo>
                    <a:lnTo>
                      <a:pt x="1769" y="3416"/>
                    </a:lnTo>
                    <a:lnTo>
                      <a:pt x="1830" y="3427"/>
                    </a:lnTo>
                    <a:lnTo>
                      <a:pt x="1860" y="3429"/>
                    </a:lnTo>
                    <a:lnTo>
                      <a:pt x="1890" y="3427"/>
                    </a:lnTo>
                    <a:lnTo>
                      <a:pt x="1949" y="3416"/>
                    </a:lnTo>
                    <a:lnTo>
                      <a:pt x="2005" y="3393"/>
                    </a:lnTo>
                    <a:lnTo>
                      <a:pt x="2057" y="3357"/>
                    </a:lnTo>
                    <a:lnTo>
                      <a:pt x="2082" y="3334"/>
                    </a:lnTo>
                    <a:lnTo>
                      <a:pt x="2115" y="3300"/>
                    </a:lnTo>
                    <a:lnTo>
                      <a:pt x="2187" y="3239"/>
                    </a:lnTo>
                    <a:lnTo>
                      <a:pt x="2263" y="3184"/>
                    </a:lnTo>
                    <a:lnTo>
                      <a:pt x="2344" y="3138"/>
                    </a:lnTo>
                    <a:lnTo>
                      <a:pt x="2429" y="3100"/>
                    </a:lnTo>
                    <a:lnTo>
                      <a:pt x="2517" y="3070"/>
                    </a:lnTo>
                    <a:lnTo>
                      <a:pt x="2607" y="3051"/>
                    </a:lnTo>
                    <a:lnTo>
                      <a:pt x="2699" y="3041"/>
                    </a:lnTo>
                    <a:lnTo>
                      <a:pt x="2746" y="3040"/>
                    </a:lnTo>
                    <a:lnTo>
                      <a:pt x="2793" y="3040"/>
                    </a:lnTo>
                    <a:lnTo>
                      <a:pt x="2885" y="3051"/>
                    </a:lnTo>
                    <a:lnTo>
                      <a:pt x="2976" y="3070"/>
                    </a:lnTo>
                    <a:lnTo>
                      <a:pt x="3064" y="3100"/>
                    </a:lnTo>
                    <a:lnTo>
                      <a:pt x="3147" y="3138"/>
                    </a:lnTo>
                    <a:lnTo>
                      <a:pt x="3228" y="3184"/>
                    </a:lnTo>
                    <a:lnTo>
                      <a:pt x="3304" y="3239"/>
                    </a:lnTo>
                    <a:lnTo>
                      <a:pt x="3376" y="3300"/>
                    </a:lnTo>
                    <a:lnTo>
                      <a:pt x="3411" y="3334"/>
                    </a:lnTo>
                    <a:lnTo>
                      <a:pt x="3434" y="3357"/>
                    </a:lnTo>
                    <a:lnTo>
                      <a:pt x="3487" y="3393"/>
                    </a:lnTo>
                    <a:lnTo>
                      <a:pt x="3543" y="3416"/>
                    </a:lnTo>
                    <a:lnTo>
                      <a:pt x="3603" y="3427"/>
                    </a:lnTo>
                    <a:lnTo>
                      <a:pt x="3663" y="3427"/>
                    </a:lnTo>
                    <a:lnTo>
                      <a:pt x="3722" y="3416"/>
                    </a:lnTo>
                    <a:lnTo>
                      <a:pt x="3780" y="3393"/>
                    </a:lnTo>
                    <a:lnTo>
                      <a:pt x="3832" y="3357"/>
                    </a:lnTo>
                    <a:lnTo>
                      <a:pt x="3855" y="3334"/>
                    </a:lnTo>
                    <a:lnTo>
                      <a:pt x="3878" y="3309"/>
                    </a:lnTo>
                    <a:lnTo>
                      <a:pt x="3912" y="3256"/>
                    </a:lnTo>
                    <a:lnTo>
                      <a:pt x="3934" y="3197"/>
                    </a:lnTo>
                    <a:lnTo>
                      <a:pt x="3945" y="3136"/>
                    </a:lnTo>
                    <a:lnTo>
                      <a:pt x="3945" y="3074"/>
                    </a:lnTo>
                    <a:lnTo>
                      <a:pt x="3934" y="3012"/>
                    </a:lnTo>
                    <a:lnTo>
                      <a:pt x="3912" y="2955"/>
                    </a:lnTo>
                    <a:lnTo>
                      <a:pt x="3878" y="2900"/>
                    </a:lnTo>
                    <a:lnTo>
                      <a:pt x="3855" y="2876"/>
                    </a:lnTo>
                    <a:lnTo>
                      <a:pt x="3798" y="2819"/>
                    </a:lnTo>
                    <a:lnTo>
                      <a:pt x="3679" y="2719"/>
                    </a:lnTo>
                    <a:lnTo>
                      <a:pt x="3551" y="2631"/>
                    </a:lnTo>
                    <a:lnTo>
                      <a:pt x="3417" y="2556"/>
                    </a:lnTo>
                    <a:lnTo>
                      <a:pt x="3276" y="2497"/>
                    </a:lnTo>
                    <a:lnTo>
                      <a:pt x="3130" y="2451"/>
                    </a:lnTo>
                    <a:lnTo>
                      <a:pt x="2979" y="2420"/>
                    </a:lnTo>
                    <a:lnTo>
                      <a:pt x="2825" y="2404"/>
                    </a:lnTo>
                    <a:lnTo>
                      <a:pt x="2746" y="2403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 dirty="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E282FFFF-F832-432A-83AC-04207045123F}"/>
              </a:ext>
            </a:extLst>
          </p:cNvPr>
          <p:cNvSpPr txBox="1"/>
          <p:nvPr/>
        </p:nvSpPr>
        <p:spPr>
          <a:xfrm>
            <a:off x="806462" y="1247834"/>
            <a:ext cx="8804069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2800" b="1" dirty="0">
                <a:solidFill>
                  <a:schemeClr val="bg2">
                    <a:lumMod val="25000"/>
                  </a:schemeClr>
                </a:solidFill>
              </a:rPr>
              <a:t>1. Do you like animals?</a:t>
            </a:r>
          </a:p>
          <a:p>
            <a:pPr lvl="0">
              <a:defRPr/>
            </a:pPr>
            <a:r>
              <a:rPr lang="ko-KR" altLang="en-US" sz="2400" b="1" dirty="0">
                <a:solidFill>
                  <a:schemeClr val="bg2">
                    <a:lumMod val="25000"/>
                  </a:schemeClr>
                </a:solidFill>
              </a:rPr>
              <a:t>동물 좋아해요</a:t>
            </a:r>
            <a:r>
              <a:rPr lang="en-US" altLang="ko-KR" sz="2400" b="1" dirty="0">
                <a:solidFill>
                  <a:schemeClr val="bg2">
                    <a:lumMod val="25000"/>
                  </a:schemeClr>
                </a:solidFill>
              </a:rPr>
              <a:t>?</a:t>
            </a:r>
            <a:r>
              <a:rPr lang="ko-KR" altLang="en-US" sz="24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altLang="ko-KR" sz="2400" b="1" dirty="0">
                <a:solidFill>
                  <a:schemeClr val="bg2">
                    <a:lumMod val="25000"/>
                  </a:schemeClr>
                </a:solidFill>
              </a:rPr>
              <a:t>[</a:t>
            </a:r>
            <a:r>
              <a:rPr lang="en-US" altLang="ko-KR" sz="2400" b="1" dirty="0" err="1">
                <a:solidFill>
                  <a:schemeClr val="bg2">
                    <a:lumMod val="25000"/>
                  </a:schemeClr>
                </a:solidFill>
              </a:rPr>
              <a:t>dongmul</a:t>
            </a:r>
            <a:r>
              <a:rPr lang="en-US" altLang="ko-KR" sz="24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altLang="ko-KR" sz="2400" b="1" dirty="0" err="1">
                <a:solidFill>
                  <a:schemeClr val="bg2">
                    <a:lumMod val="25000"/>
                  </a:schemeClr>
                </a:solidFill>
              </a:rPr>
              <a:t>joh</a:t>
            </a:r>
            <a:r>
              <a:rPr lang="en-US" altLang="ko-KR" sz="2400" b="1" dirty="0">
                <a:solidFill>
                  <a:schemeClr val="bg2">
                    <a:lumMod val="25000"/>
                  </a:schemeClr>
                </a:solidFill>
              </a:rPr>
              <a:t>-ah </a:t>
            </a:r>
            <a:r>
              <a:rPr lang="en-US" altLang="ko-KR" sz="2400" b="1" dirty="0" err="1">
                <a:solidFill>
                  <a:schemeClr val="bg2">
                    <a:lumMod val="25000"/>
                  </a:schemeClr>
                </a:solidFill>
              </a:rPr>
              <a:t>haeyo</a:t>
            </a:r>
            <a:r>
              <a:rPr lang="en-US" altLang="ko-KR" sz="2400" b="1" dirty="0">
                <a:solidFill>
                  <a:schemeClr val="bg2">
                    <a:lumMod val="25000"/>
                  </a:schemeClr>
                </a:solidFill>
              </a:rPr>
              <a:t>]?</a:t>
            </a:r>
          </a:p>
          <a:p>
            <a:pPr lvl="0">
              <a:defRPr/>
            </a:pPr>
            <a:endParaRPr lang="en-US" altLang="ko-K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lvl="0">
              <a:defRPr/>
            </a:pPr>
            <a:r>
              <a:rPr lang="en-US" altLang="ko-KR" sz="2800" b="1" dirty="0">
                <a:solidFill>
                  <a:schemeClr val="bg2">
                    <a:lumMod val="25000"/>
                  </a:schemeClr>
                </a:solidFill>
              </a:rPr>
              <a:t>I only like dogs. (= I hate animals but I like dogs.)</a:t>
            </a:r>
          </a:p>
          <a:p>
            <a:pPr lvl="0">
              <a:defRPr/>
            </a:pPr>
            <a:r>
              <a:rPr lang="ko-KR" altLang="en-US" sz="2400" b="1" dirty="0">
                <a:solidFill>
                  <a:schemeClr val="bg2">
                    <a:lumMod val="25000"/>
                  </a:schemeClr>
                </a:solidFill>
              </a:rPr>
              <a:t>강아지</a:t>
            </a:r>
            <a:r>
              <a:rPr lang="ko-KR" altLang="en-US" sz="2400" b="1" dirty="0">
                <a:solidFill>
                  <a:schemeClr val="accent6">
                    <a:lumMod val="75000"/>
                  </a:schemeClr>
                </a:solidFill>
              </a:rPr>
              <a:t>는</a:t>
            </a:r>
            <a:r>
              <a:rPr lang="ko-KR" altLang="en-US" sz="2400" b="1" dirty="0">
                <a:solidFill>
                  <a:schemeClr val="bg2">
                    <a:lumMod val="25000"/>
                  </a:schemeClr>
                </a:solidFill>
              </a:rPr>
              <a:t> 좋아해요</a:t>
            </a:r>
            <a:r>
              <a:rPr lang="en-US" altLang="ko-KR" sz="2400" b="1" dirty="0">
                <a:solidFill>
                  <a:schemeClr val="bg2">
                    <a:lumMod val="25000"/>
                  </a:schemeClr>
                </a:solidFill>
              </a:rPr>
              <a:t>[gang-ah-ji </a:t>
            </a:r>
            <a:r>
              <a:rPr lang="en-US" altLang="ko-KR" sz="2400" b="1" dirty="0" err="1">
                <a:solidFill>
                  <a:schemeClr val="bg2">
                    <a:lumMod val="25000"/>
                  </a:schemeClr>
                </a:solidFill>
              </a:rPr>
              <a:t>neun</a:t>
            </a:r>
            <a:r>
              <a:rPr lang="en-US" altLang="ko-KR" sz="24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altLang="ko-KR" sz="2400" b="1" dirty="0" err="1">
                <a:solidFill>
                  <a:schemeClr val="bg2">
                    <a:lumMod val="25000"/>
                  </a:schemeClr>
                </a:solidFill>
              </a:rPr>
              <a:t>joh</a:t>
            </a:r>
            <a:r>
              <a:rPr lang="en-US" altLang="ko-KR" sz="2400" b="1" dirty="0">
                <a:solidFill>
                  <a:schemeClr val="bg2">
                    <a:lumMod val="25000"/>
                  </a:schemeClr>
                </a:solidFill>
              </a:rPr>
              <a:t>-a </a:t>
            </a:r>
            <a:r>
              <a:rPr lang="en-US" altLang="ko-KR" sz="2400" b="1" dirty="0" err="1">
                <a:solidFill>
                  <a:schemeClr val="bg2">
                    <a:lumMod val="25000"/>
                  </a:schemeClr>
                </a:solidFill>
              </a:rPr>
              <a:t>haeyo</a:t>
            </a:r>
            <a:r>
              <a:rPr lang="en-US" altLang="ko-KR" sz="2400" b="1" dirty="0">
                <a:solidFill>
                  <a:schemeClr val="bg2">
                    <a:lumMod val="25000"/>
                  </a:schemeClr>
                </a:solidFill>
              </a:rPr>
              <a:t>]</a:t>
            </a:r>
            <a:endParaRPr lang="ko-KR" altLang="en-US" sz="28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397B849-5A0A-4147-8FCB-F06B6BA89871}"/>
              </a:ext>
            </a:extLst>
          </p:cNvPr>
          <p:cNvSpPr txBox="1"/>
          <p:nvPr/>
        </p:nvSpPr>
        <p:spPr>
          <a:xfrm>
            <a:off x="806462" y="3866920"/>
            <a:ext cx="873063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2400" b="1" dirty="0">
                <a:solidFill>
                  <a:schemeClr val="bg2">
                    <a:lumMod val="25000"/>
                  </a:schemeClr>
                </a:solidFill>
              </a:rPr>
              <a:t>2. Do you like meat?</a:t>
            </a:r>
          </a:p>
          <a:p>
            <a:pPr lvl="0">
              <a:defRPr/>
            </a:pPr>
            <a:r>
              <a:rPr lang="ko-KR" altLang="en-US" sz="2400" b="1" dirty="0">
                <a:solidFill>
                  <a:schemeClr val="bg2">
                    <a:lumMod val="25000"/>
                  </a:schemeClr>
                </a:solidFill>
              </a:rPr>
              <a:t>고기 좋아해요</a:t>
            </a:r>
            <a:r>
              <a:rPr lang="en-US" altLang="ko-KR" sz="2400" b="1" dirty="0">
                <a:solidFill>
                  <a:schemeClr val="bg2">
                    <a:lumMod val="25000"/>
                  </a:schemeClr>
                </a:solidFill>
              </a:rPr>
              <a:t>? [go-</a:t>
            </a:r>
            <a:r>
              <a:rPr lang="en-US" altLang="ko-KR" sz="2400" b="1" dirty="0" err="1">
                <a:solidFill>
                  <a:schemeClr val="bg2">
                    <a:lumMod val="25000"/>
                  </a:schemeClr>
                </a:solidFill>
              </a:rPr>
              <a:t>gi</a:t>
            </a:r>
            <a:r>
              <a:rPr lang="en-US" altLang="ko-KR" sz="24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altLang="ko-KR" sz="2400" b="1" dirty="0" err="1">
                <a:solidFill>
                  <a:schemeClr val="bg2">
                    <a:lumMod val="25000"/>
                  </a:schemeClr>
                </a:solidFill>
              </a:rPr>
              <a:t>joh</a:t>
            </a:r>
            <a:r>
              <a:rPr lang="en-US" altLang="ko-KR" sz="2400" b="1" dirty="0">
                <a:solidFill>
                  <a:schemeClr val="bg2">
                    <a:lumMod val="25000"/>
                  </a:schemeClr>
                </a:solidFill>
              </a:rPr>
              <a:t>-ah </a:t>
            </a:r>
            <a:r>
              <a:rPr lang="en-US" altLang="ko-KR" sz="2400" b="1" dirty="0" err="1">
                <a:solidFill>
                  <a:schemeClr val="bg2">
                    <a:lumMod val="25000"/>
                  </a:schemeClr>
                </a:solidFill>
              </a:rPr>
              <a:t>hae</a:t>
            </a:r>
            <a:r>
              <a:rPr lang="en-US" altLang="ko-KR" sz="24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altLang="ko-KR" sz="2400" b="1" dirty="0" err="1">
                <a:solidFill>
                  <a:schemeClr val="bg2">
                    <a:lumMod val="25000"/>
                  </a:schemeClr>
                </a:solidFill>
              </a:rPr>
              <a:t>yo</a:t>
            </a:r>
            <a:r>
              <a:rPr lang="en-US" altLang="ko-KR" sz="2400" b="1" dirty="0">
                <a:solidFill>
                  <a:schemeClr val="bg2">
                    <a:lumMod val="25000"/>
                  </a:schemeClr>
                </a:solidFill>
              </a:rPr>
              <a:t>?]</a:t>
            </a:r>
          </a:p>
          <a:p>
            <a:pPr lvl="0">
              <a:defRPr/>
            </a:pPr>
            <a:endParaRPr lang="en-US" altLang="ko-K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lvl="0">
              <a:defRPr/>
            </a:pPr>
            <a:r>
              <a:rPr lang="en-US" altLang="ko-KR" sz="2400" b="1" dirty="0">
                <a:solidFill>
                  <a:schemeClr val="bg2">
                    <a:lumMod val="25000"/>
                  </a:schemeClr>
                </a:solidFill>
              </a:rPr>
              <a:t>I only like beef (=I hate other meats but I like beef)</a:t>
            </a:r>
          </a:p>
          <a:p>
            <a:pPr lvl="0">
              <a:defRPr/>
            </a:pPr>
            <a:r>
              <a:rPr lang="ko-KR" altLang="en-US" sz="2400" b="1" dirty="0">
                <a:solidFill>
                  <a:schemeClr val="bg2">
                    <a:lumMod val="25000"/>
                  </a:schemeClr>
                </a:solidFill>
              </a:rPr>
              <a:t>소고기</a:t>
            </a:r>
            <a:r>
              <a:rPr lang="ko-KR" altLang="en-US" sz="2400" b="1" dirty="0">
                <a:solidFill>
                  <a:schemeClr val="accent6">
                    <a:lumMod val="75000"/>
                  </a:schemeClr>
                </a:solidFill>
              </a:rPr>
              <a:t>는</a:t>
            </a:r>
            <a:r>
              <a:rPr lang="ko-KR" altLang="en-US" sz="2400" b="1" dirty="0">
                <a:solidFill>
                  <a:schemeClr val="bg2">
                    <a:lumMod val="25000"/>
                  </a:schemeClr>
                </a:solidFill>
              </a:rPr>
              <a:t> 좋아해요 </a:t>
            </a:r>
            <a:r>
              <a:rPr lang="en-US" altLang="ko-KR" sz="2400" b="1" dirty="0">
                <a:solidFill>
                  <a:schemeClr val="bg2">
                    <a:lumMod val="25000"/>
                  </a:schemeClr>
                </a:solidFill>
              </a:rPr>
              <a:t>[ </a:t>
            </a:r>
            <a:r>
              <a:rPr lang="en-US" altLang="ko-KR" sz="2400" b="1" dirty="0" err="1">
                <a:solidFill>
                  <a:schemeClr val="bg2">
                    <a:lumMod val="25000"/>
                  </a:schemeClr>
                </a:solidFill>
              </a:rPr>
              <a:t>sogogi-neun</a:t>
            </a:r>
            <a:r>
              <a:rPr lang="ko-KR" altLang="en-US" sz="24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altLang="ko-KR" sz="2400" b="1" dirty="0" err="1">
                <a:solidFill>
                  <a:schemeClr val="bg2">
                    <a:lumMod val="25000"/>
                  </a:schemeClr>
                </a:solidFill>
              </a:rPr>
              <a:t>joh</a:t>
            </a:r>
            <a:r>
              <a:rPr lang="en-US" altLang="ko-KR" sz="2400" b="1" dirty="0">
                <a:solidFill>
                  <a:schemeClr val="bg2">
                    <a:lumMod val="25000"/>
                  </a:schemeClr>
                </a:solidFill>
              </a:rPr>
              <a:t>-ah </a:t>
            </a:r>
            <a:r>
              <a:rPr lang="en-US" altLang="ko-KR" sz="2400" b="1" dirty="0" err="1">
                <a:solidFill>
                  <a:schemeClr val="bg2">
                    <a:lumMod val="25000"/>
                  </a:schemeClr>
                </a:solidFill>
              </a:rPr>
              <a:t>hae</a:t>
            </a:r>
            <a:r>
              <a:rPr lang="en-US" altLang="ko-KR" sz="24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altLang="ko-KR" sz="2400" b="1" dirty="0" err="1">
                <a:solidFill>
                  <a:schemeClr val="bg2">
                    <a:lumMod val="25000"/>
                  </a:schemeClr>
                </a:solidFill>
              </a:rPr>
              <a:t>yo</a:t>
            </a:r>
            <a:r>
              <a:rPr lang="en-US" altLang="ko-KR" sz="2400" b="1" dirty="0">
                <a:solidFill>
                  <a:schemeClr val="bg2">
                    <a:lumMod val="25000"/>
                  </a:schemeClr>
                </a:solidFill>
              </a:rPr>
              <a:t>]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67104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123825" y="152400"/>
            <a:ext cx="11944350" cy="6553200"/>
            <a:chOff x="123825" y="152400"/>
            <a:chExt cx="11944350" cy="6553200"/>
          </a:xfrm>
        </p:grpSpPr>
        <p:sp>
          <p:nvSpPr>
            <p:cNvPr id="6" name="사각형: 둥근 모서리 5">
              <a:extLst>
                <a:ext uri="{FF2B5EF4-FFF2-40B4-BE49-F238E27FC236}">
                  <a16:creationId xmlns:a16="http://schemas.microsoft.com/office/drawing/2014/main" id="{40432376-507C-4E07-BDB6-0396C1E39A60}"/>
                </a:ext>
              </a:extLst>
            </p:cNvPr>
            <p:cNvSpPr/>
            <p:nvPr/>
          </p:nvSpPr>
          <p:spPr>
            <a:xfrm>
              <a:off x="123825" y="152400"/>
              <a:ext cx="11944350" cy="6553200"/>
            </a:xfrm>
            <a:prstGeom prst="roundRect">
              <a:avLst>
                <a:gd name="adj" fmla="val 1406"/>
              </a:avLst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사각형: 둥근 모서리 6">
              <a:extLst>
                <a:ext uri="{FF2B5EF4-FFF2-40B4-BE49-F238E27FC236}">
                  <a16:creationId xmlns:a16="http://schemas.microsoft.com/office/drawing/2014/main" id="{CE7B2092-F06A-41A6-A715-3A7AD45BE54A}"/>
                </a:ext>
              </a:extLst>
            </p:cNvPr>
            <p:cNvSpPr/>
            <p:nvPr/>
          </p:nvSpPr>
          <p:spPr>
            <a:xfrm>
              <a:off x="195262" y="219075"/>
              <a:ext cx="11801475" cy="6181725"/>
            </a:xfrm>
            <a:prstGeom prst="roundRect">
              <a:avLst>
                <a:gd name="adj" fmla="val 970"/>
              </a:avLst>
            </a:prstGeom>
            <a:solidFill>
              <a:schemeClr val="bg1"/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dist="76200" dir="2700000" algn="tl" rotWithShape="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08000" rtlCol="0" anchor="t"/>
            <a:lstStyle/>
            <a:p>
              <a:pPr algn="ctr" latinLnBrk="0">
                <a:defRPr/>
              </a:pPr>
              <a:r>
                <a:rPr lang="en-US" altLang="ko-KR" sz="24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PPT PREESNTATION</a:t>
              </a:r>
            </a:p>
            <a:p>
              <a:pPr algn="ctr" latinLnBrk="0">
                <a:lnSpc>
                  <a:spcPct val="150000"/>
                </a:lnSpc>
                <a:defRPr/>
              </a:pPr>
              <a:r>
                <a:rPr lang="en-US" altLang="ko-KR" sz="700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Enjoy your stylish business and campus life with BIZCAM</a:t>
              </a:r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9C4370BB-59AA-4774-9612-2FB8BF37EC1F}"/>
                </a:ext>
              </a:extLst>
            </p:cNvPr>
            <p:cNvGrpSpPr/>
            <p:nvPr/>
          </p:nvGrpSpPr>
          <p:grpSpPr>
            <a:xfrm>
              <a:off x="341901" y="6412870"/>
              <a:ext cx="11301626" cy="261610"/>
              <a:chOff x="322851" y="6338085"/>
              <a:chExt cx="11301626" cy="261610"/>
            </a:xfrm>
          </p:grpSpPr>
          <p:cxnSp>
            <p:nvCxnSpPr>
              <p:cNvPr id="11" name="직선 연결선 10">
                <a:extLst>
                  <a:ext uri="{FF2B5EF4-FFF2-40B4-BE49-F238E27FC236}">
                    <a16:creationId xmlns:a16="http://schemas.microsoft.com/office/drawing/2014/main" id="{3A7909E5-BD51-4784-B97A-4846F68406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64248" y="6465631"/>
                <a:ext cx="7956000" cy="0"/>
              </a:xfrm>
              <a:prstGeom prst="line">
                <a:avLst/>
              </a:prstGeom>
              <a:ln w="25400">
                <a:solidFill>
                  <a:schemeClr val="bg1">
                    <a:lumMod val="9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직선 연결선 11">
                <a:extLst>
                  <a:ext uri="{FF2B5EF4-FFF2-40B4-BE49-F238E27FC236}">
                    <a16:creationId xmlns:a16="http://schemas.microsoft.com/office/drawing/2014/main" id="{AA79FED3-76B1-4AD1-B9D3-0C8C223C49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64248" y="6465810"/>
                <a:ext cx="6084000" cy="0"/>
              </a:xfrm>
              <a:prstGeom prst="line">
                <a:avLst/>
              </a:prstGeom>
              <a:ln w="34925">
                <a:solidFill>
                  <a:schemeClr val="accent1">
                    <a:lumMod val="75000"/>
                  </a:schemeClr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" name="Group 4">
                <a:extLst>
                  <a:ext uri="{FF2B5EF4-FFF2-40B4-BE49-F238E27FC236}">
                    <a16:creationId xmlns:a16="http://schemas.microsoft.com/office/drawing/2014/main" id="{8CFE0395-9849-4A07-8170-F1410B20A1C7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11147102" y="6425291"/>
                <a:ext cx="145274" cy="110757"/>
                <a:chOff x="3645" y="2013"/>
                <a:chExt cx="383" cy="292"/>
              </a:xfrm>
              <a:solidFill>
                <a:schemeClr val="tx1">
                  <a:lumMod val="95000"/>
                  <a:lumOff val="5000"/>
                </a:schemeClr>
              </a:solidFill>
            </p:grpSpPr>
            <p:sp>
              <p:nvSpPr>
                <p:cNvPr id="21" name="Freeform 6">
                  <a:extLst>
                    <a:ext uri="{FF2B5EF4-FFF2-40B4-BE49-F238E27FC236}">
                      <a16:creationId xmlns:a16="http://schemas.microsoft.com/office/drawing/2014/main" id="{FF5811EA-2037-45E7-82C2-5F1966567C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261"/>
                  <a:ext cx="294" cy="39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3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1 h 348"/>
                    <a:gd name="T12" fmla="*/ 2607 w 2647"/>
                    <a:gd name="T13" fmla="*/ 61 h 348"/>
                    <a:gd name="T14" fmla="*/ 2624 w 2647"/>
                    <a:gd name="T15" fmla="*/ 86 h 348"/>
                    <a:gd name="T16" fmla="*/ 2636 w 2647"/>
                    <a:gd name="T17" fmla="*/ 113 h 348"/>
                    <a:gd name="T18" fmla="*/ 2645 w 2647"/>
                    <a:gd name="T19" fmla="*/ 143 h 348"/>
                    <a:gd name="T20" fmla="*/ 2647 w 2647"/>
                    <a:gd name="T21" fmla="*/ 174 h 348"/>
                    <a:gd name="T22" fmla="*/ 2645 w 2647"/>
                    <a:gd name="T23" fmla="*/ 205 h 348"/>
                    <a:gd name="T24" fmla="*/ 2636 w 2647"/>
                    <a:gd name="T25" fmla="*/ 235 h 348"/>
                    <a:gd name="T26" fmla="*/ 2624 w 2647"/>
                    <a:gd name="T27" fmla="*/ 261 h 348"/>
                    <a:gd name="T28" fmla="*/ 2607 w 2647"/>
                    <a:gd name="T29" fmla="*/ 286 h 348"/>
                    <a:gd name="T30" fmla="*/ 2586 w 2647"/>
                    <a:gd name="T31" fmla="*/ 307 h 348"/>
                    <a:gd name="T32" fmla="*/ 2562 w 2647"/>
                    <a:gd name="T33" fmla="*/ 324 h 348"/>
                    <a:gd name="T34" fmla="*/ 2535 w 2647"/>
                    <a:gd name="T35" fmla="*/ 337 h 348"/>
                    <a:gd name="T36" fmla="*/ 2507 w 2647"/>
                    <a:gd name="T37" fmla="*/ 345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5 h 348"/>
                    <a:gd name="T44" fmla="*/ 111 w 2647"/>
                    <a:gd name="T45" fmla="*/ 337 h 348"/>
                    <a:gd name="T46" fmla="*/ 85 w 2647"/>
                    <a:gd name="T47" fmla="*/ 324 h 348"/>
                    <a:gd name="T48" fmla="*/ 61 w 2647"/>
                    <a:gd name="T49" fmla="*/ 307 h 348"/>
                    <a:gd name="T50" fmla="*/ 40 w 2647"/>
                    <a:gd name="T51" fmla="*/ 286 h 348"/>
                    <a:gd name="T52" fmla="*/ 23 w 2647"/>
                    <a:gd name="T53" fmla="*/ 261 h 348"/>
                    <a:gd name="T54" fmla="*/ 10 w 2647"/>
                    <a:gd name="T55" fmla="*/ 235 h 348"/>
                    <a:gd name="T56" fmla="*/ 3 w 2647"/>
                    <a:gd name="T57" fmla="*/ 205 h 348"/>
                    <a:gd name="T58" fmla="*/ 0 w 2647"/>
                    <a:gd name="T59" fmla="*/ 174 h 348"/>
                    <a:gd name="T60" fmla="*/ 3 w 2647"/>
                    <a:gd name="T61" fmla="*/ 143 h 348"/>
                    <a:gd name="T62" fmla="*/ 10 w 2647"/>
                    <a:gd name="T63" fmla="*/ 113 h 348"/>
                    <a:gd name="T64" fmla="*/ 23 w 2647"/>
                    <a:gd name="T65" fmla="*/ 86 h 348"/>
                    <a:gd name="T66" fmla="*/ 40 w 2647"/>
                    <a:gd name="T67" fmla="*/ 61 h 348"/>
                    <a:gd name="T68" fmla="*/ 61 w 2647"/>
                    <a:gd name="T69" fmla="*/ 41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3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3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1"/>
                      </a:lnTo>
                      <a:lnTo>
                        <a:pt x="2607" y="61"/>
                      </a:lnTo>
                      <a:lnTo>
                        <a:pt x="2624" y="86"/>
                      </a:lnTo>
                      <a:lnTo>
                        <a:pt x="2636" y="113"/>
                      </a:lnTo>
                      <a:lnTo>
                        <a:pt x="2645" y="143"/>
                      </a:lnTo>
                      <a:lnTo>
                        <a:pt x="2647" y="174"/>
                      </a:lnTo>
                      <a:lnTo>
                        <a:pt x="2645" y="205"/>
                      </a:lnTo>
                      <a:lnTo>
                        <a:pt x="2636" y="235"/>
                      </a:lnTo>
                      <a:lnTo>
                        <a:pt x="2624" y="261"/>
                      </a:lnTo>
                      <a:lnTo>
                        <a:pt x="2607" y="286"/>
                      </a:lnTo>
                      <a:lnTo>
                        <a:pt x="2586" y="307"/>
                      </a:lnTo>
                      <a:lnTo>
                        <a:pt x="2562" y="324"/>
                      </a:lnTo>
                      <a:lnTo>
                        <a:pt x="2535" y="337"/>
                      </a:lnTo>
                      <a:lnTo>
                        <a:pt x="2507" y="345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5"/>
                      </a:lnTo>
                      <a:lnTo>
                        <a:pt x="111" y="337"/>
                      </a:lnTo>
                      <a:lnTo>
                        <a:pt x="85" y="324"/>
                      </a:lnTo>
                      <a:lnTo>
                        <a:pt x="61" y="307"/>
                      </a:lnTo>
                      <a:lnTo>
                        <a:pt x="40" y="286"/>
                      </a:lnTo>
                      <a:lnTo>
                        <a:pt x="23" y="261"/>
                      </a:lnTo>
                      <a:lnTo>
                        <a:pt x="10" y="235"/>
                      </a:lnTo>
                      <a:lnTo>
                        <a:pt x="3" y="205"/>
                      </a:lnTo>
                      <a:lnTo>
                        <a:pt x="0" y="174"/>
                      </a:lnTo>
                      <a:lnTo>
                        <a:pt x="3" y="143"/>
                      </a:lnTo>
                      <a:lnTo>
                        <a:pt x="10" y="113"/>
                      </a:lnTo>
                      <a:lnTo>
                        <a:pt x="23" y="86"/>
                      </a:lnTo>
                      <a:lnTo>
                        <a:pt x="40" y="61"/>
                      </a:lnTo>
                      <a:lnTo>
                        <a:pt x="61" y="41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3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" name="Freeform 7">
                  <a:extLst>
                    <a:ext uri="{FF2B5EF4-FFF2-40B4-BE49-F238E27FC236}">
                      <a16:creationId xmlns:a16="http://schemas.microsoft.com/office/drawing/2014/main" id="{E30628CD-89EF-4297-997C-AE5CE99450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140"/>
                  <a:ext cx="294" cy="38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3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2 h 348"/>
                    <a:gd name="T12" fmla="*/ 2607 w 2647"/>
                    <a:gd name="T13" fmla="*/ 62 h 348"/>
                    <a:gd name="T14" fmla="*/ 2624 w 2647"/>
                    <a:gd name="T15" fmla="*/ 87 h 348"/>
                    <a:gd name="T16" fmla="*/ 2636 w 2647"/>
                    <a:gd name="T17" fmla="*/ 114 h 348"/>
                    <a:gd name="T18" fmla="*/ 2645 w 2647"/>
                    <a:gd name="T19" fmla="*/ 143 h 348"/>
                    <a:gd name="T20" fmla="*/ 2647 w 2647"/>
                    <a:gd name="T21" fmla="*/ 174 h 348"/>
                    <a:gd name="T22" fmla="*/ 2645 w 2647"/>
                    <a:gd name="T23" fmla="*/ 205 h 348"/>
                    <a:gd name="T24" fmla="*/ 2636 w 2647"/>
                    <a:gd name="T25" fmla="*/ 235 h 348"/>
                    <a:gd name="T26" fmla="*/ 2624 w 2647"/>
                    <a:gd name="T27" fmla="*/ 262 h 348"/>
                    <a:gd name="T28" fmla="*/ 2607 w 2647"/>
                    <a:gd name="T29" fmla="*/ 286 h 348"/>
                    <a:gd name="T30" fmla="*/ 2586 w 2647"/>
                    <a:gd name="T31" fmla="*/ 307 h 348"/>
                    <a:gd name="T32" fmla="*/ 2562 w 2647"/>
                    <a:gd name="T33" fmla="*/ 325 h 348"/>
                    <a:gd name="T34" fmla="*/ 2535 w 2647"/>
                    <a:gd name="T35" fmla="*/ 338 h 348"/>
                    <a:gd name="T36" fmla="*/ 2507 w 2647"/>
                    <a:gd name="T37" fmla="*/ 345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5 h 348"/>
                    <a:gd name="T44" fmla="*/ 111 w 2647"/>
                    <a:gd name="T45" fmla="*/ 338 h 348"/>
                    <a:gd name="T46" fmla="*/ 85 w 2647"/>
                    <a:gd name="T47" fmla="*/ 325 h 348"/>
                    <a:gd name="T48" fmla="*/ 61 w 2647"/>
                    <a:gd name="T49" fmla="*/ 307 h 348"/>
                    <a:gd name="T50" fmla="*/ 40 w 2647"/>
                    <a:gd name="T51" fmla="*/ 286 h 348"/>
                    <a:gd name="T52" fmla="*/ 23 w 2647"/>
                    <a:gd name="T53" fmla="*/ 262 h 348"/>
                    <a:gd name="T54" fmla="*/ 10 w 2647"/>
                    <a:gd name="T55" fmla="*/ 235 h 348"/>
                    <a:gd name="T56" fmla="*/ 3 w 2647"/>
                    <a:gd name="T57" fmla="*/ 205 h 348"/>
                    <a:gd name="T58" fmla="*/ 0 w 2647"/>
                    <a:gd name="T59" fmla="*/ 174 h 348"/>
                    <a:gd name="T60" fmla="*/ 3 w 2647"/>
                    <a:gd name="T61" fmla="*/ 143 h 348"/>
                    <a:gd name="T62" fmla="*/ 10 w 2647"/>
                    <a:gd name="T63" fmla="*/ 114 h 348"/>
                    <a:gd name="T64" fmla="*/ 23 w 2647"/>
                    <a:gd name="T65" fmla="*/ 87 h 348"/>
                    <a:gd name="T66" fmla="*/ 40 w 2647"/>
                    <a:gd name="T67" fmla="*/ 62 h 348"/>
                    <a:gd name="T68" fmla="*/ 61 w 2647"/>
                    <a:gd name="T69" fmla="*/ 42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3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3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2"/>
                      </a:lnTo>
                      <a:lnTo>
                        <a:pt x="2607" y="62"/>
                      </a:lnTo>
                      <a:lnTo>
                        <a:pt x="2624" y="87"/>
                      </a:lnTo>
                      <a:lnTo>
                        <a:pt x="2636" y="114"/>
                      </a:lnTo>
                      <a:lnTo>
                        <a:pt x="2645" y="143"/>
                      </a:lnTo>
                      <a:lnTo>
                        <a:pt x="2647" y="174"/>
                      </a:lnTo>
                      <a:lnTo>
                        <a:pt x="2645" y="205"/>
                      </a:lnTo>
                      <a:lnTo>
                        <a:pt x="2636" y="235"/>
                      </a:lnTo>
                      <a:lnTo>
                        <a:pt x="2624" y="262"/>
                      </a:lnTo>
                      <a:lnTo>
                        <a:pt x="2607" y="286"/>
                      </a:lnTo>
                      <a:lnTo>
                        <a:pt x="2586" y="307"/>
                      </a:lnTo>
                      <a:lnTo>
                        <a:pt x="2562" y="325"/>
                      </a:lnTo>
                      <a:lnTo>
                        <a:pt x="2535" y="338"/>
                      </a:lnTo>
                      <a:lnTo>
                        <a:pt x="2507" y="345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5"/>
                      </a:lnTo>
                      <a:lnTo>
                        <a:pt x="111" y="338"/>
                      </a:lnTo>
                      <a:lnTo>
                        <a:pt x="85" y="325"/>
                      </a:lnTo>
                      <a:lnTo>
                        <a:pt x="61" y="307"/>
                      </a:lnTo>
                      <a:lnTo>
                        <a:pt x="40" y="286"/>
                      </a:lnTo>
                      <a:lnTo>
                        <a:pt x="23" y="262"/>
                      </a:lnTo>
                      <a:lnTo>
                        <a:pt x="10" y="235"/>
                      </a:lnTo>
                      <a:lnTo>
                        <a:pt x="3" y="205"/>
                      </a:lnTo>
                      <a:lnTo>
                        <a:pt x="0" y="174"/>
                      </a:lnTo>
                      <a:lnTo>
                        <a:pt x="3" y="143"/>
                      </a:lnTo>
                      <a:lnTo>
                        <a:pt x="10" y="114"/>
                      </a:lnTo>
                      <a:lnTo>
                        <a:pt x="23" y="87"/>
                      </a:lnTo>
                      <a:lnTo>
                        <a:pt x="40" y="62"/>
                      </a:lnTo>
                      <a:lnTo>
                        <a:pt x="61" y="42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3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" name="Freeform 8">
                  <a:extLst>
                    <a:ext uri="{FF2B5EF4-FFF2-40B4-BE49-F238E27FC236}">
                      <a16:creationId xmlns:a16="http://schemas.microsoft.com/office/drawing/2014/main" id="{CA844928-BCDF-47EA-B8BC-6E4EF2319E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018"/>
                  <a:ext cx="294" cy="39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2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1 h 348"/>
                    <a:gd name="T12" fmla="*/ 2607 w 2647"/>
                    <a:gd name="T13" fmla="*/ 62 h 348"/>
                    <a:gd name="T14" fmla="*/ 2624 w 2647"/>
                    <a:gd name="T15" fmla="*/ 86 h 348"/>
                    <a:gd name="T16" fmla="*/ 2636 w 2647"/>
                    <a:gd name="T17" fmla="*/ 113 h 348"/>
                    <a:gd name="T18" fmla="*/ 2645 w 2647"/>
                    <a:gd name="T19" fmla="*/ 143 h 348"/>
                    <a:gd name="T20" fmla="*/ 2647 w 2647"/>
                    <a:gd name="T21" fmla="*/ 175 h 348"/>
                    <a:gd name="T22" fmla="*/ 2645 w 2647"/>
                    <a:gd name="T23" fmla="*/ 206 h 348"/>
                    <a:gd name="T24" fmla="*/ 2636 w 2647"/>
                    <a:gd name="T25" fmla="*/ 235 h 348"/>
                    <a:gd name="T26" fmla="*/ 2624 w 2647"/>
                    <a:gd name="T27" fmla="*/ 262 h 348"/>
                    <a:gd name="T28" fmla="*/ 2607 w 2647"/>
                    <a:gd name="T29" fmla="*/ 287 h 348"/>
                    <a:gd name="T30" fmla="*/ 2586 w 2647"/>
                    <a:gd name="T31" fmla="*/ 307 h 348"/>
                    <a:gd name="T32" fmla="*/ 2562 w 2647"/>
                    <a:gd name="T33" fmla="*/ 324 h 348"/>
                    <a:gd name="T34" fmla="*/ 2535 w 2647"/>
                    <a:gd name="T35" fmla="*/ 337 h 348"/>
                    <a:gd name="T36" fmla="*/ 2507 w 2647"/>
                    <a:gd name="T37" fmla="*/ 346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6 h 348"/>
                    <a:gd name="T44" fmla="*/ 111 w 2647"/>
                    <a:gd name="T45" fmla="*/ 337 h 348"/>
                    <a:gd name="T46" fmla="*/ 85 w 2647"/>
                    <a:gd name="T47" fmla="*/ 324 h 348"/>
                    <a:gd name="T48" fmla="*/ 61 w 2647"/>
                    <a:gd name="T49" fmla="*/ 307 h 348"/>
                    <a:gd name="T50" fmla="*/ 40 w 2647"/>
                    <a:gd name="T51" fmla="*/ 287 h 348"/>
                    <a:gd name="T52" fmla="*/ 23 w 2647"/>
                    <a:gd name="T53" fmla="*/ 262 h 348"/>
                    <a:gd name="T54" fmla="*/ 10 w 2647"/>
                    <a:gd name="T55" fmla="*/ 235 h 348"/>
                    <a:gd name="T56" fmla="*/ 3 w 2647"/>
                    <a:gd name="T57" fmla="*/ 206 h 348"/>
                    <a:gd name="T58" fmla="*/ 0 w 2647"/>
                    <a:gd name="T59" fmla="*/ 175 h 348"/>
                    <a:gd name="T60" fmla="*/ 3 w 2647"/>
                    <a:gd name="T61" fmla="*/ 143 h 348"/>
                    <a:gd name="T62" fmla="*/ 10 w 2647"/>
                    <a:gd name="T63" fmla="*/ 113 h 348"/>
                    <a:gd name="T64" fmla="*/ 23 w 2647"/>
                    <a:gd name="T65" fmla="*/ 86 h 348"/>
                    <a:gd name="T66" fmla="*/ 40 w 2647"/>
                    <a:gd name="T67" fmla="*/ 62 h 348"/>
                    <a:gd name="T68" fmla="*/ 61 w 2647"/>
                    <a:gd name="T69" fmla="*/ 41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2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2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1"/>
                      </a:lnTo>
                      <a:lnTo>
                        <a:pt x="2607" y="62"/>
                      </a:lnTo>
                      <a:lnTo>
                        <a:pt x="2624" y="86"/>
                      </a:lnTo>
                      <a:lnTo>
                        <a:pt x="2636" y="113"/>
                      </a:lnTo>
                      <a:lnTo>
                        <a:pt x="2645" y="143"/>
                      </a:lnTo>
                      <a:lnTo>
                        <a:pt x="2647" y="175"/>
                      </a:lnTo>
                      <a:lnTo>
                        <a:pt x="2645" y="206"/>
                      </a:lnTo>
                      <a:lnTo>
                        <a:pt x="2636" y="235"/>
                      </a:lnTo>
                      <a:lnTo>
                        <a:pt x="2624" y="262"/>
                      </a:lnTo>
                      <a:lnTo>
                        <a:pt x="2607" y="287"/>
                      </a:lnTo>
                      <a:lnTo>
                        <a:pt x="2586" y="307"/>
                      </a:lnTo>
                      <a:lnTo>
                        <a:pt x="2562" y="324"/>
                      </a:lnTo>
                      <a:lnTo>
                        <a:pt x="2535" y="337"/>
                      </a:lnTo>
                      <a:lnTo>
                        <a:pt x="2507" y="346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6"/>
                      </a:lnTo>
                      <a:lnTo>
                        <a:pt x="111" y="337"/>
                      </a:lnTo>
                      <a:lnTo>
                        <a:pt x="85" y="324"/>
                      </a:lnTo>
                      <a:lnTo>
                        <a:pt x="61" y="307"/>
                      </a:lnTo>
                      <a:lnTo>
                        <a:pt x="40" y="287"/>
                      </a:lnTo>
                      <a:lnTo>
                        <a:pt x="23" y="262"/>
                      </a:lnTo>
                      <a:lnTo>
                        <a:pt x="10" y="235"/>
                      </a:lnTo>
                      <a:lnTo>
                        <a:pt x="3" y="206"/>
                      </a:lnTo>
                      <a:lnTo>
                        <a:pt x="0" y="175"/>
                      </a:lnTo>
                      <a:lnTo>
                        <a:pt x="3" y="143"/>
                      </a:lnTo>
                      <a:lnTo>
                        <a:pt x="10" y="113"/>
                      </a:lnTo>
                      <a:lnTo>
                        <a:pt x="23" y="86"/>
                      </a:lnTo>
                      <a:lnTo>
                        <a:pt x="40" y="62"/>
                      </a:lnTo>
                      <a:lnTo>
                        <a:pt x="61" y="41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2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4" name="Freeform 9">
                  <a:extLst>
                    <a:ext uri="{FF2B5EF4-FFF2-40B4-BE49-F238E27FC236}">
                      <a16:creationId xmlns:a16="http://schemas.microsoft.com/office/drawing/2014/main" id="{591A89C0-C1A9-4BD9-8E9A-E529B90E5C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01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3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5 h 467"/>
                    <a:gd name="T10" fmla="*/ 395 w 462"/>
                    <a:gd name="T11" fmla="*/ 68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59 h 467"/>
                    <a:gd name="T18" fmla="*/ 458 w 462"/>
                    <a:gd name="T19" fmla="*/ 196 h 467"/>
                    <a:gd name="T20" fmla="*/ 462 w 462"/>
                    <a:gd name="T21" fmla="*/ 234 h 467"/>
                    <a:gd name="T22" fmla="*/ 458 w 462"/>
                    <a:gd name="T23" fmla="*/ 271 h 467"/>
                    <a:gd name="T24" fmla="*/ 450 w 462"/>
                    <a:gd name="T25" fmla="*/ 308 h 467"/>
                    <a:gd name="T26" fmla="*/ 436 w 462"/>
                    <a:gd name="T27" fmla="*/ 341 h 467"/>
                    <a:gd name="T28" fmla="*/ 417 w 462"/>
                    <a:gd name="T29" fmla="*/ 371 h 467"/>
                    <a:gd name="T30" fmla="*/ 395 w 462"/>
                    <a:gd name="T31" fmla="*/ 399 h 467"/>
                    <a:gd name="T32" fmla="*/ 367 w 462"/>
                    <a:gd name="T33" fmla="*/ 422 h 467"/>
                    <a:gd name="T34" fmla="*/ 337 w 462"/>
                    <a:gd name="T35" fmla="*/ 441 h 467"/>
                    <a:gd name="T36" fmla="*/ 304 w 462"/>
                    <a:gd name="T37" fmla="*/ 455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5 h 467"/>
                    <a:gd name="T46" fmla="*/ 124 w 462"/>
                    <a:gd name="T47" fmla="*/ 441 h 467"/>
                    <a:gd name="T48" fmla="*/ 95 w 462"/>
                    <a:gd name="T49" fmla="*/ 422 h 467"/>
                    <a:gd name="T50" fmla="*/ 68 w 462"/>
                    <a:gd name="T51" fmla="*/ 399 h 467"/>
                    <a:gd name="T52" fmla="*/ 45 w 462"/>
                    <a:gd name="T53" fmla="*/ 371 h 467"/>
                    <a:gd name="T54" fmla="*/ 26 w 462"/>
                    <a:gd name="T55" fmla="*/ 341 h 467"/>
                    <a:gd name="T56" fmla="*/ 12 w 462"/>
                    <a:gd name="T57" fmla="*/ 308 h 467"/>
                    <a:gd name="T58" fmla="*/ 3 w 462"/>
                    <a:gd name="T59" fmla="*/ 271 h 467"/>
                    <a:gd name="T60" fmla="*/ 0 w 462"/>
                    <a:gd name="T61" fmla="*/ 234 h 467"/>
                    <a:gd name="T62" fmla="*/ 3 w 462"/>
                    <a:gd name="T63" fmla="*/ 196 h 467"/>
                    <a:gd name="T64" fmla="*/ 12 w 462"/>
                    <a:gd name="T65" fmla="*/ 159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8 h 467"/>
                    <a:gd name="T72" fmla="*/ 95 w 462"/>
                    <a:gd name="T73" fmla="*/ 45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3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3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5"/>
                      </a:lnTo>
                      <a:lnTo>
                        <a:pt x="395" y="68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59"/>
                      </a:lnTo>
                      <a:lnTo>
                        <a:pt x="458" y="196"/>
                      </a:lnTo>
                      <a:lnTo>
                        <a:pt x="462" y="234"/>
                      </a:lnTo>
                      <a:lnTo>
                        <a:pt x="458" y="271"/>
                      </a:lnTo>
                      <a:lnTo>
                        <a:pt x="450" y="308"/>
                      </a:lnTo>
                      <a:lnTo>
                        <a:pt x="436" y="341"/>
                      </a:lnTo>
                      <a:lnTo>
                        <a:pt x="417" y="371"/>
                      </a:lnTo>
                      <a:lnTo>
                        <a:pt x="395" y="399"/>
                      </a:lnTo>
                      <a:lnTo>
                        <a:pt x="367" y="422"/>
                      </a:lnTo>
                      <a:lnTo>
                        <a:pt x="337" y="441"/>
                      </a:lnTo>
                      <a:lnTo>
                        <a:pt x="304" y="455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5"/>
                      </a:lnTo>
                      <a:lnTo>
                        <a:pt x="124" y="441"/>
                      </a:lnTo>
                      <a:lnTo>
                        <a:pt x="95" y="422"/>
                      </a:lnTo>
                      <a:lnTo>
                        <a:pt x="68" y="399"/>
                      </a:lnTo>
                      <a:lnTo>
                        <a:pt x="45" y="371"/>
                      </a:lnTo>
                      <a:lnTo>
                        <a:pt x="26" y="341"/>
                      </a:lnTo>
                      <a:lnTo>
                        <a:pt x="12" y="308"/>
                      </a:lnTo>
                      <a:lnTo>
                        <a:pt x="3" y="271"/>
                      </a:lnTo>
                      <a:lnTo>
                        <a:pt x="0" y="234"/>
                      </a:lnTo>
                      <a:lnTo>
                        <a:pt x="3" y="196"/>
                      </a:lnTo>
                      <a:lnTo>
                        <a:pt x="12" y="159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8"/>
                      </a:lnTo>
                      <a:lnTo>
                        <a:pt x="95" y="45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3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5" name="Freeform 10">
                  <a:extLst>
                    <a:ext uri="{FF2B5EF4-FFF2-40B4-BE49-F238E27FC236}">
                      <a16:creationId xmlns:a16="http://schemas.microsoft.com/office/drawing/2014/main" id="{5BE32EE4-D845-4E50-BC33-16F26D4951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13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4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6 h 467"/>
                    <a:gd name="T10" fmla="*/ 395 w 462"/>
                    <a:gd name="T11" fmla="*/ 69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61 h 467"/>
                    <a:gd name="T18" fmla="*/ 458 w 462"/>
                    <a:gd name="T19" fmla="*/ 196 h 467"/>
                    <a:gd name="T20" fmla="*/ 462 w 462"/>
                    <a:gd name="T21" fmla="*/ 234 h 467"/>
                    <a:gd name="T22" fmla="*/ 458 w 462"/>
                    <a:gd name="T23" fmla="*/ 272 h 467"/>
                    <a:gd name="T24" fmla="*/ 450 w 462"/>
                    <a:gd name="T25" fmla="*/ 308 h 467"/>
                    <a:gd name="T26" fmla="*/ 436 w 462"/>
                    <a:gd name="T27" fmla="*/ 342 h 467"/>
                    <a:gd name="T28" fmla="*/ 417 w 462"/>
                    <a:gd name="T29" fmla="*/ 372 h 467"/>
                    <a:gd name="T30" fmla="*/ 395 w 462"/>
                    <a:gd name="T31" fmla="*/ 400 h 467"/>
                    <a:gd name="T32" fmla="*/ 367 w 462"/>
                    <a:gd name="T33" fmla="*/ 422 h 467"/>
                    <a:gd name="T34" fmla="*/ 337 w 462"/>
                    <a:gd name="T35" fmla="*/ 442 h 467"/>
                    <a:gd name="T36" fmla="*/ 304 w 462"/>
                    <a:gd name="T37" fmla="*/ 456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6 h 467"/>
                    <a:gd name="T46" fmla="*/ 124 w 462"/>
                    <a:gd name="T47" fmla="*/ 442 h 467"/>
                    <a:gd name="T48" fmla="*/ 95 w 462"/>
                    <a:gd name="T49" fmla="*/ 422 h 467"/>
                    <a:gd name="T50" fmla="*/ 68 w 462"/>
                    <a:gd name="T51" fmla="*/ 400 h 467"/>
                    <a:gd name="T52" fmla="*/ 45 w 462"/>
                    <a:gd name="T53" fmla="*/ 372 h 467"/>
                    <a:gd name="T54" fmla="*/ 26 w 462"/>
                    <a:gd name="T55" fmla="*/ 342 h 467"/>
                    <a:gd name="T56" fmla="*/ 12 w 462"/>
                    <a:gd name="T57" fmla="*/ 308 h 467"/>
                    <a:gd name="T58" fmla="*/ 3 w 462"/>
                    <a:gd name="T59" fmla="*/ 272 h 467"/>
                    <a:gd name="T60" fmla="*/ 0 w 462"/>
                    <a:gd name="T61" fmla="*/ 234 h 467"/>
                    <a:gd name="T62" fmla="*/ 3 w 462"/>
                    <a:gd name="T63" fmla="*/ 196 h 467"/>
                    <a:gd name="T64" fmla="*/ 12 w 462"/>
                    <a:gd name="T65" fmla="*/ 161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9 h 467"/>
                    <a:gd name="T72" fmla="*/ 95 w 462"/>
                    <a:gd name="T73" fmla="*/ 46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4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4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6"/>
                      </a:lnTo>
                      <a:lnTo>
                        <a:pt x="395" y="69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61"/>
                      </a:lnTo>
                      <a:lnTo>
                        <a:pt x="458" y="196"/>
                      </a:lnTo>
                      <a:lnTo>
                        <a:pt x="462" y="234"/>
                      </a:lnTo>
                      <a:lnTo>
                        <a:pt x="458" y="272"/>
                      </a:lnTo>
                      <a:lnTo>
                        <a:pt x="450" y="308"/>
                      </a:lnTo>
                      <a:lnTo>
                        <a:pt x="436" y="342"/>
                      </a:lnTo>
                      <a:lnTo>
                        <a:pt x="417" y="372"/>
                      </a:lnTo>
                      <a:lnTo>
                        <a:pt x="395" y="400"/>
                      </a:lnTo>
                      <a:lnTo>
                        <a:pt x="367" y="422"/>
                      </a:lnTo>
                      <a:lnTo>
                        <a:pt x="337" y="442"/>
                      </a:lnTo>
                      <a:lnTo>
                        <a:pt x="304" y="456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6"/>
                      </a:lnTo>
                      <a:lnTo>
                        <a:pt x="124" y="442"/>
                      </a:lnTo>
                      <a:lnTo>
                        <a:pt x="95" y="422"/>
                      </a:lnTo>
                      <a:lnTo>
                        <a:pt x="68" y="400"/>
                      </a:lnTo>
                      <a:lnTo>
                        <a:pt x="45" y="372"/>
                      </a:lnTo>
                      <a:lnTo>
                        <a:pt x="26" y="342"/>
                      </a:lnTo>
                      <a:lnTo>
                        <a:pt x="12" y="308"/>
                      </a:lnTo>
                      <a:lnTo>
                        <a:pt x="3" y="272"/>
                      </a:lnTo>
                      <a:lnTo>
                        <a:pt x="0" y="234"/>
                      </a:lnTo>
                      <a:lnTo>
                        <a:pt x="3" y="196"/>
                      </a:lnTo>
                      <a:lnTo>
                        <a:pt x="12" y="161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9"/>
                      </a:lnTo>
                      <a:lnTo>
                        <a:pt x="95" y="46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4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" name="Freeform 11">
                  <a:extLst>
                    <a:ext uri="{FF2B5EF4-FFF2-40B4-BE49-F238E27FC236}">
                      <a16:creationId xmlns:a16="http://schemas.microsoft.com/office/drawing/2014/main" id="{D1565211-A394-4FE1-A5B7-9F23C8C578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25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3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5 h 467"/>
                    <a:gd name="T10" fmla="*/ 395 w 462"/>
                    <a:gd name="T11" fmla="*/ 69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60 h 467"/>
                    <a:gd name="T18" fmla="*/ 458 w 462"/>
                    <a:gd name="T19" fmla="*/ 196 h 467"/>
                    <a:gd name="T20" fmla="*/ 462 w 462"/>
                    <a:gd name="T21" fmla="*/ 233 h 467"/>
                    <a:gd name="T22" fmla="*/ 458 w 462"/>
                    <a:gd name="T23" fmla="*/ 271 h 467"/>
                    <a:gd name="T24" fmla="*/ 450 w 462"/>
                    <a:gd name="T25" fmla="*/ 308 h 467"/>
                    <a:gd name="T26" fmla="*/ 436 w 462"/>
                    <a:gd name="T27" fmla="*/ 341 h 467"/>
                    <a:gd name="T28" fmla="*/ 417 w 462"/>
                    <a:gd name="T29" fmla="*/ 371 h 467"/>
                    <a:gd name="T30" fmla="*/ 395 w 462"/>
                    <a:gd name="T31" fmla="*/ 399 h 467"/>
                    <a:gd name="T32" fmla="*/ 367 w 462"/>
                    <a:gd name="T33" fmla="*/ 422 h 467"/>
                    <a:gd name="T34" fmla="*/ 337 w 462"/>
                    <a:gd name="T35" fmla="*/ 441 h 467"/>
                    <a:gd name="T36" fmla="*/ 304 w 462"/>
                    <a:gd name="T37" fmla="*/ 455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5 h 467"/>
                    <a:gd name="T46" fmla="*/ 124 w 462"/>
                    <a:gd name="T47" fmla="*/ 441 h 467"/>
                    <a:gd name="T48" fmla="*/ 95 w 462"/>
                    <a:gd name="T49" fmla="*/ 422 h 467"/>
                    <a:gd name="T50" fmla="*/ 68 w 462"/>
                    <a:gd name="T51" fmla="*/ 399 h 467"/>
                    <a:gd name="T52" fmla="*/ 45 w 462"/>
                    <a:gd name="T53" fmla="*/ 371 h 467"/>
                    <a:gd name="T54" fmla="*/ 26 w 462"/>
                    <a:gd name="T55" fmla="*/ 341 h 467"/>
                    <a:gd name="T56" fmla="*/ 12 w 462"/>
                    <a:gd name="T57" fmla="*/ 308 h 467"/>
                    <a:gd name="T58" fmla="*/ 3 w 462"/>
                    <a:gd name="T59" fmla="*/ 271 h 467"/>
                    <a:gd name="T60" fmla="*/ 0 w 462"/>
                    <a:gd name="T61" fmla="*/ 233 h 467"/>
                    <a:gd name="T62" fmla="*/ 3 w 462"/>
                    <a:gd name="T63" fmla="*/ 196 h 467"/>
                    <a:gd name="T64" fmla="*/ 12 w 462"/>
                    <a:gd name="T65" fmla="*/ 160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9 h 467"/>
                    <a:gd name="T72" fmla="*/ 95 w 462"/>
                    <a:gd name="T73" fmla="*/ 45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3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3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5"/>
                      </a:lnTo>
                      <a:lnTo>
                        <a:pt x="395" y="69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60"/>
                      </a:lnTo>
                      <a:lnTo>
                        <a:pt x="458" y="196"/>
                      </a:lnTo>
                      <a:lnTo>
                        <a:pt x="462" y="233"/>
                      </a:lnTo>
                      <a:lnTo>
                        <a:pt x="458" y="271"/>
                      </a:lnTo>
                      <a:lnTo>
                        <a:pt x="450" y="308"/>
                      </a:lnTo>
                      <a:lnTo>
                        <a:pt x="436" y="341"/>
                      </a:lnTo>
                      <a:lnTo>
                        <a:pt x="417" y="371"/>
                      </a:lnTo>
                      <a:lnTo>
                        <a:pt x="395" y="399"/>
                      </a:lnTo>
                      <a:lnTo>
                        <a:pt x="367" y="422"/>
                      </a:lnTo>
                      <a:lnTo>
                        <a:pt x="337" y="441"/>
                      </a:lnTo>
                      <a:lnTo>
                        <a:pt x="304" y="455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5"/>
                      </a:lnTo>
                      <a:lnTo>
                        <a:pt x="124" y="441"/>
                      </a:lnTo>
                      <a:lnTo>
                        <a:pt x="95" y="422"/>
                      </a:lnTo>
                      <a:lnTo>
                        <a:pt x="68" y="399"/>
                      </a:lnTo>
                      <a:lnTo>
                        <a:pt x="45" y="371"/>
                      </a:lnTo>
                      <a:lnTo>
                        <a:pt x="26" y="341"/>
                      </a:lnTo>
                      <a:lnTo>
                        <a:pt x="12" y="308"/>
                      </a:lnTo>
                      <a:lnTo>
                        <a:pt x="3" y="271"/>
                      </a:lnTo>
                      <a:lnTo>
                        <a:pt x="0" y="233"/>
                      </a:lnTo>
                      <a:lnTo>
                        <a:pt x="3" y="196"/>
                      </a:lnTo>
                      <a:lnTo>
                        <a:pt x="12" y="160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9"/>
                      </a:lnTo>
                      <a:lnTo>
                        <a:pt x="95" y="45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3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4" name="직사각형 13">
                <a:extLst>
                  <a:ext uri="{FF2B5EF4-FFF2-40B4-BE49-F238E27FC236}">
                    <a16:creationId xmlns:a16="http://schemas.microsoft.com/office/drawing/2014/main" id="{C3B9092D-E44A-40E3-9F88-771FF6705EED}"/>
                  </a:ext>
                </a:extLst>
              </p:cNvPr>
              <p:cNvSpPr/>
              <p:nvPr/>
            </p:nvSpPr>
            <p:spPr>
              <a:xfrm>
                <a:off x="10271380" y="6363628"/>
                <a:ext cx="517269" cy="215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altLang="ko-KR" sz="8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21/</a:t>
                </a:r>
                <a:r>
                  <a:rPr lang="en-US" altLang="ko-KR" sz="4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35p</a:t>
                </a:r>
                <a:endParaRPr lang="ko-KR" altLang="en-US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15" name="사각형: 둥근 모서리 14">
                <a:extLst>
                  <a:ext uri="{FF2B5EF4-FFF2-40B4-BE49-F238E27FC236}">
                    <a16:creationId xmlns:a16="http://schemas.microsoft.com/office/drawing/2014/main" id="{D6674BFF-B201-48B7-A1C7-369BEAF3394A}"/>
                  </a:ext>
                </a:extLst>
              </p:cNvPr>
              <p:cNvSpPr/>
              <p:nvPr/>
            </p:nvSpPr>
            <p:spPr>
              <a:xfrm>
                <a:off x="322851" y="6382534"/>
                <a:ext cx="282121" cy="189276"/>
              </a:xfrm>
              <a:prstGeom prst="roundRect">
                <a:avLst/>
              </a:prstGeom>
              <a:blipFill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직사각형 15">
                <a:extLst>
                  <a:ext uri="{FF2B5EF4-FFF2-40B4-BE49-F238E27FC236}">
                    <a16:creationId xmlns:a16="http://schemas.microsoft.com/office/drawing/2014/main" id="{A8BCB40F-92A3-4A3B-A209-B6CDF965D185}"/>
                  </a:ext>
                </a:extLst>
              </p:cNvPr>
              <p:cNvSpPr/>
              <p:nvPr/>
            </p:nvSpPr>
            <p:spPr>
              <a:xfrm>
                <a:off x="616416" y="6338085"/>
                <a:ext cx="810027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altLang="ko-KR" sz="700" b="1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BTS</a:t>
                </a:r>
                <a:r>
                  <a:rPr lang="en-US" altLang="ko-KR" sz="7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 Butter</a:t>
                </a:r>
              </a:p>
              <a:p>
                <a:pPr>
                  <a:defRPr/>
                </a:pPr>
                <a:r>
                  <a:rPr lang="en-US" altLang="ko-KR" sz="4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2021. 05. 21</a:t>
                </a:r>
                <a:endParaRPr lang="ko-KR" altLang="en-US" sz="110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17" name="Freeform 9">
                <a:extLst>
                  <a:ext uri="{FF2B5EF4-FFF2-40B4-BE49-F238E27FC236}">
                    <a16:creationId xmlns:a16="http://schemas.microsoft.com/office/drawing/2014/main" id="{7694AE0B-F771-4778-8F1E-3DF81724EAF7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11541987" y="6425291"/>
                <a:ext cx="82490" cy="108861"/>
              </a:xfrm>
              <a:custGeom>
                <a:avLst/>
                <a:gdLst>
                  <a:gd name="T0" fmla="*/ 1093 w 9310"/>
                  <a:gd name="T1" fmla="*/ 12245 h 12286"/>
                  <a:gd name="T2" fmla="*/ 582 w 9310"/>
                  <a:gd name="T3" fmla="*/ 12007 h 12286"/>
                  <a:gd name="T4" fmla="*/ 279 w 9310"/>
                  <a:gd name="T5" fmla="*/ 11710 h 12286"/>
                  <a:gd name="T6" fmla="*/ 42 w 9310"/>
                  <a:gd name="T7" fmla="*/ 11209 h 12286"/>
                  <a:gd name="T8" fmla="*/ 0 w 9310"/>
                  <a:gd name="T9" fmla="*/ 1919 h 12286"/>
                  <a:gd name="T10" fmla="*/ 117 w 9310"/>
                  <a:gd name="T11" fmla="*/ 1260 h 12286"/>
                  <a:gd name="T12" fmla="*/ 498 w 9310"/>
                  <a:gd name="T13" fmla="*/ 629 h 12286"/>
                  <a:gd name="T14" fmla="*/ 1088 w 9310"/>
                  <a:gd name="T15" fmla="*/ 189 h 12286"/>
                  <a:gd name="T16" fmla="*/ 1821 w 9310"/>
                  <a:gd name="T17" fmla="*/ 1 h 12286"/>
                  <a:gd name="T18" fmla="*/ 7682 w 9310"/>
                  <a:gd name="T19" fmla="*/ 22 h 12286"/>
                  <a:gd name="T20" fmla="*/ 8385 w 9310"/>
                  <a:gd name="T21" fmla="*/ 278 h 12286"/>
                  <a:gd name="T22" fmla="*/ 8929 w 9310"/>
                  <a:gd name="T23" fmla="*/ 772 h 12286"/>
                  <a:gd name="T24" fmla="*/ 9250 w 9310"/>
                  <a:gd name="T25" fmla="*/ 1440 h 12286"/>
                  <a:gd name="T26" fmla="*/ 9310 w 9310"/>
                  <a:gd name="T27" fmla="*/ 8471 h 12286"/>
                  <a:gd name="T28" fmla="*/ 9201 w 9310"/>
                  <a:gd name="T29" fmla="*/ 8777 h 12286"/>
                  <a:gd name="T30" fmla="*/ 8880 w 9310"/>
                  <a:gd name="T31" fmla="*/ 8949 h 12286"/>
                  <a:gd name="T32" fmla="*/ 8601 w 9310"/>
                  <a:gd name="T33" fmla="*/ 8894 h 12286"/>
                  <a:gd name="T34" fmla="*/ 8370 w 9310"/>
                  <a:gd name="T35" fmla="*/ 8615 h 12286"/>
                  <a:gd name="T36" fmla="*/ 8349 w 9310"/>
                  <a:gd name="T37" fmla="*/ 1870 h 12286"/>
                  <a:gd name="T38" fmla="*/ 8255 w 9310"/>
                  <a:gd name="T39" fmla="*/ 1503 h 12286"/>
                  <a:gd name="T40" fmla="*/ 8035 w 9310"/>
                  <a:gd name="T41" fmla="*/ 1209 h 12286"/>
                  <a:gd name="T42" fmla="*/ 7720 w 9310"/>
                  <a:gd name="T43" fmla="*/ 1018 h 12286"/>
                  <a:gd name="T44" fmla="*/ 7390 w 9310"/>
                  <a:gd name="T45" fmla="*/ 960 h 12286"/>
                  <a:gd name="T46" fmla="*/ 1680 w 9310"/>
                  <a:gd name="T47" fmla="*/ 989 h 12286"/>
                  <a:gd name="T48" fmla="*/ 1346 w 9310"/>
                  <a:gd name="T49" fmla="*/ 1150 h 12286"/>
                  <a:gd name="T50" fmla="*/ 1098 w 9310"/>
                  <a:gd name="T51" fmla="*/ 1423 h 12286"/>
                  <a:gd name="T52" fmla="*/ 970 w 9310"/>
                  <a:gd name="T53" fmla="*/ 1774 h 12286"/>
                  <a:gd name="T54" fmla="*/ 962 w 9310"/>
                  <a:gd name="T55" fmla="*/ 10904 h 12286"/>
                  <a:gd name="T56" fmla="*/ 1091 w 9310"/>
                  <a:gd name="T57" fmla="*/ 11185 h 12286"/>
                  <a:gd name="T58" fmla="*/ 1405 w 9310"/>
                  <a:gd name="T59" fmla="*/ 11326 h 12286"/>
                  <a:gd name="T60" fmla="*/ 1677 w 9310"/>
                  <a:gd name="T61" fmla="*/ 11273 h 12286"/>
                  <a:gd name="T62" fmla="*/ 4346 w 9310"/>
                  <a:gd name="T63" fmla="*/ 8559 h 12286"/>
                  <a:gd name="T64" fmla="*/ 4655 w 9310"/>
                  <a:gd name="T65" fmla="*/ 8448 h 12286"/>
                  <a:gd name="T66" fmla="*/ 4964 w 9310"/>
                  <a:gd name="T67" fmla="*/ 8559 h 12286"/>
                  <a:gd name="T68" fmla="*/ 7633 w 9310"/>
                  <a:gd name="T69" fmla="*/ 11273 h 12286"/>
                  <a:gd name="T70" fmla="*/ 7902 w 9310"/>
                  <a:gd name="T71" fmla="*/ 11326 h 12286"/>
                  <a:gd name="T72" fmla="*/ 8215 w 9310"/>
                  <a:gd name="T73" fmla="*/ 11182 h 12286"/>
                  <a:gd name="T74" fmla="*/ 8349 w 9310"/>
                  <a:gd name="T75" fmla="*/ 10897 h 12286"/>
                  <a:gd name="T76" fmla="*/ 8408 w 9310"/>
                  <a:gd name="T77" fmla="*/ 10618 h 12286"/>
                  <a:gd name="T78" fmla="*/ 8687 w 9310"/>
                  <a:gd name="T79" fmla="*/ 10387 h 12286"/>
                  <a:gd name="T80" fmla="*/ 8974 w 9310"/>
                  <a:gd name="T81" fmla="*/ 10387 h 12286"/>
                  <a:gd name="T82" fmla="*/ 9253 w 9310"/>
                  <a:gd name="T83" fmla="*/ 10618 h 12286"/>
                  <a:gd name="T84" fmla="*/ 9309 w 9310"/>
                  <a:gd name="T85" fmla="*/ 10920 h 12286"/>
                  <a:gd name="T86" fmla="*/ 9174 w 9310"/>
                  <a:gd name="T87" fmla="*/ 11466 h 12286"/>
                  <a:gd name="T88" fmla="*/ 8890 w 9310"/>
                  <a:gd name="T89" fmla="*/ 11865 h 12286"/>
                  <a:gd name="T90" fmla="*/ 8474 w 9310"/>
                  <a:gd name="T91" fmla="*/ 12151 h 12286"/>
                  <a:gd name="T92" fmla="*/ 7913 w 9310"/>
                  <a:gd name="T93" fmla="*/ 12286 h 12286"/>
                  <a:gd name="T94" fmla="*/ 7489 w 9310"/>
                  <a:gd name="T95" fmla="*/ 12242 h 12286"/>
                  <a:gd name="T96" fmla="*/ 6997 w 9310"/>
                  <a:gd name="T97" fmla="*/ 12001 h 12286"/>
                  <a:gd name="T98" fmla="*/ 2472 w 9310"/>
                  <a:gd name="T99" fmla="*/ 11859 h 12286"/>
                  <a:gd name="T100" fmla="*/ 2080 w 9310"/>
                  <a:gd name="T101" fmla="*/ 12145 h 12286"/>
                  <a:gd name="T102" fmla="*/ 1545 w 9310"/>
                  <a:gd name="T103" fmla="*/ 12285 h 12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310" h="12286">
                    <a:moveTo>
                      <a:pt x="1447" y="12286"/>
                    </a:moveTo>
                    <a:lnTo>
                      <a:pt x="1375" y="12286"/>
                    </a:lnTo>
                    <a:lnTo>
                      <a:pt x="1232" y="12272"/>
                    </a:lnTo>
                    <a:lnTo>
                      <a:pt x="1093" y="12245"/>
                    </a:lnTo>
                    <a:lnTo>
                      <a:pt x="957" y="12203"/>
                    </a:lnTo>
                    <a:lnTo>
                      <a:pt x="826" y="12150"/>
                    </a:lnTo>
                    <a:lnTo>
                      <a:pt x="700" y="12085"/>
                    </a:lnTo>
                    <a:lnTo>
                      <a:pt x="582" y="12007"/>
                    </a:lnTo>
                    <a:lnTo>
                      <a:pt x="471" y="11918"/>
                    </a:lnTo>
                    <a:lnTo>
                      <a:pt x="419" y="11869"/>
                    </a:lnTo>
                    <a:lnTo>
                      <a:pt x="370" y="11818"/>
                    </a:lnTo>
                    <a:lnTo>
                      <a:pt x="279" y="11710"/>
                    </a:lnTo>
                    <a:lnTo>
                      <a:pt x="202" y="11595"/>
                    </a:lnTo>
                    <a:lnTo>
                      <a:pt x="135" y="11471"/>
                    </a:lnTo>
                    <a:lnTo>
                      <a:pt x="82" y="11343"/>
                    </a:lnTo>
                    <a:lnTo>
                      <a:pt x="42" y="11209"/>
                    </a:lnTo>
                    <a:lnTo>
                      <a:pt x="14" y="11070"/>
                    </a:lnTo>
                    <a:lnTo>
                      <a:pt x="1" y="10927"/>
                    </a:lnTo>
                    <a:lnTo>
                      <a:pt x="0" y="10855"/>
                    </a:lnTo>
                    <a:lnTo>
                      <a:pt x="0" y="1919"/>
                    </a:lnTo>
                    <a:lnTo>
                      <a:pt x="1" y="1821"/>
                    </a:lnTo>
                    <a:lnTo>
                      <a:pt x="22" y="1627"/>
                    </a:lnTo>
                    <a:lnTo>
                      <a:pt x="60" y="1440"/>
                    </a:lnTo>
                    <a:lnTo>
                      <a:pt x="117" y="1260"/>
                    </a:lnTo>
                    <a:lnTo>
                      <a:pt x="189" y="1089"/>
                    </a:lnTo>
                    <a:lnTo>
                      <a:pt x="278" y="924"/>
                    </a:lnTo>
                    <a:lnTo>
                      <a:pt x="382" y="772"/>
                    </a:lnTo>
                    <a:lnTo>
                      <a:pt x="498" y="629"/>
                    </a:lnTo>
                    <a:lnTo>
                      <a:pt x="629" y="498"/>
                    </a:lnTo>
                    <a:lnTo>
                      <a:pt x="772" y="382"/>
                    </a:lnTo>
                    <a:lnTo>
                      <a:pt x="924" y="278"/>
                    </a:lnTo>
                    <a:lnTo>
                      <a:pt x="1088" y="189"/>
                    </a:lnTo>
                    <a:lnTo>
                      <a:pt x="1260" y="117"/>
                    </a:lnTo>
                    <a:lnTo>
                      <a:pt x="1440" y="60"/>
                    </a:lnTo>
                    <a:lnTo>
                      <a:pt x="1627" y="22"/>
                    </a:lnTo>
                    <a:lnTo>
                      <a:pt x="1821" y="1"/>
                    </a:lnTo>
                    <a:lnTo>
                      <a:pt x="1919" y="0"/>
                    </a:lnTo>
                    <a:lnTo>
                      <a:pt x="7390" y="0"/>
                    </a:lnTo>
                    <a:lnTo>
                      <a:pt x="7489" y="1"/>
                    </a:lnTo>
                    <a:lnTo>
                      <a:pt x="7682" y="22"/>
                    </a:lnTo>
                    <a:lnTo>
                      <a:pt x="7869" y="60"/>
                    </a:lnTo>
                    <a:lnTo>
                      <a:pt x="8049" y="117"/>
                    </a:lnTo>
                    <a:lnTo>
                      <a:pt x="8222" y="189"/>
                    </a:lnTo>
                    <a:lnTo>
                      <a:pt x="8385" y="278"/>
                    </a:lnTo>
                    <a:lnTo>
                      <a:pt x="8539" y="382"/>
                    </a:lnTo>
                    <a:lnTo>
                      <a:pt x="8681" y="498"/>
                    </a:lnTo>
                    <a:lnTo>
                      <a:pt x="8811" y="629"/>
                    </a:lnTo>
                    <a:lnTo>
                      <a:pt x="8929" y="772"/>
                    </a:lnTo>
                    <a:lnTo>
                      <a:pt x="9033" y="924"/>
                    </a:lnTo>
                    <a:lnTo>
                      <a:pt x="9120" y="1089"/>
                    </a:lnTo>
                    <a:lnTo>
                      <a:pt x="9194" y="1260"/>
                    </a:lnTo>
                    <a:lnTo>
                      <a:pt x="9250" y="1440"/>
                    </a:lnTo>
                    <a:lnTo>
                      <a:pt x="9289" y="1627"/>
                    </a:lnTo>
                    <a:lnTo>
                      <a:pt x="9308" y="1821"/>
                    </a:lnTo>
                    <a:lnTo>
                      <a:pt x="9310" y="1919"/>
                    </a:lnTo>
                    <a:lnTo>
                      <a:pt x="9310" y="8471"/>
                    </a:lnTo>
                    <a:lnTo>
                      <a:pt x="9308" y="8521"/>
                    </a:lnTo>
                    <a:lnTo>
                      <a:pt x="9289" y="8615"/>
                    </a:lnTo>
                    <a:lnTo>
                      <a:pt x="9253" y="8700"/>
                    </a:lnTo>
                    <a:lnTo>
                      <a:pt x="9201" y="8777"/>
                    </a:lnTo>
                    <a:lnTo>
                      <a:pt x="9136" y="8842"/>
                    </a:lnTo>
                    <a:lnTo>
                      <a:pt x="9058" y="8894"/>
                    </a:lnTo>
                    <a:lnTo>
                      <a:pt x="8974" y="8930"/>
                    </a:lnTo>
                    <a:lnTo>
                      <a:pt x="8880" y="8949"/>
                    </a:lnTo>
                    <a:lnTo>
                      <a:pt x="8830" y="8952"/>
                    </a:lnTo>
                    <a:lnTo>
                      <a:pt x="8781" y="8949"/>
                    </a:lnTo>
                    <a:lnTo>
                      <a:pt x="8687" y="8930"/>
                    </a:lnTo>
                    <a:lnTo>
                      <a:pt x="8601" y="8894"/>
                    </a:lnTo>
                    <a:lnTo>
                      <a:pt x="8524" y="8842"/>
                    </a:lnTo>
                    <a:lnTo>
                      <a:pt x="8460" y="8777"/>
                    </a:lnTo>
                    <a:lnTo>
                      <a:pt x="8408" y="8700"/>
                    </a:lnTo>
                    <a:lnTo>
                      <a:pt x="8370" y="8615"/>
                    </a:lnTo>
                    <a:lnTo>
                      <a:pt x="8352" y="8521"/>
                    </a:lnTo>
                    <a:lnTo>
                      <a:pt x="8350" y="8471"/>
                    </a:lnTo>
                    <a:lnTo>
                      <a:pt x="8350" y="1919"/>
                    </a:lnTo>
                    <a:lnTo>
                      <a:pt x="8349" y="1870"/>
                    </a:lnTo>
                    <a:lnTo>
                      <a:pt x="8340" y="1774"/>
                    </a:lnTo>
                    <a:lnTo>
                      <a:pt x="8320" y="1680"/>
                    </a:lnTo>
                    <a:lnTo>
                      <a:pt x="8293" y="1590"/>
                    </a:lnTo>
                    <a:lnTo>
                      <a:pt x="8255" y="1503"/>
                    </a:lnTo>
                    <a:lnTo>
                      <a:pt x="8211" y="1423"/>
                    </a:lnTo>
                    <a:lnTo>
                      <a:pt x="8160" y="1346"/>
                    </a:lnTo>
                    <a:lnTo>
                      <a:pt x="8101" y="1274"/>
                    </a:lnTo>
                    <a:lnTo>
                      <a:pt x="8035" y="1209"/>
                    </a:lnTo>
                    <a:lnTo>
                      <a:pt x="7964" y="1150"/>
                    </a:lnTo>
                    <a:lnTo>
                      <a:pt x="7888" y="1099"/>
                    </a:lnTo>
                    <a:lnTo>
                      <a:pt x="7806" y="1054"/>
                    </a:lnTo>
                    <a:lnTo>
                      <a:pt x="7720" y="1018"/>
                    </a:lnTo>
                    <a:lnTo>
                      <a:pt x="7630" y="989"/>
                    </a:lnTo>
                    <a:lnTo>
                      <a:pt x="7537" y="970"/>
                    </a:lnTo>
                    <a:lnTo>
                      <a:pt x="7440" y="960"/>
                    </a:lnTo>
                    <a:lnTo>
                      <a:pt x="7390" y="960"/>
                    </a:lnTo>
                    <a:lnTo>
                      <a:pt x="1919" y="960"/>
                    </a:lnTo>
                    <a:lnTo>
                      <a:pt x="1870" y="960"/>
                    </a:lnTo>
                    <a:lnTo>
                      <a:pt x="1774" y="970"/>
                    </a:lnTo>
                    <a:lnTo>
                      <a:pt x="1680" y="989"/>
                    </a:lnTo>
                    <a:lnTo>
                      <a:pt x="1589" y="1018"/>
                    </a:lnTo>
                    <a:lnTo>
                      <a:pt x="1503" y="1054"/>
                    </a:lnTo>
                    <a:lnTo>
                      <a:pt x="1422" y="1099"/>
                    </a:lnTo>
                    <a:lnTo>
                      <a:pt x="1346" y="1150"/>
                    </a:lnTo>
                    <a:lnTo>
                      <a:pt x="1274" y="1209"/>
                    </a:lnTo>
                    <a:lnTo>
                      <a:pt x="1209" y="1274"/>
                    </a:lnTo>
                    <a:lnTo>
                      <a:pt x="1150" y="1346"/>
                    </a:lnTo>
                    <a:lnTo>
                      <a:pt x="1098" y="1423"/>
                    </a:lnTo>
                    <a:lnTo>
                      <a:pt x="1054" y="1503"/>
                    </a:lnTo>
                    <a:lnTo>
                      <a:pt x="1018" y="1590"/>
                    </a:lnTo>
                    <a:lnTo>
                      <a:pt x="989" y="1680"/>
                    </a:lnTo>
                    <a:lnTo>
                      <a:pt x="970" y="1774"/>
                    </a:lnTo>
                    <a:lnTo>
                      <a:pt x="960" y="1870"/>
                    </a:lnTo>
                    <a:lnTo>
                      <a:pt x="960" y="1919"/>
                    </a:lnTo>
                    <a:lnTo>
                      <a:pt x="960" y="10855"/>
                    </a:lnTo>
                    <a:lnTo>
                      <a:pt x="962" y="10904"/>
                    </a:lnTo>
                    <a:lnTo>
                      <a:pt x="978" y="10995"/>
                    </a:lnTo>
                    <a:lnTo>
                      <a:pt x="1011" y="11078"/>
                    </a:lnTo>
                    <a:lnTo>
                      <a:pt x="1061" y="11152"/>
                    </a:lnTo>
                    <a:lnTo>
                      <a:pt x="1091" y="11185"/>
                    </a:lnTo>
                    <a:lnTo>
                      <a:pt x="1129" y="11218"/>
                    </a:lnTo>
                    <a:lnTo>
                      <a:pt x="1212" y="11271"/>
                    </a:lnTo>
                    <a:lnTo>
                      <a:pt x="1306" y="11307"/>
                    </a:lnTo>
                    <a:lnTo>
                      <a:pt x="1405" y="11326"/>
                    </a:lnTo>
                    <a:lnTo>
                      <a:pt x="1456" y="11327"/>
                    </a:lnTo>
                    <a:lnTo>
                      <a:pt x="1504" y="11325"/>
                    </a:lnTo>
                    <a:lnTo>
                      <a:pt x="1595" y="11307"/>
                    </a:lnTo>
                    <a:lnTo>
                      <a:pt x="1677" y="11273"/>
                    </a:lnTo>
                    <a:lnTo>
                      <a:pt x="1751" y="11222"/>
                    </a:lnTo>
                    <a:lnTo>
                      <a:pt x="1784" y="11191"/>
                    </a:lnTo>
                    <a:lnTo>
                      <a:pt x="4310" y="8592"/>
                    </a:lnTo>
                    <a:lnTo>
                      <a:pt x="4346" y="8559"/>
                    </a:lnTo>
                    <a:lnTo>
                      <a:pt x="4426" y="8505"/>
                    </a:lnTo>
                    <a:lnTo>
                      <a:pt x="4513" y="8468"/>
                    </a:lnTo>
                    <a:lnTo>
                      <a:pt x="4607" y="8449"/>
                    </a:lnTo>
                    <a:lnTo>
                      <a:pt x="4655" y="8448"/>
                    </a:lnTo>
                    <a:lnTo>
                      <a:pt x="4703" y="8449"/>
                    </a:lnTo>
                    <a:lnTo>
                      <a:pt x="4797" y="8468"/>
                    </a:lnTo>
                    <a:lnTo>
                      <a:pt x="4885" y="8505"/>
                    </a:lnTo>
                    <a:lnTo>
                      <a:pt x="4964" y="8559"/>
                    </a:lnTo>
                    <a:lnTo>
                      <a:pt x="4999" y="8592"/>
                    </a:lnTo>
                    <a:lnTo>
                      <a:pt x="7527" y="11191"/>
                    </a:lnTo>
                    <a:lnTo>
                      <a:pt x="7560" y="11222"/>
                    </a:lnTo>
                    <a:lnTo>
                      <a:pt x="7633" y="11273"/>
                    </a:lnTo>
                    <a:lnTo>
                      <a:pt x="7714" y="11307"/>
                    </a:lnTo>
                    <a:lnTo>
                      <a:pt x="7803" y="11325"/>
                    </a:lnTo>
                    <a:lnTo>
                      <a:pt x="7852" y="11327"/>
                    </a:lnTo>
                    <a:lnTo>
                      <a:pt x="7902" y="11326"/>
                    </a:lnTo>
                    <a:lnTo>
                      <a:pt x="8002" y="11306"/>
                    </a:lnTo>
                    <a:lnTo>
                      <a:pt x="8095" y="11270"/>
                    </a:lnTo>
                    <a:lnTo>
                      <a:pt x="8179" y="11215"/>
                    </a:lnTo>
                    <a:lnTo>
                      <a:pt x="8215" y="11182"/>
                    </a:lnTo>
                    <a:lnTo>
                      <a:pt x="8248" y="11148"/>
                    </a:lnTo>
                    <a:lnTo>
                      <a:pt x="8298" y="11073"/>
                    </a:lnTo>
                    <a:lnTo>
                      <a:pt x="8331" y="10989"/>
                    </a:lnTo>
                    <a:lnTo>
                      <a:pt x="8349" y="10897"/>
                    </a:lnTo>
                    <a:lnTo>
                      <a:pt x="8350" y="10847"/>
                    </a:lnTo>
                    <a:lnTo>
                      <a:pt x="8352" y="10798"/>
                    </a:lnTo>
                    <a:lnTo>
                      <a:pt x="8370" y="10704"/>
                    </a:lnTo>
                    <a:lnTo>
                      <a:pt x="8408" y="10618"/>
                    </a:lnTo>
                    <a:lnTo>
                      <a:pt x="8460" y="10541"/>
                    </a:lnTo>
                    <a:lnTo>
                      <a:pt x="8524" y="10477"/>
                    </a:lnTo>
                    <a:lnTo>
                      <a:pt x="8601" y="10425"/>
                    </a:lnTo>
                    <a:lnTo>
                      <a:pt x="8687" y="10387"/>
                    </a:lnTo>
                    <a:lnTo>
                      <a:pt x="8781" y="10369"/>
                    </a:lnTo>
                    <a:lnTo>
                      <a:pt x="8830" y="10367"/>
                    </a:lnTo>
                    <a:lnTo>
                      <a:pt x="8880" y="10369"/>
                    </a:lnTo>
                    <a:lnTo>
                      <a:pt x="8974" y="10387"/>
                    </a:lnTo>
                    <a:lnTo>
                      <a:pt x="9058" y="10425"/>
                    </a:lnTo>
                    <a:lnTo>
                      <a:pt x="9136" y="10477"/>
                    </a:lnTo>
                    <a:lnTo>
                      <a:pt x="9201" y="10541"/>
                    </a:lnTo>
                    <a:lnTo>
                      <a:pt x="9253" y="10618"/>
                    </a:lnTo>
                    <a:lnTo>
                      <a:pt x="9289" y="10704"/>
                    </a:lnTo>
                    <a:lnTo>
                      <a:pt x="9308" y="10798"/>
                    </a:lnTo>
                    <a:lnTo>
                      <a:pt x="9310" y="10847"/>
                    </a:lnTo>
                    <a:lnTo>
                      <a:pt x="9309" y="10920"/>
                    </a:lnTo>
                    <a:lnTo>
                      <a:pt x="9295" y="11063"/>
                    </a:lnTo>
                    <a:lnTo>
                      <a:pt x="9267" y="11202"/>
                    </a:lnTo>
                    <a:lnTo>
                      <a:pt x="9227" y="11336"/>
                    </a:lnTo>
                    <a:lnTo>
                      <a:pt x="9174" y="11466"/>
                    </a:lnTo>
                    <a:lnTo>
                      <a:pt x="9107" y="11588"/>
                    </a:lnTo>
                    <a:lnTo>
                      <a:pt x="9030" y="11705"/>
                    </a:lnTo>
                    <a:lnTo>
                      <a:pt x="8939" y="11814"/>
                    </a:lnTo>
                    <a:lnTo>
                      <a:pt x="8890" y="11865"/>
                    </a:lnTo>
                    <a:lnTo>
                      <a:pt x="8837" y="11915"/>
                    </a:lnTo>
                    <a:lnTo>
                      <a:pt x="8724" y="12006"/>
                    </a:lnTo>
                    <a:lnTo>
                      <a:pt x="8602" y="12085"/>
                    </a:lnTo>
                    <a:lnTo>
                      <a:pt x="8474" y="12151"/>
                    </a:lnTo>
                    <a:lnTo>
                      <a:pt x="8340" y="12206"/>
                    </a:lnTo>
                    <a:lnTo>
                      <a:pt x="8200" y="12246"/>
                    </a:lnTo>
                    <a:lnTo>
                      <a:pt x="8058" y="12273"/>
                    </a:lnTo>
                    <a:lnTo>
                      <a:pt x="7913" y="12286"/>
                    </a:lnTo>
                    <a:lnTo>
                      <a:pt x="7841" y="12286"/>
                    </a:lnTo>
                    <a:lnTo>
                      <a:pt x="7767" y="12285"/>
                    </a:lnTo>
                    <a:lnTo>
                      <a:pt x="7626" y="12269"/>
                    </a:lnTo>
                    <a:lnTo>
                      <a:pt x="7489" y="12242"/>
                    </a:lnTo>
                    <a:lnTo>
                      <a:pt x="7358" y="12200"/>
                    </a:lnTo>
                    <a:lnTo>
                      <a:pt x="7232" y="12147"/>
                    </a:lnTo>
                    <a:lnTo>
                      <a:pt x="7111" y="12079"/>
                    </a:lnTo>
                    <a:lnTo>
                      <a:pt x="6997" y="12001"/>
                    </a:lnTo>
                    <a:lnTo>
                      <a:pt x="6889" y="11911"/>
                    </a:lnTo>
                    <a:lnTo>
                      <a:pt x="6839" y="11859"/>
                    </a:lnTo>
                    <a:lnTo>
                      <a:pt x="4655" y="9615"/>
                    </a:lnTo>
                    <a:lnTo>
                      <a:pt x="2472" y="11859"/>
                    </a:lnTo>
                    <a:lnTo>
                      <a:pt x="2422" y="11909"/>
                    </a:lnTo>
                    <a:lnTo>
                      <a:pt x="2315" y="12000"/>
                    </a:lnTo>
                    <a:lnTo>
                      <a:pt x="2201" y="12079"/>
                    </a:lnTo>
                    <a:lnTo>
                      <a:pt x="2080" y="12145"/>
                    </a:lnTo>
                    <a:lnTo>
                      <a:pt x="1955" y="12199"/>
                    </a:lnTo>
                    <a:lnTo>
                      <a:pt x="1823" y="12240"/>
                    </a:lnTo>
                    <a:lnTo>
                      <a:pt x="1686" y="12269"/>
                    </a:lnTo>
                    <a:lnTo>
                      <a:pt x="1545" y="12285"/>
                    </a:lnTo>
                    <a:lnTo>
                      <a:pt x="1473" y="12286"/>
                    </a:lnTo>
                    <a:lnTo>
                      <a:pt x="1460" y="12286"/>
                    </a:lnTo>
                    <a:lnTo>
                      <a:pt x="1447" y="12286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이등변 삼각형 17">
                <a:extLst>
                  <a:ext uri="{FF2B5EF4-FFF2-40B4-BE49-F238E27FC236}">
                    <a16:creationId xmlns:a16="http://schemas.microsoft.com/office/drawing/2014/main" id="{D66A997A-242C-42B8-B38F-3F359D9742DE}"/>
                  </a:ext>
                </a:extLst>
              </p:cNvPr>
              <p:cNvSpPr/>
              <p:nvPr/>
            </p:nvSpPr>
            <p:spPr>
              <a:xfrm rot="5400000">
                <a:off x="1985942" y="6422448"/>
                <a:ext cx="116650" cy="100560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같음 기호 18">
                <a:extLst>
                  <a:ext uri="{FF2B5EF4-FFF2-40B4-BE49-F238E27FC236}">
                    <a16:creationId xmlns:a16="http://schemas.microsoft.com/office/drawing/2014/main" id="{3FBFFB9E-2844-41A0-A12C-8BABF11F2CF9}"/>
                  </a:ext>
                </a:extLst>
              </p:cNvPr>
              <p:cNvSpPr/>
              <p:nvPr/>
            </p:nvSpPr>
            <p:spPr>
              <a:xfrm rot="5400000">
                <a:off x="1794719" y="6426142"/>
                <a:ext cx="152964" cy="100560"/>
              </a:xfrm>
              <a:prstGeom prst="mathEqual">
                <a:avLst>
                  <a:gd name="adj1" fmla="val 11681"/>
                  <a:gd name="adj2" fmla="val 1176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Freeform 26">
                <a:extLst>
                  <a:ext uri="{FF2B5EF4-FFF2-40B4-BE49-F238E27FC236}">
                    <a16:creationId xmlns:a16="http://schemas.microsoft.com/office/drawing/2014/main" id="{308091D0-FDC1-4C3F-9DC6-53899A84C3B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5400000">
                <a:off x="10791381" y="6434312"/>
                <a:ext cx="108863" cy="85081"/>
              </a:xfrm>
              <a:custGeom>
                <a:avLst/>
                <a:gdLst>
                  <a:gd name="T0" fmla="*/ 2528 w 5492"/>
                  <a:gd name="T1" fmla="*/ 3685 h 4293"/>
                  <a:gd name="T2" fmla="*/ 2403 w 5492"/>
                  <a:gd name="T3" fmla="*/ 3950 h 4293"/>
                  <a:gd name="T4" fmla="*/ 2527 w 5492"/>
                  <a:gd name="T5" fmla="*/ 4215 h 4293"/>
                  <a:gd name="T6" fmla="*/ 2783 w 5492"/>
                  <a:gd name="T7" fmla="*/ 4293 h 4293"/>
                  <a:gd name="T8" fmla="*/ 3051 w 5492"/>
                  <a:gd name="T9" fmla="*/ 4114 h 4293"/>
                  <a:gd name="T10" fmla="*/ 3077 w 5492"/>
                  <a:gd name="T11" fmla="*/ 3848 h 4293"/>
                  <a:gd name="T12" fmla="*/ 2849 w 5492"/>
                  <a:gd name="T13" fmla="*/ 3622 h 4293"/>
                  <a:gd name="T14" fmla="*/ 5194 w 5492"/>
                  <a:gd name="T15" fmla="*/ 852 h 4293"/>
                  <a:gd name="T16" fmla="*/ 4431 w 5492"/>
                  <a:gd name="T17" fmla="*/ 373 h 4293"/>
                  <a:gd name="T18" fmla="*/ 3574 w 5492"/>
                  <a:gd name="T19" fmla="*/ 85 h 4293"/>
                  <a:gd name="T20" fmla="*/ 2746 w 5492"/>
                  <a:gd name="T21" fmla="*/ 0 h 4293"/>
                  <a:gd name="T22" fmla="*/ 1919 w 5492"/>
                  <a:gd name="T23" fmla="*/ 85 h 4293"/>
                  <a:gd name="T24" fmla="*/ 1060 w 5492"/>
                  <a:gd name="T25" fmla="*/ 373 h 4293"/>
                  <a:gd name="T26" fmla="*/ 299 w 5492"/>
                  <a:gd name="T27" fmla="*/ 852 h 4293"/>
                  <a:gd name="T28" fmla="*/ 12 w 5492"/>
                  <a:gd name="T29" fmla="*/ 1157 h 4293"/>
                  <a:gd name="T30" fmla="*/ 71 w 5492"/>
                  <a:gd name="T31" fmla="*/ 1432 h 4293"/>
                  <a:gd name="T32" fmla="*/ 288 w 5492"/>
                  <a:gd name="T33" fmla="*/ 1543 h 4293"/>
                  <a:gd name="T34" fmla="*/ 522 w 5492"/>
                  <a:gd name="T35" fmla="*/ 1477 h 4293"/>
                  <a:gd name="T36" fmla="*/ 958 w 5492"/>
                  <a:gd name="T37" fmla="*/ 1134 h 4293"/>
                  <a:gd name="T38" fmla="*/ 1625 w 5492"/>
                  <a:gd name="T39" fmla="*/ 813 h 4293"/>
                  <a:gd name="T40" fmla="*/ 2746 w 5492"/>
                  <a:gd name="T41" fmla="*/ 633 h 4293"/>
                  <a:gd name="T42" fmla="*/ 3868 w 5492"/>
                  <a:gd name="T43" fmla="*/ 813 h 4293"/>
                  <a:gd name="T44" fmla="*/ 4534 w 5492"/>
                  <a:gd name="T45" fmla="*/ 1134 h 4293"/>
                  <a:gd name="T46" fmla="*/ 4969 w 5492"/>
                  <a:gd name="T47" fmla="*/ 1477 h 4293"/>
                  <a:gd name="T48" fmla="*/ 5263 w 5492"/>
                  <a:gd name="T49" fmla="*/ 1532 h 4293"/>
                  <a:gd name="T50" fmla="*/ 5456 w 5492"/>
                  <a:gd name="T51" fmla="*/ 1383 h 4293"/>
                  <a:gd name="T52" fmla="*/ 5456 w 5492"/>
                  <a:gd name="T53" fmla="*/ 1102 h 4293"/>
                  <a:gd name="T54" fmla="*/ 2332 w 5492"/>
                  <a:gd name="T55" fmla="*/ 1230 h 4293"/>
                  <a:gd name="T56" fmla="*/ 1094 w 5492"/>
                  <a:gd name="T57" fmla="*/ 1739 h 4293"/>
                  <a:gd name="T58" fmla="*/ 698 w 5492"/>
                  <a:gd name="T59" fmla="*/ 2148 h 4293"/>
                  <a:gd name="T60" fmla="*/ 759 w 5492"/>
                  <a:gd name="T61" fmla="*/ 2452 h 4293"/>
                  <a:gd name="T62" fmla="*/ 987 w 5492"/>
                  <a:gd name="T63" fmla="*/ 2574 h 4293"/>
                  <a:gd name="T64" fmla="*/ 1230 w 5492"/>
                  <a:gd name="T65" fmla="*/ 2501 h 4293"/>
                  <a:gd name="T66" fmla="*/ 1844 w 5492"/>
                  <a:gd name="T67" fmla="*/ 2056 h 4293"/>
                  <a:gd name="T68" fmla="*/ 2743 w 5492"/>
                  <a:gd name="T69" fmla="*/ 1844 h 4293"/>
                  <a:gd name="T70" fmla="*/ 3643 w 5492"/>
                  <a:gd name="T71" fmla="*/ 2056 h 4293"/>
                  <a:gd name="T72" fmla="*/ 4255 w 5492"/>
                  <a:gd name="T73" fmla="*/ 2501 h 4293"/>
                  <a:gd name="T74" fmla="*/ 4562 w 5492"/>
                  <a:gd name="T75" fmla="*/ 2561 h 4293"/>
                  <a:gd name="T76" fmla="*/ 4763 w 5492"/>
                  <a:gd name="T77" fmla="*/ 2397 h 4293"/>
                  <a:gd name="T78" fmla="*/ 4763 w 5492"/>
                  <a:gd name="T79" fmla="*/ 2088 h 4293"/>
                  <a:gd name="T80" fmla="*/ 4167 w 5492"/>
                  <a:gd name="T81" fmla="*/ 1589 h 4293"/>
                  <a:gd name="T82" fmla="*/ 2881 w 5492"/>
                  <a:gd name="T83" fmla="*/ 1203 h 4293"/>
                  <a:gd name="T84" fmla="*/ 2362 w 5492"/>
                  <a:gd name="T85" fmla="*/ 2451 h 4293"/>
                  <a:gd name="T86" fmla="*/ 1694 w 5492"/>
                  <a:gd name="T87" fmla="*/ 2819 h 4293"/>
                  <a:gd name="T88" fmla="*/ 1546 w 5492"/>
                  <a:gd name="T89" fmla="*/ 3074 h 4293"/>
                  <a:gd name="T90" fmla="*/ 1637 w 5492"/>
                  <a:gd name="T91" fmla="*/ 3334 h 4293"/>
                  <a:gd name="T92" fmla="*/ 1860 w 5492"/>
                  <a:gd name="T93" fmla="*/ 3429 h 4293"/>
                  <a:gd name="T94" fmla="*/ 2082 w 5492"/>
                  <a:gd name="T95" fmla="*/ 3334 h 4293"/>
                  <a:gd name="T96" fmla="*/ 2429 w 5492"/>
                  <a:gd name="T97" fmla="*/ 3100 h 4293"/>
                  <a:gd name="T98" fmla="*/ 2793 w 5492"/>
                  <a:gd name="T99" fmla="*/ 3040 h 4293"/>
                  <a:gd name="T100" fmla="*/ 3228 w 5492"/>
                  <a:gd name="T101" fmla="*/ 3184 h 4293"/>
                  <a:gd name="T102" fmla="*/ 3487 w 5492"/>
                  <a:gd name="T103" fmla="*/ 3393 h 4293"/>
                  <a:gd name="T104" fmla="*/ 3780 w 5492"/>
                  <a:gd name="T105" fmla="*/ 3393 h 4293"/>
                  <a:gd name="T106" fmla="*/ 3934 w 5492"/>
                  <a:gd name="T107" fmla="*/ 3197 h 4293"/>
                  <a:gd name="T108" fmla="*/ 3878 w 5492"/>
                  <a:gd name="T109" fmla="*/ 2900 h 4293"/>
                  <a:gd name="T110" fmla="*/ 3417 w 5492"/>
                  <a:gd name="T111" fmla="*/ 2556 h 4293"/>
                  <a:gd name="T112" fmla="*/ 2746 w 5492"/>
                  <a:gd name="T113" fmla="*/ 2403 h 4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492" h="4293">
                    <a:moveTo>
                      <a:pt x="2747" y="3607"/>
                    </a:moveTo>
                    <a:lnTo>
                      <a:pt x="2711" y="3609"/>
                    </a:lnTo>
                    <a:lnTo>
                      <a:pt x="2645" y="3622"/>
                    </a:lnTo>
                    <a:lnTo>
                      <a:pt x="2583" y="3649"/>
                    </a:lnTo>
                    <a:lnTo>
                      <a:pt x="2528" y="3685"/>
                    </a:lnTo>
                    <a:lnTo>
                      <a:pt x="2481" y="3733"/>
                    </a:lnTo>
                    <a:lnTo>
                      <a:pt x="2443" y="3787"/>
                    </a:lnTo>
                    <a:lnTo>
                      <a:pt x="2417" y="3848"/>
                    </a:lnTo>
                    <a:lnTo>
                      <a:pt x="2403" y="3916"/>
                    </a:lnTo>
                    <a:lnTo>
                      <a:pt x="2403" y="3950"/>
                    </a:lnTo>
                    <a:lnTo>
                      <a:pt x="2403" y="3986"/>
                    </a:lnTo>
                    <a:lnTo>
                      <a:pt x="2417" y="4052"/>
                    </a:lnTo>
                    <a:lnTo>
                      <a:pt x="2443" y="4114"/>
                    </a:lnTo>
                    <a:lnTo>
                      <a:pt x="2481" y="4169"/>
                    </a:lnTo>
                    <a:lnTo>
                      <a:pt x="2527" y="4215"/>
                    </a:lnTo>
                    <a:lnTo>
                      <a:pt x="2583" y="4253"/>
                    </a:lnTo>
                    <a:lnTo>
                      <a:pt x="2645" y="4279"/>
                    </a:lnTo>
                    <a:lnTo>
                      <a:pt x="2711" y="4293"/>
                    </a:lnTo>
                    <a:lnTo>
                      <a:pt x="2747" y="4293"/>
                    </a:lnTo>
                    <a:lnTo>
                      <a:pt x="2783" y="4293"/>
                    </a:lnTo>
                    <a:lnTo>
                      <a:pt x="2849" y="4279"/>
                    </a:lnTo>
                    <a:lnTo>
                      <a:pt x="2911" y="4253"/>
                    </a:lnTo>
                    <a:lnTo>
                      <a:pt x="2966" y="4215"/>
                    </a:lnTo>
                    <a:lnTo>
                      <a:pt x="3013" y="4169"/>
                    </a:lnTo>
                    <a:lnTo>
                      <a:pt x="3051" y="4114"/>
                    </a:lnTo>
                    <a:lnTo>
                      <a:pt x="3077" y="4052"/>
                    </a:lnTo>
                    <a:lnTo>
                      <a:pt x="3090" y="3986"/>
                    </a:lnTo>
                    <a:lnTo>
                      <a:pt x="3091" y="3950"/>
                    </a:lnTo>
                    <a:lnTo>
                      <a:pt x="3090" y="3916"/>
                    </a:lnTo>
                    <a:lnTo>
                      <a:pt x="3077" y="3848"/>
                    </a:lnTo>
                    <a:lnTo>
                      <a:pt x="3051" y="3787"/>
                    </a:lnTo>
                    <a:lnTo>
                      <a:pt x="3013" y="3733"/>
                    </a:lnTo>
                    <a:lnTo>
                      <a:pt x="2966" y="3685"/>
                    </a:lnTo>
                    <a:lnTo>
                      <a:pt x="2911" y="3648"/>
                    </a:lnTo>
                    <a:lnTo>
                      <a:pt x="2849" y="3622"/>
                    </a:lnTo>
                    <a:lnTo>
                      <a:pt x="2783" y="3609"/>
                    </a:lnTo>
                    <a:lnTo>
                      <a:pt x="2747" y="3607"/>
                    </a:lnTo>
                    <a:close/>
                    <a:moveTo>
                      <a:pt x="5399" y="1030"/>
                    </a:moveTo>
                    <a:lnTo>
                      <a:pt x="5332" y="968"/>
                    </a:lnTo>
                    <a:lnTo>
                      <a:pt x="5194" y="852"/>
                    </a:lnTo>
                    <a:lnTo>
                      <a:pt x="5050" y="741"/>
                    </a:lnTo>
                    <a:lnTo>
                      <a:pt x="4902" y="638"/>
                    </a:lnTo>
                    <a:lnTo>
                      <a:pt x="4749" y="542"/>
                    </a:lnTo>
                    <a:lnTo>
                      <a:pt x="4592" y="454"/>
                    </a:lnTo>
                    <a:lnTo>
                      <a:pt x="4431" y="373"/>
                    </a:lnTo>
                    <a:lnTo>
                      <a:pt x="4266" y="300"/>
                    </a:lnTo>
                    <a:lnTo>
                      <a:pt x="4098" y="235"/>
                    </a:lnTo>
                    <a:lnTo>
                      <a:pt x="3927" y="178"/>
                    </a:lnTo>
                    <a:lnTo>
                      <a:pt x="3751" y="127"/>
                    </a:lnTo>
                    <a:lnTo>
                      <a:pt x="3574" y="85"/>
                    </a:lnTo>
                    <a:lnTo>
                      <a:pt x="3394" y="52"/>
                    </a:lnTo>
                    <a:lnTo>
                      <a:pt x="3211" y="26"/>
                    </a:lnTo>
                    <a:lnTo>
                      <a:pt x="3026" y="10"/>
                    </a:lnTo>
                    <a:lnTo>
                      <a:pt x="2839" y="2"/>
                    </a:lnTo>
                    <a:lnTo>
                      <a:pt x="2746" y="0"/>
                    </a:lnTo>
                    <a:lnTo>
                      <a:pt x="2652" y="2"/>
                    </a:lnTo>
                    <a:lnTo>
                      <a:pt x="2466" y="10"/>
                    </a:lnTo>
                    <a:lnTo>
                      <a:pt x="2282" y="26"/>
                    </a:lnTo>
                    <a:lnTo>
                      <a:pt x="2099" y="52"/>
                    </a:lnTo>
                    <a:lnTo>
                      <a:pt x="1919" y="85"/>
                    </a:lnTo>
                    <a:lnTo>
                      <a:pt x="1740" y="127"/>
                    </a:lnTo>
                    <a:lnTo>
                      <a:pt x="1566" y="178"/>
                    </a:lnTo>
                    <a:lnTo>
                      <a:pt x="1395" y="235"/>
                    </a:lnTo>
                    <a:lnTo>
                      <a:pt x="1226" y="300"/>
                    </a:lnTo>
                    <a:lnTo>
                      <a:pt x="1060" y="373"/>
                    </a:lnTo>
                    <a:lnTo>
                      <a:pt x="899" y="454"/>
                    </a:lnTo>
                    <a:lnTo>
                      <a:pt x="742" y="542"/>
                    </a:lnTo>
                    <a:lnTo>
                      <a:pt x="590" y="638"/>
                    </a:lnTo>
                    <a:lnTo>
                      <a:pt x="441" y="741"/>
                    </a:lnTo>
                    <a:lnTo>
                      <a:pt x="299" y="852"/>
                    </a:lnTo>
                    <a:lnTo>
                      <a:pt x="160" y="970"/>
                    </a:lnTo>
                    <a:lnTo>
                      <a:pt x="93" y="1030"/>
                    </a:lnTo>
                    <a:lnTo>
                      <a:pt x="71" y="1053"/>
                    </a:lnTo>
                    <a:lnTo>
                      <a:pt x="35" y="1104"/>
                    </a:lnTo>
                    <a:lnTo>
                      <a:pt x="12" y="1157"/>
                    </a:lnTo>
                    <a:lnTo>
                      <a:pt x="0" y="1215"/>
                    </a:lnTo>
                    <a:lnTo>
                      <a:pt x="0" y="1272"/>
                    </a:lnTo>
                    <a:lnTo>
                      <a:pt x="12" y="1328"/>
                    </a:lnTo>
                    <a:lnTo>
                      <a:pt x="35" y="1383"/>
                    </a:lnTo>
                    <a:lnTo>
                      <a:pt x="71" y="1432"/>
                    </a:lnTo>
                    <a:lnTo>
                      <a:pt x="93" y="1455"/>
                    </a:lnTo>
                    <a:lnTo>
                      <a:pt x="117" y="1477"/>
                    </a:lnTo>
                    <a:lnTo>
                      <a:pt x="170" y="1510"/>
                    </a:lnTo>
                    <a:lnTo>
                      <a:pt x="228" y="1532"/>
                    </a:lnTo>
                    <a:lnTo>
                      <a:pt x="288" y="1543"/>
                    </a:lnTo>
                    <a:lnTo>
                      <a:pt x="319" y="1543"/>
                    </a:lnTo>
                    <a:lnTo>
                      <a:pt x="350" y="1543"/>
                    </a:lnTo>
                    <a:lnTo>
                      <a:pt x="411" y="1532"/>
                    </a:lnTo>
                    <a:lnTo>
                      <a:pt x="469" y="1510"/>
                    </a:lnTo>
                    <a:lnTo>
                      <a:pt x="522" y="1477"/>
                    </a:lnTo>
                    <a:lnTo>
                      <a:pt x="546" y="1455"/>
                    </a:lnTo>
                    <a:lnTo>
                      <a:pt x="601" y="1405"/>
                    </a:lnTo>
                    <a:lnTo>
                      <a:pt x="716" y="1308"/>
                    </a:lnTo>
                    <a:lnTo>
                      <a:pt x="834" y="1218"/>
                    </a:lnTo>
                    <a:lnTo>
                      <a:pt x="958" y="1134"/>
                    </a:lnTo>
                    <a:lnTo>
                      <a:pt x="1085" y="1056"/>
                    </a:lnTo>
                    <a:lnTo>
                      <a:pt x="1215" y="986"/>
                    </a:lnTo>
                    <a:lnTo>
                      <a:pt x="1349" y="922"/>
                    </a:lnTo>
                    <a:lnTo>
                      <a:pt x="1485" y="865"/>
                    </a:lnTo>
                    <a:lnTo>
                      <a:pt x="1625" y="813"/>
                    </a:lnTo>
                    <a:lnTo>
                      <a:pt x="1768" y="768"/>
                    </a:lnTo>
                    <a:lnTo>
                      <a:pt x="1985" y="712"/>
                    </a:lnTo>
                    <a:lnTo>
                      <a:pt x="2285" y="662"/>
                    </a:lnTo>
                    <a:lnTo>
                      <a:pt x="2590" y="636"/>
                    </a:lnTo>
                    <a:lnTo>
                      <a:pt x="2746" y="633"/>
                    </a:lnTo>
                    <a:lnTo>
                      <a:pt x="2901" y="636"/>
                    </a:lnTo>
                    <a:lnTo>
                      <a:pt x="3208" y="662"/>
                    </a:lnTo>
                    <a:lnTo>
                      <a:pt x="3506" y="712"/>
                    </a:lnTo>
                    <a:lnTo>
                      <a:pt x="3725" y="768"/>
                    </a:lnTo>
                    <a:lnTo>
                      <a:pt x="3868" y="813"/>
                    </a:lnTo>
                    <a:lnTo>
                      <a:pt x="4007" y="865"/>
                    </a:lnTo>
                    <a:lnTo>
                      <a:pt x="4144" y="922"/>
                    </a:lnTo>
                    <a:lnTo>
                      <a:pt x="4277" y="986"/>
                    </a:lnTo>
                    <a:lnTo>
                      <a:pt x="4408" y="1056"/>
                    </a:lnTo>
                    <a:lnTo>
                      <a:pt x="4534" y="1134"/>
                    </a:lnTo>
                    <a:lnTo>
                      <a:pt x="4657" y="1218"/>
                    </a:lnTo>
                    <a:lnTo>
                      <a:pt x="4776" y="1307"/>
                    </a:lnTo>
                    <a:lnTo>
                      <a:pt x="4890" y="1403"/>
                    </a:lnTo>
                    <a:lnTo>
                      <a:pt x="4946" y="1455"/>
                    </a:lnTo>
                    <a:lnTo>
                      <a:pt x="4969" y="1477"/>
                    </a:lnTo>
                    <a:lnTo>
                      <a:pt x="5023" y="1509"/>
                    </a:lnTo>
                    <a:lnTo>
                      <a:pt x="5082" y="1532"/>
                    </a:lnTo>
                    <a:lnTo>
                      <a:pt x="5142" y="1542"/>
                    </a:lnTo>
                    <a:lnTo>
                      <a:pt x="5203" y="1542"/>
                    </a:lnTo>
                    <a:lnTo>
                      <a:pt x="5263" y="1532"/>
                    </a:lnTo>
                    <a:lnTo>
                      <a:pt x="5322" y="1509"/>
                    </a:lnTo>
                    <a:lnTo>
                      <a:pt x="5375" y="1477"/>
                    </a:lnTo>
                    <a:lnTo>
                      <a:pt x="5399" y="1455"/>
                    </a:lnTo>
                    <a:lnTo>
                      <a:pt x="5422" y="1432"/>
                    </a:lnTo>
                    <a:lnTo>
                      <a:pt x="5456" y="1383"/>
                    </a:lnTo>
                    <a:lnTo>
                      <a:pt x="5481" y="1328"/>
                    </a:lnTo>
                    <a:lnTo>
                      <a:pt x="5492" y="1272"/>
                    </a:lnTo>
                    <a:lnTo>
                      <a:pt x="5492" y="1215"/>
                    </a:lnTo>
                    <a:lnTo>
                      <a:pt x="5481" y="1157"/>
                    </a:lnTo>
                    <a:lnTo>
                      <a:pt x="5456" y="1102"/>
                    </a:lnTo>
                    <a:lnTo>
                      <a:pt x="5422" y="1053"/>
                    </a:lnTo>
                    <a:lnTo>
                      <a:pt x="5399" y="1030"/>
                    </a:lnTo>
                    <a:close/>
                    <a:moveTo>
                      <a:pt x="2743" y="1202"/>
                    </a:moveTo>
                    <a:lnTo>
                      <a:pt x="2604" y="1203"/>
                    </a:lnTo>
                    <a:lnTo>
                      <a:pt x="2332" y="1230"/>
                    </a:lnTo>
                    <a:lnTo>
                      <a:pt x="2066" y="1282"/>
                    </a:lnTo>
                    <a:lnTo>
                      <a:pt x="1807" y="1360"/>
                    </a:lnTo>
                    <a:lnTo>
                      <a:pt x="1557" y="1462"/>
                    </a:lnTo>
                    <a:lnTo>
                      <a:pt x="1320" y="1589"/>
                    </a:lnTo>
                    <a:lnTo>
                      <a:pt x="1094" y="1739"/>
                    </a:lnTo>
                    <a:lnTo>
                      <a:pt x="882" y="1912"/>
                    </a:lnTo>
                    <a:lnTo>
                      <a:pt x="782" y="2008"/>
                    </a:lnTo>
                    <a:lnTo>
                      <a:pt x="759" y="2033"/>
                    </a:lnTo>
                    <a:lnTo>
                      <a:pt x="722" y="2088"/>
                    </a:lnTo>
                    <a:lnTo>
                      <a:pt x="698" y="2148"/>
                    </a:lnTo>
                    <a:lnTo>
                      <a:pt x="686" y="2211"/>
                    </a:lnTo>
                    <a:lnTo>
                      <a:pt x="686" y="2275"/>
                    </a:lnTo>
                    <a:lnTo>
                      <a:pt x="698" y="2337"/>
                    </a:lnTo>
                    <a:lnTo>
                      <a:pt x="722" y="2397"/>
                    </a:lnTo>
                    <a:lnTo>
                      <a:pt x="759" y="2452"/>
                    </a:lnTo>
                    <a:lnTo>
                      <a:pt x="782" y="2478"/>
                    </a:lnTo>
                    <a:lnTo>
                      <a:pt x="808" y="2501"/>
                    </a:lnTo>
                    <a:lnTo>
                      <a:pt x="863" y="2537"/>
                    </a:lnTo>
                    <a:lnTo>
                      <a:pt x="924" y="2561"/>
                    </a:lnTo>
                    <a:lnTo>
                      <a:pt x="987" y="2574"/>
                    </a:lnTo>
                    <a:lnTo>
                      <a:pt x="1019" y="2576"/>
                    </a:lnTo>
                    <a:lnTo>
                      <a:pt x="1052" y="2574"/>
                    </a:lnTo>
                    <a:lnTo>
                      <a:pt x="1115" y="2561"/>
                    </a:lnTo>
                    <a:lnTo>
                      <a:pt x="1176" y="2537"/>
                    </a:lnTo>
                    <a:lnTo>
                      <a:pt x="1230" y="2501"/>
                    </a:lnTo>
                    <a:lnTo>
                      <a:pt x="1256" y="2478"/>
                    </a:lnTo>
                    <a:lnTo>
                      <a:pt x="1331" y="2404"/>
                    </a:lnTo>
                    <a:lnTo>
                      <a:pt x="1493" y="2272"/>
                    </a:lnTo>
                    <a:lnTo>
                      <a:pt x="1664" y="2155"/>
                    </a:lnTo>
                    <a:lnTo>
                      <a:pt x="1844" y="2056"/>
                    </a:lnTo>
                    <a:lnTo>
                      <a:pt x="2033" y="1974"/>
                    </a:lnTo>
                    <a:lnTo>
                      <a:pt x="2229" y="1910"/>
                    </a:lnTo>
                    <a:lnTo>
                      <a:pt x="2432" y="1869"/>
                    </a:lnTo>
                    <a:lnTo>
                      <a:pt x="2638" y="1847"/>
                    </a:lnTo>
                    <a:lnTo>
                      <a:pt x="2743" y="1844"/>
                    </a:lnTo>
                    <a:lnTo>
                      <a:pt x="2848" y="1847"/>
                    </a:lnTo>
                    <a:lnTo>
                      <a:pt x="3055" y="1869"/>
                    </a:lnTo>
                    <a:lnTo>
                      <a:pt x="3257" y="1910"/>
                    </a:lnTo>
                    <a:lnTo>
                      <a:pt x="3453" y="1974"/>
                    </a:lnTo>
                    <a:lnTo>
                      <a:pt x="3643" y="2056"/>
                    </a:lnTo>
                    <a:lnTo>
                      <a:pt x="3823" y="2155"/>
                    </a:lnTo>
                    <a:lnTo>
                      <a:pt x="3994" y="2272"/>
                    </a:lnTo>
                    <a:lnTo>
                      <a:pt x="4154" y="2404"/>
                    </a:lnTo>
                    <a:lnTo>
                      <a:pt x="4230" y="2478"/>
                    </a:lnTo>
                    <a:lnTo>
                      <a:pt x="4255" y="2501"/>
                    </a:lnTo>
                    <a:lnTo>
                      <a:pt x="4311" y="2537"/>
                    </a:lnTo>
                    <a:lnTo>
                      <a:pt x="4372" y="2561"/>
                    </a:lnTo>
                    <a:lnTo>
                      <a:pt x="4435" y="2574"/>
                    </a:lnTo>
                    <a:lnTo>
                      <a:pt x="4500" y="2574"/>
                    </a:lnTo>
                    <a:lnTo>
                      <a:pt x="4562" y="2561"/>
                    </a:lnTo>
                    <a:lnTo>
                      <a:pt x="4622" y="2537"/>
                    </a:lnTo>
                    <a:lnTo>
                      <a:pt x="4678" y="2501"/>
                    </a:lnTo>
                    <a:lnTo>
                      <a:pt x="4703" y="2478"/>
                    </a:lnTo>
                    <a:lnTo>
                      <a:pt x="4727" y="2452"/>
                    </a:lnTo>
                    <a:lnTo>
                      <a:pt x="4763" y="2397"/>
                    </a:lnTo>
                    <a:lnTo>
                      <a:pt x="4788" y="2337"/>
                    </a:lnTo>
                    <a:lnTo>
                      <a:pt x="4801" y="2275"/>
                    </a:lnTo>
                    <a:lnTo>
                      <a:pt x="4801" y="2211"/>
                    </a:lnTo>
                    <a:lnTo>
                      <a:pt x="4788" y="2148"/>
                    </a:lnTo>
                    <a:lnTo>
                      <a:pt x="4763" y="2088"/>
                    </a:lnTo>
                    <a:lnTo>
                      <a:pt x="4727" y="2033"/>
                    </a:lnTo>
                    <a:lnTo>
                      <a:pt x="4703" y="2008"/>
                    </a:lnTo>
                    <a:lnTo>
                      <a:pt x="4603" y="1912"/>
                    </a:lnTo>
                    <a:lnTo>
                      <a:pt x="4392" y="1739"/>
                    </a:lnTo>
                    <a:lnTo>
                      <a:pt x="4167" y="1589"/>
                    </a:lnTo>
                    <a:lnTo>
                      <a:pt x="3928" y="1462"/>
                    </a:lnTo>
                    <a:lnTo>
                      <a:pt x="3679" y="1360"/>
                    </a:lnTo>
                    <a:lnTo>
                      <a:pt x="3421" y="1282"/>
                    </a:lnTo>
                    <a:lnTo>
                      <a:pt x="3155" y="1230"/>
                    </a:lnTo>
                    <a:lnTo>
                      <a:pt x="2881" y="1203"/>
                    </a:lnTo>
                    <a:lnTo>
                      <a:pt x="2743" y="1202"/>
                    </a:lnTo>
                    <a:close/>
                    <a:moveTo>
                      <a:pt x="2746" y="2403"/>
                    </a:moveTo>
                    <a:lnTo>
                      <a:pt x="2668" y="2404"/>
                    </a:lnTo>
                    <a:lnTo>
                      <a:pt x="2514" y="2420"/>
                    </a:lnTo>
                    <a:lnTo>
                      <a:pt x="2362" y="2451"/>
                    </a:lnTo>
                    <a:lnTo>
                      <a:pt x="2217" y="2497"/>
                    </a:lnTo>
                    <a:lnTo>
                      <a:pt x="2076" y="2556"/>
                    </a:lnTo>
                    <a:lnTo>
                      <a:pt x="1940" y="2631"/>
                    </a:lnTo>
                    <a:lnTo>
                      <a:pt x="1814" y="2719"/>
                    </a:lnTo>
                    <a:lnTo>
                      <a:pt x="1694" y="2819"/>
                    </a:lnTo>
                    <a:lnTo>
                      <a:pt x="1637" y="2876"/>
                    </a:lnTo>
                    <a:lnTo>
                      <a:pt x="1615" y="2900"/>
                    </a:lnTo>
                    <a:lnTo>
                      <a:pt x="1580" y="2955"/>
                    </a:lnTo>
                    <a:lnTo>
                      <a:pt x="1557" y="3012"/>
                    </a:lnTo>
                    <a:lnTo>
                      <a:pt x="1546" y="3074"/>
                    </a:lnTo>
                    <a:lnTo>
                      <a:pt x="1546" y="3136"/>
                    </a:lnTo>
                    <a:lnTo>
                      <a:pt x="1557" y="3197"/>
                    </a:lnTo>
                    <a:lnTo>
                      <a:pt x="1580" y="3256"/>
                    </a:lnTo>
                    <a:lnTo>
                      <a:pt x="1615" y="3309"/>
                    </a:lnTo>
                    <a:lnTo>
                      <a:pt x="1637" y="3334"/>
                    </a:lnTo>
                    <a:lnTo>
                      <a:pt x="1661" y="3357"/>
                    </a:lnTo>
                    <a:lnTo>
                      <a:pt x="1713" y="3393"/>
                    </a:lnTo>
                    <a:lnTo>
                      <a:pt x="1769" y="3416"/>
                    </a:lnTo>
                    <a:lnTo>
                      <a:pt x="1830" y="3427"/>
                    </a:lnTo>
                    <a:lnTo>
                      <a:pt x="1860" y="3429"/>
                    </a:lnTo>
                    <a:lnTo>
                      <a:pt x="1890" y="3427"/>
                    </a:lnTo>
                    <a:lnTo>
                      <a:pt x="1949" y="3416"/>
                    </a:lnTo>
                    <a:lnTo>
                      <a:pt x="2005" y="3393"/>
                    </a:lnTo>
                    <a:lnTo>
                      <a:pt x="2057" y="3357"/>
                    </a:lnTo>
                    <a:lnTo>
                      <a:pt x="2082" y="3334"/>
                    </a:lnTo>
                    <a:lnTo>
                      <a:pt x="2115" y="3300"/>
                    </a:lnTo>
                    <a:lnTo>
                      <a:pt x="2187" y="3239"/>
                    </a:lnTo>
                    <a:lnTo>
                      <a:pt x="2263" y="3184"/>
                    </a:lnTo>
                    <a:lnTo>
                      <a:pt x="2344" y="3138"/>
                    </a:lnTo>
                    <a:lnTo>
                      <a:pt x="2429" y="3100"/>
                    </a:lnTo>
                    <a:lnTo>
                      <a:pt x="2517" y="3070"/>
                    </a:lnTo>
                    <a:lnTo>
                      <a:pt x="2607" y="3051"/>
                    </a:lnTo>
                    <a:lnTo>
                      <a:pt x="2699" y="3041"/>
                    </a:lnTo>
                    <a:lnTo>
                      <a:pt x="2746" y="3040"/>
                    </a:lnTo>
                    <a:lnTo>
                      <a:pt x="2793" y="3040"/>
                    </a:lnTo>
                    <a:lnTo>
                      <a:pt x="2885" y="3051"/>
                    </a:lnTo>
                    <a:lnTo>
                      <a:pt x="2976" y="3070"/>
                    </a:lnTo>
                    <a:lnTo>
                      <a:pt x="3064" y="3100"/>
                    </a:lnTo>
                    <a:lnTo>
                      <a:pt x="3147" y="3138"/>
                    </a:lnTo>
                    <a:lnTo>
                      <a:pt x="3228" y="3184"/>
                    </a:lnTo>
                    <a:lnTo>
                      <a:pt x="3304" y="3239"/>
                    </a:lnTo>
                    <a:lnTo>
                      <a:pt x="3376" y="3300"/>
                    </a:lnTo>
                    <a:lnTo>
                      <a:pt x="3411" y="3334"/>
                    </a:lnTo>
                    <a:lnTo>
                      <a:pt x="3434" y="3357"/>
                    </a:lnTo>
                    <a:lnTo>
                      <a:pt x="3487" y="3393"/>
                    </a:lnTo>
                    <a:lnTo>
                      <a:pt x="3543" y="3416"/>
                    </a:lnTo>
                    <a:lnTo>
                      <a:pt x="3603" y="3427"/>
                    </a:lnTo>
                    <a:lnTo>
                      <a:pt x="3663" y="3427"/>
                    </a:lnTo>
                    <a:lnTo>
                      <a:pt x="3722" y="3416"/>
                    </a:lnTo>
                    <a:lnTo>
                      <a:pt x="3780" y="3393"/>
                    </a:lnTo>
                    <a:lnTo>
                      <a:pt x="3832" y="3357"/>
                    </a:lnTo>
                    <a:lnTo>
                      <a:pt x="3855" y="3334"/>
                    </a:lnTo>
                    <a:lnTo>
                      <a:pt x="3878" y="3309"/>
                    </a:lnTo>
                    <a:lnTo>
                      <a:pt x="3912" y="3256"/>
                    </a:lnTo>
                    <a:lnTo>
                      <a:pt x="3934" y="3197"/>
                    </a:lnTo>
                    <a:lnTo>
                      <a:pt x="3945" y="3136"/>
                    </a:lnTo>
                    <a:lnTo>
                      <a:pt x="3945" y="3074"/>
                    </a:lnTo>
                    <a:lnTo>
                      <a:pt x="3934" y="3012"/>
                    </a:lnTo>
                    <a:lnTo>
                      <a:pt x="3912" y="2955"/>
                    </a:lnTo>
                    <a:lnTo>
                      <a:pt x="3878" y="2900"/>
                    </a:lnTo>
                    <a:lnTo>
                      <a:pt x="3855" y="2876"/>
                    </a:lnTo>
                    <a:lnTo>
                      <a:pt x="3798" y="2819"/>
                    </a:lnTo>
                    <a:lnTo>
                      <a:pt x="3679" y="2719"/>
                    </a:lnTo>
                    <a:lnTo>
                      <a:pt x="3551" y="2631"/>
                    </a:lnTo>
                    <a:lnTo>
                      <a:pt x="3417" y="2556"/>
                    </a:lnTo>
                    <a:lnTo>
                      <a:pt x="3276" y="2497"/>
                    </a:lnTo>
                    <a:lnTo>
                      <a:pt x="3130" y="2451"/>
                    </a:lnTo>
                    <a:lnTo>
                      <a:pt x="2979" y="2420"/>
                    </a:lnTo>
                    <a:lnTo>
                      <a:pt x="2825" y="2404"/>
                    </a:lnTo>
                    <a:lnTo>
                      <a:pt x="2746" y="2403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 dirty="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1D290703-E043-479A-948D-EAAC3FE64803}"/>
              </a:ext>
            </a:extLst>
          </p:cNvPr>
          <p:cNvSpPr txBox="1"/>
          <p:nvPr/>
        </p:nvSpPr>
        <p:spPr>
          <a:xfrm>
            <a:off x="419879" y="1166327"/>
            <a:ext cx="115768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200" b="1" dirty="0"/>
              <a:t>3. </a:t>
            </a:r>
            <a:r>
              <a:rPr lang="ko-KR" altLang="en-US" sz="2200" b="1" dirty="0"/>
              <a:t>술 좋아해요</a:t>
            </a:r>
            <a:r>
              <a:rPr lang="en-US" altLang="ko-KR" sz="2200" b="1" dirty="0"/>
              <a:t>? [ </a:t>
            </a:r>
            <a:r>
              <a:rPr lang="en-US" altLang="ko-KR" sz="2200" b="1" dirty="0" err="1"/>
              <a:t>sul</a:t>
            </a:r>
            <a:r>
              <a:rPr lang="en-US" altLang="ko-KR" sz="2200" b="1" dirty="0"/>
              <a:t> </a:t>
            </a:r>
            <a:r>
              <a:rPr lang="en-US" altLang="ko-KR" sz="2200" b="1" dirty="0" err="1"/>
              <a:t>joh</a:t>
            </a:r>
            <a:r>
              <a:rPr lang="en-US" altLang="ko-KR" sz="2200" b="1" dirty="0"/>
              <a:t>-ah </a:t>
            </a:r>
            <a:r>
              <a:rPr lang="en-US" altLang="ko-KR" sz="2200" b="1" dirty="0" err="1"/>
              <a:t>hae</a:t>
            </a:r>
            <a:r>
              <a:rPr lang="en-US" altLang="ko-KR" sz="2200" b="1" dirty="0"/>
              <a:t> </a:t>
            </a:r>
            <a:r>
              <a:rPr lang="en-US" altLang="ko-KR" sz="2200" b="1" dirty="0" err="1"/>
              <a:t>yo</a:t>
            </a:r>
            <a:r>
              <a:rPr lang="en-US" altLang="ko-KR" sz="2200" b="1" dirty="0"/>
              <a:t>?]</a:t>
            </a:r>
          </a:p>
          <a:p>
            <a:r>
              <a:rPr lang="en-US" altLang="ko-KR" sz="2200" b="1" dirty="0"/>
              <a:t>Do you like alcohol? </a:t>
            </a:r>
          </a:p>
          <a:p>
            <a:r>
              <a:rPr lang="ko-KR" altLang="en-US" sz="2200" b="1" dirty="0"/>
              <a:t>소주</a:t>
            </a:r>
            <a:r>
              <a:rPr lang="ko-KR" altLang="en-US" sz="2200" b="1" dirty="0">
                <a:solidFill>
                  <a:schemeClr val="accent6">
                    <a:lumMod val="75000"/>
                  </a:schemeClr>
                </a:solidFill>
              </a:rPr>
              <a:t>는</a:t>
            </a:r>
            <a:r>
              <a:rPr lang="ko-KR" altLang="en-US" sz="2200" b="1" dirty="0"/>
              <a:t> 좋아하지만 </a:t>
            </a:r>
            <a:r>
              <a:rPr lang="ko-KR" altLang="en-US" sz="2200" b="1" dirty="0" err="1"/>
              <a:t>테낄라</a:t>
            </a:r>
            <a:r>
              <a:rPr lang="ko-KR" altLang="en-US" sz="2200" b="1" dirty="0" err="1">
                <a:solidFill>
                  <a:schemeClr val="accent6">
                    <a:lumMod val="75000"/>
                  </a:schemeClr>
                </a:solidFill>
              </a:rPr>
              <a:t>는</a:t>
            </a:r>
            <a:r>
              <a:rPr lang="ko-KR" altLang="en-US" sz="2200" b="1" dirty="0"/>
              <a:t> 싫어해요 </a:t>
            </a:r>
            <a:r>
              <a:rPr lang="en-US" altLang="ko-KR" b="1" dirty="0"/>
              <a:t>[soju </a:t>
            </a:r>
            <a:r>
              <a:rPr lang="en-US" altLang="ko-KR" b="1" dirty="0" err="1"/>
              <a:t>neun</a:t>
            </a:r>
            <a:r>
              <a:rPr lang="en-US" altLang="ko-KR" b="1" dirty="0"/>
              <a:t> </a:t>
            </a:r>
            <a:r>
              <a:rPr lang="en-US" altLang="ko-KR" b="1" dirty="0" err="1"/>
              <a:t>joh</a:t>
            </a:r>
            <a:r>
              <a:rPr lang="en-US" altLang="ko-KR" b="1" dirty="0"/>
              <a:t>-ah </a:t>
            </a:r>
            <a:r>
              <a:rPr lang="en-US" altLang="ko-KR" b="1" dirty="0" err="1"/>
              <a:t>hajiman</a:t>
            </a:r>
            <a:r>
              <a:rPr lang="en-US" altLang="ko-KR" b="1" dirty="0"/>
              <a:t> </a:t>
            </a:r>
            <a:r>
              <a:rPr lang="en-US" altLang="ko-KR" b="1" dirty="0" err="1"/>
              <a:t>tek</a:t>
            </a:r>
            <a:r>
              <a:rPr lang="en-US" altLang="ko-KR" b="1" dirty="0"/>
              <a:t>-</a:t>
            </a:r>
            <a:r>
              <a:rPr lang="en-US" altLang="ko-KR" b="1" dirty="0" err="1"/>
              <a:t>kil</a:t>
            </a:r>
            <a:r>
              <a:rPr lang="en-US" altLang="ko-KR" b="1" dirty="0"/>
              <a:t>-la </a:t>
            </a:r>
            <a:r>
              <a:rPr lang="en-US" altLang="ko-KR" b="1" dirty="0" err="1"/>
              <a:t>neun</a:t>
            </a:r>
            <a:r>
              <a:rPr lang="en-US" altLang="ko-KR" b="1" dirty="0"/>
              <a:t> </a:t>
            </a:r>
            <a:r>
              <a:rPr lang="en-US" altLang="ko-KR" b="1" dirty="0" err="1"/>
              <a:t>silh-eo</a:t>
            </a:r>
            <a:r>
              <a:rPr lang="en-US" altLang="ko-KR" b="1" dirty="0"/>
              <a:t> </a:t>
            </a:r>
            <a:r>
              <a:rPr lang="en-US" altLang="ko-KR" b="1" dirty="0" err="1"/>
              <a:t>hae</a:t>
            </a:r>
            <a:r>
              <a:rPr lang="en-US" altLang="ko-KR" b="1" dirty="0"/>
              <a:t> </a:t>
            </a:r>
            <a:r>
              <a:rPr lang="en-US" altLang="ko-KR" b="1" dirty="0" err="1"/>
              <a:t>yo</a:t>
            </a:r>
            <a:r>
              <a:rPr lang="en-US" altLang="ko-KR" b="1" dirty="0"/>
              <a:t>]</a:t>
            </a:r>
          </a:p>
          <a:p>
            <a:r>
              <a:rPr lang="en-US" altLang="ko-KR" sz="2200" b="1" dirty="0"/>
              <a:t>I like soju but I hate tequila</a:t>
            </a:r>
            <a:endParaRPr lang="ko-KR" altLang="en-US" sz="22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2014F-F148-4416-A141-BC5A24F01A3F}"/>
              </a:ext>
            </a:extLst>
          </p:cNvPr>
          <p:cNvSpPr txBox="1"/>
          <p:nvPr/>
        </p:nvSpPr>
        <p:spPr>
          <a:xfrm>
            <a:off x="557495" y="3436092"/>
            <a:ext cx="1130162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200" b="1" dirty="0"/>
              <a:t>4</a:t>
            </a:r>
            <a:r>
              <a:rPr lang="en-US" altLang="ko-KR" sz="2200" b="1"/>
              <a:t>. </a:t>
            </a:r>
            <a:r>
              <a:rPr lang="ko-KR" altLang="en-US" sz="2200" b="1"/>
              <a:t>동유럽 </a:t>
            </a:r>
            <a:r>
              <a:rPr lang="ko-KR" altLang="en-US" sz="2200" b="1" dirty="0"/>
              <a:t>가봤어요</a:t>
            </a:r>
            <a:r>
              <a:rPr lang="en-US" altLang="ko-KR" sz="2200" b="1" dirty="0"/>
              <a:t>? [dong-</a:t>
            </a:r>
            <a:r>
              <a:rPr lang="en-US" altLang="ko-KR" sz="2200" b="1" dirty="0" err="1"/>
              <a:t>yuleob</a:t>
            </a:r>
            <a:r>
              <a:rPr lang="en-US" altLang="ko-KR" sz="2200" b="1" dirty="0"/>
              <a:t> ga-</a:t>
            </a:r>
            <a:r>
              <a:rPr lang="en-US" altLang="ko-KR" sz="2200" b="1" dirty="0" err="1"/>
              <a:t>bwat</a:t>
            </a:r>
            <a:r>
              <a:rPr lang="en-US" altLang="ko-KR" sz="2200" b="1" dirty="0"/>
              <a:t>-</a:t>
            </a:r>
            <a:r>
              <a:rPr lang="en-US" altLang="ko-KR" sz="2200" b="1" dirty="0" err="1"/>
              <a:t>sseo</a:t>
            </a:r>
            <a:r>
              <a:rPr lang="en-US" altLang="ko-KR" sz="2200" b="1" dirty="0"/>
              <a:t> </a:t>
            </a:r>
            <a:r>
              <a:rPr lang="en-US" altLang="ko-KR" sz="2200" b="1" dirty="0" err="1"/>
              <a:t>yo</a:t>
            </a:r>
            <a:r>
              <a:rPr lang="en-US" altLang="ko-KR" sz="2200" b="1" dirty="0"/>
              <a:t>?]</a:t>
            </a:r>
          </a:p>
          <a:p>
            <a:r>
              <a:rPr lang="en-US" altLang="ko-KR" sz="2200" b="1" dirty="0"/>
              <a:t>Have you been to Eastern Europe?</a:t>
            </a:r>
          </a:p>
          <a:p>
            <a:endParaRPr lang="en-US" altLang="ko-KR" sz="2200" b="1" dirty="0"/>
          </a:p>
          <a:p>
            <a:r>
              <a:rPr lang="ko-KR" altLang="en-US" sz="2200" b="1" dirty="0"/>
              <a:t>체코</a:t>
            </a:r>
            <a:r>
              <a:rPr lang="ko-KR" altLang="en-US" sz="2200" b="1" dirty="0">
                <a:solidFill>
                  <a:schemeClr val="accent6">
                    <a:lumMod val="75000"/>
                  </a:schemeClr>
                </a:solidFill>
              </a:rPr>
              <a:t>는</a:t>
            </a:r>
            <a:r>
              <a:rPr lang="ko-KR" altLang="en-US" sz="2200" b="1" dirty="0"/>
              <a:t> 가봤지만 슬로바키아</a:t>
            </a:r>
            <a:r>
              <a:rPr lang="ko-KR" altLang="en-US" sz="2200" b="1" dirty="0">
                <a:solidFill>
                  <a:schemeClr val="accent6">
                    <a:lumMod val="75000"/>
                  </a:schemeClr>
                </a:solidFill>
              </a:rPr>
              <a:t>는</a:t>
            </a:r>
            <a:r>
              <a:rPr lang="ko-KR" altLang="en-US" sz="2200" b="1" dirty="0"/>
              <a:t> </a:t>
            </a:r>
            <a:r>
              <a:rPr lang="ko-KR" altLang="en-US" sz="2200" b="1" dirty="0" err="1"/>
              <a:t>안가봤어요</a:t>
            </a:r>
            <a:r>
              <a:rPr lang="ko-KR" altLang="en-US" sz="2200" b="1" dirty="0"/>
              <a:t> </a:t>
            </a:r>
            <a:endParaRPr lang="en-US" altLang="ko-KR" sz="2200" b="1" dirty="0"/>
          </a:p>
          <a:p>
            <a:r>
              <a:rPr lang="en-US" altLang="ko-KR" sz="2200" b="1" dirty="0"/>
              <a:t>[</a:t>
            </a:r>
            <a:r>
              <a:rPr lang="en-US" altLang="ko-KR" sz="2200" b="1" dirty="0" err="1"/>
              <a:t>cheko</a:t>
            </a:r>
            <a:r>
              <a:rPr lang="en-US" altLang="ko-KR" sz="2200" b="1" dirty="0"/>
              <a:t> </a:t>
            </a:r>
            <a:r>
              <a:rPr lang="en-US" altLang="ko-KR" sz="2200" b="1" dirty="0" err="1"/>
              <a:t>neun</a:t>
            </a:r>
            <a:r>
              <a:rPr lang="en-US" altLang="ko-KR" sz="2200" b="1" dirty="0"/>
              <a:t> </a:t>
            </a:r>
            <a:r>
              <a:rPr lang="en-US" altLang="ko-KR" sz="2200" b="1" dirty="0" err="1"/>
              <a:t>gabwat</a:t>
            </a:r>
            <a:r>
              <a:rPr lang="en-US" altLang="ko-KR" sz="2200" b="1" dirty="0"/>
              <a:t> ji man </a:t>
            </a:r>
            <a:r>
              <a:rPr lang="en-US" altLang="ko-KR" sz="2200" b="1" dirty="0" err="1"/>
              <a:t>seul</a:t>
            </a:r>
            <a:r>
              <a:rPr lang="en-US" altLang="ko-KR" sz="2200" b="1" dirty="0"/>
              <a:t>-lo-</a:t>
            </a:r>
            <a:r>
              <a:rPr lang="en-US" altLang="ko-KR" sz="2200" b="1" dirty="0" err="1"/>
              <a:t>bakia</a:t>
            </a:r>
            <a:r>
              <a:rPr lang="en-US" altLang="ko-KR" sz="2200" b="1" dirty="0"/>
              <a:t>-</a:t>
            </a:r>
            <a:r>
              <a:rPr lang="en-US" altLang="ko-KR" sz="2200" b="1" dirty="0" err="1"/>
              <a:t>neun</a:t>
            </a:r>
            <a:r>
              <a:rPr lang="en-US" altLang="ko-KR" sz="2200" b="1" dirty="0"/>
              <a:t> </a:t>
            </a:r>
            <a:r>
              <a:rPr lang="en-US" altLang="ko-KR" sz="2200" b="1" dirty="0" err="1"/>
              <a:t>angabwat</a:t>
            </a:r>
            <a:r>
              <a:rPr lang="en-US" altLang="ko-KR" sz="2200" b="1" dirty="0"/>
              <a:t> </a:t>
            </a:r>
            <a:r>
              <a:rPr lang="en-US" altLang="ko-KR" sz="2200" b="1" dirty="0" err="1"/>
              <a:t>sseo</a:t>
            </a:r>
            <a:r>
              <a:rPr lang="en-US" altLang="ko-KR" sz="2200" b="1" dirty="0"/>
              <a:t> </a:t>
            </a:r>
            <a:r>
              <a:rPr lang="en-US" altLang="ko-KR" sz="2200" b="1" dirty="0" err="1"/>
              <a:t>yo</a:t>
            </a:r>
            <a:r>
              <a:rPr lang="en-US" altLang="ko-KR" sz="2200" b="1" dirty="0"/>
              <a:t>]</a:t>
            </a:r>
          </a:p>
          <a:p>
            <a:r>
              <a:rPr lang="en-US" altLang="ko-KR" sz="2200" b="1" dirty="0"/>
              <a:t>I have been to Czech but not to Slovakia</a:t>
            </a:r>
          </a:p>
        </p:txBody>
      </p:sp>
    </p:spTree>
    <p:extLst>
      <p:ext uri="{BB962C8B-B14F-4D97-AF65-F5344CB8AC3E}">
        <p14:creationId xmlns:p14="http://schemas.microsoft.com/office/powerpoint/2010/main" val="862952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123825" y="152400"/>
            <a:ext cx="11944350" cy="6553200"/>
            <a:chOff x="123825" y="152400"/>
            <a:chExt cx="11944350" cy="6553200"/>
          </a:xfrm>
        </p:grpSpPr>
        <p:sp>
          <p:nvSpPr>
            <p:cNvPr id="6" name="사각형: 둥근 모서리 5">
              <a:extLst>
                <a:ext uri="{FF2B5EF4-FFF2-40B4-BE49-F238E27FC236}">
                  <a16:creationId xmlns:a16="http://schemas.microsoft.com/office/drawing/2014/main" id="{40432376-507C-4E07-BDB6-0396C1E39A60}"/>
                </a:ext>
              </a:extLst>
            </p:cNvPr>
            <p:cNvSpPr/>
            <p:nvPr/>
          </p:nvSpPr>
          <p:spPr>
            <a:xfrm>
              <a:off x="123825" y="152400"/>
              <a:ext cx="11944350" cy="6553200"/>
            </a:xfrm>
            <a:prstGeom prst="roundRect">
              <a:avLst>
                <a:gd name="adj" fmla="val 1406"/>
              </a:avLst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사각형: 둥근 모서리 6">
              <a:extLst>
                <a:ext uri="{FF2B5EF4-FFF2-40B4-BE49-F238E27FC236}">
                  <a16:creationId xmlns:a16="http://schemas.microsoft.com/office/drawing/2014/main" id="{CE7B2092-F06A-41A6-A715-3A7AD45BE54A}"/>
                </a:ext>
              </a:extLst>
            </p:cNvPr>
            <p:cNvSpPr/>
            <p:nvPr/>
          </p:nvSpPr>
          <p:spPr>
            <a:xfrm>
              <a:off x="195262" y="219075"/>
              <a:ext cx="11801475" cy="6181725"/>
            </a:xfrm>
            <a:prstGeom prst="roundRect">
              <a:avLst>
                <a:gd name="adj" fmla="val 970"/>
              </a:avLst>
            </a:prstGeom>
            <a:solidFill>
              <a:schemeClr val="bg1"/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dist="76200" dir="2700000" algn="tl" rotWithShape="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08000" rtlCol="0" anchor="t"/>
            <a:lstStyle/>
            <a:p>
              <a:pPr algn="ctr" latinLnBrk="0">
                <a:defRPr/>
              </a:pPr>
              <a:r>
                <a:rPr lang="en-US" altLang="ko-KR" sz="32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Subject making particle</a:t>
              </a:r>
              <a:endParaRPr lang="en-US" altLang="ko-KR" sz="900" kern="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9C4370BB-59AA-4774-9612-2FB8BF37EC1F}"/>
                </a:ext>
              </a:extLst>
            </p:cNvPr>
            <p:cNvGrpSpPr/>
            <p:nvPr/>
          </p:nvGrpSpPr>
          <p:grpSpPr>
            <a:xfrm>
              <a:off x="341901" y="6412870"/>
              <a:ext cx="11301626" cy="261610"/>
              <a:chOff x="322851" y="6338085"/>
              <a:chExt cx="11301626" cy="261610"/>
            </a:xfrm>
          </p:grpSpPr>
          <p:cxnSp>
            <p:nvCxnSpPr>
              <p:cNvPr id="11" name="직선 연결선 10">
                <a:extLst>
                  <a:ext uri="{FF2B5EF4-FFF2-40B4-BE49-F238E27FC236}">
                    <a16:creationId xmlns:a16="http://schemas.microsoft.com/office/drawing/2014/main" id="{3A7909E5-BD51-4784-B97A-4846F68406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64248" y="6465631"/>
                <a:ext cx="7956000" cy="0"/>
              </a:xfrm>
              <a:prstGeom prst="line">
                <a:avLst/>
              </a:prstGeom>
              <a:ln w="25400">
                <a:solidFill>
                  <a:schemeClr val="bg1">
                    <a:lumMod val="9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직선 연결선 11">
                <a:extLst>
                  <a:ext uri="{FF2B5EF4-FFF2-40B4-BE49-F238E27FC236}">
                    <a16:creationId xmlns:a16="http://schemas.microsoft.com/office/drawing/2014/main" id="{AA79FED3-76B1-4AD1-B9D3-0C8C223C49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64248" y="6465810"/>
                <a:ext cx="6084000" cy="0"/>
              </a:xfrm>
              <a:prstGeom prst="line">
                <a:avLst/>
              </a:prstGeom>
              <a:ln w="34925">
                <a:solidFill>
                  <a:schemeClr val="accent1">
                    <a:lumMod val="75000"/>
                  </a:schemeClr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" name="Group 4">
                <a:extLst>
                  <a:ext uri="{FF2B5EF4-FFF2-40B4-BE49-F238E27FC236}">
                    <a16:creationId xmlns:a16="http://schemas.microsoft.com/office/drawing/2014/main" id="{8CFE0395-9849-4A07-8170-F1410B20A1C7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11147102" y="6425291"/>
                <a:ext cx="145274" cy="110757"/>
                <a:chOff x="3645" y="2013"/>
                <a:chExt cx="383" cy="292"/>
              </a:xfrm>
              <a:solidFill>
                <a:schemeClr val="tx1">
                  <a:lumMod val="95000"/>
                  <a:lumOff val="5000"/>
                </a:schemeClr>
              </a:solidFill>
            </p:grpSpPr>
            <p:sp>
              <p:nvSpPr>
                <p:cNvPr id="21" name="Freeform 6">
                  <a:extLst>
                    <a:ext uri="{FF2B5EF4-FFF2-40B4-BE49-F238E27FC236}">
                      <a16:creationId xmlns:a16="http://schemas.microsoft.com/office/drawing/2014/main" id="{FF5811EA-2037-45E7-82C2-5F1966567C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261"/>
                  <a:ext cx="294" cy="39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3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1 h 348"/>
                    <a:gd name="T12" fmla="*/ 2607 w 2647"/>
                    <a:gd name="T13" fmla="*/ 61 h 348"/>
                    <a:gd name="T14" fmla="*/ 2624 w 2647"/>
                    <a:gd name="T15" fmla="*/ 86 h 348"/>
                    <a:gd name="T16" fmla="*/ 2636 w 2647"/>
                    <a:gd name="T17" fmla="*/ 113 h 348"/>
                    <a:gd name="T18" fmla="*/ 2645 w 2647"/>
                    <a:gd name="T19" fmla="*/ 143 h 348"/>
                    <a:gd name="T20" fmla="*/ 2647 w 2647"/>
                    <a:gd name="T21" fmla="*/ 174 h 348"/>
                    <a:gd name="T22" fmla="*/ 2645 w 2647"/>
                    <a:gd name="T23" fmla="*/ 205 h 348"/>
                    <a:gd name="T24" fmla="*/ 2636 w 2647"/>
                    <a:gd name="T25" fmla="*/ 235 h 348"/>
                    <a:gd name="T26" fmla="*/ 2624 w 2647"/>
                    <a:gd name="T27" fmla="*/ 261 h 348"/>
                    <a:gd name="T28" fmla="*/ 2607 w 2647"/>
                    <a:gd name="T29" fmla="*/ 286 h 348"/>
                    <a:gd name="T30" fmla="*/ 2586 w 2647"/>
                    <a:gd name="T31" fmla="*/ 307 h 348"/>
                    <a:gd name="T32" fmla="*/ 2562 w 2647"/>
                    <a:gd name="T33" fmla="*/ 324 h 348"/>
                    <a:gd name="T34" fmla="*/ 2535 w 2647"/>
                    <a:gd name="T35" fmla="*/ 337 h 348"/>
                    <a:gd name="T36" fmla="*/ 2507 w 2647"/>
                    <a:gd name="T37" fmla="*/ 345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5 h 348"/>
                    <a:gd name="T44" fmla="*/ 111 w 2647"/>
                    <a:gd name="T45" fmla="*/ 337 h 348"/>
                    <a:gd name="T46" fmla="*/ 85 w 2647"/>
                    <a:gd name="T47" fmla="*/ 324 h 348"/>
                    <a:gd name="T48" fmla="*/ 61 w 2647"/>
                    <a:gd name="T49" fmla="*/ 307 h 348"/>
                    <a:gd name="T50" fmla="*/ 40 w 2647"/>
                    <a:gd name="T51" fmla="*/ 286 h 348"/>
                    <a:gd name="T52" fmla="*/ 23 w 2647"/>
                    <a:gd name="T53" fmla="*/ 261 h 348"/>
                    <a:gd name="T54" fmla="*/ 10 w 2647"/>
                    <a:gd name="T55" fmla="*/ 235 h 348"/>
                    <a:gd name="T56" fmla="*/ 3 w 2647"/>
                    <a:gd name="T57" fmla="*/ 205 h 348"/>
                    <a:gd name="T58" fmla="*/ 0 w 2647"/>
                    <a:gd name="T59" fmla="*/ 174 h 348"/>
                    <a:gd name="T60" fmla="*/ 3 w 2647"/>
                    <a:gd name="T61" fmla="*/ 143 h 348"/>
                    <a:gd name="T62" fmla="*/ 10 w 2647"/>
                    <a:gd name="T63" fmla="*/ 113 h 348"/>
                    <a:gd name="T64" fmla="*/ 23 w 2647"/>
                    <a:gd name="T65" fmla="*/ 86 h 348"/>
                    <a:gd name="T66" fmla="*/ 40 w 2647"/>
                    <a:gd name="T67" fmla="*/ 61 h 348"/>
                    <a:gd name="T68" fmla="*/ 61 w 2647"/>
                    <a:gd name="T69" fmla="*/ 41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3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3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1"/>
                      </a:lnTo>
                      <a:lnTo>
                        <a:pt x="2607" y="61"/>
                      </a:lnTo>
                      <a:lnTo>
                        <a:pt x="2624" y="86"/>
                      </a:lnTo>
                      <a:lnTo>
                        <a:pt x="2636" y="113"/>
                      </a:lnTo>
                      <a:lnTo>
                        <a:pt x="2645" y="143"/>
                      </a:lnTo>
                      <a:lnTo>
                        <a:pt x="2647" y="174"/>
                      </a:lnTo>
                      <a:lnTo>
                        <a:pt x="2645" y="205"/>
                      </a:lnTo>
                      <a:lnTo>
                        <a:pt x="2636" y="235"/>
                      </a:lnTo>
                      <a:lnTo>
                        <a:pt x="2624" y="261"/>
                      </a:lnTo>
                      <a:lnTo>
                        <a:pt x="2607" y="286"/>
                      </a:lnTo>
                      <a:lnTo>
                        <a:pt x="2586" y="307"/>
                      </a:lnTo>
                      <a:lnTo>
                        <a:pt x="2562" y="324"/>
                      </a:lnTo>
                      <a:lnTo>
                        <a:pt x="2535" y="337"/>
                      </a:lnTo>
                      <a:lnTo>
                        <a:pt x="2507" y="345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5"/>
                      </a:lnTo>
                      <a:lnTo>
                        <a:pt x="111" y="337"/>
                      </a:lnTo>
                      <a:lnTo>
                        <a:pt x="85" y="324"/>
                      </a:lnTo>
                      <a:lnTo>
                        <a:pt x="61" y="307"/>
                      </a:lnTo>
                      <a:lnTo>
                        <a:pt x="40" y="286"/>
                      </a:lnTo>
                      <a:lnTo>
                        <a:pt x="23" y="261"/>
                      </a:lnTo>
                      <a:lnTo>
                        <a:pt x="10" y="235"/>
                      </a:lnTo>
                      <a:lnTo>
                        <a:pt x="3" y="205"/>
                      </a:lnTo>
                      <a:lnTo>
                        <a:pt x="0" y="174"/>
                      </a:lnTo>
                      <a:lnTo>
                        <a:pt x="3" y="143"/>
                      </a:lnTo>
                      <a:lnTo>
                        <a:pt x="10" y="113"/>
                      </a:lnTo>
                      <a:lnTo>
                        <a:pt x="23" y="86"/>
                      </a:lnTo>
                      <a:lnTo>
                        <a:pt x="40" y="61"/>
                      </a:lnTo>
                      <a:lnTo>
                        <a:pt x="61" y="41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3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" name="Freeform 7">
                  <a:extLst>
                    <a:ext uri="{FF2B5EF4-FFF2-40B4-BE49-F238E27FC236}">
                      <a16:creationId xmlns:a16="http://schemas.microsoft.com/office/drawing/2014/main" id="{E30628CD-89EF-4297-997C-AE5CE99450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140"/>
                  <a:ext cx="294" cy="38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3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2 h 348"/>
                    <a:gd name="T12" fmla="*/ 2607 w 2647"/>
                    <a:gd name="T13" fmla="*/ 62 h 348"/>
                    <a:gd name="T14" fmla="*/ 2624 w 2647"/>
                    <a:gd name="T15" fmla="*/ 87 h 348"/>
                    <a:gd name="T16" fmla="*/ 2636 w 2647"/>
                    <a:gd name="T17" fmla="*/ 114 h 348"/>
                    <a:gd name="T18" fmla="*/ 2645 w 2647"/>
                    <a:gd name="T19" fmla="*/ 143 h 348"/>
                    <a:gd name="T20" fmla="*/ 2647 w 2647"/>
                    <a:gd name="T21" fmla="*/ 174 h 348"/>
                    <a:gd name="T22" fmla="*/ 2645 w 2647"/>
                    <a:gd name="T23" fmla="*/ 205 h 348"/>
                    <a:gd name="T24" fmla="*/ 2636 w 2647"/>
                    <a:gd name="T25" fmla="*/ 235 h 348"/>
                    <a:gd name="T26" fmla="*/ 2624 w 2647"/>
                    <a:gd name="T27" fmla="*/ 262 h 348"/>
                    <a:gd name="T28" fmla="*/ 2607 w 2647"/>
                    <a:gd name="T29" fmla="*/ 286 h 348"/>
                    <a:gd name="T30" fmla="*/ 2586 w 2647"/>
                    <a:gd name="T31" fmla="*/ 307 h 348"/>
                    <a:gd name="T32" fmla="*/ 2562 w 2647"/>
                    <a:gd name="T33" fmla="*/ 325 h 348"/>
                    <a:gd name="T34" fmla="*/ 2535 w 2647"/>
                    <a:gd name="T35" fmla="*/ 338 h 348"/>
                    <a:gd name="T36" fmla="*/ 2507 w 2647"/>
                    <a:gd name="T37" fmla="*/ 345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5 h 348"/>
                    <a:gd name="T44" fmla="*/ 111 w 2647"/>
                    <a:gd name="T45" fmla="*/ 338 h 348"/>
                    <a:gd name="T46" fmla="*/ 85 w 2647"/>
                    <a:gd name="T47" fmla="*/ 325 h 348"/>
                    <a:gd name="T48" fmla="*/ 61 w 2647"/>
                    <a:gd name="T49" fmla="*/ 307 h 348"/>
                    <a:gd name="T50" fmla="*/ 40 w 2647"/>
                    <a:gd name="T51" fmla="*/ 286 h 348"/>
                    <a:gd name="T52" fmla="*/ 23 w 2647"/>
                    <a:gd name="T53" fmla="*/ 262 h 348"/>
                    <a:gd name="T54" fmla="*/ 10 w 2647"/>
                    <a:gd name="T55" fmla="*/ 235 h 348"/>
                    <a:gd name="T56" fmla="*/ 3 w 2647"/>
                    <a:gd name="T57" fmla="*/ 205 h 348"/>
                    <a:gd name="T58" fmla="*/ 0 w 2647"/>
                    <a:gd name="T59" fmla="*/ 174 h 348"/>
                    <a:gd name="T60" fmla="*/ 3 w 2647"/>
                    <a:gd name="T61" fmla="*/ 143 h 348"/>
                    <a:gd name="T62" fmla="*/ 10 w 2647"/>
                    <a:gd name="T63" fmla="*/ 114 h 348"/>
                    <a:gd name="T64" fmla="*/ 23 w 2647"/>
                    <a:gd name="T65" fmla="*/ 87 h 348"/>
                    <a:gd name="T66" fmla="*/ 40 w 2647"/>
                    <a:gd name="T67" fmla="*/ 62 h 348"/>
                    <a:gd name="T68" fmla="*/ 61 w 2647"/>
                    <a:gd name="T69" fmla="*/ 42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3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3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2"/>
                      </a:lnTo>
                      <a:lnTo>
                        <a:pt x="2607" y="62"/>
                      </a:lnTo>
                      <a:lnTo>
                        <a:pt x="2624" y="87"/>
                      </a:lnTo>
                      <a:lnTo>
                        <a:pt x="2636" y="114"/>
                      </a:lnTo>
                      <a:lnTo>
                        <a:pt x="2645" y="143"/>
                      </a:lnTo>
                      <a:lnTo>
                        <a:pt x="2647" y="174"/>
                      </a:lnTo>
                      <a:lnTo>
                        <a:pt x="2645" y="205"/>
                      </a:lnTo>
                      <a:lnTo>
                        <a:pt x="2636" y="235"/>
                      </a:lnTo>
                      <a:lnTo>
                        <a:pt x="2624" y="262"/>
                      </a:lnTo>
                      <a:lnTo>
                        <a:pt x="2607" y="286"/>
                      </a:lnTo>
                      <a:lnTo>
                        <a:pt x="2586" y="307"/>
                      </a:lnTo>
                      <a:lnTo>
                        <a:pt x="2562" y="325"/>
                      </a:lnTo>
                      <a:lnTo>
                        <a:pt x="2535" y="338"/>
                      </a:lnTo>
                      <a:lnTo>
                        <a:pt x="2507" y="345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5"/>
                      </a:lnTo>
                      <a:lnTo>
                        <a:pt x="111" y="338"/>
                      </a:lnTo>
                      <a:lnTo>
                        <a:pt x="85" y="325"/>
                      </a:lnTo>
                      <a:lnTo>
                        <a:pt x="61" y="307"/>
                      </a:lnTo>
                      <a:lnTo>
                        <a:pt x="40" y="286"/>
                      </a:lnTo>
                      <a:lnTo>
                        <a:pt x="23" y="262"/>
                      </a:lnTo>
                      <a:lnTo>
                        <a:pt x="10" y="235"/>
                      </a:lnTo>
                      <a:lnTo>
                        <a:pt x="3" y="205"/>
                      </a:lnTo>
                      <a:lnTo>
                        <a:pt x="0" y="174"/>
                      </a:lnTo>
                      <a:lnTo>
                        <a:pt x="3" y="143"/>
                      </a:lnTo>
                      <a:lnTo>
                        <a:pt x="10" y="114"/>
                      </a:lnTo>
                      <a:lnTo>
                        <a:pt x="23" y="87"/>
                      </a:lnTo>
                      <a:lnTo>
                        <a:pt x="40" y="62"/>
                      </a:lnTo>
                      <a:lnTo>
                        <a:pt x="61" y="42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3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" name="Freeform 8">
                  <a:extLst>
                    <a:ext uri="{FF2B5EF4-FFF2-40B4-BE49-F238E27FC236}">
                      <a16:creationId xmlns:a16="http://schemas.microsoft.com/office/drawing/2014/main" id="{CA844928-BCDF-47EA-B8BC-6E4EF2319E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018"/>
                  <a:ext cx="294" cy="39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2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1 h 348"/>
                    <a:gd name="T12" fmla="*/ 2607 w 2647"/>
                    <a:gd name="T13" fmla="*/ 62 h 348"/>
                    <a:gd name="T14" fmla="*/ 2624 w 2647"/>
                    <a:gd name="T15" fmla="*/ 86 h 348"/>
                    <a:gd name="T16" fmla="*/ 2636 w 2647"/>
                    <a:gd name="T17" fmla="*/ 113 h 348"/>
                    <a:gd name="T18" fmla="*/ 2645 w 2647"/>
                    <a:gd name="T19" fmla="*/ 143 h 348"/>
                    <a:gd name="T20" fmla="*/ 2647 w 2647"/>
                    <a:gd name="T21" fmla="*/ 175 h 348"/>
                    <a:gd name="T22" fmla="*/ 2645 w 2647"/>
                    <a:gd name="T23" fmla="*/ 206 h 348"/>
                    <a:gd name="T24" fmla="*/ 2636 w 2647"/>
                    <a:gd name="T25" fmla="*/ 235 h 348"/>
                    <a:gd name="T26" fmla="*/ 2624 w 2647"/>
                    <a:gd name="T27" fmla="*/ 262 h 348"/>
                    <a:gd name="T28" fmla="*/ 2607 w 2647"/>
                    <a:gd name="T29" fmla="*/ 287 h 348"/>
                    <a:gd name="T30" fmla="*/ 2586 w 2647"/>
                    <a:gd name="T31" fmla="*/ 307 h 348"/>
                    <a:gd name="T32" fmla="*/ 2562 w 2647"/>
                    <a:gd name="T33" fmla="*/ 324 h 348"/>
                    <a:gd name="T34" fmla="*/ 2535 w 2647"/>
                    <a:gd name="T35" fmla="*/ 337 h 348"/>
                    <a:gd name="T36" fmla="*/ 2507 w 2647"/>
                    <a:gd name="T37" fmla="*/ 346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6 h 348"/>
                    <a:gd name="T44" fmla="*/ 111 w 2647"/>
                    <a:gd name="T45" fmla="*/ 337 h 348"/>
                    <a:gd name="T46" fmla="*/ 85 w 2647"/>
                    <a:gd name="T47" fmla="*/ 324 h 348"/>
                    <a:gd name="T48" fmla="*/ 61 w 2647"/>
                    <a:gd name="T49" fmla="*/ 307 h 348"/>
                    <a:gd name="T50" fmla="*/ 40 w 2647"/>
                    <a:gd name="T51" fmla="*/ 287 h 348"/>
                    <a:gd name="T52" fmla="*/ 23 w 2647"/>
                    <a:gd name="T53" fmla="*/ 262 h 348"/>
                    <a:gd name="T54" fmla="*/ 10 w 2647"/>
                    <a:gd name="T55" fmla="*/ 235 h 348"/>
                    <a:gd name="T56" fmla="*/ 3 w 2647"/>
                    <a:gd name="T57" fmla="*/ 206 h 348"/>
                    <a:gd name="T58" fmla="*/ 0 w 2647"/>
                    <a:gd name="T59" fmla="*/ 175 h 348"/>
                    <a:gd name="T60" fmla="*/ 3 w 2647"/>
                    <a:gd name="T61" fmla="*/ 143 h 348"/>
                    <a:gd name="T62" fmla="*/ 10 w 2647"/>
                    <a:gd name="T63" fmla="*/ 113 h 348"/>
                    <a:gd name="T64" fmla="*/ 23 w 2647"/>
                    <a:gd name="T65" fmla="*/ 86 h 348"/>
                    <a:gd name="T66" fmla="*/ 40 w 2647"/>
                    <a:gd name="T67" fmla="*/ 62 h 348"/>
                    <a:gd name="T68" fmla="*/ 61 w 2647"/>
                    <a:gd name="T69" fmla="*/ 41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2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2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1"/>
                      </a:lnTo>
                      <a:lnTo>
                        <a:pt x="2607" y="62"/>
                      </a:lnTo>
                      <a:lnTo>
                        <a:pt x="2624" y="86"/>
                      </a:lnTo>
                      <a:lnTo>
                        <a:pt x="2636" y="113"/>
                      </a:lnTo>
                      <a:lnTo>
                        <a:pt x="2645" y="143"/>
                      </a:lnTo>
                      <a:lnTo>
                        <a:pt x="2647" y="175"/>
                      </a:lnTo>
                      <a:lnTo>
                        <a:pt x="2645" y="206"/>
                      </a:lnTo>
                      <a:lnTo>
                        <a:pt x="2636" y="235"/>
                      </a:lnTo>
                      <a:lnTo>
                        <a:pt x="2624" y="262"/>
                      </a:lnTo>
                      <a:lnTo>
                        <a:pt x="2607" y="287"/>
                      </a:lnTo>
                      <a:lnTo>
                        <a:pt x="2586" y="307"/>
                      </a:lnTo>
                      <a:lnTo>
                        <a:pt x="2562" y="324"/>
                      </a:lnTo>
                      <a:lnTo>
                        <a:pt x="2535" y="337"/>
                      </a:lnTo>
                      <a:lnTo>
                        <a:pt x="2507" y="346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6"/>
                      </a:lnTo>
                      <a:lnTo>
                        <a:pt x="111" y="337"/>
                      </a:lnTo>
                      <a:lnTo>
                        <a:pt x="85" y="324"/>
                      </a:lnTo>
                      <a:lnTo>
                        <a:pt x="61" y="307"/>
                      </a:lnTo>
                      <a:lnTo>
                        <a:pt x="40" y="287"/>
                      </a:lnTo>
                      <a:lnTo>
                        <a:pt x="23" y="262"/>
                      </a:lnTo>
                      <a:lnTo>
                        <a:pt x="10" y="235"/>
                      </a:lnTo>
                      <a:lnTo>
                        <a:pt x="3" y="206"/>
                      </a:lnTo>
                      <a:lnTo>
                        <a:pt x="0" y="175"/>
                      </a:lnTo>
                      <a:lnTo>
                        <a:pt x="3" y="143"/>
                      </a:lnTo>
                      <a:lnTo>
                        <a:pt x="10" y="113"/>
                      </a:lnTo>
                      <a:lnTo>
                        <a:pt x="23" y="86"/>
                      </a:lnTo>
                      <a:lnTo>
                        <a:pt x="40" y="62"/>
                      </a:lnTo>
                      <a:lnTo>
                        <a:pt x="61" y="41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2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4" name="Freeform 9">
                  <a:extLst>
                    <a:ext uri="{FF2B5EF4-FFF2-40B4-BE49-F238E27FC236}">
                      <a16:creationId xmlns:a16="http://schemas.microsoft.com/office/drawing/2014/main" id="{591A89C0-C1A9-4BD9-8E9A-E529B90E5C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01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3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5 h 467"/>
                    <a:gd name="T10" fmla="*/ 395 w 462"/>
                    <a:gd name="T11" fmla="*/ 68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59 h 467"/>
                    <a:gd name="T18" fmla="*/ 458 w 462"/>
                    <a:gd name="T19" fmla="*/ 196 h 467"/>
                    <a:gd name="T20" fmla="*/ 462 w 462"/>
                    <a:gd name="T21" fmla="*/ 234 h 467"/>
                    <a:gd name="T22" fmla="*/ 458 w 462"/>
                    <a:gd name="T23" fmla="*/ 271 h 467"/>
                    <a:gd name="T24" fmla="*/ 450 w 462"/>
                    <a:gd name="T25" fmla="*/ 308 h 467"/>
                    <a:gd name="T26" fmla="*/ 436 w 462"/>
                    <a:gd name="T27" fmla="*/ 341 h 467"/>
                    <a:gd name="T28" fmla="*/ 417 w 462"/>
                    <a:gd name="T29" fmla="*/ 371 h 467"/>
                    <a:gd name="T30" fmla="*/ 395 w 462"/>
                    <a:gd name="T31" fmla="*/ 399 h 467"/>
                    <a:gd name="T32" fmla="*/ 367 w 462"/>
                    <a:gd name="T33" fmla="*/ 422 h 467"/>
                    <a:gd name="T34" fmla="*/ 337 w 462"/>
                    <a:gd name="T35" fmla="*/ 441 h 467"/>
                    <a:gd name="T36" fmla="*/ 304 w 462"/>
                    <a:gd name="T37" fmla="*/ 455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5 h 467"/>
                    <a:gd name="T46" fmla="*/ 124 w 462"/>
                    <a:gd name="T47" fmla="*/ 441 h 467"/>
                    <a:gd name="T48" fmla="*/ 95 w 462"/>
                    <a:gd name="T49" fmla="*/ 422 h 467"/>
                    <a:gd name="T50" fmla="*/ 68 w 462"/>
                    <a:gd name="T51" fmla="*/ 399 h 467"/>
                    <a:gd name="T52" fmla="*/ 45 w 462"/>
                    <a:gd name="T53" fmla="*/ 371 h 467"/>
                    <a:gd name="T54" fmla="*/ 26 w 462"/>
                    <a:gd name="T55" fmla="*/ 341 h 467"/>
                    <a:gd name="T56" fmla="*/ 12 w 462"/>
                    <a:gd name="T57" fmla="*/ 308 h 467"/>
                    <a:gd name="T58" fmla="*/ 3 w 462"/>
                    <a:gd name="T59" fmla="*/ 271 h 467"/>
                    <a:gd name="T60" fmla="*/ 0 w 462"/>
                    <a:gd name="T61" fmla="*/ 234 h 467"/>
                    <a:gd name="T62" fmla="*/ 3 w 462"/>
                    <a:gd name="T63" fmla="*/ 196 h 467"/>
                    <a:gd name="T64" fmla="*/ 12 w 462"/>
                    <a:gd name="T65" fmla="*/ 159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8 h 467"/>
                    <a:gd name="T72" fmla="*/ 95 w 462"/>
                    <a:gd name="T73" fmla="*/ 45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3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3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5"/>
                      </a:lnTo>
                      <a:lnTo>
                        <a:pt x="395" y="68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59"/>
                      </a:lnTo>
                      <a:lnTo>
                        <a:pt x="458" y="196"/>
                      </a:lnTo>
                      <a:lnTo>
                        <a:pt x="462" y="234"/>
                      </a:lnTo>
                      <a:lnTo>
                        <a:pt x="458" y="271"/>
                      </a:lnTo>
                      <a:lnTo>
                        <a:pt x="450" y="308"/>
                      </a:lnTo>
                      <a:lnTo>
                        <a:pt x="436" y="341"/>
                      </a:lnTo>
                      <a:lnTo>
                        <a:pt x="417" y="371"/>
                      </a:lnTo>
                      <a:lnTo>
                        <a:pt x="395" y="399"/>
                      </a:lnTo>
                      <a:lnTo>
                        <a:pt x="367" y="422"/>
                      </a:lnTo>
                      <a:lnTo>
                        <a:pt x="337" y="441"/>
                      </a:lnTo>
                      <a:lnTo>
                        <a:pt x="304" y="455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5"/>
                      </a:lnTo>
                      <a:lnTo>
                        <a:pt x="124" y="441"/>
                      </a:lnTo>
                      <a:lnTo>
                        <a:pt x="95" y="422"/>
                      </a:lnTo>
                      <a:lnTo>
                        <a:pt x="68" y="399"/>
                      </a:lnTo>
                      <a:lnTo>
                        <a:pt x="45" y="371"/>
                      </a:lnTo>
                      <a:lnTo>
                        <a:pt x="26" y="341"/>
                      </a:lnTo>
                      <a:lnTo>
                        <a:pt x="12" y="308"/>
                      </a:lnTo>
                      <a:lnTo>
                        <a:pt x="3" y="271"/>
                      </a:lnTo>
                      <a:lnTo>
                        <a:pt x="0" y="234"/>
                      </a:lnTo>
                      <a:lnTo>
                        <a:pt x="3" y="196"/>
                      </a:lnTo>
                      <a:lnTo>
                        <a:pt x="12" y="159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8"/>
                      </a:lnTo>
                      <a:lnTo>
                        <a:pt x="95" y="45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3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5" name="Freeform 10">
                  <a:extLst>
                    <a:ext uri="{FF2B5EF4-FFF2-40B4-BE49-F238E27FC236}">
                      <a16:creationId xmlns:a16="http://schemas.microsoft.com/office/drawing/2014/main" id="{5BE32EE4-D845-4E50-BC33-16F26D4951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13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4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6 h 467"/>
                    <a:gd name="T10" fmla="*/ 395 w 462"/>
                    <a:gd name="T11" fmla="*/ 69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61 h 467"/>
                    <a:gd name="T18" fmla="*/ 458 w 462"/>
                    <a:gd name="T19" fmla="*/ 196 h 467"/>
                    <a:gd name="T20" fmla="*/ 462 w 462"/>
                    <a:gd name="T21" fmla="*/ 234 h 467"/>
                    <a:gd name="T22" fmla="*/ 458 w 462"/>
                    <a:gd name="T23" fmla="*/ 272 h 467"/>
                    <a:gd name="T24" fmla="*/ 450 w 462"/>
                    <a:gd name="T25" fmla="*/ 308 h 467"/>
                    <a:gd name="T26" fmla="*/ 436 w 462"/>
                    <a:gd name="T27" fmla="*/ 342 h 467"/>
                    <a:gd name="T28" fmla="*/ 417 w 462"/>
                    <a:gd name="T29" fmla="*/ 372 h 467"/>
                    <a:gd name="T30" fmla="*/ 395 w 462"/>
                    <a:gd name="T31" fmla="*/ 400 h 467"/>
                    <a:gd name="T32" fmla="*/ 367 w 462"/>
                    <a:gd name="T33" fmla="*/ 422 h 467"/>
                    <a:gd name="T34" fmla="*/ 337 w 462"/>
                    <a:gd name="T35" fmla="*/ 442 h 467"/>
                    <a:gd name="T36" fmla="*/ 304 w 462"/>
                    <a:gd name="T37" fmla="*/ 456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6 h 467"/>
                    <a:gd name="T46" fmla="*/ 124 w 462"/>
                    <a:gd name="T47" fmla="*/ 442 h 467"/>
                    <a:gd name="T48" fmla="*/ 95 w 462"/>
                    <a:gd name="T49" fmla="*/ 422 h 467"/>
                    <a:gd name="T50" fmla="*/ 68 w 462"/>
                    <a:gd name="T51" fmla="*/ 400 h 467"/>
                    <a:gd name="T52" fmla="*/ 45 w 462"/>
                    <a:gd name="T53" fmla="*/ 372 h 467"/>
                    <a:gd name="T54" fmla="*/ 26 w 462"/>
                    <a:gd name="T55" fmla="*/ 342 h 467"/>
                    <a:gd name="T56" fmla="*/ 12 w 462"/>
                    <a:gd name="T57" fmla="*/ 308 h 467"/>
                    <a:gd name="T58" fmla="*/ 3 w 462"/>
                    <a:gd name="T59" fmla="*/ 272 h 467"/>
                    <a:gd name="T60" fmla="*/ 0 w 462"/>
                    <a:gd name="T61" fmla="*/ 234 h 467"/>
                    <a:gd name="T62" fmla="*/ 3 w 462"/>
                    <a:gd name="T63" fmla="*/ 196 h 467"/>
                    <a:gd name="T64" fmla="*/ 12 w 462"/>
                    <a:gd name="T65" fmla="*/ 161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9 h 467"/>
                    <a:gd name="T72" fmla="*/ 95 w 462"/>
                    <a:gd name="T73" fmla="*/ 46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4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4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6"/>
                      </a:lnTo>
                      <a:lnTo>
                        <a:pt x="395" y="69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61"/>
                      </a:lnTo>
                      <a:lnTo>
                        <a:pt x="458" y="196"/>
                      </a:lnTo>
                      <a:lnTo>
                        <a:pt x="462" y="234"/>
                      </a:lnTo>
                      <a:lnTo>
                        <a:pt x="458" y="272"/>
                      </a:lnTo>
                      <a:lnTo>
                        <a:pt x="450" y="308"/>
                      </a:lnTo>
                      <a:lnTo>
                        <a:pt x="436" y="342"/>
                      </a:lnTo>
                      <a:lnTo>
                        <a:pt x="417" y="372"/>
                      </a:lnTo>
                      <a:lnTo>
                        <a:pt x="395" y="400"/>
                      </a:lnTo>
                      <a:lnTo>
                        <a:pt x="367" y="422"/>
                      </a:lnTo>
                      <a:lnTo>
                        <a:pt x="337" y="442"/>
                      </a:lnTo>
                      <a:lnTo>
                        <a:pt x="304" y="456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6"/>
                      </a:lnTo>
                      <a:lnTo>
                        <a:pt x="124" y="442"/>
                      </a:lnTo>
                      <a:lnTo>
                        <a:pt x="95" y="422"/>
                      </a:lnTo>
                      <a:lnTo>
                        <a:pt x="68" y="400"/>
                      </a:lnTo>
                      <a:lnTo>
                        <a:pt x="45" y="372"/>
                      </a:lnTo>
                      <a:lnTo>
                        <a:pt x="26" y="342"/>
                      </a:lnTo>
                      <a:lnTo>
                        <a:pt x="12" y="308"/>
                      </a:lnTo>
                      <a:lnTo>
                        <a:pt x="3" y="272"/>
                      </a:lnTo>
                      <a:lnTo>
                        <a:pt x="0" y="234"/>
                      </a:lnTo>
                      <a:lnTo>
                        <a:pt x="3" y="196"/>
                      </a:lnTo>
                      <a:lnTo>
                        <a:pt x="12" y="161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9"/>
                      </a:lnTo>
                      <a:lnTo>
                        <a:pt x="95" y="46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4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" name="Freeform 11">
                  <a:extLst>
                    <a:ext uri="{FF2B5EF4-FFF2-40B4-BE49-F238E27FC236}">
                      <a16:creationId xmlns:a16="http://schemas.microsoft.com/office/drawing/2014/main" id="{D1565211-A394-4FE1-A5B7-9F23C8C578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25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3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5 h 467"/>
                    <a:gd name="T10" fmla="*/ 395 w 462"/>
                    <a:gd name="T11" fmla="*/ 69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60 h 467"/>
                    <a:gd name="T18" fmla="*/ 458 w 462"/>
                    <a:gd name="T19" fmla="*/ 196 h 467"/>
                    <a:gd name="T20" fmla="*/ 462 w 462"/>
                    <a:gd name="T21" fmla="*/ 233 h 467"/>
                    <a:gd name="T22" fmla="*/ 458 w 462"/>
                    <a:gd name="T23" fmla="*/ 271 h 467"/>
                    <a:gd name="T24" fmla="*/ 450 w 462"/>
                    <a:gd name="T25" fmla="*/ 308 h 467"/>
                    <a:gd name="T26" fmla="*/ 436 w 462"/>
                    <a:gd name="T27" fmla="*/ 341 h 467"/>
                    <a:gd name="T28" fmla="*/ 417 w 462"/>
                    <a:gd name="T29" fmla="*/ 371 h 467"/>
                    <a:gd name="T30" fmla="*/ 395 w 462"/>
                    <a:gd name="T31" fmla="*/ 399 h 467"/>
                    <a:gd name="T32" fmla="*/ 367 w 462"/>
                    <a:gd name="T33" fmla="*/ 422 h 467"/>
                    <a:gd name="T34" fmla="*/ 337 w 462"/>
                    <a:gd name="T35" fmla="*/ 441 h 467"/>
                    <a:gd name="T36" fmla="*/ 304 w 462"/>
                    <a:gd name="T37" fmla="*/ 455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5 h 467"/>
                    <a:gd name="T46" fmla="*/ 124 w 462"/>
                    <a:gd name="T47" fmla="*/ 441 h 467"/>
                    <a:gd name="T48" fmla="*/ 95 w 462"/>
                    <a:gd name="T49" fmla="*/ 422 h 467"/>
                    <a:gd name="T50" fmla="*/ 68 w 462"/>
                    <a:gd name="T51" fmla="*/ 399 h 467"/>
                    <a:gd name="T52" fmla="*/ 45 w 462"/>
                    <a:gd name="T53" fmla="*/ 371 h 467"/>
                    <a:gd name="T54" fmla="*/ 26 w 462"/>
                    <a:gd name="T55" fmla="*/ 341 h 467"/>
                    <a:gd name="T56" fmla="*/ 12 w 462"/>
                    <a:gd name="T57" fmla="*/ 308 h 467"/>
                    <a:gd name="T58" fmla="*/ 3 w 462"/>
                    <a:gd name="T59" fmla="*/ 271 h 467"/>
                    <a:gd name="T60" fmla="*/ 0 w 462"/>
                    <a:gd name="T61" fmla="*/ 233 h 467"/>
                    <a:gd name="T62" fmla="*/ 3 w 462"/>
                    <a:gd name="T63" fmla="*/ 196 h 467"/>
                    <a:gd name="T64" fmla="*/ 12 w 462"/>
                    <a:gd name="T65" fmla="*/ 160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9 h 467"/>
                    <a:gd name="T72" fmla="*/ 95 w 462"/>
                    <a:gd name="T73" fmla="*/ 45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3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3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5"/>
                      </a:lnTo>
                      <a:lnTo>
                        <a:pt x="395" y="69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60"/>
                      </a:lnTo>
                      <a:lnTo>
                        <a:pt x="458" y="196"/>
                      </a:lnTo>
                      <a:lnTo>
                        <a:pt x="462" y="233"/>
                      </a:lnTo>
                      <a:lnTo>
                        <a:pt x="458" y="271"/>
                      </a:lnTo>
                      <a:lnTo>
                        <a:pt x="450" y="308"/>
                      </a:lnTo>
                      <a:lnTo>
                        <a:pt x="436" y="341"/>
                      </a:lnTo>
                      <a:lnTo>
                        <a:pt x="417" y="371"/>
                      </a:lnTo>
                      <a:lnTo>
                        <a:pt x="395" y="399"/>
                      </a:lnTo>
                      <a:lnTo>
                        <a:pt x="367" y="422"/>
                      </a:lnTo>
                      <a:lnTo>
                        <a:pt x="337" y="441"/>
                      </a:lnTo>
                      <a:lnTo>
                        <a:pt x="304" y="455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5"/>
                      </a:lnTo>
                      <a:lnTo>
                        <a:pt x="124" y="441"/>
                      </a:lnTo>
                      <a:lnTo>
                        <a:pt x="95" y="422"/>
                      </a:lnTo>
                      <a:lnTo>
                        <a:pt x="68" y="399"/>
                      </a:lnTo>
                      <a:lnTo>
                        <a:pt x="45" y="371"/>
                      </a:lnTo>
                      <a:lnTo>
                        <a:pt x="26" y="341"/>
                      </a:lnTo>
                      <a:lnTo>
                        <a:pt x="12" y="308"/>
                      </a:lnTo>
                      <a:lnTo>
                        <a:pt x="3" y="271"/>
                      </a:lnTo>
                      <a:lnTo>
                        <a:pt x="0" y="233"/>
                      </a:lnTo>
                      <a:lnTo>
                        <a:pt x="3" y="196"/>
                      </a:lnTo>
                      <a:lnTo>
                        <a:pt x="12" y="160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9"/>
                      </a:lnTo>
                      <a:lnTo>
                        <a:pt x="95" y="45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3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4" name="직사각형 13">
                <a:extLst>
                  <a:ext uri="{FF2B5EF4-FFF2-40B4-BE49-F238E27FC236}">
                    <a16:creationId xmlns:a16="http://schemas.microsoft.com/office/drawing/2014/main" id="{C3B9092D-E44A-40E3-9F88-771FF6705EED}"/>
                  </a:ext>
                </a:extLst>
              </p:cNvPr>
              <p:cNvSpPr/>
              <p:nvPr/>
            </p:nvSpPr>
            <p:spPr>
              <a:xfrm>
                <a:off x="10271380" y="6363628"/>
                <a:ext cx="517269" cy="215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altLang="ko-KR" sz="8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21/</a:t>
                </a:r>
                <a:r>
                  <a:rPr lang="en-US" altLang="ko-KR" sz="4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35p</a:t>
                </a:r>
                <a:endParaRPr lang="ko-KR" altLang="en-US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15" name="사각형: 둥근 모서리 14">
                <a:extLst>
                  <a:ext uri="{FF2B5EF4-FFF2-40B4-BE49-F238E27FC236}">
                    <a16:creationId xmlns:a16="http://schemas.microsoft.com/office/drawing/2014/main" id="{D6674BFF-B201-48B7-A1C7-369BEAF3394A}"/>
                  </a:ext>
                </a:extLst>
              </p:cNvPr>
              <p:cNvSpPr/>
              <p:nvPr/>
            </p:nvSpPr>
            <p:spPr>
              <a:xfrm>
                <a:off x="322851" y="6382534"/>
                <a:ext cx="282121" cy="189276"/>
              </a:xfrm>
              <a:prstGeom prst="roundRect">
                <a:avLst/>
              </a:prstGeom>
              <a:blipFill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직사각형 15">
                <a:extLst>
                  <a:ext uri="{FF2B5EF4-FFF2-40B4-BE49-F238E27FC236}">
                    <a16:creationId xmlns:a16="http://schemas.microsoft.com/office/drawing/2014/main" id="{A8BCB40F-92A3-4A3B-A209-B6CDF965D185}"/>
                  </a:ext>
                </a:extLst>
              </p:cNvPr>
              <p:cNvSpPr/>
              <p:nvPr/>
            </p:nvSpPr>
            <p:spPr>
              <a:xfrm>
                <a:off x="616416" y="6338085"/>
                <a:ext cx="810027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altLang="ko-KR" sz="700" b="1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BTS</a:t>
                </a:r>
                <a:r>
                  <a:rPr lang="en-US" altLang="ko-KR" sz="7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 Butter</a:t>
                </a:r>
              </a:p>
              <a:p>
                <a:pPr>
                  <a:defRPr/>
                </a:pPr>
                <a:r>
                  <a:rPr lang="en-US" altLang="ko-KR" sz="4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2021. 05. 21</a:t>
                </a:r>
                <a:endParaRPr lang="ko-KR" altLang="en-US" sz="110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17" name="Freeform 9">
                <a:extLst>
                  <a:ext uri="{FF2B5EF4-FFF2-40B4-BE49-F238E27FC236}">
                    <a16:creationId xmlns:a16="http://schemas.microsoft.com/office/drawing/2014/main" id="{7694AE0B-F771-4778-8F1E-3DF81724EAF7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11541987" y="6425291"/>
                <a:ext cx="82490" cy="108861"/>
              </a:xfrm>
              <a:custGeom>
                <a:avLst/>
                <a:gdLst>
                  <a:gd name="T0" fmla="*/ 1093 w 9310"/>
                  <a:gd name="T1" fmla="*/ 12245 h 12286"/>
                  <a:gd name="T2" fmla="*/ 582 w 9310"/>
                  <a:gd name="T3" fmla="*/ 12007 h 12286"/>
                  <a:gd name="T4" fmla="*/ 279 w 9310"/>
                  <a:gd name="T5" fmla="*/ 11710 h 12286"/>
                  <a:gd name="T6" fmla="*/ 42 w 9310"/>
                  <a:gd name="T7" fmla="*/ 11209 h 12286"/>
                  <a:gd name="T8" fmla="*/ 0 w 9310"/>
                  <a:gd name="T9" fmla="*/ 1919 h 12286"/>
                  <a:gd name="T10" fmla="*/ 117 w 9310"/>
                  <a:gd name="T11" fmla="*/ 1260 h 12286"/>
                  <a:gd name="T12" fmla="*/ 498 w 9310"/>
                  <a:gd name="T13" fmla="*/ 629 h 12286"/>
                  <a:gd name="T14" fmla="*/ 1088 w 9310"/>
                  <a:gd name="T15" fmla="*/ 189 h 12286"/>
                  <a:gd name="T16" fmla="*/ 1821 w 9310"/>
                  <a:gd name="T17" fmla="*/ 1 h 12286"/>
                  <a:gd name="T18" fmla="*/ 7682 w 9310"/>
                  <a:gd name="T19" fmla="*/ 22 h 12286"/>
                  <a:gd name="T20" fmla="*/ 8385 w 9310"/>
                  <a:gd name="T21" fmla="*/ 278 h 12286"/>
                  <a:gd name="T22" fmla="*/ 8929 w 9310"/>
                  <a:gd name="T23" fmla="*/ 772 h 12286"/>
                  <a:gd name="T24" fmla="*/ 9250 w 9310"/>
                  <a:gd name="T25" fmla="*/ 1440 h 12286"/>
                  <a:gd name="T26" fmla="*/ 9310 w 9310"/>
                  <a:gd name="T27" fmla="*/ 8471 h 12286"/>
                  <a:gd name="T28" fmla="*/ 9201 w 9310"/>
                  <a:gd name="T29" fmla="*/ 8777 h 12286"/>
                  <a:gd name="T30" fmla="*/ 8880 w 9310"/>
                  <a:gd name="T31" fmla="*/ 8949 h 12286"/>
                  <a:gd name="T32" fmla="*/ 8601 w 9310"/>
                  <a:gd name="T33" fmla="*/ 8894 h 12286"/>
                  <a:gd name="T34" fmla="*/ 8370 w 9310"/>
                  <a:gd name="T35" fmla="*/ 8615 h 12286"/>
                  <a:gd name="T36" fmla="*/ 8349 w 9310"/>
                  <a:gd name="T37" fmla="*/ 1870 h 12286"/>
                  <a:gd name="T38" fmla="*/ 8255 w 9310"/>
                  <a:gd name="T39" fmla="*/ 1503 h 12286"/>
                  <a:gd name="T40" fmla="*/ 8035 w 9310"/>
                  <a:gd name="T41" fmla="*/ 1209 h 12286"/>
                  <a:gd name="T42" fmla="*/ 7720 w 9310"/>
                  <a:gd name="T43" fmla="*/ 1018 h 12286"/>
                  <a:gd name="T44" fmla="*/ 7390 w 9310"/>
                  <a:gd name="T45" fmla="*/ 960 h 12286"/>
                  <a:gd name="T46" fmla="*/ 1680 w 9310"/>
                  <a:gd name="T47" fmla="*/ 989 h 12286"/>
                  <a:gd name="T48" fmla="*/ 1346 w 9310"/>
                  <a:gd name="T49" fmla="*/ 1150 h 12286"/>
                  <a:gd name="T50" fmla="*/ 1098 w 9310"/>
                  <a:gd name="T51" fmla="*/ 1423 h 12286"/>
                  <a:gd name="T52" fmla="*/ 970 w 9310"/>
                  <a:gd name="T53" fmla="*/ 1774 h 12286"/>
                  <a:gd name="T54" fmla="*/ 962 w 9310"/>
                  <a:gd name="T55" fmla="*/ 10904 h 12286"/>
                  <a:gd name="T56" fmla="*/ 1091 w 9310"/>
                  <a:gd name="T57" fmla="*/ 11185 h 12286"/>
                  <a:gd name="T58" fmla="*/ 1405 w 9310"/>
                  <a:gd name="T59" fmla="*/ 11326 h 12286"/>
                  <a:gd name="T60" fmla="*/ 1677 w 9310"/>
                  <a:gd name="T61" fmla="*/ 11273 h 12286"/>
                  <a:gd name="T62" fmla="*/ 4346 w 9310"/>
                  <a:gd name="T63" fmla="*/ 8559 h 12286"/>
                  <a:gd name="T64" fmla="*/ 4655 w 9310"/>
                  <a:gd name="T65" fmla="*/ 8448 h 12286"/>
                  <a:gd name="T66" fmla="*/ 4964 w 9310"/>
                  <a:gd name="T67" fmla="*/ 8559 h 12286"/>
                  <a:gd name="T68" fmla="*/ 7633 w 9310"/>
                  <a:gd name="T69" fmla="*/ 11273 h 12286"/>
                  <a:gd name="T70" fmla="*/ 7902 w 9310"/>
                  <a:gd name="T71" fmla="*/ 11326 h 12286"/>
                  <a:gd name="T72" fmla="*/ 8215 w 9310"/>
                  <a:gd name="T73" fmla="*/ 11182 h 12286"/>
                  <a:gd name="T74" fmla="*/ 8349 w 9310"/>
                  <a:gd name="T75" fmla="*/ 10897 h 12286"/>
                  <a:gd name="T76" fmla="*/ 8408 w 9310"/>
                  <a:gd name="T77" fmla="*/ 10618 h 12286"/>
                  <a:gd name="T78" fmla="*/ 8687 w 9310"/>
                  <a:gd name="T79" fmla="*/ 10387 h 12286"/>
                  <a:gd name="T80" fmla="*/ 8974 w 9310"/>
                  <a:gd name="T81" fmla="*/ 10387 h 12286"/>
                  <a:gd name="T82" fmla="*/ 9253 w 9310"/>
                  <a:gd name="T83" fmla="*/ 10618 h 12286"/>
                  <a:gd name="T84" fmla="*/ 9309 w 9310"/>
                  <a:gd name="T85" fmla="*/ 10920 h 12286"/>
                  <a:gd name="T86" fmla="*/ 9174 w 9310"/>
                  <a:gd name="T87" fmla="*/ 11466 h 12286"/>
                  <a:gd name="T88" fmla="*/ 8890 w 9310"/>
                  <a:gd name="T89" fmla="*/ 11865 h 12286"/>
                  <a:gd name="T90" fmla="*/ 8474 w 9310"/>
                  <a:gd name="T91" fmla="*/ 12151 h 12286"/>
                  <a:gd name="T92" fmla="*/ 7913 w 9310"/>
                  <a:gd name="T93" fmla="*/ 12286 h 12286"/>
                  <a:gd name="T94" fmla="*/ 7489 w 9310"/>
                  <a:gd name="T95" fmla="*/ 12242 h 12286"/>
                  <a:gd name="T96" fmla="*/ 6997 w 9310"/>
                  <a:gd name="T97" fmla="*/ 12001 h 12286"/>
                  <a:gd name="T98" fmla="*/ 2472 w 9310"/>
                  <a:gd name="T99" fmla="*/ 11859 h 12286"/>
                  <a:gd name="T100" fmla="*/ 2080 w 9310"/>
                  <a:gd name="T101" fmla="*/ 12145 h 12286"/>
                  <a:gd name="T102" fmla="*/ 1545 w 9310"/>
                  <a:gd name="T103" fmla="*/ 12285 h 12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310" h="12286">
                    <a:moveTo>
                      <a:pt x="1447" y="12286"/>
                    </a:moveTo>
                    <a:lnTo>
                      <a:pt x="1375" y="12286"/>
                    </a:lnTo>
                    <a:lnTo>
                      <a:pt x="1232" y="12272"/>
                    </a:lnTo>
                    <a:lnTo>
                      <a:pt x="1093" y="12245"/>
                    </a:lnTo>
                    <a:lnTo>
                      <a:pt x="957" y="12203"/>
                    </a:lnTo>
                    <a:lnTo>
                      <a:pt x="826" y="12150"/>
                    </a:lnTo>
                    <a:lnTo>
                      <a:pt x="700" y="12085"/>
                    </a:lnTo>
                    <a:lnTo>
                      <a:pt x="582" y="12007"/>
                    </a:lnTo>
                    <a:lnTo>
                      <a:pt x="471" y="11918"/>
                    </a:lnTo>
                    <a:lnTo>
                      <a:pt x="419" y="11869"/>
                    </a:lnTo>
                    <a:lnTo>
                      <a:pt x="370" y="11818"/>
                    </a:lnTo>
                    <a:lnTo>
                      <a:pt x="279" y="11710"/>
                    </a:lnTo>
                    <a:lnTo>
                      <a:pt x="202" y="11595"/>
                    </a:lnTo>
                    <a:lnTo>
                      <a:pt x="135" y="11471"/>
                    </a:lnTo>
                    <a:lnTo>
                      <a:pt x="82" y="11343"/>
                    </a:lnTo>
                    <a:lnTo>
                      <a:pt x="42" y="11209"/>
                    </a:lnTo>
                    <a:lnTo>
                      <a:pt x="14" y="11070"/>
                    </a:lnTo>
                    <a:lnTo>
                      <a:pt x="1" y="10927"/>
                    </a:lnTo>
                    <a:lnTo>
                      <a:pt x="0" y="10855"/>
                    </a:lnTo>
                    <a:lnTo>
                      <a:pt x="0" y="1919"/>
                    </a:lnTo>
                    <a:lnTo>
                      <a:pt x="1" y="1821"/>
                    </a:lnTo>
                    <a:lnTo>
                      <a:pt x="22" y="1627"/>
                    </a:lnTo>
                    <a:lnTo>
                      <a:pt x="60" y="1440"/>
                    </a:lnTo>
                    <a:lnTo>
                      <a:pt x="117" y="1260"/>
                    </a:lnTo>
                    <a:lnTo>
                      <a:pt x="189" y="1089"/>
                    </a:lnTo>
                    <a:lnTo>
                      <a:pt x="278" y="924"/>
                    </a:lnTo>
                    <a:lnTo>
                      <a:pt x="382" y="772"/>
                    </a:lnTo>
                    <a:lnTo>
                      <a:pt x="498" y="629"/>
                    </a:lnTo>
                    <a:lnTo>
                      <a:pt x="629" y="498"/>
                    </a:lnTo>
                    <a:lnTo>
                      <a:pt x="772" y="382"/>
                    </a:lnTo>
                    <a:lnTo>
                      <a:pt x="924" y="278"/>
                    </a:lnTo>
                    <a:lnTo>
                      <a:pt x="1088" y="189"/>
                    </a:lnTo>
                    <a:lnTo>
                      <a:pt x="1260" y="117"/>
                    </a:lnTo>
                    <a:lnTo>
                      <a:pt x="1440" y="60"/>
                    </a:lnTo>
                    <a:lnTo>
                      <a:pt x="1627" y="22"/>
                    </a:lnTo>
                    <a:lnTo>
                      <a:pt x="1821" y="1"/>
                    </a:lnTo>
                    <a:lnTo>
                      <a:pt x="1919" y="0"/>
                    </a:lnTo>
                    <a:lnTo>
                      <a:pt x="7390" y="0"/>
                    </a:lnTo>
                    <a:lnTo>
                      <a:pt x="7489" y="1"/>
                    </a:lnTo>
                    <a:lnTo>
                      <a:pt x="7682" y="22"/>
                    </a:lnTo>
                    <a:lnTo>
                      <a:pt x="7869" y="60"/>
                    </a:lnTo>
                    <a:lnTo>
                      <a:pt x="8049" y="117"/>
                    </a:lnTo>
                    <a:lnTo>
                      <a:pt x="8222" y="189"/>
                    </a:lnTo>
                    <a:lnTo>
                      <a:pt x="8385" y="278"/>
                    </a:lnTo>
                    <a:lnTo>
                      <a:pt x="8539" y="382"/>
                    </a:lnTo>
                    <a:lnTo>
                      <a:pt x="8681" y="498"/>
                    </a:lnTo>
                    <a:lnTo>
                      <a:pt x="8811" y="629"/>
                    </a:lnTo>
                    <a:lnTo>
                      <a:pt x="8929" y="772"/>
                    </a:lnTo>
                    <a:lnTo>
                      <a:pt x="9033" y="924"/>
                    </a:lnTo>
                    <a:lnTo>
                      <a:pt x="9120" y="1089"/>
                    </a:lnTo>
                    <a:lnTo>
                      <a:pt x="9194" y="1260"/>
                    </a:lnTo>
                    <a:lnTo>
                      <a:pt x="9250" y="1440"/>
                    </a:lnTo>
                    <a:lnTo>
                      <a:pt x="9289" y="1627"/>
                    </a:lnTo>
                    <a:lnTo>
                      <a:pt x="9308" y="1821"/>
                    </a:lnTo>
                    <a:lnTo>
                      <a:pt x="9310" y="1919"/>
                    </a:lnTo>
                    <a:lnTo>
                      <a:pt x="9310" y="8471"/>
                    </a:lnTo>
                    <a:lnTo>
                      <a:pt x="9308" y="8521"/>
                    </a:lnTo>
                    <a:lnTo>
                      <a:pt x="9289" y="8615"/>
                    </a:lnTo>
                    <a:lnTo>
                      <a:pt x="9253" y="8700"/>
                    </a:lnTo>
                    <a:lnTo>
                      <a:pt x="9201" y="8777"/>
                    </a:lnTo>
                    <a:lnTo>
                      <a:pt x="9136" y="8842"/>
                    </a:lnTo>
                    <a:lnTo>
                      <a:pt x="9058" y="8894"/>
                    </a:lnTo>
                    <a:lnTo>
                      <a:pt x="8974" y="8930"/>
                    </a:lnTo>
                    <a:lnTo>
                      <a:pt x="8880" y="8949"/>
                    </a:lnTo>
                    <a:lnTo>
                      <a:pt x="8830" y="8952"/>
                    </a:lnTo>
                    <a:lnTo>
                      <a:pt x="8781" y="8949"/>
                    </a:lnTo>
                    <a:lnTo>
                      <a:pt x="8687" y="8930"/>
                    </a:lnTo>
                    <a:lnTo>
                      <a:pt x="8601" y="8894"/>
                    </a:lnTo>
                    <a:lnTo>
                      <a:pt x="8524" y="8842"/>
                    </a:lnTo>
                    <a:lnTo>
                      <a:pt x="8460" y="8777"/>
                    </a:lnTo>
                    <a:lnTo>
                      <a:pt x="8408" y="8700"/>
                    </a:lnTo>
                    <a:lnTo>
                      <a:pt x="8370" y="8615"/>
                    </a:lnTo>
                    <a:lnTo>
                      <a:pt x="8352" y="8521"/>
                    </a:lnTo>
                    <a:lnTo>
                      <a:pt x="8350" y="8471"/>
                    </a:lnTo>
                    <a:lnTo>
                      <a:pt x="8350" y="1919"/>
                    </a:lnTo>
                    <a:lnTo>
                      <a:pt x="8349" y="1870"/>
                    </a:lnTo>
                    <a:lnTo>
                      <a:pt x="8340" y="1774"/>
                    </a:lnTo>
                    <a:lnTo>
                      <a:pt x="8320" y="1680"/>
                    </a:lnTo>
                    <a:lnTo>
                      <a:pt x="8293" y="1590"/>
                    </a:lnTo>
                    <a:lnTo>
                      <a:pt x="8255" y="1503"/>
                    </a:lnTo>
                    <a:lnTo>
                      <a:pt x="8211" y="1423"/>
                    </a:lnTo>
                    <a:lnTo>
                      <a:pt x="8160" y="1346"/>
                    </a:lnTo>
                    <a:lnTo>
                      <a:pt x="8101" y="1274"/>
                    </a:lnTo>
                    <a:lnTo>
                      <a:pt x="8035" y="1209"/>
                    </a:lnTo>
                    <a:lnTo>
                      <a:pt x="7964" y="1150"/>
                    </a:lnTo>
                    <a:lnTo>
                      <a:pt x="7888" y="1099"/>
                    </a:lnTo>
                    <a:lnTo>
                      <a:pt x="7806" y="1054"/>
                    </a:lnTo>
                    <a:lnTo>
                      <a:pt x="7720" y="1018"/>
                    </a:lnTo>
                    <a:lnTo>
                      <a:pt x="7630" y="989"/>
                    </a:lnTo>
                    <a:lnTo>
                      <a:pt x="7537" y="970"/>
                    </a:lnTo>
                    <a:lnTo>
                      <a:pt x="7440" y="960"/>
                    </a:lnTo>
                    <a:lnTo>
                      <a:pt x="7390" y="960"/>
                    </a:lnTo>
                    <a:lnTo>
                      <a:pt x="1919" y="960"/>
                    </a:lnTo>
                    <a:lnTo>
                      <a:pt x="1870" y="960"/>
                    </a:lnTo>
                    <a:lnTo>
                      <a:pt x="1774" y="970"/>
                    </a:lnTo>
                    <a:lnTo>
                      <a:pt x="1680" y="989"/>
                    </a:lnTo>
                    <a:lnTo>
                      <a:pt x="1589" y="1018"/>
                    </a:lnTo>
                    <a:lnTo>
                      <a:pt x="1503" y="1054"/>
                    </a:lnTo>
                    <a:lnTo>
                      <a:pt x="1422" y="1099"/>
                    </a:lnTo>
                    <a:lnTo>
                      <a:pt x="1346" y="1150"/>
                    </a:lnTo>
                    <a:lnTo>
                      <a:pt x="1274" y="1209"/>
                    </a:lnTo>
                    <a:lnTo>
                      <a:pt x="1209" y="1274"/>
                    </a:lnTo>
                    <a:lnTo>
                      <a:pt x="1150" y="1346"/>
                    </a:lnTo>
                    <a:lnTo>
                      <a:pt x="1098" y="1423"/>
                    </a:lnTo>
                    <a:lnTo>
                      <a:pt x="1054" y="1503"/>
                    </a:lnTo>
                    <a:lnTo>
                      <a:pt x="1018" y="1590"/>
                    </a:lnTo>
                    <a:lnTo>
                      <a:pt x="989" y="1680"/>
                    </a:lnTo>
                    <a:lnTo>
                      <a:pt x="970" y="1774"/>
                    </a:lnTo>
                    <a:lnTo>
                      <a:pt x="960" y="1870"/>
                    </a:lnTo>
                    <a:lnTo>
                      <a:pt x="960" y="1919"/>
                    </a:lnTo>
                    <a:lnTo>
                      <a:pt x="960" y="10855"/>
                    </a:lnTo>
                    <a:lnTo>
                      <a:pt x="962" y="10904"/>
                    </a:lnTo>
                    <a:lnTo>
                      <a:pt x="978" y="10995"/>
                    </a:lnTo>
                    <a:lnTo>
                      <a:pt x="1011" y="11078"/>
                    </a:lnTo>
                    <a:lnTo>
                      <a:pt x="1061" y="11152"/>
                    </a:lnTo>
                    <a:lnTo>
                      <a:pt x="1091" y="11185"/>
                    </a:lnTo>
                    <a:lnTo>
                      <a:pt x="1129" y="11218"/>
                    </a:lnTo>
                    <a:lnTo>
                      <a:pt x="1212" y="11271"/>
                    </a:lnTo>
                    <a:lnTo>
                      <a:pt x="1306" y="11307"/>
                    </a:lnTo>
                    <a:lnTo>
                      <a:pt x="1405" y="11326"/>
                    </a:lnTo>
                    <a:lnTo>
                      <a:pt x="1456" y="11327"/>
                    </a:lnTo>
                    <a:lnTo>
                      <a:pt x="1504" y="11325"/>
                    </a:lnTo>
                    <a:lnTo>
                      <a:pt x="1595" y="11307"/>
                    </a:lnTo>
                    <a:lnTo>
                      <a:pt x="1677" y="11273"/>
                    </a:lnTo>
                    <a:lnTo>
                      <a:pt x="1751" y="11222"/>
                    </a:lnTo>
                    <a:lnTo>
                      <a:pt x="1784" y="11191"/>
                    </a:lnTo>
                    <a:lnTo>
                      <a:pt x="4310" y="8592"/>
                    </a:lnTo>
                    <a:lnTo>
                      <a:pt x="4346" y="8559"/>
                    </a:lnTo>
                    <a:lnTo>
                      <a:pt x="4426" y="8505"/>
                    </a:lnTo>
                    <a:lnTo>
                      <a:pt x="4513" y="8468"/>
                    </a:lnTo>
                    <a:lnTo>
                      <a:pt x="4607" y="8449"/>
                    </a:lnTo>
                    <a:lnTo>
                      <a:pt x="4655" y="8448"/>
                    </a:lnTo>
                    <a:lnTo>
                      <a:pt x="4703" y="8449"/>
                    </a:lnTo>
                    <a:lnTo>
                      <a:pt x="4797" y="8468"/>
                    </a:lnTo>
                    <a:lnTo>
                      <a:pt x="4885" y="8505"/>
                    </a:lnTo>
                    <a:lnTo>
                      <a:pt x="4964" y="8559"/>
                    </a:lnTo>
                    <a:lnTo>
                      <a:pt x="4999" y="8592"/>
                    </a:lnTo>
                    <a:lnTo>
                      <a:pt x="7527" y="11191"/>
                    </a:lnTo>
                    <a:lnTo>
                      <a:pt x="7560" y="11222"/>
                    </a:lnTo>
                    <a:lnTo>
                      <a:pt x="7633" y="11273"/>
                    </a:lnTo>
                    <a:lnTo>
                      <a:pt x="7714" y="11307"/>
                    </a:lnTo>
                    <a:lnTo>
                      <a:pt x="7803" y="11325"/>
                    </a:lnTo>
                    <a:lnTo>
                      <a:pt x="7852" y="11327"/>
                    </a:lnTo>
                    <a:lnTo>
                      <a:pt x="7902" y="11326"/>
                    </a:lnTo>
                    <a:lnTo>
                      <a:pt x="8002" y="11306"/>
                    </a:lnTo>
                    <a:lnTo>
                      <a:pt x="8095" y="11270"/>
                    </a:lnTo>
                    <a:lnTo>
                      <a:pt x="8179" y="11215"/>
                    </a:lnTo>
                    <a:lnTo>
                      <a:pt x="8215" y="11182"/>
                    </a:lnTo>
                    <a:lnTo>
                      <a:pt x="8248" y="11148"/>
                    </a:lnTo>
                    <a:lnTo>
                      <a:pt x="8298" y="11073"/>
                    </a:lnTo>
                    <a:lnTo>
                      <a:pt x="8331" y="10989"/>
                    </a:lnTo>
                    <a:lnTo>
                      <a:pt x="8349" y="10897"/>
                    </a:lnTo>
                    <a:lnTo>
                      <a:pt x="8350" y="10847"/>
                    </a:lnTo>
                    <a:lnTo>
                      <a:pt x="8352" y="10798"/>
                    </a:lnTo>
                    <a:lnTo>
                      <a:pt x="8370" y="10704"/>
                    </a:lnTo>
                    <a:lnTo>
                      <a:pt x="8408" y="10618"/>
                    </a:lnTo>
                    <a:lnTo>
                      <a:pt x="8460" y="10541"/>
                    </a:lnTo>
                    <a:lnTo>
                      <a:pt x="8524" y="10477"/>
                    </a:lnTo>
                    <a:lnTo>
                      <a:pt x="8601" y="10425"/>
                    </a:lnTo>
                    <a:lnTo>
                      <a:pt x="8687" y="10387"/>
                    </a:lnTo>
                    <a:lnTo>
                      <a:pt x="8781" y="10369"/>
                    </a:lnTo>
                    <a:lnTo>
                      <a:pt x="8830" y="10367"/>
                    </a:lnTo>
                    <a:lnTo>
                      <a:pt x="8880" y="10369"/>
                    </a:lnTo>
                    <a:lnTo>
                      <a:pt x="8974" y="10387"/>
                    </a:lnTo>
                    <a:lnTo>
                      <a:pt x="9058" y="10425"/>
                    </a:lnTo>
                    <a:lnTo>
                      <a:pt x="9136" y="10477"/>
                    </a:lnTo>
                    <a:lnTo>
                      <a:pt x="9201" y="10541"/>
                    </a:lnTo>
                    <a:lnTo>
                      <a:pt x="9253" y="10618"/>
                    </a:lnTo>
                    <a:lnTo>
                      <a:pt x="9289" y="10704"/>
                    </a:lnTo>
                    <a:lnTo>
                      <a:pt x="9308" y="10798"/>
                    </a:lnTo>
                    <a:lnTo>
                      <a:pt x="9310" y="10847"/>
                    </a:lnTo>
                    <a:lnTo>
                      <a:pt x="9309" y="10920"/>
                    </a:lnTo>
                    <a:lnTo>
                      <a:pt x="9295" y="11063"/>
                    </a:lnTo>
                    <a:lnTo>
                      <a:pt x="9267" y="11202"/>
                    </a:lnTo>
                    <a:lnTo>
                      <a:pt x="9227" y="11336"/>
                    </a:lnTo>
                    <a:lnTo>
                      <a:pt x="9174" y="11466"/>
                    </a:lnTo>
                    <a:lnTo>
                      <a:pt x="9107" y="11588"/>
                    </a:lnTo>
                    <a:lnTo>
                      <a:pt x="9030" y="11705"/>
                    </a:lnTo>
                    <a:lnTo>
                      <a:pt x="8939" y="11814"/>
                    </a:lnTo>
                    <a:lnTo>
                      <a:pt x="8890" y="11865"/>
                    </a:lnTo>
                    <a:lnTo>
                      <a:pt x="8837" y="11915"/>
                    </a:lnTo>
                    <a:lnTo>
                      <a:pt x="8724" y="12006"/>
                    </a:lnTo>
                    <a:lnTo>
                      <a:pt x="8602" y="12085"/>
                    </a:lnTo>
                    <a:lnTo>
                      <a:pt x="8474" y="12151"/>
                    </a:lnTo>
                    <a:lnTo>
                      <a:pt x="8340" y="12206"/>
                    </a:lnTo>
                    <a:lnTo>
                      <a:pt x="8200" y="12246"/>
                    </a:lnTo>
                    <a:lnTo>
                      <a:pt x="8058" y="12273"/>
                    </a:lnTo>
                    <a:lnTo>
                      <a:pt x="7913" y="12286"/>
                    </a:lnTo>
                    <a:lnTo>
                      <a:pt x="7841" y="12286"/>
                    </a:lnTo>
                    <a:lnTo>
                      <a:pt x="7767" y="12285"/>
                    </a:lnTo>
                    <a:lnTo>
                      <a:pt x="7626" y="12269"/>
                    </a:lnTo>
                    <a:lnTo>
                      <a:pt x="7489" y="12242"/>
                    </a:lnTo>
                    <a:lnTo>
                      <a:pt x="7358" y="12200"/>
                    </a:lnTo>
                    <a:lnTo>
                      <a:pt x="7232" y="12147"/>
                    </a:lnTo>
                    <a:lnTo>
                      <a:pt x="7111" y="12079"/>
                    </a:lnTo>
                    <a:lnTo>
                      <a:pt x="6997" y="12001"/>
                    </a:lnTo>
                    <a:lnTo>
                      <a:pt x="6889" y="11911"/>
                    </a:lnTo>
                    <a:lnTo>
                      <a:pt x="6839" y="11859"/>
                    </a:lnTo>
                    <a:lnTo>
                      <a:pt x="4655" y="9615"/>
                    </a:lnTo>
                    <a:lnTo>
                      <a:pt x="2472" y="11859"/>
                    </a:lnTo>
                    <a:lnTo>
                      <a:pt x="2422" y="11909"/>
                    </a:lnTo>
                    <a:lnTo>
                      <a:pt x="2315" y="12000"/>
                    </a:lnTo>
                    <a:lnTo>
                      <a:pt x="2201" y="12079"/>
                    </a:lnTo>
                    <a:lnTo>
                      <a:pt x="2080" y="12145"/>
                    </a:lnTo>
                    <a:lnTo>
                      <a:pt x="1955" y="12199"/>
                    </a:lnTo>
                    <a:lnTo>
                      <a:pt x="1823" y="12240"/>
                    </a:lnTo>
                    <a:lnTo>
                      <a:pt x="1686" y="12269"/>
                    </a:lnTo>
                    <a:lnTo>
                      <a:pt x="1545" y="12285"/>
                    </a:lnTo>
                    <a:lnTo>
                      <a:pt x="1473" y="12286"/>
                    </a:lnTo>
                    <a:lnTo>
                      <a:pt x="1460" y="12286"/>
                    </a:lnTo>
                    <a:lnTo>
                      <a:pt x="1447" y="12286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이등변 삼각형 17">
                <a:extLst>
                  <a:ext uri="{FF2B5EF4-FFF2-40B4-BE49-F238E27FC236}">
                    <a16:creationId xmlns:a16="http://schemas.microsoft.com/office/drawing/2014/main" id="{D66A997A-242C-42B8-B38F-3F359D9742DE}"/>
                  </a:ext>
                </a:extLst>
              </p:cNvPr>
              <p:cNvSpPr/>
              <p:nvPr/>
            </p:nvSpPr>
            <p:spPr>
              <a:xfrm rot="5400000">
                <a:off x="1985942" y="6422448"/>
                <a:ext cx="116650" cy="100560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같음 기호 18">
                <a:extLst>
                  <a:ext uri="{FF2B5EF4-FFF2-40B4-BE49-F238E27FC236}">
                    <a16:creationId xmlns:a16="http://schemas.microsoft.com/office/drawing/2014/main" id="{3FBFFB9E-2844-41A0-A12C-8BABF11F2CF9}"/>
                  </a:ext>
                </a:extLst>
              </p:cNvPr>
              <p:cNvSpPr/>
              <p:nvPr/>
            </p:nvSpPr>
            <p:spPr>
              <a:xfrm rot="5400000">
                <a:off x="1794719" y="6426142"/>
                <a:ext cx="152964" cy="100560"/>
              </a:xfrm>
              <a:prstGeom prst="mathEqual">
                <a:avLst>
                  <a:gd name="adj1" fmla="val 11681"/>
                  <a:gd name="adj2" fmla="val 1176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Freeform 26">
                <a:extLst>
                  <a:ext uri="{FF2B5EF4-FFF2-40B4-BE49-F238E27FC236}">
                    <a16:creationId xmlns:a16="http://schemas.microsoft.com/office/drawing/2014/main" id="{308091D0-FDC1-4C3F-9DC6-53899A84C3B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5400000">
                <a:off x="10791381" y="6434312"/>
                <a:ext cx="108863" cy="85081"/>
              </a:xfrm>
              <a:custGeom>
                <a:avLst/>
                <a:gdLst>
                  <a:gd name="T0" fmla="*/ 2528 w 5492"/>
                  <a:gd name="T1" fmla="*/ 3685 h 4293"/>
                  <a:gd name="T2" fmla="*/ 2403 w 5492"/>
                  <a:gd name="T3" fmla="*/ 3950 h 4293"/>
                  <a:gd name="T4" fmla="*/ 2527 w 5492"/>
                  <a:gd name="T5" fmla="*/ 4215 h 4293"/>
                  <a:gd name="T6" fmla="*/ 2783 w 5492"/>
                  <a:gd name="T7" fmla="*/ 4293 h 4293"/>
                  <a:gd name="T8" fmla="*/ 3051 w 5492"/>
                  <a:gd name="T9" fmla="*/ 4114 h 4293"/>
                  <a:gd name="T10" fmla="*/ 3077 w 5492"/>
                  <a:gd name="T11" fmla="*/ 3848 h 4293"/>
                  <a:gd name="T12" fmla="*/ 2849 w 5492"/>
                  <a:gd name="T13" fmla="*/ 3622 h 4293"/>
                  <a:gd name="T14" fmla="*/ 5194 w 5492"/>
                  <a:gd name="T15" fmla="*/ 852 h 4293"/>
                  <a:gd name="T16" fmla="*/ 4431 w 5492"/>
                  <a:gd name="T17" fmla="*/ 373 h 4293"/>
                  <a:gd name="T18" fmla="*/ 3574 w 5492"/>
                  <a:gd name="T19" fmla="*/ 85 h 4293"/>
                  <a:gd name="T20" fmla="*/ 2746 w 5492"/>
                  <a:gd name="T21" fmla="*/ 0 h 4293"/>
                  <a:gd name="T22" fmla="*/ 1919 w 5492"/>
                  <a:gd name="T23" fmla="*/ 85 h 4293"/>
                  <a:gd name="T24" fmla="*/ 1060 w 5492"/>
                  <a:gd name="T25" fmla="*/ 373 h 4293"/>
                  <a:gd name="T26" fmla="*/ 299 w 5492"/>
                  <a:gd name="T27" fmla="*/ 852 h 4293"/>
                  <a:gd name="T28" fmla="*/ 12 w 5492"/>
                  <a:gd name="T29" fmla="*/ 1157 h 4293"/>
                  <a:gd name="T30" fmla="*/ 71 w 5492"/>
                  <a:gd name="T31" fmla="*/ 1432 h 4293"/>
                  <a:gd name="T32" fmla="*/ 288 w 5492"/>
                  <a:gd name="T33" fmla="*/ 1543 h 4293"/>
                  <a:gd name="T34" fmla="*/ 522 w 5492"/>
                  <a:gd name="T35" fmla="*/ 1477 h 4293"/>
                  <a:gd name="T36" fmla="*/ 958 w 5492"/>
                  <a:gd name="T37" fmla="*/ 1134 h 4293"/>
                  <a:gd name="T38" fmla="*/ 1625 w 5492"/>
                  <a:gd name="T39" fmla="*/ 813 h 4293"/>
                  <a:gd name="T40" fmla="*/ 2746 w 5492"/>
                  <a:gd name="T41" fmla="*/ 633 h 4293"/>
                  <a:gd name="T42" fmla="*/ 3868 w 5492"/>
                  <a:gd name="T43" fmla="*/ 813 h 4293"/>
                  <a:gd name="T44" fmla="*/ 4534 w 5492"/>
                  <a:gd name="T45" fmla="*/ 1134 h 4293"/>
                  <a:gd name="T46" fmla="*/ 4969 w 5492"/>
                  <a:gd name="T47" fmla="*/ 1477 h 4293"/>
                  <a:gd name="T48" fmla="*/ 5263 w 5492"/>
                  <a:gd name="T49" fmla="*/ 1532 h 4293"/>
                  <a:gd name="T50" fmla="*/ 5456 w 5492"/>
                  <a:gd name="T51" fmla="*/ 1383 h 4293"/>
                  <a:gd name="T52" fmla="*/ 5456 w 5492"/>
                  <a:gd name="T53" fmla="*/ 1102 h 4293"/>
                  <a:gd name="T54" fmla="*/ 2332 w 5492"/>
                  <a:gd name="T55" fmla="*/ 1230 h 4293"/>
                  <a:gd name="T56" fmla="*/ 1094 w 5492"/>
                  <a:gd name="T57" fmla="*/ 1739 h 4293"/>
                  <a:gd name="T58" fmla="*/ 698 w 5492"/>
                  <a:gd name="T59" fmla="*/ 2148 h 4293"/>
                  <a:gd name="T60" fmla="*/ 759 w 5492"/>
                  <a:gd name="T61" fmla="*/ 2452 h 4293"/>
                  <a:gd name="T62" fmla="*/ 987 w 5492"/>
                  <a:gd name="T63" fmla="*/ 2574 h 4293"/>
                  <a:gd name="T64" fmla="*/ 1230 w 5492"/>
                  <a:gd name="T65" fmla="*/ 2501 h 4293"/>
                  <a:gd name="T66" fmla="*/ 1844 w 5492"/>
                  <a:gd name="T67" fmla="*/ 2056 h 4293"/>
                  <a:gd name="T68" fmla="*/ 2743 w 5492"/>
                  <a:gd name="T69" fmla="*/ 1844 h 4293"/>
                  <a:gd name="T70" fmla="*/ 3643 w 5492"/>
                  <a:gd name="T71" fmla="*/ 2056 h 4293"/>
                  <a:gd name="T72" fmla="*/ 4255 w 5492"/>
                  <a:gd name="T73" fmla="*/ 2501 h 4293"/>
                  <a:gd name="T74" fmla="*/ 4562 w 5492"/>
                  <a:gd name="T75" fmla="*/ 2561 h 4293"/>
                  <a:gd name="T76" fmla="*/ 4763 w 5492"/>
                  <a:gd name="T77" fmla="*/ 2397 h 4293"/>
                  <a:gd name="T78" fmla="*/ 4763 w 5492"/>
                  <a:gd name="T79" fmla="*/ 2088 h 4293"/>
                  <a:gd name="T80" fmla="*/ 4167 w 5492"/>
                  <a:gd name="T81" fmla="*/ 1589 h 4293"/>
                  <a:gd name="T82" fmla="*/ 2881 w 5492"/>
                  <a:gd name="T83" fmla="*/ 1203 h 4293"/>
                  <a:gd name="T84" fmla="*/ 2362 w 5492"/>
                  <a:gd name="T85" fmla="*/ 2451 h 4293"/>
                  <a:gd name="T86" fmla="*/ 1694 w 5492"/>
                  <a:gd name="T87" fmla="*/ 2819 h 4293"/>
                  <a:gd name="T88" fmla="*/ 1546 w 5492"/>
                  <a:gd name="T89" fmla="*/ 3074 h 4293"/>
                  <a:gd name="T90" fmla="*/ 1637 w 5492"/>
                  <a:gd name="T91" fmla="*/ 3334 h 4293"/>
                  <a:gd name="T92" fmla="*/ 1860 w 5492"/>
                  <a:gd name="T93" fmla="*/ 3429 h 4293"/>
                  <a:gd name="T94" fmla="*/ 2082 w 5492"/>
                  <a:gd name="T95" fmla="*/ 3334 h 4293"/>
                  <a:gd name="T96" fmla="*/ 2429 w 5492"/>
                  <a:gd name="T97" fmla="*/ 3100 h 4293"/>
                  <a:gd name="T98" fmla="*/ 2793 w 5492"/>
                  <a:gd name="T99" fmla="*/ 3040 h 4293"/>
                  <a:gd name="T100" fmla="*/ 3228 w 5492"/>
                  <a:gd name="T101" fmla="*/ 3184 h 4293"/>
                  <a:gd name="T102" fmla="*/ 3487 w 5492"/>
                  <a:gd name="T103" fmla="*/ 3393 h 4293"/>
                  <a:gd name="T104" fmla="*/ 3780 w 5492"/>
                  <a:gd name="T105" fmla="*/ 3393 h 4293"/>
                  <a:gd name="T106" fmla="*/ 3934 w 5492"/>
                  <a:gd name="T107" fmla="*/ 3197 h 4293"/>
                  <a:gd name="T108" fmla="*/ 3878 w 5492"/>
                  <a:gd name="T109" fmla="*/ 2900 h 4293"/>
                  <a:gd name="T110" fmla="*/ 3417 w 5492"/>
                  <a:gd name="T111" fmla="*/ 2556 h 4293"/>
                  <a:gd name="T112" fmla="*/ 2746 w 5492"/>
                  <a:gd name="T113" fmla="*/ 2403 h 4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492" h="4293">
                    <a:moveTo>
                      <a:pt x="2747" y="3607"/>
                    </a:moveTo>
                    <a:lnTo>
                      <a:pt x="2711" y="3609"/>
                    </a:lnTo>
                    <a:lnTo>
                      <a:pt x="2645" y="3622"/>
                    </a:lnTo>
                    <a:lnTo>
                      <a:pt x="2583" y="3649"/>
                    </a:lnTo>
                    <a:lnTo>
                      <a:pt x="2528" y="3685"/>
                    </a:lnTo>
                    <a:lnTo>
                      <a:pt x="2481" y="3733"/>
                    </a:lnTo>
                    <a:lnTo>
                      <a:pt x="2443" y="3787"/>
                    </a:lnTo>
                    <a:lnTo>
                      <a:pt x="2417" y="3848"/>
                    </a:lnTo>
                    <a:lnTo>
                      <a:pt x="2403" y="3916"/>
                    </a:lnTo>
                    <a:lnTo>
                      <a:pt x="2403" y="3950"/>
                    </a:lnTo>
                    <a:lnTo>
                      <a:pt x="2403" y="3986"/>
                    </a:lnTo>
                    <a:lnTo>
                      <a:pt x="2417" y="4052"/>
                    </a:lnTo>
                    <a:lnTo>
                      <a:pt x="2443" y="4114"/>
                    </a:lnTo>
                    <a:lnTo>
                      <a:pt x="2481" y="4169"/>
                    </a:lnTo>
                    <a:lnTo>
                      <a:pt x="2527" y="4215"/>
                    </a:lnTo>
                    <a:lnTo>
                      <a:pt x="2583" y="4253"/>
                    </a:lnTo>
                    <a:lnTo>
                      <a:pt x="2645" y="4279"/>
                    </a:lnTo>
                    <a:lnTo>
                      <a:pt x="2711" y="4293"/>
                    </a:lnTo>
                    <a:lnTo>
                      <a:pt x="2747" y="4293"/>
                    </a:lnTo>
                    <a:lnTo>
                      <a:pt x="2783" y="4293"/>
                    </a:lnTo>
                    <a:lnTo>
                      <a:pt x="2849" y="4279"/>
                    </a:lnTo>
                    <a:lnTo>
                      <a:pt x="2911" y="4253"/>
                    </a:lnTo>
                    <a:lnTo>
                      <a:pt x="2966" y="4215"/>
                    </a:lnTo>
                    <a:lnTo>
                      <a:pt x="3013" y="4169"/>
                    </a:lnTo>
                    <a:lnTo>
                      <a:pt x="3051" y="4114"/>
                    </a:lnTo>
                    <a:lnTo>
                      <a:pt x="3077" y="4052"/>
                    </a:lnTo>
                    <a:lnTo>
                      <a:pt x="3090" y="3986"/>
                    </a:lnTo>
                    <a:lnTo>
                      <a:pt x="3091" y="3950"/>
                    </a:lnTo>
                    <a:lnTo>
                      <a:pt x="3090" y="3916"/>
                    </a:lnTo>
                    <a:lnTo>
                      <a:pt x="3077" y="3848"/>
                    </a:lnTo>
                    <a:lnTo>
                      <a:pt x="3051" y="3787"/>
                    </a:lnTo>
                    <a:lnTo>
                      <a:pt x="3013" y="3733"/>
                    </a:lnTo>
                    <a:lnTo>
                      <a:pt x="2966" y="3685"/>
                    </a:lnTo>
                    <a:lnTo>
                      <a:pt x="2911" y="3648"/>
                    </a:lnTo>
                    <a:lnTo>
                      <a:pt x="2849" y="3622"/>
                    </a:lnTo>
                    <a:lnTo>
                      <a:pt x="2783" y="3609"/>
                    </a:lnTo>
                    <a:lnTo>
                      <a:pt x="2747" y="3607"/>
                    </a:lnTo>
                    <a:close/>
                    <a:moveTo>
                      <a:pt x="5399" y="1030"/>
                    </a:moveTo>
                    <a:lnTo>
                      <a:pt x="5332" y="968"/>
                    </a:lnTo>
                    <a:lnTo>
                      <a:pt x="5194" y="852"/>
                    </a:lnTo>
                    <a:lnTo>
                      <a:pt x="5050" y="741"/>
                    </a:lnTo>
                    <a:lnTo>
                      <a:pt x="4902" y="638"/>
                    </a:lnTo>
                    <a:lnTo>
                      <a:pt x="4749" y="542"/>
                    </a:lnTo>
                    <a:lnTo>
                      <a:pt x="4592" y="454"/>
                    </a:lnTo>
                    <a:lnTo>
                      <a:pt x="4431" y="373"/>
                    </a:lnTo>
                    <a:lnTo>
                      <a:pt x="4266" y="300"/>
                    </a:lnTo>
                    <a:lnTo>
                      <a:pt x="4098" y="235"/>
                    </a:lnTo>
                    <a:lnTo>
                      <a:pt x="3927" y="178"/>
                    </a:lnTo>
                    <a:lnTo>
                      <a:pt x="3751" y="127"/>
                    </a:lnTo>
                    <a:lnTo>
                      <a:pt x="3574" y="85"/>
                    </a:lnTo>
                    <a:lnTo>
                      <a:pt x="3394" y="52"/>
                    </a:lnTo>
                    <a:lnTo>
                      <a:pt x="3211" y="26"/>
                    </a:lnTo>
                    <a:lnTo>
                      <a:pt x="3026" y="10"/>
                    </a:lnTo>
                    <a:lnTo>
                      <a:pt x="2839" y="2"/>
                    </a:lnTo>
                    <a:lnTo>
                      <a:pt x="2746" y="0"/>
                    </a:lnTo>
                    <a:lnTo>
                      <a:pt x="2652" y="2"/>
                    </a:lnTo>
                    <a:lnTo>
                      <a:pt x="2466" y="10"/>
                    </a:lnTo>
                    <a:lnTo>
                      <a:pt x="2282" y="26"/>
                    </a:lnTo>
                    <a:lnTo>
                      <a:pt x="2099" y="52"/>
                    </a:lnTo>
                    <a:lnTo>
                      <a:pt x="1919" y="85"/>
                    </a:lnTo>
                    <a:lnTo>
                      <a:pt x="1740" y="127"/>
                    </a:lnTo>
                    <a:lnTo>
                      <a:pt x="1566" y="178"/>
                    </a:lnTo>
                    <a:lnTo>
                      <a:pt x="1395" y="235"/>
                    </a:lnTo>
                    <a:lnTo>
                      <a:pt x="1226" y="300"/>
                    </a:lnTo>
                    <a:lnTo>
                      <a:pt x="1060" y="373"/>
                    </a:lnTo>
                    <a:lnTo>
                      <a:pt x="899" y="454"/>
                    </a:lnTo>
                    <a:lnTo>
                      <a:pt x="742" y="542"/>
                    </a:lnTo>
                    <a:lnTo>
                      <a:pt x="590" y="638"/>
                    </a:lnTo>
                    <a:lnTo>
                      <a:pt x="441" y="741"/>
                    </a:lnTo>
                    <a:lnTo>
                      <a:pt x="299" y="852"/>
                    </a:lnTo>
                    <a:lnTo>
                      <a:pt x="160" y="970"/>
                    </a:lnTo>
                    <a:lnTo>
                      <a:pt x="93" y="1030"/>
                    </a:lnTo>
                    <a:lnTo>
                      <a:pt x="71" y="1053"/>
                    </a:lnTo>
                    <a:lnTo>
                      <a:pt x="35" y="1104"/>
                    </a:lnTo>
                    <a:lnTo>
                      <a:pt x="12" y="1157"/>
                    </a:lnTo>
                    <a:lnTo>
                      <a:pt x="0" y="1215"/>
                    </a:lnTo>
                    <a:lnTo>
                      <a:pt x="0" y="1272"/>
                    </a:lnTo>
                    <a:lnTo>
                      <a:pt x="12" y="1328"/>
                    </a:lnTo>
                    <a:lnTo>
                      <a:pt x="35" y="1383"/>
                    </a:lnTo>
                    <a:lnTo>
                      <a:pt x="71" y="1432"/>
                    </a:lnTo>
                    <a:lnTo>
                      <a:pt x="93" y="1455"/>
                    </a:lnTo>
                    <a:lnTo>
                      <a:pt x="117" y="1477"/>
                    </a:lnTo>
                    <a:lnTo>
                      <a:pt x="170" y="1510"/>
                    </a:lnTo>
                    <a:lnTo>
                      <a:pt x="228" y="1532"/>
                    </a:lnTo>
                    <a:lnTo>
                      <a:pt x="288" y="1543"/>
                    </a:lnTo>
                    <a:lnTo>
                      <a:pt x="319" y="1543"/>
                    </a:lnTo>
                    <a:lnTo>
                      <a:pt x="350" y="1543"/>
                    </a:lnTo>
                    <a:lnTo>
                      <a:pt x="411" y="1532"/>
                    </a:lnTo>
                    <a:lnTo>
                      <a:pt x="469" y="1510"/>
                    </a:lnTo>
                    <a:lnTo>
                      <a:pt x="522" y="1477"/>
                    </a:lnTo>
                    <a:lnTo>
                      <a:pt x="546" y="1455"/>
                    </a:lnTo>
                    <a:lnTo>
                      <a:pt x="601" y="1405"/>
                    </a:lnTo>
                    <a:lnTo>
                      <a:pt x="716" y="1308"/>
                    </a:lnTo>
                    <a:lnTo>
                      <a:pt x="834" y="1218"/>
                    </a:lnTo>
                    <a:lnTo>
                      <a:pt x="958" y="1134"/>
                    </a:lnTo>
                    <a:lnTo>
                      <a:pt x="1085" y="1056"/>
                    </a:lnTo>
                    <a:lnTo>
                      <a:pt x="1215" y="986"/>
                    </a:lnTo>
                    <a:lnTo>
                      <a:pt x="1349" y="922"/>
                    </a:lnTo>
                    <a:lnTo>
                      <a:pt x="1485" y="865"/>
                    </a:lnTo>
                    <a:lnTo>
                      <a:pt x="1625" y="813"/>
                    </a:lnTo>
                    <a:lnTo>
                      <a:pt x="1768" y="768"/>
                    </a:lnTo>
                    <a:lnTo>
                      <a:pt x="1985" y="712"/>
                    </a:lnTo>
                    <a:lnTo>
                      <a:pt x="2285" y="662"/>
                    </a:lnTo>
                    <a:lnTo>
                      <a:pt x="2590" y="636"/>
                    </a:lnTo>
                    <a:lnTo>
                      <a:pt x="2746" y="633"/>
                    </a:lnTo>
                    <a:lnTo>
                      <a:pt x="2901" y="636"/>
                    </a:lnTo>
                    <a:lnTo>
                      <a:pt x="3208" y="662"/>
                    </a:lnTo>
                    <a:lnTo>
                      <a:pt x="3506" y="712"/>
                    </a:lnTo>
                    <a:lnTo>
                      <a:pt x="3725" y="768"/>
                    </a:lnTo>
                    <a:lnTo>
                      <a:pt x="3868" y="813"/>
                    </a:lnTo>
                    <a:lnTo>
                      <a:pt x="4007" y="865"/>
                    </a:lnTo>
                    <a:lnTo>
                      <a:pt x="4144" y="922"/>
                    </a:lnTo>
                    <a:lnTo>
                      <a:pt x="4277" y="986"/>
                    </a:lnTo>
                    <a:lnTo>
                      <a:pt x="4408" y="1056"/>
                    </a:lnTo>
                    <a:lnTo>
                      <a:pt x="4534" y="1134"/>
                    </a:lnTo>
                    <a:lnTo>
                      <a:pt x="4657" y="1218"/>
                    </a:lnTo>
                    <a:lnTo>
                      <a:pt x="4776" y="1307"/>
                    </a:lnTo>
                    <a:lnTo>
                      <a:pt x="4890" y="1403"/>
                    </a:lnTo>
                    <a:lnTo>
                      <a:pt x="4946" y="1455"/>
                    </a:lnTo>
                    <a:lnTo>
                      <a:pt x="4969" y="1477"/>
                    </a:lnTo>
                    <a:lnTo>
                      <a:pt x="5023" y="1509"/>
                    </a:lnTo>
                    <a:lnTo>
                      <a:pt x="5082" y="1532"/>
                    </a:lnTo>
                    <a:lnTo>
                      <a:pt x="5142" y="1542"/>
                    </a:lnTo>
                    <a:lnTo>
                      <a:pt x="5203" y="1542"/>
                    </a:lnTo>
                    <a:lnTo>
                      <a:pt x="5263" y="1532"/>
                    </a:lnTo>
                    <a:lnTo>
                      <a:pt x="5322" y="1509"/>
                    </a:lnTo>
                    <a:lnTo>
                      <a:pt x="5375" y="1477"/>
                    </a:lnTo>
                    <a:lnTo>
                      <a:pt x="5399" y="1455"/>
                    </a:lnTo>
                    <a:lnTo>
                      <a:pt x="5422" y="1432"/>
                    </a:lnTo>
                    <a:lnTo>
                      <a:pt x="5456" y="1383"/>
                    </a:lnTo>
                    <a:lnTo>
                      <a:pt x="5481" y="1328"/>
                    </a:lnTo>
                    <a:lnTo>
                      <a:pt x="5492" y="1272"/>
                    </a:lnTo>
                    <a:lnTo>
                      <a:pt x="5492" y="1215"/>
                    </a:lnTo>
                    <a:lnTo>
                      <a:pt x="5481" y="1157"/>
                    </a:lnTo>
                    <a:lnTo>
                      <a:pt x="5456" y="1102"/>
                    </a:lnTo>
                    <a:lnTo>
                      <a:pt x="5422" y="1053"/>
                    </a:lnTo>
                    <a:lnTo>
                      <a:pt x="5399" y="1030"/>
                    </a:lnTo>
                    <a:close/>
                    <a:moveTo>
                      <a:pt x="2743" y="1202"/>
                    </a:moveTo>
                    <a:lnTo>
                      <a:pt x="2604" y="1203"/>
                    </a:lnTo>
                    <a:lnTo>
                      <a:pt x="2332" y="1230"/>
                    </a:lnTo>
                    <a:lnTo>
                      <a:pt x="2066" y="1282"/>
                    </a:lnTo>
                    <a:lnTo>
                      <a:pt x="1807" y="1360"/>
                    </a:lnTo>
                    <a:lnTo>
                      <a:pt x="1557" y="1462"/>
                    </a:lnTo>
                    <a:lnTo>
                      <a:pt x="1320" y="1589"/>
                    </a:lnTo>
                    <a:lnTo>
                      <a:pt x="1094" y="1739"/>
                    </a:lnTo>
                    <a:lnTo>
                      <a:pt x="882" y="1912"/>
                    </a:lnTo>
                    <a:lnTo>
                      <a:pt x="782" y="2008"/>
                    </a:lnTo>
                    <a:lnTo>
                      <a:pt x="759" y="2033"/>
                    </a:lnTo>
                    <a:lnTo>
                      <a:pt x="722" y="2088"/>
                    </a:lnTo>
                    <a:lnTo>
                      <a:pt x="698" y="2148"/>
                    </a:lnTo>
                    <a:lnTo>
                      <a:pt x="686" y="2211"/>
                    </a:lnTo>
                    <a:lnTo>
                      <a:pt x="686" y="2275"/>
                    </a:lnTo>
                    <a:lnTo>
                      <a:pt x="698" y="2337"/>
                    </a:lnTo>
                    <a:lnTo>
                      <a:pt x="722" y="2397"/>
                    </a:lnTo>
                    <a:lnTo>
                      <a:pt x="759" y="2452"/>
                    </a:lnTo>
                    <a:lnTo>
                      <a:pt x="782" y="2478"/>
                    </a:lnTo>
                    <a:lnTo>
                      <a:pt x="808" y="2501"/>
                    </a:lnTo>
                    <a:lnTo>
                      <a:pt x="863" y="2537"/>
                    </a:lnTo>
                    <a:lnTo>
                      <a:pt x="924" y="2561"/>
                    </a:lnTo>
                    <a:lnTo>
                      <a:pt x="987" y="2574"/>
                    </a:lnTo>
                    <a:lnTo>
                      <a:pt x="1019" y="2576"/>
                    </a:lnTo>
                    <a:lnTo>
                      <a:pt x="1052" y="2574"/>
                    </a:lnTo>
                    <a:lnTo>
                      <a:pt x="1115" y="2561"/>
                    </a:lnTo>
                    <a:lnTo>
                      <a:pt x="1176" y="2537"/>
                    </a:lnTo>
                    <a:lnTo>
                      <a:pt x="1230" y="2501"/>
                    </a:lnTo>
                    <a:lnTo>
                      <a:pt x="1256" y="2478"/>
                    </a:lnTo>
                    <a:lnTo>
                      <a:pt x="1331" y="2404"/>
                    </a:lnTo>
                    <a:lnTo>
                      <a:pt x="1493" y="2272"/>
                    </a:lnTo>
                    <a:lnTo>
                      <a:pt x="1664" y="2155"/>
                    </a:lnTo>
                    <a:lnTo>
                      <a:pt x="1844" y="2056"/>
                    </a:lnTo>
                    <a:lnTo>
                      <a:pt x="2033" y="1974"/>
                    </a:lnTo>
                    <a:lnTo>
                      <a:pt x="2229" y="1910"/>
                    </a:lnTo>
                    <a:lnTo>
                      <a:pt x="2432" y="1869"/>
                    </a:lnTo>
                    <a:lnTo>
                      <a:pt x="2638" y="1847"/>
                    </a:lnTo>
                    <a:lnTo>
                      <a:pt x="2743" y="1844"/>
                    </a:lnTo>
                    <a:lnTo>
                      <a:pt x="2848" y="1847"/>
                    </a:lnTo>
                    <a:lnTo>
                      <a:pt x="3055" y="1869"/>
                    </a:lnTo>
                    <a:lnTo>
                      <a:pt x="3257" y="1910"/>
                    </a:lnTo>
                    <a:lnTo>
                      <a:pt x="3453" y="1974"/>
                    </a:lnTo>
                    <a:lnTo>
                      <a:pt x="3643" y="2056"/>
                    </a:lnTo>
                    <a:lnTo>
                      <a:pt x="3823" y="2155"/>
                    </a:lnTo>
                    <a:lnTo>
                      <a:pt x="3994" y="2272"/>
                    </a:lnTo>
                    <a:lnTo>
                      <a:pt x="4154" y="2404"/>
                    </a:lnTo>
                    <a:lnTo>
                      <a:pt x="4230" y="2478"/>
                    </a:lnTo>
                    <a:lnTo>
                      <a:pt x="4255" y="2501"/>
                    </a:lnTo>
                    <a:lnTo>
                      <a:pt x="4311" y="2537"/>
                    </a:lnTo>
                    <a:lnTo>
                      <a:pt x="4372" y="2561"/>
                    </a:lnTo>
                    <a:lnTo>
                      <a:pt x="4435" y="2574"/>
                    </a:lnTo>
                    <a:lnTo>
                      <a:pt x="4500" y="2574"/>
                    </a:lnTo>
                    <a:lnTo>
                      <a:pt x="4562" y="2561"/>
                    </a:lnTo>
                    <a:lnTo>
                      <a:pt x="4622" y="2537"/>
                    </a:lnTo>
                    <a:lnTo>
                      <a:pt x="4678" y="2501"/>
                    </a:lnTo>
                    <a:lnTo>
                      <a:pt x="4703" y="2478"/>
                    </a:lnTo>
                    <a:lnTo>
                      <a:pt x="4727" y="2452"/>
                    </a:lnTo>
                    <a:lnTo>
                      <a:pt x="4763" y="2397"/>
                    </a:lnTo>
                    <a:lnTo>
                      <a:pt x="4788" y="2337"/>
                    </a:lnTo>
                    <a:lnTo>
                      <a:pt x="4801" y="2275"/>
                    </a:lnTo>
                    <a:lnTo>
                      <a:pt x="4801" y="2211"/>
                    </a:lnTo>
                    <a:lnTo>
                      <a:pt x="4788" y="2148"/>
                    </a:lnTo>
                    <a:lnTo>
                      <a:pt x="4763" y="2088"/>
                    </a:lnTo>
                    <a:lnTo>
                      <a:pt x="4727" y="2033"/>
                    </a:lnTo>
                    <a:lnTo>
                      <a:pt x="4703" y="2008"/>
                    </a:lnTo>
                    <a:lnTo>
                      <a:pt x="4603" y="1912"/>
                    </a:lnTo>
                    <a:lnTo>
                      <a:pt x="4392" y="1739"/>
                    </a:lnTo>
                    <a:lnTo>
                      <a:pt x="4167" y="1589"/>
                    </a:lnTo>
                    <a:lnTo>
                      <a:pt x="3928" y="1462"/>
                    </a:lnTo>
                    <a:lnTo>
                      <a:pt x="3679" y="1360"/>
                    </a:lnTo>
                    <a:lnTo>
                      <a:pt x="3421" y="1282"/>
                    </a:lnTo>
                    <a:lnTo>
                      <a:pt x="3155" y="1230"/>
                    </a:lnTo>
                    <a:lnTo>
                      <a:pt x="2881" y="1203"/>
                    </a:lnTo>
                    <a:lnTo>
                      <a:pt x="2743" y="1202"/>
                    </a:lnTo>
                    <a:close/>
                    <a:moveTo>
                      <a:pt x="2746" y="2403"/>
                    </a:moveTo>
                    <a:lnTo>
                      <a:pt x="2668" y="2404"/>
                    </a:lnTo>
                    <a:lnTo>
                      <a:pt x="2514" y="2420"/>
                    </a:lnTo>
                    <a:lnTo>
                      <a:pt x="2362" y="2451"/>
                    </a:lnTo>
                    <a:lnTo>
                      <a:pt x="2217" y="2497"/>
                    </a:lnTo>
                    <a:lnTo>
                      <a:pt x="2076" y="2556"/>
                    </a:lnTo>
                    <a:lnTo>
                      <a:pt x="1940" y="2631"/>
                    </a:lnTo>
                    <a:lnTo>
                      <a:pt x="1814" y="2719"/>
                    </a:lnTo>
                    <a:lnTo>
                      <a:pt x="1694" y="2819"/>
                    </a:lnTo>
                    <a:lnTo>
                      <a:pt x="1637" y="2876"/>
                    </a:lnTo>
                    <a:lnTo>
                      <a:pt x="1615" y="2900"/>
                    </a:lnTo>
                    <a:lnTo>
                      <a:pt x="1580" y="2955"/>
                    </a:lnTo>
                    <a:lnTo>
                      <a:pt x="1557" y="3012"/>
                    </a:lnTo>
                    <a:lnTo>
                      <a:pt x="1546" y="3074"/>
                    </a:lnTo>
                    <a:lnTo>
                      <a:pt x="1546" y="3136"/>
                    </a:lnTo>
                    <a:lnTo>
                      <a:pt x="1557" y="3197"/>
                    </a:lnTo>
                    <a:lnTo>
                      <a:pt x="1580" y="3256"/>
                    </a:lnTo>
                    <a:lnTo>
                      <a:pt x="1615" y="3309"/>
                    </a:lnTo>
                    <a:lnTo>
                      <a:pt x="1637" y="3334"/>
                    </a:lnTo>
                    <a:lnTo>
                      <a:pt x="1661" y="3357"/>
                    </a:lnTo>
                    <a:lnTo>
                      <a:pt x="1713" y="3393"/>
                    </a:lnTo>
                    <a:lnTo>
                      <a:pt x="1769" y="3416"/>
                    </a:lnTo>
                    <a:lnTo>
                      <a:pt x="1830" y="3427"/>
                    </a:lnTo>
                    <a:lnTo>
                      <a:pt x="1860" y="3429"/>
                    </a:lnTo>
                    <a:lnTo>
                      <a:pt x="1890" y="3427"/>
                    </a:lnTo>
                    <a:lnTo>
                      <a:pt x="1949" y="3416"/>
                    </a:lnTo>
                    <a:lnTo>
                      <a:pt x="2005" y="3393"/>
                    </a:lnTo>
                    <a:lnTo>
                      <a:pt x="2057" y="3357"/>
                    </a:lnTo>
                    <a:lnTo>
                      <a:pt x="2082" y="3334"/>
                    </a:lnTo>
                    <a:lnTo>
                      <a:pt x="2115" y="3300"/>
                    </a:lnTo>
                    <a:lnTo>
                      <a:pt x="2187" y="3239"/>
                    </a:lnTo>
                    <a:lnTo>
                      <a:pt x="2263" y="3184"/>
                    </a:lnTo>
                    <a:lnTo>
                      <a:pt x="2344" y="3138"/>
                    </a:lnTo>
                    <a:lnTo>
                      <a:pt x="2429" y="3100"/>
                    </a:lnTo>
                    <a:lnTo>
                      <a:pt x="2517" y="3070"/>
                    </a:lnTo>
                    <a:lnTo>
                      <a:pt x="2607" y="3051"/>
                    </a:lnTo>
                    <a:lnTo>
                      <a:pt x="2699" y="3041"/>
                    </a:lnTo>
                    <a:lnTo>
                      <a:pt x="2746" y="3040"/>
                    </a:lnTo>
                    <a:lnTo>
                      <a:pt x="2793" y="3040"/>
                    </a:lnTo>
                    <a:lnTo>
                      <a:pt x="2885" y="3051"/>
                    </a:lnTo>
                    <a:lnTo>
                      <a:pt x="2976" y="3070"/>
                    </a:lnTo>
                    <a:lnTo>
                      <a:pt x="3064" y="3100"/>
                    </a:lnTo>
                    <a:lnTo>
                      <a:pt x="3147" y="3138"/>
                    </a:lnTo>
                    <a:lnTo>
                      <a:pt x="3228" y="3184"/>
                    </a:lnTo>
                    <a:lnTo>
                      <a:pt x="3304" y="3239"/>
                    </a:lnTo>
                    <a:lnTo>
                      <a:pt x="3376" y="3300"/>
                    </a:lnTo>
                    <a:lnTo>
                      <a:pt x="3411" y="3334"/>
                    </a:lnTo>
                    <a:lnTo>
                      <a:pt x="3434" y="3357"/>
                    </a:lnTo>
                    <a:lnTo>
                      <a:pt x="3487" y="3393"/>
                    </a:lnTo>
                    <a:lnTo>
                      <a:pt x="3543" y="3416"/>
                    </a:lnTo>
                    <a:lnTo>
                      <a:pt x="3603" y="3427"/>
                    </a:lnTo>
                    <a:lnTo>
                      <a:pt x="3663" y="3427"/>
                    </a:lnTo>
                    <a:lnTo>
                      <a:pt x="3722" y="3416"/>
                    </a:lnTo>
                    <a:lnTo>
                      <a:pt x="3780" y="3393"/>
                    </a:lnTo>
                    <a:lnTo>
                      <a:pt x="3832" y="3357"/>
                    </a:lnTo>
                    <a:lnTo>
                      <a:pt x="3855" y="3334"/>
                    </a:lnTo>
                    <a:lnTo>
                      <a:pt x="3878" y="3309"/>
                    </a:lnTo>
                    <a:lnTo>
                      <a:pt x="3912" y="3256"/>
                    </a:lnTo>
                    <a:lnTo>
                      <a:pt x="3934" y="3197"/>
                    </a:lnTo>
                    <a:lnTo>
                      <a:pt x="3945" y="3136"/>
                    </a:lnTo>
                    <a:lnTo>
                      <a:pt x="3945" y="3074"/>
                    </a:lnTo>
                    <a:lnTo>
                      <a:pt x="3934" y="3012"/>
                    </a:lnTo>
                    <a:lnTo>
                      <a:pt x="3912" y="2955"/>
                    </a:lnTo>
                    <a:lnTo>
                      <a:pt x="3878" y="2900"/>
                    </a:lnTo>
                    <a:lnTo>
                      <a:pt x="3855" y="2876"/>
                    </a:lnTo>
                    <a:lnTo>
                      <a:pt x="3798" y="2819"/>
                    </a:lnTo>
                    <a:lnTo>
                      <a:pt x="3679" y="2719"/>
                    </a:lnTo>
                    <a:lnTo>
                      <a:pt x="3551" y="2631"/>
                    </a:lnTo>
                    <a:lnTo>
                      <a:pt x="3417" y="2556"/>
                    </a:lnTo>
                    <a:lnTo>
                      <a:pt x="3276" y="2497"/>
                    </a:lnTo>
                    <a:lnTo>
                      <a:pt x="3130" y="2451"/>
                    </a:lnTo>
                    <a:lnTo>
                      <a:pt x="2979" y="2420"/>
                    </a:lnTo>
                    <a:lnTo>
                      <a:pt x="2825" y="2404"/>
                    </a:lnTo>
                    <a:lnTo>
                      <a:pt x="2746" y="2403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 dirty="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AD0F981F-8E15-4649-9F9C-FD56E402CCBF}"/>
              </a:ext>
            </a:extLst>
          </p:cNvPr>
          <p:cNvSpPr/>
          <p:nvPr/>
        </p:nvSpPr>
        <p:spPr>
          <a:xfrm>
            <a:off x="1487131" y="1324123"/>
            <a:ext cx="9217739" cy="4209755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l" defTabSz="232257" rtl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kumimoji="0" sz="1800" b="0" i="0" u="none" strike="noStrike" kern="1200" cap="none" spc="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>
              <a:defRPr/>
            </a:pPr>
            <a:r>
              <a:rPr lang="ko-KR" alt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  <a:r>
              <a:rPr lang="ko-KR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n-US" altLang="ko-KR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>
              <a:defRPr/>
            </a:pPr>
            <a:r>
              <a:rPr lang="en-US" altLang="ko-KR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subject</a:t>
            </a:r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  <a:r>
              <a:rPr lang="en-US" altLang="ko-K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+</a:t>
            </a:r>
            <a:r>
              <a:rPr lang="ko-KR" alt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이</a:t>
            </a:r>
            <a:r>
              <a:rPr lang="en-US" altLang="ko-KR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가 </a:t>
            </a:r>
          </a:p>
          <a:p>
            <a:pPr lvl="0">
              <a:defRPr/>
            </a:pPr>
            <a:endParaRPr lang="en-US" altLang="ko-KR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>
              <a:defRPr/>
            </a:pPr>
            <a:r>
              <a:rPr lang="en-US" altLang="ko-K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badi"/>
              </a:rPr>
              <a:t>1.Observe or describe something </a:t>
            </a:r>
          </a:p>
          <a:p>
            <a:pPr lvl="0">
              <a:defRPr/>
            </a:pPr>
            <a:r>
              <a:rPr lang="en-US" altLang="ko-K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badi"/>
              </a:rPr>
              <a:t>2. Emphasize the subject</a:t>
            </a:r>
          </a:p>
          <a:p>
            <a:pPr lvl="0">
              <a:defRPr/>
            </a:pPr>
            <a:r>
              <a:rPr lang="en-US" altLang="ko-K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badi"/>
              </a:rPr>
              <a:t> (focus on subject)</a:t>
            </a: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C92640E7-16FB-400F-95D1-C16DD9745B05}"/>
              </a:ext>
            </a:extLst>
          </p:cNvPr>
          <p:cNvSpPr/>
          <p:nvPr/>
        </p:nvSpPr>
        <p:spPr>
          <a:xfrm>
            <a:off x="1530408" y="1356798"/>
            <a:ext cx="9131184" cy="8271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l" defTabSz="232257" rtl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kumimoji="0" sz="1800" b="0" i="0" u="none" strike="noStrike" kern="1200" cap="none" spc="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ctr">
              <a:defRPr/>
            </a:pPr>
            <a:r>
              <a:rPr lang="ko-KR" altLang="en-US" sz="2400" b="1">
                <a:solidFill>
                  <a:schemeClr val="accent5">
                    <a:lumMod val="50000"/>
                  </a:schemeClr>
                </a:solidFill>
              </a:rPr>
              <a:t>이 </a:t>
            </a:r>
            <a:r>
              <a:rPr lang="en-US" altLang="ko-KR" sz="2400" b="1">
                <a:solidFill>
                  <a:schemeClr val="accent5">
                    <a:lumMod val="50000"/>
                  </a:schemeClr>
                </a:solidFill>
              </a:rPr>
              <a:t>/ </a:t>
            </a:r>
            <a:r>
              <a:rPr lang="ko-KR" altLang="en-US" sz="2400" b="1">
                <a:solidFill>
                  <a:schemeClr val="accent5">
                    <a:lumMod val="50000"/>
                  </a:schemeClr>
                </a:solidFill>
              </a:rPr>
              <a:t>가</a:t>
            </a:r>
          </a:p>
        </p:txBody>
      </p: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65CF8801-6C3C-43A4-9BAD-453BB12F46FD}"/>
              </a:ext>
            </a:extLst>
          </p:cNvPr>
          <p:cNvCxnSpPr/>
          <p:nvPr/>
        </p:nvCxnSpPr>
        <p:spPr>
          <a:xfrm>
            <a:off x="1634045" y="2862628"/>
            <a:ext cx="148716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6929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123825" y="152400"/>
            <a:ext cx="11944350" cy="6553200"/>
            <a:chOff x="123825" y="152400"/>
            <a:chExt cx="11944350" cy="6553200"/>
          </a:xfrm>
        </p:grpSpPr>
        <p:sp>
          <p:nvSpPr>
            <p:cNvPr id="6" name="사각형: 둥근 모서리 5">
              <a:extLst>
                <a:ext uri="{FF2B5EF4-FFF2-40B4-BE49-F238E27FC236}">
                  <a16:creationId xmlns:a16="http://schemas.microsoft.com/office/drawing/2014/main" id="{40432376-507C-4E07-BDB6-0396C1E39A60}"/>
                </a:ext>
              </a:extLst>
            </p:cNvPr>
            <p:cNvSpPr/>
            <p:nvPr/>
          </p:nvSpPr>
          <p:spPr>
            <a:xfrm>
              <a:off x="123825" y="152400"/>
              <a:ext cx="11944350" cy="6553200"/>
            </a:xfrm>
            <a:prstGeom prst="roundRect">
              <a:avLst>
                <a:gd name="adj" fmla="val 1406"/>
              </a:avLst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사각형: 둥근 모서리 6">
              <a:extLst>
                <a:ext uri="{FF2B5EF4-FFF2-40B4-BE49-F238E27FC236}">
                  <a16:creationId xmlns:a16="http://schemas.microsoft.com/office/drawing/2014/main" id="{CE7B2092-F06A-41A6-A715-3A7AD45BE54A}"/>
                </a:ext>
              </a:extLst>
            </p:cNvPr>
            <p:cNvSpPr/>
            <p:nvPr/>
          </p:nvSpPr>
          <p:spPr>
            <a:xfrm>
              <a:off x="195262" y="219075"/>
              <a:ext cx="11801475" cy="6181725"/>
            </a:xfrm>
            <a:prstGeom prst="roundRect">
              <a:avLst>
                <a:gd name="adj" fmla="val 970"/>
              </a:avLst>
            </a:prstGeom>
            <a:solidFill>
              <a:schemeClr val="bg1"/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dist="76200" dir="2700000" algn="tl" rotWithShape="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08000" rtlCol="0" anchor="t"/>
            <a:lstStyle/>
            <a:p>
              <a:pPr algn="ctr" latinLnBrk="0">
                <a:defRPr/>
              </a:pPr>
              <a:r>
                <a:rPr lang="en-US" altLang="ko-KR" sz="28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1. Observe or describe something</a:t>
              </a:r>
              <a:endParaRPr lang="en-US" altLang="ko-KR" sz="800" kern="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9C4370BB-59AA-4774-9612-2FB8BF37EC1F}"/>
                </a:ext>
              </a:extLst>
            </p:cNvPr>
            <p:cNvGrpSpPr/>
            <p:nvPr/>
          </p:nvGrpSpPr>
          <p:grpSpPr>
            <a:xfrm>
              <a:off x="341901" y="6412870"/>
              <a:ext cx="11301626" cy="261610"/>
              <a:chOff x="322851" y="6338085"/>
              <a:chExt cx="11301626" cy="261610"/>
            </a:xfrm>
          </p:grpSpPr>
          <p:cxnSp>
            <p:nvCxnSpPr>
              <p:cNvPr id="11" name="직선 연결선 10">
                <a:extLst>
                  <a:ext uri="{FF2B5EF4-FFF2-40B4-BE49-F238E27FC236}">
                    <a16:creationId xmlns:a16="http://schemas.microsoft.com/office/drawing/2014/main" id="{3A7909E5-BD51-4784-B97A-4846F68406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64248" y="6465631"/>
                <a:ext cx="7956000" cy="0"/>
              </a:xfrm>
              <a:prstGeom prst="line">
                <a:avLst/>
              </a:prstGeom>
              <a:ln w="25400">
                <a:solidFill>
                  <a:schemeClr val="bg1">
                    <a:lumMod val="9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직선 연결선 11">
                <a:extLst>
                  <a:ext uri="{FF2B5EF4-FFF2-40B4-BE49-F238E27FC236}">
                    <a16:creationId xmlns:a16="http://schemas.microsoft.com/office/drawing/2014/main" id="{AA79FED3-76B1-4AD1-B9D3-0C8C223C49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64248" y="6465810"/>
                <a:ext cx="6084000" cy="0"/>
              </a:xfrm>
              <a:prstGeom prst="line">
                <a:avLst/>
              </a:prstGeom>
              <a:ln w="34925">
                <a:solidFill>
                  <a:schemeClr val="accent1">
                    <a:lumMod val="75000"/>
                  </a:schemeClr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" name="Group 4">
                <a:extLst>
                  <a:ext uri="{FF2B5EF4-FFF2-40B4-BE49-F238E27FC236}">
                    <a16:creationId xmlns:a16="http://schemas.microsoft.com/office/drawing/2014/main" id="{8CFE0395-9849-4A07-8170-F1410B20A1C7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11147102" y="6425291"/>
                <a:ext cx="145274" cy="110757"/>
                <a:chOff x="3645" y="2013"/>
                <a:chExt cx="383" cy="292"/>
              </a:xfrm>
              <a:solidFill>
                <a:schemeClr val="tx1">
                  <a:lumMod val="95000"/>
                  <a:lumOff val="5000"/>
                </a:schemeClr>
              </a:solidFill>
            </p:grpSpPr>
            <p:sp>
              <p:nvSpPr>
                <p:cNvPr id="21" name="Freeform 6">
                  <a:extLst>
                    <a:ext uri="{FF2B5EF4-FFF2-40B4-BE49-F238E27FC236}">
                      <a16:creationId xmlns:a16="http://schemas.microsoft.com/office/drawing/2014/main" id="{FF5811EA-2037-45E7-82C2-5F1966567C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261"/>
                  <a:ext cx="294" cy="39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3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1 h 348"/>
                    <a:gd name="T12" fmla="*/ 2607 w 2647"/>
                    <a:gd name="T13" fmla="*/ 61 h 348"/>
                    <a:gd name="T14" fmla="*/ 2624 w 2647"/>
                    <a:gd name="T15" fmla="*/ 86 h 348"/>
                    <a:gd name="T16" fmla="*/ 2636 w 2647"/>
                    <a:gd name="T17" fmla="*/ 113 h 348"/>
                    <a:gd name="T18" fmla="*/ 2645 w 2647"/>
                    <a:gd name="T19" fmla="*/ 143 h 348"/>
                    <a:gd name="T20" fmla="*/ 2647 w 2647"/>
                    <a:gd name="T21" fmla="*/ 174 h 348"/>
                    <a:gd name="T22" fmla="*/ 2645 w 2647"/>
                    <a:gd name="T23" fmla="*/ 205 h 348"/>
                    <a:gd name="T24" fmla="*/ 2636 w 2647"/>
                    <a:gd name="T25" fmla="*/ 235 h 348"/>
                    <a:gd name="T26" fmla="*/ 2624 w 2647"/>
                    <a:gd name="T27" fmla="*/ 261 h 348"/>
                    <a:gd name="T28" fmla="*/ 2607 w 2647"/>
                    <a:gd name="T29" fmla="*/ 286 h 348"/>
                    <a:gd name="T30" fmla="*/ 2586 w 2647"/>
                    <a:gd name="T31" fmla="*/ 307 h 348"/>
                    <a:gd name="T32" fmla="*/ 2562 w 2647"/>
                    <a:gd name="T33" fmla="*/ 324 h 348"/>
                    <a:gd name="T34" fmla="*/ 2535 w 2647"/>
                    <a:gd name="T35" fmla="*/ 337 h 348"/>
                    <a:gd name="T36" fmla="*/ 2507 w 2647"/>
                    <a:gd name="T37" fmla="*/ 345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5 h 348"/>
                    <a:gd name="T44" fmla="*/ 111 w 2647"/>
                    <a:gd name="T45" fmla="*/ 337 h 348"/>
                    <a:gd name="T46" fmla="*/ 85 w 2647"/>
                    <a:gd name="T47" fmla="*/ 324 h 348"/>
                    <a:gd name="T48" fmla="*/ 61 w 2647"/>
                    <a:gd name="T49" fmla="*/ 307 h 348"/>
                    <a:gd name="T50" fmla="*/ 40 w 2647"/>
                    <a:gd name="T51" fmla="*/ 286 h 348"/>
                    <a:gd name="T52" fmla="*/ 23 w 2647"/>
                    <a:gd name="T53" fmla="*/ 261 h 348"/>
                    <a:gd name="T54" fmla="*/ 10 w 2647"/>
                    <a:gd name="T55" fmla="*/ 235 h 348"/>
                    <a:gd name="T56" fmla="*/ 3 w 2647"/>
                    <a:gd name="T57" fmla="*/ 205 h 348"/>
                    <a:gd name="T58" fmla="*/ 0 w 2647"/>
                    <a:gd name="T59" fmla="*/ 174 h 348"/>
                    <a:gd name="T60" fmla="*/ 3 w 2647"/>
                    <a:gd name="T61" fmla="*/ 143 h 348"/>
                    <a:gd name="T62" fmla="*/ 10 w 2647"/>
                    <a:gd name="T63" fmla="*/ 113 h 348"/>
                    <a:gd name="T64" fmla="*/ 23 w 2647"/>
                    <a:gd name="T65" fmla="*/ 86 h 348"/>
                    <a:gd name="T66" fmla="*/ 40 w 2647"/>
                    <a:gd name="T67" fmla="*/ 61 h 348"/>
                    <a:gd name="T68" fmla="*/ 61 w 2647"/>
                    <a:gd name="T69" fmla="*/ 41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3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3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1"/>
                      </a:lnTo>
                      <a:lnTo>
                        <a:pt x="2607" y="61"/>
                      </a:lnTo>
                      <a:lnTo>
                        <a:pt x="2624" y="86"/>
                      </a:lnTo>
                      <a:lnTo>
                        <a:pt x="2636" y="113"/>
                      </a:lnTo>
                      <a:lnTo>
                        <a:pt x="2645" y="143"/>
                      </a:lnTo>
                      <a:lnTo>
                        <a:pt x="2647" y="174"/>
                      </a:lnTo>
                      <a:lnTo>
                        <a:pt x="2645" y="205"/>
                      </a:lnTo>
                      <a:lnTo>
                        <a:pt x="2636" y="235"/>
                      </a:lnTo>
                      <a:lnTo>
                        <a:pt x="2624" y="261"/>
                      </a:lnTo>
                      <a:lnTo>
                        <a:pt x="2607" y="286"/>
                      </a:lnTo>
                      <a:lnTo>
                        <a:pt x="2586" y="307"/>
                      </a:lnTo>
                      <a:lnTo>
                        <a:pt x="2562" y="324"/>
                      </a:lnTo>
                      <a:lnTo>
                        <a:pt x="2535" y="337"/>
                      </a:lnTo>
                      <a:lnTo>
                        <a:pt x="2507" y="345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5"/>
                      </a:lnTo>
                      <a:lnTo>
                        <a:pt x="111" y="337"/>
                      </a:lnTo>
                      <a:lnTo>
                        <a:pt x="85" y="324"/>
                      </a:lnTo>
                      <a:lnTo>
                        <a:pt x="61" y="307"/>
                      </a:lnTo>
                      <a:lnTo>
                        <a:pt x="40" y="286"/>
                      </a:lnTo>
                      <a:lnTo>
                        <a:pt x="23" y="261"/>
                      </a:lnTo>
                      <a:lnTo>
                        <a:pt x="10" y="235"/>
                      </a:lnTo>
                      <a:lnTo>
                        <a:pt x="3" y="205"/>
                      </a:lnTo>
                      <a:lnTo>
                        <a:pt x="0" y="174"/>
                      </a:lnTo>
                      <a:lnTo>
                        <a:pt x="3" y="143"/>
                      </a:lnTo>
                      <a:lnTo>
                        <a:pt x="10" y="113"/>
                      </a:lnTo>
                      <a:lnTo>
                        <a:pt x="23" y="86"/>
                      </a:lnTo>
                      <a:lnTo>
                        <a:pt x="40" y="61"/>
                      </a:lnTo>
                      <a:lnTo>
                        <a:pt x="61" y="41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3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" name="Freeform 7">
                  <a:extLst>
                    <a:ext uri="{FF2B5EF4-FFF2-40B4-BE49-F238E27FC236}">
                      <a16:creationId xmlns:a16="http://schemas.microsoft.com/office/drawing/2014/main" id="{E30628CD-89EF-4297-997C-AE5CE99450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140"/>
                  <a:ext cx="294" cy="38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3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2 h 348"/>
                    <a:gd name="T12" fmla="*/ 2607 w 2647"/>
                    <a:gd name="T13" fmla="*/ 62 h 348"/>
                    <a:gd name="T14" fmla="*/ 2624 w 2647"/>
                    <a:gd name="T15" fmla="*/ 87 h 348"/>
                    <a:gd name="T16" fmla="*/ 2636 w 2647"/>
                    <a:gd name="T17" fmla="*/ 114 h 348"/>
                    <a:gd name="T18" fmla="*/ 2645 w 2647"/>
                    <a:gd name="T19" fmla="*/ 143 h 348"/>
                    <a:gd name="T20" fmla="*/ 2647 w 2647"/>
                    <a:gd name="T21" fmla="*/ 174 h 348"/>
                    <a:gd name="T22" fmla="*/ 2645 w 2647"/>
                    <a:gd name="T23" fmla="*/ 205 h 348"/>
                    <a:gd name="T24" fmla="*/ 2636 w 2647"/>
                    <a:gd name="T25" fmla="*/ 235 h 348"/>
                    <a:gd name="T26" fmla="*/ 2624 w 2647"/>
                    <a:gd name="T27" fmla="*/ 262 h 348"/>
                    <a:gd name="T28" fmla="*/ 2607 w 2647"/>
                    <a:gd name="T29" fmla="*/ 286 h 348"/>
                    <a:gd name="T30" fmla="*/ 2586 w 2647"/>
                    <a:gd name="T31" fmla="*/ 307 h 348"/>
                    <a:gd name="T32" fmla="*/ 2562 w 2647"/>
                    <a:gd name="T33" fmla="*/ 325 h 348"/>
                    <a:gd name="T34" fmla="*/ 2535 w 2647"/>
                    <a:gd name="T35" fmla="*/ 338 h 348"/>
                    <a:gd name="T36" fmla="*/ 2507 w 2647"/>
                    <a:gd name="T37" fmla="*/ 345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5 h 348"/>
                    <a:gd name="T44" fmla="*/ 111 w 2647"/>
                    <a:gd name="T45" fmla="*/ 338 h 348"/>
                    <a:gd name="T46" fmla="*/ 85 w 2647"/>
                    <a:gd name="T47" fmla="*/ 325 h 348"/>
                    <a:gd name="T48" fmla="*/ 61 w 2647"/>
                    <a:gd name="T49" fmla="*/ 307 h 348"/>
                    <a:gd name="T50" fmla="*/ 40 w 2647"/>
                    <a:gd name="T51" fmla="*/ 286 h 348"/>
                    <a:gd name="T52" fmla="*/ 23 w 2647"/>
                    <a:gd name="T53" fmla="*/ 262 h 348"/>
                    <a:gd name="T54" fmla="*/ 10 w 2647"/>
                    <a:gd name="T55" fmla="*/ 235 h 348"/>
                    <a:gd name="T56" fmla="*/ 3 w 2647"/>
                    <a:gd name="T57" fmla="*/ 205 h 348"/>
                    <a:gd name="T58" fmla="*/ 0 w 2647"/>
                    <a:gd name="T59" fmla="*/ 174 h 348"/>
                    <a:gd name="T60" fmla="*/ 3 w 2647"/>
                    <a:gd name="T61" fmla="*/ 143 h 348"/>
                    <a:gd name="T62" fmla="*/ 10 w 2647"/>
                    <a:gd name="T63" fmla="*/ 114 h 348"/>
                    <a:gd name="T64" fmla="*/ 23 w 2647"/>
                    <a:gd name="T65" fmla="*/ 87 h 348"/>
                    <a:gd name="T66" fmla="*/ 40 w 2647"/>
                    <a:gd name="T67" fmla="*/ 62 h 348"/>
                    <a:gd name="T68" fmla="*/ 61 w 2647"/>
                    <a:gd name="T69" fmla="*/ 42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3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3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2"/>
                      </a:lnTo>
                      <a:lnTo>
                        <a:pt x="2607" y="62"/>
                      </a:lnTo>
                      <a:lnTo>
                        <a:pt x="2624" y="87"/>
                      </a:lnTo>
                      <a:lnTo>
                        <a:pt x="2636" y="114"/>
                      </a:lnTo>
                      <a:lnTo>
                        <a:pt x="2645" y="143"/>
                      </a:lnTo>
                      <a:lnTo>
                        <a:pt x="2647" y="174"/>
                      </a:lnTo>
                      <a:lnTo>
                        <a:pt x="2645" y="205"/>
                      </a:lnTo>
                      <a:lnTo>
                        <a:pt x="2636" y="235"/>
                      </a:lnTo>
                      <a:lnTo>
                        <a:pt x="2624" y="262"/>
                      </a:lnTo>
                      <a:lnTo>
                        <a:pt x="2607" y="286"/>
                      </a:lnTo>
                      <a:lnTo>
                        <a:pt x="2586" y="307"/>
                      </a:lnTo>
                      <a:lnTo>
                        <a:pt x="2562" y="325"/>
                      </a:lnTo>
                      <a:lnTo>
                        <a:pt x="2535" y="338"/>
                      </a:lnTo>
                      <a:lnTo>
                        <a:pt x="2507" y="345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5"/>
                      </a:lnTo>
                      <a:lnTo>
                        <a:pt x="111" y="338"/>
                      </a:lnTo>
                      <a:lnTo>
                        <a:pt x="85" y="325"/>
                      </a:lnTo>
                      <a:lnTo>
                        <a:pt x="61" y="307"/>
                      </a:lnTo>
                      <a:lnTo>
                        <a:pt x="40" y="286"/>
                      </a:lnTo>
                      <a:lnTo>
                        <a:pt x="23" y="262"/>
                      </a:lnTo>
                      <a:lnTo>
                        <a:pt x="10" y="235"/>
                      </a:lnTo>
                      <a:lnTo>
                        <a:pt x="3" y="205"/>
                      </a:lnTo>
                      <a:lnTo>
                        <a:pt x="0" y="174"/>
                      </a:lnTo>
                      <a:lnTo>
                        <a:pt x="3" y="143"/>
                      </a:lnTo>
                      <a:lnTo>
                        <a:pt x="10" y="114"/>
                      </a:lnTo>
                      <a:lnTo>
                        <a:pt x="23" y="87"/>
                      </a:lnTo>
                      <a:lnTo>
                        <a:pt x="40" y="62"/>
                      </a:lnTo>
                      <a:lnTo>
                        <a:pt x="61" y="42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3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" name="Freeform 8">
                  <a:extLst>
                    <a:ext uri="{FF2B5EF4-FFF2-40B4-BE49-F238E27FC236}">
                      <a16:creationId xmlns:a16="http://schemas.microsoft.com/office/drawing/2014/main" id="{CA844928-BCDF-47EA-B8BC-6E4EF2319E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2018"/>
                  <a:ext cx="294" cy="39"/>
                </a:xfrm>
                <a:custGeom>
                  <a:avLst/>
                  <a:gdLst>
                    <a:gd name="T0" fmla="*/ 172 w 2647"/>
                    <a:gd name="T1" fmla="*/ 0 h 348"/>
                    <a:gd name="T2" fmla="*/ 2476 w 2647"/>
                    <a:gd name="T3" fmla="*/ 0 h 348"/>
                    <a:gd name="T4" fmla="*/ 2507 w 2647"/>
                    <a:gd name="T5" fmla="*/ 2 h 348"/>
                    <a:gd name="T6" fmla="*/ 2535 w 2647"/>
                    <a:gd name="T7" fmla="*/ 11 h 348"/>
                    <a:gd name="T8" fmla="*/ 2562 w 2647"/>
                    <a:gd name="T9" fmla="*/ 24 h 348"/>
                    <a:gd name="T10" fmla="*/ 2586 w 2647"/>
                    <a:gd name="T11" fmla="*/ 41 h 348"/>
                    <a:gd name="T12" fmla="*/ 2607 w 2647"/>
                    <a:gd name="T13" fmla="*/ 62 h 348"/>
                    <a:gd name="T14" fmla="*/ 2624 w 2647"/>
                    <a:gd name="T15" fmla="*/ 86 h 348"/>
                    <a:gd name="T16" fmla="*/ 2636 w 2647"/>
                    <a:gd name="T17" fmla="*/ 113 h 348"/>
                    <a:gd name="T18" fmla="*/ 2645 w 2647"/>
                    <a:gd name="T19" fmla="*/ 143 h 348"/>
                    <a:gd name="T20" fmla="*/ 2647 w 2647"/>
                    <a:gd name="T21" fmla="*/ 175 h 348"/>
                    <a:gd name="T22" fmla="*/ 2645 w 2647"/>
                    <a:gd name="T23" fmla="*/ 206 h 348"/>
                    <a:gd name="T24" fmla="*/ 2636 w 2647"/>
                    <a:gd name="T25" fmla="*/ 235 h 348"/>
                    <a:gd name="T26" fmla="*/ 2624 w 2647"/>
                    <a:gd name="T27" fmla="*/ 262 h 348"/>
                    <a:gd name="T28" fmla="*/ 2607 w 2647"/>
                    <a:gd name="T29" fmla="*/ 287 h 348"/>
                    <a:gd name="T30" fmla="*/ 2586 w 2647"/>
                    <a:gd name="T31" fmla="*/ 307 h 348"/>
                    <a:gd name="T32" fmla="*/ 2562 w 2647"/>
                    <a:gd name="T33" fmla="*/ 324 h 348"/>
                    <a:gd name="T34" fmla="*/ 2535 w 2647"/>
                    <a:gd name="T35" fmla="*/ 337 h 348"/>
                    <a:gd name="T36" fmla="*/ 2507 w 2647"/>
                    <a:gd name="T37" fmla="*/ 346 h 348"/>
                    <a:gd name="T38" fmla="*/ 2476 w 2647"/>
                    <a:gd name="T39" fmla="*/ 348 h 348"/>
                    <a:gd name="T40" fmla="*/ 172 w 2647"/>
                    <a:gd name="T41" fmla="*/ 348 h 348"/>
                    <a:gd name="T42" fmla="*/ 141 w 2647"/>
                    <a:gd name="T43" fmla="*/ 346 h 348"/>
                    <a:gd name="T44" fmla="*/ 111 w 2647"/>
                    <a:gd name="T45" fmla="*/ 337 h 348"/>
                    <a:gd name="T46" fmla="*/ 85 w 2647"/>
                    <a:gd name="T47" fmla="*/ 324 h 348"/>
                    <a:gd name="T48" fmla="*/ 61 w 2647"/>
                    <a:gd name="T49" fmla="*/ 307 h 348"/>
                    <a:gd name="T50" fmla="*/ 40 w 2647"/>
                    <a:gd name="T51" fmla="*/ 287 h 348"/>
                    <a:gd name="T52" fmla="*/ 23 w 2647"/>
                    <a:gd name="T53" fmla="*/ 262 h 348"/>
                    <a:gd name="T54" fmla="*/ 10 w 2647"/>
                    <a:gd name="T55" fmla="*/ 235 h 348"/>
                    <a:gd name="T56" fmla="*/ 3 w 2647"/>
                    <a:gd name="T57" fmla="*/ 206 h 348"/>
                    <a:gd name="T58" fmla="*/ 0 w 2647"/>
                    <a:gd name="T59" fmla="*/ 175 h 348"/>
                    <a:gd name="T60" fmla="*/ 3 w 2647"/>
                    <a:gd name="T61" fmla="*/ 143 h 348"/>
                    <a:gd name="T62" fmla="*/ 10 w 2647"/>
                    <a:gd name="T63" fmla="*/ 113 h 348"/>
                    <a:gd name="T64" fmla="*/ 23 w 2647"/>
                    <a:gd name="T65" fmla="*/ 86 h 348"/>
                    <a:gd name="T66" fmla="*/ 40 w 2647"/>
                    <a:gd name="T67" fmla="*/ 62 h 348"/>
                    <a:gd name="T68" fmla="*/ 61 w 2647"/>
                    <a:gd name="T69" fmla="*/ 41 h 348"/>
                    <a:gd name="T70" fmla="*/ 85 w 2647"/>
                    <a:gd name="T71" fmla="*/ 24 h 348"/>
                    <a:gd name="T72" fmla="*/ 111 w 2647"/>
                    <a:gd name="T73" fmla="*/ 11 h 348"/>
                    <a:gd name="T74" fmla="*/ 141 w 2647"/>
                    <a:gd name="T75" fmla="*/ 2 h 348"/>
                    <a:gd name="T76" fmla="*/ 172 w 2647"/>
                    <a:gd name="T77" fmla="*/ 0 h 3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47" h="348">
                      <a:moveTo>
                        <a:pt x="172" y="0"/>
                      </a:moveTo>
                      <a:lnTo>
                        <a:pt x="2476" y="0"/>
                      </a:lnTo>
                      <a:lnTo>
                        <a:pt x="2507" y="2"/>
                      </a:lnTo>
                      <a:lnTo>
                        <a:pt x="2535" y="11"/>
                      </a:lnTo>
                      <a:lnTo>
                        <a:pt x="2562" y="24"/>
                      </a:lnTo>
                      <a:lnTo>
                        <a:pt x="2586" y="41"/>
                      </a:lnTo>
                      <a:lnTo>
                        <a:pt x="2607" y="62"/>
                      </a:lnTo>
                      <a:lnTo>
                        <a:pt x="2624" y="86"/>
                      </a:lnTo>
                      <a:lnTo>
                        <a:pt x="2636" y="113"/>
                      </a:lnTo>
                      <a:lnTo>
                        <a:pt x="2645" y="143"/>
                      </a:lnTo>
                      <a:lnTo>
                        <a:pt x="2647" y="175"/>
                      </a:lnTo>
                      <a:lnTo>
                        <a:pt x="2645" y="206"/>
                      </a:lnTo>
                      <a:lnTo>
                        <a:pt x="2636" y="235"/>
                      </a:lnTo>
                      <a:lnTo>
                        <a:pt x="2624" y="262"/>
                      </a:lnTo>
                      <a:lnTo>
                        <a:pt x="2607" y="287"/>
                      </a:lnTo>
                      <a:lnTo>
                        <a:pt x="2586" y="307"/>
                      </a:lnTo>
                      <a:lnTo>
                        <a:pt x="2562" y="324"/>
                      </a:lnTo>
                      <a:lnTo>
                        <a:pt x="2535" y="337"/>
                      </a:lnTo>
                      <a:lnTo>
                        <a:pt x="2507" y="346"/>
                      </a:lnTo>
                      <a:lnTo>
                        <a:pt x="2476" y="348"/>
                      </a:lnTo>
                      <a:lnTo>
                        <a:pt x="172" y="348"/>
                      </a:lnTo>
                      <a:lnTo>
                        <a:pt x="141" y="346"/>
                      </a:lnTo>
                      <a:lnTo>
                        <a:pt x="111" y="337"/>
                      </a:lnTo>
                      <a:lnTo>
                        <a:pt x="85" y="324"/>
                      </a:lnTo>
                      <a:lnTo>
                        <a:pt x="61" y="307"/>
                      </a:lnTo>
                      <a:lnTo>
                        <a:pt x="40" y="287"/>
                      </a:lnTo>
                      <a:lnTo>
                        <a:pt x="23" y="262"/>
                      </a:lnTo>
                      <a:lnTo>
                        <a:pt x="10" y="235"/>
                      </a:lnTo>
                      <a:lnTo>
                        <a:pt x="3" y="206"/>
                      </a:lnTo>
                      <a:lnTo>
                        <a:pt x="0" y="175"/>
                      </a:lnTo>
                      <a:lnTo>
                        <a:pt x="3" y="143"/>
                      </a:lnTo>
                      <a:lnTo>
                        <a:pt x="10" y="113"/>
                      </a:lnTo>
                      <a:lnTo>
                        <a:pt x="23" y="86"/>
                      </a:lnTo>
                      <a:lnTo>
                        <a:pt x="40" y="62"/>
                      </a:lnTo>
                      <a:lnTo>
                        <a:pt x="61" y="41"/>
                      </a:lnTo>
                      <a:lnTo>
                        <a:pt x="85" y="24"/>
                      </a:lnTo>
                      <a:lnTo>
                        <a:pt x="111" y="11"/>
                      </a:lnTo>
                      <a:lnTo>
                        <a:pt x="141" y="2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4" name="Freeform 9">
                  <a:extLst>
                    <a:ext uri="{FF2B5EF4-FFF2-40B4-BE49-F238E27FC236}">
                      <a16:creationId xmlns:a16="http://schemas.microsoft.com/office/drawing/2014/main" id="{591A89C0-C1A9-4BD9-8E9A-E529B90E5C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01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3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5 h 467"/>
                    <a:gd name="T10" fmla="*/ 395 w 462"/>
                    <a:gd name="T11" fmla="*/ 68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59 h 467"/>
                    <a:gd name="T18" fmla="*/ 458 w 462"/>
                    <a:gd name="T19" fmla="*/ 196 h 467"/>
                    <a:gd name="T20" fmla="*/ 462 w 462"/>
                    <a:gd name="T21" fmla="*/ 234 h 467"/>
                    <a:gd name="T22" fmla="*/ 458 w 462"/>
                    <a:gd name="T23" fmla="*/ 271 h 467"/>
                    <a:gd name="T24" fmla="*/ 450 w 462"/>
                    <a:gd name="T25" fmla="*/ 308 h 467"/>
                    <a:gd name="T26" fmla="*/ 436 w 462"/>
                    <a:gd name="T27" fmla="*/ 341 h 467"/>
                    <a:gd name="T28" fmla="*/ 417 w 462"/>
                    <a:gd name="T29" fmla="*/ 371 h 467"/>
                    <a:gd name="T30" fmla="*/ 395 w 462"/>
                    <a:gd name="T31" fmla="*/ 399 h 467"/>
                    <a:gd name="T32" fmla="*/ 367 w 462"/>
                    <a:gd name="T33" fmla="*/ 422 h 467"/>
                    <a:gd name="T34" fmla="*/ 337 w 462"/>
                    <a:gd name="T35" fmla="*/ 441 h 467"/>
                    <a:gd name="T36" fmla="*/ 304 w 462"/>
                    <a:gd name="T37" fmla="*/ 455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5 h 467"/>
                    <a:gd name="T46" fmla="*/ 124 w 462"/>
                    <a:gd name="T47" fmla="*/ 441 h 467"/>
                    <a:gd name="T48" fmla="*/ 95 w 462"/>
                    <a:gd name="T49" fmla="*/ 422 h 467"/>
                    <a:gd name="T50" fmla="*/ 68 w 462"/>
                    <a:gd name="T51" fmla="*/ 399 h 467"/>
                    <a:gd name="T52" fmla="*/ 45 w 462"/>
                    <a:gd name="T53" fmla="*/ 371 h 467"/>
                    <a:gd name="T54" fmla="*/ 26 w 462"/>
                    <a:gd name="T55" fmla="*/ 341 h 467"/>
                    <a:gd name="T56" fmla="*/ 12 w 462"/>
                    <a:gd name="T57" fmla="*/ 308 h 467"/>
                    <a:gd name="T58" fmla="*/ 3 w 462"/>
                    <a:gd name="T59" fmla="*/ 271 h 467"/>
                    <a:gd name="T60" fmla="*/ 0 w 462"/>
                    <a:gd name="T61" fmla="*/ 234 h 467"/>
                    <a:gd name="T62" fmla="*/ 3 w 462"/>
                    <a:gd name="T63" fmla="*/ 196 h 467"/>
                    <a:gd name="T64" fmla="*/ 12 w 462"/>
                    <a:gd name="T65" fmla="*/ 159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8 h 467"/>
                    <a:gd name="T72" fmla="*/ 95 w 462"/>
                    <a:gd name="T73" fmla="*/ 45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3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3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5"/>
                      </a:lnTo>
                      <a:lnTo>
                        <a:pt x="395" y="68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59"/>
                      </a:lnTo>
                      <a:lnTo>
                        <a:pt x="458" y="196"/>
                      </a:lnTo>
                      <a:lnTo>
                        <a:pt x="462" y="234"/>
                      </a:lnTo>
                      <a:lnTo>
                        <a:pt x="458" y="271"/>
                      </a:lnTo>
                      <a:lnTo>
                        <a:pt x="450" y="308"/>
                      </a:lnTo>
                      <a:lnTo>
                        <a:pt x="436" y="341"/>
                      </a:lnTo>
                      <a:lnTo>
                        <a:pt x="417" y="371"/>
                      </a:lnTo>
                      <a:lnTo>
                        <a:pt x="395" y="399"/>
                      </a:lnTo>
                      <a:lnTo>
                        <a:pt x="367" y="422"/>
                      </a:lnTo>
                      <a:lnTo>
                        <a:pt x="337" y="441"/>
                      </a:lnTo>
                      <a:lnTo>
                        <a:pt x="304" y="455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5"/>
                      </a:lnTo>
                      <a:lnTo>
                        <a:pt x="124" y="441"/>
                      </a:lnTo>
                      <a:lnTo>
                        <a:pt x="95" y="422"/>
                      </a:lnTo>
                      <a:lnTo>
                        <a:pt x="68" y="399"/>
                      </a:lnTo>
                      <a:lnTo>
                        <a:pt x="45" y="371"/>
                      </a:lnTo>
                      <a:lnTo>
                        <a:pt x="26" y="341"/>
                      </a:lnTo>
                      <a:lnTo>
                        <a:pt x="12" y="308"/>
                      </a:lnTo>
                      <a:lnTo>
                        <a:pt x="3" y="271"/>
                      </a:lnTo>
                      <a:lnTo>
                        <a:pt x="0" y="234"/>
                      </a:lnTo>
                      <a:lnTo>
                        <a:pt x="3" y="196"/>
                      </a:lnTo>
                      <a:lnTo>
                        <a:pt x="12" y="159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8"/>
                      </a:lnTo>
                      <a:lnTo>
                        <a:pt x="95" y="45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3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5" name="Freeform 10">
                  <a:extLst>
                    <a:ext uri="{FF2B5EF4-FFF2-40B4-BE49-F238E27FC236}">
                      <a16:creationId xmlns:a16="http://schemas.microsoft.com/office/drawing/2014/main" id="{5BE32EE4-D845-4E50-BC33-16F26D4951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13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4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6 h 467"/>
                    <a:gd name="T10" fmla="*/ 395 w 462"/>
                    <a:gd name="T11" fmla="*/ 69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61 h 467"/>
                    <a:gd name="T18" fmla="*/ 458 w 462"/>
                    <a:gd name="T19" fmla="*/ 196 h 467"/>
                    <a:gd name="T20" fmla="*/ 462 w 462"/>
                    <a:gd name="T21" fmla="*/ 234 h 467"/>
                    <a:gd name="T22" fmla="*/ 458 w 462"/>
                    <a:gd name="T23" fmla="*/ 272 h 467"/>
                    <a:gd name="T24" fmla="*/ 450 w 462"/>
                    <a:gd name="T25" fmla="*/ 308 h 467"/>
                    <a:gd name="T26" fmla="*/ 436 w 462"/>
                    <a:gd name="T27" fmla="*/ 342 h 467"/>
                    <a:gd name="T28" fmla="*/ 417 w 462"/>
                    <a:gd name="T29" fmla="*/ 372 h 467"/>
                    <a:gd name="T30" fmla="*/ 395 w 462"/>
                    <a:gd name="T31" fmla="*/ 400 h 467"/>
                    <a:gd name="T32" fmla="*/ 367 w 462"/>
                    <a:gd name="T33" fmla="*/ 422 h 467"/>
                    <a:gd name="T34" fmla="*/ 337 w 462"/>
                    <a:gd name="T35" fmla="*/ 442 h 467"/>
                    <a:gd name="T36" fmla="*/ 304 w 462"/>
                    <a:gd name="T37" fmla="*/ 456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6 h 467"/>
                    <a:gd name="T46" fmla="*/ 124 w 462"/>
                    <a:gd name="T47" fmla="*/ 442 h 467"/>
                    <a:gd name="T48" fmla="*/ 95 w 462"/>
                    <a:gd name="T49" fmla="*/ 422 h 467"/>
                    <a:gd name="T50" fmla="*/ 68 w 462"/>
                    <a:gd name="T51" fmla="*/ 400 h 467"/>
                    <a:gd name="T52" fmla="*/ 45 w 462"/>
                    <a:gd name="T53" fmla="*/ 372 h 467"/>
                    <a:gd name="T54" fmla="*/ 26 w 462"/>
                    <a:gd name="T55" fmla="*/ 342 h 467"/>
                    <a:gd name="T56" fmla="*/ 12 w 462"/>
                    <a:gd name="T57" fmla="*/ 308 h 467"/>
                    <a:gd name="T58" fmla="*/ 3 w 462"/>
                    <a:gd name="T59" fmla="*/ 272 h 467"/>
                    <a:gd name="T60" fmla="*/ 0 w 462"/>
                    <a:gd name="T61" fmla="*/ 234 h 467"/>
                    <a:gd name="T62" fmla="*/ 3 w 462"/>
                    <a:gd name="T63" fmla="*/ 196 h 467"/>
                    <a:gd name="T64" fmla="*/ 12 w 462"/>
                    <a:gd name="T65" fmla="*/ 161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9 h 467"/>
                    <a:gd name="T72" fmla="*/ 95 w 462"/>
                    <a:gd name="T73" fmla="*/ 46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4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4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6"/>
                      </a:lnTo>
                      <a:lnTo>
                        <a:pt x="395" y="69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61"/>
                      </a:lnTo>
                      <a:lnTo>
                        <a:pt x="458" y="196"/>
                      </a:lnTo>
                      <a:lnTo>
                        <a:pt x="462" y="234"/>
                      </a:lnTo>
                      <a:lnTo>
                        <a:pt x="458" y="272"/>
                      </a:lnTo>
                      <a:lnTo>
                        <a:pt x="450" y="308"/>
                      </a:lnTo>
                      <a:lnTo>
                        <a:pt x="436" y="342"/>
                      </a:lnTo>
                      <a:lnTo>
                        <a:pt x="417" y="372"/>
                      </a:lnTo>
                      <a:lnTo>
                        <a:pt x="395" y="400"/>
                      </a:lnTo>
                      <a:lnTo>
                        <a:pt x="367" y="422"/>
                      </a:lnTo>
                      <a:lnTo>
                        <a:pt x="337" y="442"/>
                      </a:lnTo>
                      <a:lnTo>
                        <a:pt x="304" y="456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6"/>
                      </a:lnTo>
                      <a:lnTo>
                        <a:pt x="124" y="442"/>
                      </a:lnTo>
                      <a:lnTo>
                        <a:pt x="95" y="422"/>
                      </a:lnTo>
                      <a:lnTo>
                        <a:pt x="68" y="400"/>
                      </a:lnTo>
                      <a:lnTo>
                        <a:pt x="45" y="372"/>
                      </a:lnTo>
                      <a:lnTo>
                        <a:pt x="26" y="342"/>
                      </a:lnTo>
                      <a:lnTo>
                        <a:pt x="12" y="308"/>
                      </a:lnTo>
                      <a:lnTo>
                        <a:pt x="3" y="272"/>
                      </a:lnTo>
                      <a:lnTo>
                        <a:pt x="0" y="234"/>
                      </a:lnTo>
                      <a:lnTo>
                        <a:pt x="3" y="196"/>
                      </a:lnTo>
                      <a:lnTo>
                        <a:pt x="12" y="161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9"/>
                      </a:lnTo>
                      <a:lnTo>
                        <a:pt x="95" y="46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4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" name="Freeform 11">
                  <a:extLst>
                    <a:ext uri="{FF2B5EF4-FFF2-40B4-BE49-F238E27FC236}">
                      <a16:creationId xmlns:a16="http://schemas.microsoft.com/office/drawing/2014/main" id="{D1565211-A394-4FE1-A5B7-9F23C8C578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5" y="2253"/>
                  <a:ext cx="51" cy="52"/>
                </a:xfrm>
                <a:custGeom>
                  <a:avLst/>
                  <a:gdLst>
                    <a:gd name="T0" fmla="*/ 231 w 462"/>
                    <a:gd name="T1" fmla="*/ 0 h 467"/>
                    <a:gd name="T2" fmla="*/ 268 w 462"/>
                    <a:gd name="T3" fmla="*/ 3 h 467"/>
                    <a:gd name="T4" fmla="*/ 304 w 462"/>
                    <a:gd name="T5" fmla="*/ 12 h 467"/>
                    <a:gd name="T6" fmla="*/ 337 w 462"/>
                    <a:gd name="T7" fmla="*/ 26 h 467"/>
                    <a:gd name="T8" fmla="*/ 367 w 462"/>
                    <a:gd name="T9" fmla="*/ 45 h 467"/>
                    <a:gd name="T10" fmla="*/ 395 w 462"/>
                    <a:gd name="T11" fmla="*/ 69 h 467"/>
                    <a:gd name="T12" fmla="*/ 417 w 462"/>
                    <a:gd name="T13" fmla="*/ 96 h 467"/>
                    <a:gd name="T14" fmla="*/ 436 w 462"/>
                    <a:gd name="T15" fmla="*/ 126 h 467"/>
                    <a:gd name="T16" fmla="*/ 450 w 462"/>
                    <a:gd name="T17" fmla="*/ 160 h 467"/>
                    <a:gd name="T18" fmla="*/ 458 w 462"/>
                    <a:gd name="T19" fmla="*/ 196 h 467"/>
                    <a:gd name="T20" fmla="*/ 462 w 462"/>
                    <a:gd name="T21" fmla="*/ 233 h 467"/>
                    <a:gd name="T22" fmla="*/ 458 w 462"/>
                    <a:gd name="T23" fmla="*/ 271 h 467"/>
                    <a:gd name="T24" fmla="*/ 450 w 462"/>
                    <a:gd name="T25" fmla="*/ 308 h 467"/>
                    <a:gd name="T26" fmla="*/ 436 w 462"/>
                    <a:gd name="T27" fmla="*/ 341 h 467"/>
                    <a:gd name="T28" fmla="*/ 417 w 462"/>
                    <a:gd name="T29" fmla="*/ 371 h 467"/>
                    <a:gd name="T30" fmla="*/ 395 w 462"/>
                    <a:gd name="T31" fmla="*/ 399 h 467"/>
                    <a:gd name="T32" fmla="*/ 367 w 462"/>
                    <a:gd name="T33" fmla="*/ 422 h 467"/>
                    <a:gd name="T34" fmla="*/ 337 w 462"/>
                    <a:gd name="T35" fmla="*/ 441 h 467"/>
                    <a:gd name="T36" fmla="*/ 304 w 462"/>
                    <a:gd name="T37" fmla="*/ 455 h 467"/>
                    <a:gd name="T38" fmla="*/ 268 w 462"/>
                    <a:gd name="T39" fmla="*/ 464 h 467"/>
                    <a:gd name="T40" fmla="*/ 231 w 462"/>
                    <a:gd name="T41" fmla="*/ 467 h 467"/>
                    <a:gd name="T42" fmla="*/ 194 w 462"/>
                    <a:gd name="T43" fmla="*/ 464 h 467"/>
                    <a:gd name="T44" fmla="*/ 157 w 462"/>
                    <a:gd name="T45" fmla="*/ 455 h 467"/>
                    <a:gd name="T46" fmla="*/ 124 w 462"/>
                    <a:gd name="T47" fmla="*/ 441 h 467"/>
                    <a:gd name="T48" fmla="*/ 95 w 462"/>
                    <a:gd name="T49" fmla="*/ 422 h 467"/>
                    <a:gd name="T50" fmla="*/ 68 w 462"/>
                    <a:gd name="T51" fmla="*/ 399 h 467"/>
                    <a:gd name="T52" fmla="*/ 45 w 462"/>
                    <a:gd name="T53" fmla="*/ 371 h 467"/>
                    <a:gd name="T54" fmla="*/ 26 w 462"/>
                    <a:gd name="T55" fmla="*/ 341 h 467"/>
                    <a:gd name="T56" fmla="*/ 12 w 462"/>
                    <a:gd name="T57" fmla="*/ 308 h 467"/>
                    <a:gd name="T58" fmla="*/ 3 w 462"/>
                    <a:gd name="T59" fmla="*/ 271 h 467"/>
                    <a:gd name="T60" fmla="*/ 0 w 462"/>
                    <a:gd name="T61" fmla="*/ 233 h 467"/>
                    <a:gd name="T62" fmla="*/ 3 w 462"/>
                    <a:gd name="T63" fmla="*/ 196 h 467"/>
                    <a:gd name="T64" fmla="*/ 12 w 462"/>
                    <a:gd name="T65" fmla="*/ 160 h 467"/>
                    <a:gd name="T66" fmla="*/ 26 w 462"/>
                    <a:gd name="T67" fmla="*/ 126 h 467"/>
                    <a:gd name="T68" fmla="*/ 45 w 462"/>
                    <a:gd name="T69" fmla="*/ 96 h 467"/>
                    <a:gd name="T70" fmla="*/ 68 w 462"/>
                    <a:gd name="T71" fmla="*/ 69 h 467"/>
                    <a:gd name="T72" fmla="*/ 95 w 462"/>
                    <a:gd name="T73" fmla="*/ 45 h 467"/>
                    <a:gd name="T74" fmla="*/ 124 w 462"/>
                    <a:gd name="T75" fmla="*/ 26 h 467"/>
                    <a:gd name="T76" fmla="*/ 157 w 462"/>
                    <a:gd name="T77" fmla="*/ 12 h 467"/>
                    <a:gd name="T78" fmla="*/ 194 w 462"/>
                    <a:gd name="T79" fmla="*/ 3 h 467"/>
                    <a:gd name="T80" fmla="*/ 231 w 462"/>
                    <a:gd name="T81" fmla="*/ 0 h 4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62" h="467">
                      <a:moveTo>
                        <a:pt x="231" y="0"/>
                      </a:moveTo>
                      <a:lnTo>
                        <a:pt x="268" y="3"/>
                      </a:lnTo>
                      <a:lnTo>
                        <a:pt x="304" y="12"/>
                      </a:lnTo>
                      <a:lnTo>
                        <a:pt x="337" y="26"/>
                      </a:lnTo>
                      <a:lnTo>
                        <a:pt x="367" y="45"/>
                      </a:lnTo>
                      <a:lnTo>
                        <a:pt x="395" y="69"/>
                      </a:lnTo>
                      <a:lnTo>
                        <a:pt x="417" y="96"/>
                      </a:lnTo>
                      <a:lnTo>
                        <a:pt x="436" y="126"/>
                      </a:lnTo>
                      <a:lnTo>
                        <a:pt x="450" y="160"/>
                      </a:lnTo>
                      <a:lnTo>
                        <a:pt x="458" y="196"/>
                      </a:lnTo>
                      <a:lnTo>
                        <a:pt x="462" y="233"/>
                      </a:lnTo>
                      <a:lnTo>
                        <a:pt x="458" y="271"/>
                      </a:lnTo>
                      <a:lnTo>
                        <a:pt x="450" y="308"/>
                      </a:lnTo>
                      <a:lnTo>
                        <a:pt x="436" y="341"/>
                      </a:lnTo>
                      <a:lnTo>
                        <a:pt x="417" y="371"/>
                      </a:lnTo>
                      <a:lnTo>
                        <a:pt x="395" y="399"/>
                      </a:lnTo>
                      <a:lnTo>
                        <a:pt x="367" y="422"/>
                      </a:lnTo>
                      <a:lnTo>
                        <a:pt x="337" y="441"/>
                      </a:lnTo>
                      <a:lnTo>
                        <a:pt x="304" y="455"/>
                      </a:lnTo>
                      <a:lnTo>
                        <a:pt x="268" y="464"/>
                      </a:lnTo>
                      <a:lnTo>
                        <a:pt x="231" y="467"/>
                      </a:lnTo>
                      <a:lnTo>
                        <a:pt x="194" y="464"/>
                      </a:lnTo>
                      <a:lnTo>
                        <a:pt x="157" y="455"/>
                      </a:lnTo>
                      <a:lnTo>
                        <a:pt x="124" y="441"/>
                      </a:lnTo>
                      <a:lnTo>
                        <a:pt x="95" y="422"/>
                      </a:lnTo>
                      <a:lnTo>
                        <a:pt x="68" y="399"/>
                      </a:lnTo>
                      <a:lnTo>
                        <a:pt x="45" y="371"/>
                      </a:lnTo>
                      <a:lnTo>
                        <a:pt x="26" y="341"/>
                      </a:lnTo>
                      <a:lnTo>
                        <a:pt x="12" y="308"/>
                      </a:lnTo>
                      <a:lnTo>
                        <a:pt x="3" y="271"/>
                      </a:lnTo>
                      <a:lnTo>
                        <a:pt x="0" y="233"/>
                      </a:lnTo>
                      <a:lnTo>
                        <a:pt x="3" y="196"/>
                      </a:lnTo>
                      <a:lnTo>
                        <a:pt x="12" y="160"/>
                      </a:lnTo>
                      <a:lnTo>
                        <a:pt x="26" y="126"/>
                      </a:lnTo>
                      <a:lnTo>
                        <a:pt x="45" y="96"/>
                      </a:lnTo>
                      <a:lnTo>
                        <a:pt x="68" y="69"/>
                      </a:lnTo>
                      <a:lnTo>
                        <a:pt x="95" y="45"/>
                      </a:lnTo>
                      <a:lnTo>
                        <a:pt x="124" y="26"/>
                      </a:lnTo>
                      <a:lnTo>
                        <a:pt x="157" y="12"/>
                      </a:lnTo>
                      <a:lnTo>
                        <a:pt x="194" y="3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4" name="직사각형 13">
                <a:extLst>
                  <a:ext uri="{FF2B5EF4-FFF2-40B4-BE49-F238E27FC236}">
                    <a16:creationId xmlns:a16="http://schemas.microsoft.com/office/drawing/2014/main" id="{C3B9092D-E44A-40E3-9F88-771FF6705EED}"/>
                  </a:ext>
                </a:extLst>
              </p:cNvPr>
              <p:cNvSpPr/>
              <p:nvPr/>
            </p:nvSpPr>
            <p:spPr>
              <a:xfrm>
                <a:off x="10271380" y="6363628"/>
                <a:ext cx="517269" cy="215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altLang="ko-KR" sz="8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21/</a:t>
                </a:r>
                <a:r>
                  <a:rPr lang="en-US" altLang="ko-KR" sz="4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35p</a:t>
                </a:r>
                <a:endParaRPr lang="ko-KR" altLang="en-US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15" name="사각형: 둥근 모서리 14">
                <a:extLst>
                  <a:ext uri="{FF2B5EF4-FFF2-40B4-BE49-F238E27FC236}">
                    <a16:creationId xmlns:a16="http://schemas.microsoft.com/office/drawing/2014/main" id="{D6674BFF-B201-48B7-A1C7-369BEAF3394A}"/>
                  </a:ext>
                </a:extLst>
              </p:cNvPr>
              <p:cNvSpPr/>
              <p:nvPr/>
            </p:nvSpPr>
            <p:spPr>
              <a:xfrm>
                <a:off x="322851" y="6382534"/>
                <a:ext cx="282121" cy="189276"/>
              </a:xfrm>
              <a:prstGeom prst="roundRect">
                <a:avLst/>
              </a:prstGeom>
              <a:blipFill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직사각형 15">
                <a:extLst>
                  <a:ext uri="{FF2B5EF4-FFF2-40B4-BE49-F238E27FC236}">
                    <a16:creationId xmlns:a16="http://schemas.microsoft.com/office/drawing/2014/main" id="{A8BCB40F-92A3-4A3B-A209-B6CDF965D185}"/>
                  </a:ext>
                </a:extLst>
              </p:cNvPr>
              <p:cNvSpPr/>
              <p:nvPr/>
            </p:nvSpPr>
            <p:spPr>
              <a:xfrm>
                <a:off x="616416" y="6338085"/>
                <a:ext cx="810027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altLang="ko-KR" sz="700" b="1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BTS</a:t>
                </a:r>
                <a:r>
                  <a:rPr lang="en-US" altLang="ko-KR" sz="7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 Butter</a:t>
                </a:r>
              </a:p>
              <a:p>
                <a:pPr>
                  <a:defRPr/>
                </a:pPr>
                <a:r>
                  <a:rPr lang="en-US" altLang="ko-KR" sz="4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2021. 05. 21</a:t>
                </a:r>
                <a:endParaRPr lang="ko-KR" altLang="en-US" sz="110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17" name="Freeform 9">
                <a:extLst>
                  <a:ext uri="{FF2B5EF4-FFF2-40B4-BE49-F238E27FC236}">
                    <a16:creationId xmlns:a16="http://schemas.microsoft.com/office/drawing/2014/main" id="{7694AE0B-F771-4778-8F1E-3DF81724EAF7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11541987" y="6425291"/>
                <a:ext cx="82490" cy="108861"/>
              </a:xfrm>
              <a:custGeom>
                <a:avLst/>
                <a:gdLst>
                  <a:gd name="T0" fmla="*/ 1093 w 9310"/>
                  <a:gd name="T1" fmla="*/ 12245 h 12286"/>
                  <a:gd name="T2" fmla="*/ 582 w 9310"/>
                  <a:gd name="T3" fmla="*/ 12007 h 12286"/>
                  <a:gd name="T4" fmla="*/ 279 w 9310"/>
                  <a:gd name="T5" fmla="*/ 11710 h 12286"/>
                  <a:gd name="T6" fmla="*/ 42 w 9310"/>
                  <a:gd name="T7" fmla="*/ 11209 h 12286"/>
                  <a:gd name="T8" fmla="*/ 0 w 9310"/>
                  <a:gd name="T9" fmla="*/ 1919 h 12286"/>
                  <a:gd name="T10" fmla="*/ 117 w 9310"/>
                  <a:gd name="T11" fmla="*/ 1260 h 12286"/>
                  <a:gd name="T12" fmla="*/ 498 w 9310"/>
                  <a:gd name="T13" fmla="*/ 629 h 12286"/>
                  <a:gd name="T14" fmla="*/ 1088 w 9310"/>
                  <a:gd name="T15" fmla="*/ 189 h 12286"/>
                  <a:gd name="T16" fmla="*/ 1821 w 9310"/>
                  <a:gd name="T17" fmla="*/ 1 h 12286"/>
                  <a:gd name="T18" fmla="*/ 7682 w 9310"/>
                  <a:gd name="T19" fmla="*/ 22 h 12286"/>
                  <a:gd name="T20" fmla="*/ 8385 w 9310"/>
                  <a:gd name="T21" fmla="*/ 278 h 12286"/>
                  <a:gd name="T22" fmla="*/ 8929 w 9310"/>
                  <a:gd name="T23" fmla="*/ 772 h 12286"/>
                  <a:gd name="T24" fmla="*/ 9250 w 9310"/>
                  <a:gd name="T25" fmla="*/ 1440 h 12286"/>
                  <a:gd name="T26" fmla="*/ 9310 w 9310"/>
                  <a:gd name="T27" fmla="*/ 8471 h 12286"/>
                  <a:gd name="T28" fmla="*/ 9201 w 9310"/>
                  <a:gd name="T29" fmla="*/ 8777 h 12286"/>
                  <a:gd name="T30" fmla="*/ 8880 w 9310"/>
                  <a:gd name="T31" fmla="*/ 8949 h 12286"/>
                  <a:gd name="T32" fmla="*/ 8601 w 9310"/>
                  <a:gd name="T33" fmla="*/ 8894 h 12286"/>
                  <a:gd name="T34" fmla="*/ 8370 w 9310"/>
                  <a:gd name="T35" fmla="*/ 8615 h 12286"/>
                  <a:gd name="T36" fmla="*/ 8349 w 9310"/>
                  <a:gd name="T37" fmla="*/ 1870 h 12286"/>
                  <a:gd name="T38" fmla="*/ 8255 w 9310"/>
                  <a:gd name="T39" fmla="*/ 1503 h 12286"/>
                  <a:gd name="T40" fmla="*/ 8035 w 9310"/>
                  <a:gd name="T41" fmla="*/ 1209 h 12286"/>
                  <a:gd name="T42" fmla="*/ 7720 w 9310"/>
                  <a:gd name="T43" fmla="*/ 1018 h 12286"/>
                  <a:gd name="T44" fmla="*/ 7390 w 9310"/>
                  <a:gd name="T45" fmla="*/ 960 h 12286"/>
                  <a:gd name="T46" fmla="*/ 1680 w 9310"/>
                  <a:gd name="T47" fmla="*/ 989 h 12286"/>
                  <a:gd name="T48" fmla="*/ 1346 w 9310"/>
                  <a:gd name="T49" fmla="*/ 1150 h 12286"/>
                  <a:gd name="T50" fmla="*/ 1098 w 9310"/>
                  <a:gd name="T51" fmla="*/ 1423 h 12286"/>
                  <a:gd name="T52" fmla="*/ 970 w 9310"/>
                  <a:gd name="T53" fmla="*/ 1774 h 12286"/>
                  <a:gd name="T54" fmla="*/ 962 w 9310"/>
                  <a:gd name="T55" fmla="*/ 10904 h 12286"/>
                  <a:gd name="T56" fmla="*/ 1091 w 9310"/>
                  <a:gd name="T57" fmla="*/ 11185 h 12286"/>
                  <a:gd name="T58" fmla="*/ 1405 w 9310"/>
                  <a:gd name="T59" fmla="*/ 11326 h 12286"/>
                  <a:gd name="T60" fmla="*/ 1677 w 9310"/>
                  <a:gd name="T61" fmla="*/ 11273 h 12286"/>
                  <a:gd name="T62" fmla="*/ 4346 w 9310"/>
                  <a:gd name="T63" fmla="*/ 8559 h 12286"/>
                  <a:gd name="T64" fmla="*/ 4655 w 9310"/>
                  <a:gd name="T65" fmla="*/ 8448 h 12286"/>
                  <a:gd name="T66" fmla="*/ 4964 w 9310"/>
                  <a:gd name="T67" fmla="*/ 8559 h 12286"/>
                  <a:gd name="T68" fmla="*/ 7633 w 9310"/>
                  <a:gd name="T69" fmla="*/ 11273 h 12286"/>
                  <a:gd name="T70" fmla="*/ 7902 w 9310"/>
                  <a:gd name="T71" fmla="*/ 11326 h 12286"/>
                  <a:gd name="T72" fmla="*/ 8215 w 9310"/>
                  <a:gd name="T73" fmla="*/ 11182 h 12286"/>
                  <a:gd name="T74" fmla="*/ 8349 w 9310"/>
                  <a:gd name="T75" fmla="*/ 10897 h 12286"/>
                  <a:gd name="T76" fmla="*/ 8408 w 9310"/>
                  <a:gd name="T77" fmla="*/ 10618 h 12286"/>
                  <a:gd name="T78" fmla="*/ 8687 w 9310"/>
                  <a:gd name="T79" fmla="*/ 10387 h 12286"/>
                  <a:gd name="T80" fmla="*/ 8974 w 9310"/>
                  <a:gd name="T81" fmla="*/ 10387 h 12286"/>
                  <a:gd name="T82" fmla="*/ 9253 w 9310"/>
                  <a:gd name="T83" fmla="*/ 10618 h 12286"/>
                  <a:gd name="T84" fmla="*/ 9309 w 9310"/>
                  <a:gd name="T85" fmla="*/ 10920 h 12286"/>
                  <a:gd name="T86" fmla="*/ 9174 w 9310"/>
                  <a:gd name="T87" fmla="*/ 11466 h 12286"/>
                  <a:gd name="T88" fmla="*/ 8890 w 9310"/>
                  <a:gd name="T89" fmla="*/ 11865 h 12286"/>
                  <a:gd name="T90" fmla="*/ 8474 w 9310"/>
                  <a:gd name="T91" fmla="*/ 12151 h 12286"/>
                  <a:gd name="T92" fmla="*/ 7913 w 9310"/>
                  <a:gd name="T93" fmla="*/ 12286 h 12286"/>
                  <a:gd name="T94" fmla="*/ 7489 w 9310"/>
                  <a:gd name="T95" fmla="*/ 12242 h 12286"/>
                  <a:gd name="T96" fmla="*/ 6997 w 9310"/>
                  <a:gd name="T97" fmla="*/ 12001 h 12286"/>
                  <a:gd name="T98" fmla="*/ 2472 w 9310"/>
                  <a:gd name="T99" fmla="*/ 11859 h 12286"/>
                  <a:gd name="T100" fmla="*/ 2080 w 9310"/>
                  <a:gd name="T101" fmla="*/ 12145 h 12286"/>
                  <a:gd name="T102" fmla="*/ 1545 w 9310"/>
                  <a:gd name="T103" fmla="*/ 12285 h 12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310" h="12286">
                    <a:moveTo>
                      <a:pt x="1447" y="12286"/>
                    </a:moveTo>
                    <a:lnTo>
                      <a:pt x="1375" y="12286"/>
                    </a:lnTo>
                    <a:lnTo>
                      <a:pt x="1232" y="12272"/>
                    </a:lnTo>
                    <a:lnTo>
                      <a:pt x="1093" y="12245"/>
                    </a:lnTo>
                    <a:lnTo>
                      <a:pt x="957" y="12203"/>
                    </a:lnTo>
                    <a:lnTo>
                      <a:pt x="826" y="12150"/>
                    </a:lnTo>
                    <a:lnTo>
                      <a:pt x="700" y="12085"/>
                    </a:lnTo>
                    <a:lnTo>
                      <a:pt x="582" y="12007"/>
                    </a:lnTo>
                    <a:lnTo>
                      <a:pt x="471" y="11918"/>
                    </a:lnTo>
                    <a:lnTo>
                      <a:pt x="419" y="11869"/>
                    </a:lnTo>
                    <a:lnTo>
                      <a:pt x="370" y="11818"/>
                    </a:lnTo>
                    <a:lnTo>
                      <a:pt x="279" y="11710"/>
                    </a:lnTo>
                    <a:lnTo>
                      <a:pt x="202" y="11595"/>
                    </a:lnTo>
                    <a:lnTo>
                      <a:pt x="135" y="11471"/>
                    </a:lnTo>
                    <a:lnTo>
                      <a:pt x="82" y="11343"/>
                    </a:lnTo>
                    <a:lnTo>
                      <a:pt x="42" y="11209"/>
                    </a:lnTo>
                    <a:lnTo>
                      <a:pt x="14" y="11070"/>
                    </a:lnTo>
                    <a:lnTo>
                      <a:pt x="1" y="10927"/>
                    </a:lnTo>
                    <a:lnTo>
                      <a:pt x="0" y="10855"/>
                    </a:lnTo>
                    <a:lnTo>
                      <a:pt x="0" y="1919"/>
                    </a:lnTo>
                    <a:lnTo>
                      <a:pt x="1" y="1821"/>
                    </a:lnTo>
                    <a:lnTo>
                      <a:pt x="22" y="1627"/>
                    </a:lnTo>
                    <a:lnTo>
                      <a:pt x="60" y="1440"/>
                    </a:lnTo>
                    <a:lnTo>
                      <a:pt x="117" y="1260"/>
                    </a:lnTo>
                    <a:lnTo>
                      <a:pt x="189" y="1089"/>
                    </a:lnTo>
                    <a:lnTo>
                      <a:pt x="278" y="924"/>
                    </a:lnTo>
                    <a:lnTo>
                      <a:pt x="382" y="772"/>
                    </a:lnTo>
                    <a:lnTo>
                      <a:pt x="498" y="629"/>
                    </a:lnTo>
                    <a:lnTo>
                      <a:pt x="629" y="498"/>
                    </a:lnTo>
                    <a:lnTo>
                      <a:pt x="772" y="382"/>
                    </a:lnTo>
                    <a:lnTo>
                      <a:pt x="924" y="278"/>
                    </a:lnTo>
                    <a:lnTo>
                      <a:pt x="1088" y="189"/>
                    </a:lnTo>
                    <a:lnTo>
                      <a:pt x="1260" y="117"/>
                    </a:lnTo>
                    <a:lnTo>
                      <a:pt x="1440" y="60"/>
                    </a:lnTo>
                    <a:lnTo>
                      <a:pt x="1627" y="22"/>
                    </a:lnTo>
                    <a:lnTo>
                      <a:pt x="1821" y="1"/>
                    </a:lnTo>
                    <a:lnTo>
                      <a:pt x="1919" y="0"/>
                    </a:lnTo>
                    <a:lnTo>
                      <a:pt x="7390" y="0"/>
                    </a:lnTo>
                    <a:lnTo>
                      <a:pt x="7489" y="1"/>
                    </a:lnTo>
                    <a:lnTo>
                      <a:pt x="7682" y="22"/>
                    </a:lnTo>
                    <a:lnTo>
                      <a:pt x="7869" y="60"/>
                    </a:lnTo>
                    <a:lnTo>
                      <a:pt x="8049" y="117"/>
                    </a:lnTo>
                    <a:lnTo>
                      <a:pt x="8222" y="189"/>
                    </a:lnTo>
                    <a:lnTo>
                      <a:pt x="8385" y="278"/>
                    </a:lnTo>
                    <a:lnTo>
                      <a:pt x="8539" y="382"/>
                    </a:lnTo>
                    <a:lnTo>
                      <a:pt x="8681" y="498"/>
                    </a:lnTo>
                    <a:lnTo>
                      <a:pt x="8811" y="629"/>
                    </a:lnTo>
                    <a:lnTo>
                      <a:pt x="8929" y="772"/>
                    </a:lnTo>
                    <a:lnTo>
                      <a:pt x="9033" y="924"/>
                    </a:lnTo>
                    <a:lnTo>
                      <a:pt x="9120" y="1089"/>
                    </a:lnTo>
                    <a:lnTo>
                      <a:pt x="9194" y="1260"/>
                    </a:lnTo>
                    <a:lnTo>
                      <a:pt x="9250" y="1440"/>
                    </a:lnTo>
                    <a:lnTo>
                      <a:pt x="9289" y="1627"/>
                    </a:lnTo>
                    <a:lnTo>
                      <a:pt x="9308" y="1821"/>
                    </a:lnTo>
                    <a:lnTo>
                      <a:pt x="9310" y="1919"/>
                    </a:lnTo>
                    <a:lnTo>
                      <a:pt x="9310" y="8471"/>
                    </a:lnTo>
                    <a:lnTo>
                      <a:pt x="9308" y="8521"/>
                    </a:lnTo>
                    <a:lnTo>
                      <a:pt x="9289" y="8615"/>
                    </a:lnTo>
                    <a:lnTo>
                      <a:pt x="9253" y="8700"/>
                    </a:lnTo>
                    <a:lnTo>
                      <a:pt x="9201" y="8777"/>
                    </a:lnTo>
                    <a:lnTo>
                      <a:pt x="9136" y="8842"/>
                    </a:lnTo>
                    <a:lnTo>
                      <a:pt x="9058" y="8894"/>
                    </a:lnTo>
                    <a:lnTo>
                      <a:pt x="8974" y="8930"/>
                    </a:lnTo>
                    <a:lnTo>
                      <a:pt x="8880" y="8949"/>
                    </a:lnTo>
                    <a:lnTo>
                      <a:pt x="8830" y="8952"/>
                    </a:lnTo>
                    <a:lnTo>
                      <a:pt x="8781" y="8949"/>
                    </a:lnTo>
                    <a:lnTo>
                      <a:pt x="8687" y="8930"/>
                    </a:lnTo>
                    <a:lnTo>
                      <a:pt x="8601" y="8894"/>
                    </a:lnTo>
                    <a:lnTo>
                      <a:pt x="8524" y="8842"/>
                    </a:lnTo>
                    <a:lnTo>
                      <a:pt x="8460" y="8777"/>
                    </a:lnTo>
                    <a:lnTo>
                      <a:pt x="8408" y="8700"/>
                    </a:lnTo>
                    <a:lnTo>
                      <a:pt x="8370" y="8615"/>
                    </a:lnTo>
                    <a:lnTo>
                      <a:pt x="8352" y="8521"/>
                    </a:lnTo>
                    <a:lnTo>
                      <a:pt x="8350" y="8471"/>
                    </a:lnTo>
                    <a:lnTo>
                      <a:pt x="8350" y="1919"/>
                    </a:lnTo>
                    <a:lnTo>
                      <a:pt x="8349" y="1870"/>
                    </a:lnTo>
                    <a:lnTo>
                      <a:pt x="8340" y="1774"/>
                    </a:lnTo>
                    <a:lnTo>
                      <a:pt x="8320" y="1680"/>
                    </a:lnTo>
                    <a:lnTo>
                      <a:pt x="8293" y="1590"/>
                    </a:lnTo>
                    <a:lnTo>
                      <a:pt x="8255" y="1503"/>
                    </a:lnTo>
                    <a:lnTo>
                      <a:pt x="8211" y="1423"/>
                    </a:lnTo>
                    <a:lnTo>
                      <a:pt x="8160" y="1346"/>
                    </a:lnTo>
                    <a:lnTo>
                      <a:pt x="8101" y="1274"/>
                    </a:lnTo>
                    <a:lnTo>
                      <a:pt x="8035" y="1209"/>
                    </a:lnTo>
                    <a:lnTo>
                      <a:pt x="7964" y="1150"/>
                    </a:lnTo>
                    <a:lnTo>
                      <a:pt x="7888" y="1099"/>
                    </a:lnTo>
                    <a:lnTo>
                      <a:pt x="7806" y="1054"/>
                    </a:lnTo>
                    <a:lnTo>
                      <a:pt x="7720" y="1018"/>
                    </a:lnTo>
                    <a:lnTo>
                      <a:pt x="7630" y="989"/>
                    </a:lnTo>
                    <a:lnTo>
                      <a:pt x="7537" y="970"/>
                    </a:lnTo>
                    <a:lnTo>
                      <a:pt x="7440" y="960"/>
                    </a:lnTo>
                    <a:lnTo>
                      <a:pt x="7390" y="960"/>
                    </a:lnTo>
                    <a:lnTo>
                      <a:pt x="1919" y="960"/>
                    </a:lnTo>
                    <a:lnTo>
                      <a:pt x="1870" y="960"/>
                    </a:lnTo>
                    <a:lnTo>
                      <a:pt x="1774" y="970"/>
                    </a:lnTo>
                    <a:lnTo>
                      <a:pt x="1680" y="989"/>
                    </a:lnTo>
                    <a:lnTo>
                      <a:pt x="1589" y="1018"/>
                    </a:lnTo>
                    <a:lnTo>
                      <a:pt x="1503" y="1054"/>
                    </a:lnTo>
                    <a:lnTo>
                      <a:pt x="1422" y="1099"/>
                    </a:lnTo>
                    <a:lnTo>
                      <a:pt x="1346" y="1150"/>
                    </a:lnTo>
                    <a:lnTo>
                      <a:pt x="1274" y="1209"/>
                    </a:lnTo>
                    <a:lnTo>
                      <a:pt x="1209" y="1274"/>
                    </a:lnTo>
                    <a:lnTo>
                      <a:pt x="1150" y="1346"/>
                    </a:lnTo>
                    <a:lnTo>
                      <a:pt x="1098" y="1423"/>
                    </a:lnTo>
                    <a:lnTo>
                      <a:pt x="1054" y="1503"/>
                    </a:lnTo>
                    <a:lnTo>
                      <a:pt x="1018" y="1590"/>
                    </a:lnTo>
                    <a:lnTo>
                      <a:pt x="989" y="1680"/>
                    </a:lnTo>
                    <a:lnTo>
                      <a:pt x="970" y="1774"/>
                    </a:lnTo>
                    <a:lnTo>
                      <a:pt x="960" y="1870"/>
                    </a:lnTo>
                    <a:lnTo>
                      <a:pt x="960" y="1919"/>
                    </a:lnTo>
                    <a:lnTo>
                      <a:pt x="960" y="10855"/>
                    </a:lnTo>
                    <a:lnTo>
                      <a:pt x="962" y="10904"/>
                    </a:lnTo>
                    <a:lnTo>
                      <a:pt x="978" y="10995"/>
                    </a:lnTo>
                    <a:lnTo>
                      <a:pt x="1011" y="11078"/>
                    </a:lnTo>
                    <a:lnTo>
                      <a:pt x="1061" y="11152"/>
                    </a:lnTo>
                    <a:lnTo>
                      <a:pt x="1091" y="11185"/>
                    </a:lnTo>
                    <a:lnTo>
                      <a:pt x="1129" y="11218"/>
                    </a:lnTo>
                    <a:lnTo>
                      <a:pt x="1212" y="11271"/>
                    </a:lnTo>
                    <a:lnTo>
                      <a:pt x="1306" y="11307"/>
                    </a:lnTo>
                    <a:lnTo>
                      <a:pt x="1405" y="11326"/>
                    </a:lnTo>
                    <a:lnTo>
                      <a:pt x="1456" y="11327"/>
                    </a:lnTo>
                    <a:lnTo>
                      <a:pt x="1504" y="11325"/>
                    </a:lnTo>
                    <a:lnTo>
                      <a:pt x="1595" y="11307"/>
                    </a:lnTo>
                    <a:lnTo>
                      <a:pt x="1677" y="11273"/>
                    </a:lnTo>
                    <a:lnTo>
                      <a:pt x="1751" y="11222"/>
                    </a:lnTo>
                    <a:lnTo>
                      <a:pt x="1784" y="11191"/>
                    </a:lnTo>
                    <a:lnTo>
                      <a:pt x="4310" y="8592"/>
                    </a:lnTo>
                    <a:lnTo>
                      <a:pt x="4346" y="8559"/>
                    </a:lnTo>
                    <a:lnTo>
                      <a:pt x="4426" y="8505"/>
                    </a:lnTo>
                    <a:lnTo>
                      <a:pt x="4513" y="8468"/>
                    </a:lnTo>
                    <a:lnTo>
                      <a:pt x="4607" y="8449"/>
                    </a:lnTo>
                    <a:lnTo>
                      <a:pt x="4655" y="8448"/>
                    </a:lnTo>
                    <a:lnTo>
                      <a:pt x="4703" y="8449"/>
                    </a:lnTo>
                    <a:lnTo>
                      <a:pt x="4797" y="8468"/>
                    </a:lnTo>
                    <a:lnTo>
                      <a:pt x="4885" y="8505"/>
                    </a:lnTo>
                    <a:lnTo>
                      <a:pt x="4964" y="8559"/>
                    </a:lnTo>
                    <a:lnTo>
                      <a:pt x="4999" y="8592"/>
                    </a:lnTo>
                    <a:lnTo>
                      <a:pt x="7527" y="11191"/>
                    </a:lnTo>
                    <a:lnTo>
                      <a:pt x="7560" y="11222"/>
                    </a:lnTo>
                    <a:lnTo>
                      <a:pt x="7633" y="11273"/>
                    </a:lnTo>
                    <a:lnTo>
                      <a:pt x="7714" y="11307"/>
                    </a:lnTo>
                    <a:lnTo>
                      <a:pt x="7803" y="11325"/>
                    </a:lnTo>
                    <a:lnTo>
                      <a:pt x="7852" y="11327"/>
                    </a:lnTo>
                    <a:lnTo>
                      <a:pt x="7902" y="11326"/>
                    </a:lnTo>
                    <a:lnTo>
                      <a:pt x="8002" y="11306"/>
                    </a:lnTo>
                    <a:lnTo>
                      <a:pt x="8095" y="11270"/>
                    </a:lnTo>
                    <a:lnTo>
                      <a:pt x="8179" y="11215"/>
                    </a:lnTo>
                    <a:lnTo>
                      <a:pt x="8215" y="11182"/>
                    </a:lnTo>
                    <a:lnTo>
                      <a:pt x="8248" y="11148"/>
                    </a:lnTo>
                    <a:lnTo>
                      <a:pt x="8298" y="11073"/>
                    </a:lnTo>
                    <a:lnTo>
                      <a:pt x="8331" y="10989"/>
                    </a:lnTo>
                    <a:lnTo>
                      <a:pt x="8349" y="10897"/>
                    </a:lnTo>
                    <a:lnTo>
                      <a:pt x="8350" y="10847"/>
                    </a:lnTo>
                    <a:lnTo>
                      <a:pt x="8352" y="10798"/>
                    </a:lnTo>
                    <a:lnTo>
                      <a:pt x="8370" y="10704"/>
                    </a:lnTo>
                    <a:lnTo>
                      <a:pt x="8408" y="10618"/>
                    </a:lnTo>
                    <a:lnTo>
                      <a:pt x="8460" y="10541"/>
                    </a:lnTo>
                    <a:lnTo>
                      <a:pt x="8524" y="10477"/>
                    </a:lnTo>
                    <a:lnTo>
                      <a:pt x="8601" y="10425"/>
                    </a:lnTo>
                    <a:lnTo>
                      <a:pt x="8687" y="10387"/>
                    </a:lnTo>
                    <a:lnTo>
                      <a:pt x="8781" y="10369"/>
                    </a:lnTo>
                    <a:lnTo>
                      <a:pt x="8830" y="10367"/>
                    </a:lnTo>
                    <a:lnTo>
                      <a:pt x="8880" y="10369"/>
                    </a:lnTo>
                    <a:lnTo>
                      <a:pt x="8974" y="10387"/>
                    </a:lnTo>
                    <a:lnTo>
                      <a:pt x="9058" y="10425"/>
                    </a:lnTo>
                    <a:lnTo>
                      <a:pt x="9136" y="10477"/>
                    </a:lnTo>
                    <a:lnTo>
                      <a:pt x="9201" y="10541"/>
                    </a:lnTo>
                    <a:lnTo>
                      <a:pt x="9253" y="10618"/>
                    </a:lnTo>
                    <a:lnTo>
                      <a:pt x="9289" y="10704"/>
                    </a:lnTo>
                    <a:lnTo>
                      <a:pt x="9308" y="10798"/>
                    </a:lnTo>
                    <a:lnTo>
                      <a:pt x="9310" y="10847"/>
                    </a:lnTo>
                    <a:lnTo>
                      <a:pt x="9309" y="10920"/>
                    </a:lnTo>
                    <a:lnTo>
                      <a:pt x="9295" y="11063"/>
                    </a:lnTo>
                    <a:lnTo>
                      <a:pt x="9267" y="11202"/>
                    </a:lnTo>
                    <a:lnTo>
                      <a:pt x="9227" y="11336"/>
                    </a:lnTo>
                    <a:lnTo>
                      <a:pt x="9174" y="11466"/>
                    </a:lnTo>
                    <a:lnTo>
                      <a:pt x="9107" y="11588"/>
                    </a:lnTo>
                    <a:lnTo>
                      <a:pt x="9030" y="11705"/>
                    </a:lnTo>
                    <a:lnTo>
                      <a:pt x="8939" y="11814"/>
                    </a:lnTo>
                    <a:lnTo>
                      <a:pt x="8890" y="11865"/>
                    </a:lnTo>
                    <a:lnTo>
                      <a:pt x="8837" y="11915"/>
                    </a:lnTo>
                    <a:lnTo>
                      <a:pt x="8724" y="12006"/>
                    </a:lnTo>
                    <a:lnTo>
                      <a:pt x="8602" y="12085"/>
                    </a:lnTo>
                    <a:lnTo>
                      <a:pt x="8474" y="12151"/>
                    </a:lnTo>
                    <a:lnTo>
                      <a:pt x="8340" y="12206"/>
                    </a:lnTo>
                    <a:lnTo>
                      <a:pt x="8200" y="12246"/>
                    </a:lnTo>
                    <a:lnTo>
                      <a:pt x="8058" y="12273"/>
                    </a:lnTo>
                    <a:lnTo>
                      <a:pt x="7913" y="12286"/>
                    </a:lnTo>
                    <a:lnTo>
                      <a:pt x="7841" y="12286"/>
                    </a:lnTo>
                    <a:lnTo>
                      <a:pt x="7767" y="12285"/>
                    </a:lnTo>
                    <a:lnTo>
                      <a:pt x="7626" y="12269"/>
                    </a:lnTo>
                    <a:lnTo>
                      <a:pt x="7489" y="12242"/>
                    </a:lnTo>
                    <a:lnTo>
                      <a:pt x="7358" y="12200"/>
                    </a:lnTo>
                    <a:lnTo>
                      <a:pt x="7232" y="12147"/>
                    </a:lnTo>
                    <a:lnTo>
                      <a:pt x="7111" y="12079"/>
                    </a:lnTo>
                    <a:lnTo>
                      <a:pt x="6997" y="12001"/>
                    </a:lnTo>
                    <a:lnTo>
                      <a:pt x="6889" y="11911"/>
                    </a:lnTo>
                    <a:lnTo>
                      <a:pt x="6839" y="11859"/>
                    </a:lnTo>
                    <a:lnTo>
                      <a:pt x="4655" y="9615"/>
                    </a:lnTo>
                    <a:lnTo>
                      <a:pt x="2472" y="11859"/>
                    </a:lnTo>
                    <a:lnTo>
                      <a:pt x="2422" y="11909"/>
                    </a:lnTo>
                    <a:lnTo>
                      <a:pt x="2315" y="12000"/>
                    </a:lnTo>
                    <a:lnTo>
                      <a:pt x="2201" y="12079"/>
                    </a:lnTo>
                    <a:lnTo>
                      <a:pt x="2080" y="12145"/>
                    </a:lnTo>
                    <a:lnTo>
                      <a:pt x="1955" y="12199"/>
                    </a:lnTo>
                    <a:lnTo>
                      <a:pt x="1823" y="12240"/>
                    </a:lnTo>
                    <a:lnTo>
                      <a:pt x="1686" y="12269"/>
                    </a:lnTo>
                    <a:lnTo>
                      <a:pt x="1545" y="12285"/>
                    </a:lnTo>
                    <a:lnTo>
                      <a:pt x="1473" y="12286"/>
                    </a:lnTo>
                    <a:lnTo>
                      <a:pt x="1460" y="12286"/>
                    </a:lnTo>
                    <a:lnTo>
                      <a:pt x="1447" y="12286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이등변 삼각형 17">
                <a:extLst>
                  <a:ext uri="{FF2B5EF4-FFF2-40B4-BE49-F238E27FC236}">
                    <a16:creationId xmlns:a16="http://schemas.microsoft.com/office/drawing/2014/main" id="{D66A997A-242C-42B8-B38F-3F359D9742DE}"/>
                  </a:ext>
                </a:extLst>
              </p:cNvPr>
              <p:cNvSpPr/>
              <p:nvPr/>
            </p:nvSpPr>
            <p:spPr>
              <a:xfrm rot="5400000">
                <a:off x="1985942" y="6422448"/>
                <a:ext cx="116650" cy="100560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같음 기호 18">
                <a:extLst>
                  <a:ext uri="{FF2B5EF4-FFF2-40B4-BE49-F238E27FC236}">
                    <a16:creationId xmlns:a16="http://schemas.microsoft.com/office/drawing/2014/main" id="{3FBFFB9E-2844-41A0-A12C-8BABF11F2CF9}"/>
                  </a:ext>
                </a:extLst>
              </p:cNvPr>
              <p:cNvSpPr/>
              <p:nvPr/>
            </p:nvSpPr>
            <p:spPr>
              <a:xfrm rot="5400000">
                <a:off x="1794719" y="6426142"/>
                <a:ext cx="152964" cy="100560"/>
              </a:xfrm>
              <a:prstGeom prst="mathEqual">
                <a:avLst>
                  <a:gd name="adj1" fmla="val 11681"/>
                  <a:gd name="adj2" fmla="val 1176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Freeform 26">
                <a:extLst>
                  <a:ext uri="{FF2B5EF4-FFF2-40B4-BE49-F238E27FC236}">
                    <a16:creationId xmlns:a16="http://schemas.microsoft.com/office/drawing/2014/main" id="{308091D0-FDC1-4C3F-9DC6-53899A84C3B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5400000">
                <a:off x="10791381" y="6434312"/>
                <a:ext cx="108863" cy="85081"/>
              </a:xfrm>
              <a:custGeom>
                <a:avLst/>
                <a:gdLst>
                  <a:gd name="T0" fmla="*/ 2528 w 5492"/>
                  <a:gd name="T1" fmla="*/ 3685 h 4293"/>
                  <a:gd name="T2" fmla="*/ 2403 w 5492"/>
                  <a:gd name="T3" fmla="*/ 3950 h 4293"/>
                  <a:gd name="T4" fmla="*/ 2527 w 5492"/>
                  <a:gd name="T5" fmla="*/ 4215 h 4293"/>
                  <a:gd name="T6" fmla="*/ 2783 w 5492"/>
                  <a:gd name="T7" fmla="*/ 4293 h 4293"/>
                  <a:gd name="T8" fmla="*/ 3051 w 5492"/>
                  <a:gd name="T9" fmla="*/ 4114 h 4293"/>
                  <a:gd name="T10" fmla="*/ 3077 w 5492"/>
                  <a:gd name="T11" fmla="*/ 3848 h 4293"/>
                  <a:gd name="T12" fmla="*/ 2849 w 5492"/>
                  <a:gd name="T13" fmla="*/ 3622 h 4293"/>
                  <a:gd name="T14" fmla="*/ 5194 w 5492"/>
                  <a:gd name="T15" fmla="*/ 852 h 4293"/>
                  <a:gd name="T16" fmla="*/ 4431 w 5492"/>
                  <a:gd name="T17" fmla="*/ 373 h 4293"/>
                  <a:gd name="T18" fmla="*/ 3574 w 5492"/>
                  <a:gd name="T19" fmla="*/ 85 h 4293"/>
                  <a:gd name="T20" fmla="*/ 2746 w 5492"/>
                  <a:gd name="T21" fmla="*/ 0 h 4293"/>
                  <a:gd name="T22" fmla="*/ 1919 w 5492"/>
                  <a:gd name="T23" fmla="*/ 85 h 4293"/>
                  <a:gd name="T24" fmla="*/ 1060 w 5492"/>
                  <a:gd name="T25" fmla="*/ 373 h 4293"/>
                  <a:gd name="T26" fmla="*/ 299 w 5492"/>
                  <a:gd name="T27" fmla="*/ 852 h 4293"/>
                  <a:gd name="T28" fmla="*/ 12 w 5492"/>
                  <a:gd name="T29" fmla="*/ 1157 h 4293"/>
                  <a:gd name="T30" fmla="*/ 71 w 5492"/>
                  <a:gd name="T31" fmla="*/ 1432 h 4293"/>
                  <a:gd name="T32" fmla="*/ 288 w 5492"/>
                  <a:gd name="T33" fmla="*/ 1543 h 4293"/>
                  <a:gd name="T34" fmla="*/ 522 w 5492"/>
                  <a:gd name="T35" fmla="*/ 1477 h 4293"/>
                  <a:gd name="T36" fmla="*/ 958 w 5492"/>
                  <a:gd name="T37" fmla="*/ 1134 h 4293"/>
                  <a:gd name="T38" fmla="*/ 1625 w 5492"/>
                  <a:gd name="T39" fmla="*/ 813 h 4293"/>
                  <a:gd name="T40" fmla="*/ 2746 w 5492"/>
                  <a:gd name="T41" fmla="*/ 633 h 4293"/>
                  <a:gd name="T42" fmla="*/ 3868 w 5492"/>
                  <a:gd name="T43" fmla="*/ 813 h 4293"/>
                  <a:gd name="T44" fmla="*/ 4534 w 5492"/>
                  <a:gd name="T45" fmla="*/ 1134 h 4293"/>
                  <a:gd name="T46" fmla="*/ 4969 w 5492"/>
                  <a:gd name="T47" fmla="*/ 1477 h 4293"/>
                  <a:gd name="T48" fmla="*/ 5263 w 5492"/>
                  <a:gd name="T49" fmla="*/ 1532 h 4293"/>
                  <a:gd name="T50" fmla="*/ 5456 w 5492"/>
                  <a:gd name="T51" fmla="*/ 1383 h 4293"/>
                  <a:gd name="T52" fmla="*/ 5456 w 5492"/>
                  <a:gd name="T53" fmla="*/ 1102 h 4293"/>
                  <a:gd name="T54" fmla="*/ 2332 w 5492"/>
                  <a:gd name="T55" fmla="*/ 1230 h 4293"/>
                  <a:gd name="T56" fmla="*/ 1094 w 5492"/>
                  <a:gd name="T57" fmla="*/ 1739 h 4293"/>
                  <a:gd name="T58" fmla="*/ 698 w 5492"/>
                  <a:gd name="T59" fmla="*/ 2148 h 4293"/>
                  <a:gd name="T60" fmla="*/ 759 w 5492"/>
                  <a:gd name="T61" fmla="*/ 2452 h 4293"/>
                  <a:gd name="T62" fmla="*/ 987 w 5492"/>
                  <a:gd name="T63" fmla="*/ 2574 h 4293"/>
                  <a:gd name="T64" fmla="*/ 1230 w 5492"/>
                  <a:gd name="T65" fmla="*/ 2501 h 4293"/>
                  <a:gd name="T66" fmla="*/ 1844 w 5492"/>
                  <a:gd name="T67" fmla="*/ 2056 h 4293"/>
                  <a:gd name="T68" fmla="*/ 2743 w 5492"/>
                  <a:gd name="T69" fmla="*/ 1844 h 4293"/>
                  <a:gd name="T70" fmla="*/ 3643 w 5492"/>
                  <a:gd name="T71" fmla="*/ 2056 h 4293"/>
                  <a:gd name="T72" fmla="*/ 4255 w 5492"/>
                  <a:gd name="T73" fmla="*/ 2501 h 4293"/>
                  <a:gd name="T74" fmla="*/ 4562 w 5492"/>
                  <a:gd name="T75" fmla="*/ 2561 h 4293"/>
                  <a:gd name="T76" fmla="*/ 4763 w 5492"/>
                  <a:gd name="T77" fmla="*/ 2397 h 4293"/>
                  <a:gd name="T78" fmla="*/ 4763 w 5492"/>
                  <a:gd name="T79" fmla="*/ 2088 h 4293"/>
                  <a:gd name="T80" fmla="*/ 4167 w 5492"/>
                  <a:gd name="T81" fmla="*/ 1589 h 4293"/>
                  <a:gd name="T82" fmla="*/ 2881 w 5492"/>
                  <a:gd name="T83" fmla="*/ 1203 h 4293"/>
                  <a:gd name="T84" fmla="*/ 2362 w 5492"/>
                  <a:gd name="T85" fmla="*/ 2451 h 4293"/>
                  <a:gd name="T86" fmla="*/ 1694 w 5492"/>
                  <a:gd name="T87" fmla="*/ 2819 h 4293"/>
                  <a:gd name="T88" fmla="*/ 1546 w 5492"/>
                  <a:gd name="T89" fmla="*/ 3074 h 4293"/>
                  <a:gd name="T90" fmla="*/ 1637 w 5492"/>
                  <a:gd name="T91" fmla="*/ 3334 h 4293"/>
                  <a:gd name="T92" fmla="*/ 1860 w 5492"/>
                  <a:gd name="T93" fmla="*/ 3429 h 4293"/>
                  <a:gd name="T94" fmla="*/ 2082 w 5492"/>
                  <a:gd name="T95" fmla="*/ 3334 h 4293"/>
                  <a:gd name="T96" fmla="*/ 2429 w 5492"/>
                  <a:gd name="T97" fmla="*/ 3100 h 4293"/>
                  <a:gd name="T98" fmla="*/ 2793 w 5492"/>
                  <a:gd name="T99" fmla="*/ 3040 h 4293"/>
                  <a:gd name="T100" fmla="*/ 3228 w 5492"/>
                  <a:gd name="T101" fmla="*/ 3184 h 4293"/>
                  <a:gd name="T102" fmla="*/ 3487 w 5492"/>
                  <a:gd name="T103" fmla="*/ 3393 h 4293"/>
                  <a:gd name="T104" fmla="*/ 3780 w 5492"/>
                  <a:gd name="T105" fmla="*/ 3393 h 4293"/>
                  <a:gd name="T106" fmla="*/ 3934 w 5492"/>
                  <a:gd name="T107" fmla="*/ 3197 h 4293"/>
                  <a:gd name="T108" fmla="*/ 3878 w 5492"/>
                  <a:gd name="T109" fmla="*/ 2900 h 4293"/>
                  <a:gd name="T110" fmla="*/ 3417 w 5492"/>
                  <a:gd name="T111" fmla="*/ 2556 h 4293"/>
                  <a:gd name="T112" fmla="*/ 2746 w 5492"/>
                  <a:gd name="T113" fmla="*/ 2403 h 4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492" h="4293">
                    <a:moveTo>
                      <a:pt x="2747" y="3607"/>
                    </a:moveTo>
                    <a:lnTo>
                      <a:pt x="2711" y="3609"/>
                    </a:lnTo>
                    <a:lnTo>
                      <a:pt x="2645" y="3622"/>
                    </a:lnTo>
                    <a:lnTo>
                      <a:pt x="2583" y="3649"/>
                    </a:lnTo>
                    <a:lnTo>
                      <a:pt x="2528" y="3685"/>
                    </a:lnTo>
                    <a:lnTo>
                      <a:pt x="2481" y="3733"/>
                    </a:lnTo>
                    <a:lnTo>
                      <a:pt x="2443" y="3787"/>
                    </a:lnTo>
                    <a:lnTo>
                      <a:pt x="2417" y="3848"/>
                    </a:lnTo>
                    <a:lnTo>
                      <a:pt x="2403" y="3916"/>
                    </a:lnTo>
                    <a:lnTo>
                      <a:pt x="2403" y="3950"/>
                    </a:lnTo>
                    <a:lnTo>
                      <a:pt x="2403" y="3986"/>
                    </a:lnTo>
                    <a:lnTo>
                      <a:pt x="2417" y="4052"/>
                    </a:lnTo>
                    <a:lnTo>
                      <a:pt x="2443" y="4114"/>
                    </a:lnTo>
                    <a:lnTo>
                      <a:pt x="2481" y="4169"/>
                    </a:lnTo>
                    <a:lnTo>
                      <a:pt x="2527" y="4215"/>
                    </a:lnTo>
                    <a:lnTo>
                      <a:pt x="2583" y="4253"/>
                    </a:lnTo>
                    <a:lnTo>
                      <a:pt x="2645" y="4279"/>
                    </a:lnTo>
                    <a:lnTo>
                      <a:pt x="2711" y="4293"/>
                    </a:lnTo>
                    <a:lnTo>
                      <a:pt x="2747" y="4293"/>
                    </a:lnTo>
                    <a:lnTo>
                      <a:pt x="2783" y="4293"/>
                    </a:lnTo>
                    <a:lnTo>
                      <a:pt x="2849" y="4279"/>
                    </a:lnTo>
                    <a:lnTo>
                      <a:pt x="2911" y="4253"/>
                    </a:lnTo>
                    <a:lnTo>
                      <a:pt x="2966" y="4215"/>
                    </a:lnTo>
                    <a:lnTo>
                      <a:pt x="3013" y="4169"/>
                    </a:lnTo>
                    <a:lnTo>
                      <a:pt x="3051" y="4114"/>
                    </a:lnTo>
                    <a:lnTo>
                      <a:pt x="3077" y="4052"/>
                    </a:lnTo>
                    <a:lnTo>
                      <a:pt x="3090" y="3986"/>
                    </a:lnTo>
                    <a:lnTo>
                      <a:pt x="3091" y="3950"/>
                    </a:lnTo>
                    <a:lnTo>
                      <a:pt x="3090" y="3916"/>
                    </a:lnTo>
                    <a:lnTo>
                      <a:pt x="3077" y="3848"/>
                    </a:lnTo>
                    <a:lnTo>
                      <a:pt x="3051" y="3787"/>
                    </a:lnTo>
                    <a:lnTo>
                      <a:pt x="3013" y="3733"/>
                    </a:lnTo>
                    <a:lnTo>
                      <a:pt x="2966" y="3685"/>
                    </a:lnTo>
                    <a:lnTo>
                      <a:pt x="2911" y="3648"/>
                    </a:lnTo>
                    <a:lnTo>
                      <a:pt x="2849" y="3622"/>
                    </a:lnTo>
                    <a:lnTo>
                      <a:pt x="2783" y="3609"/>
                    </a:lnTo>
                    <a:lnTo>
                      <a:pt x="2747" y="3607"/>
                    </a:lnTo>
                    <a:close/>
                    <a:moveTo>
                      <a:pt x="5399" y="1030"/>
                    </a:moveTo>
                    <a:lnTo>
                      <a:pt x="5332" y="968"/>
                    </a:lnTo>
                    <a:lnTo>
                      <a:pt x="5194" y="852"/>
                    </a:lnTo>
                    <a:lnTo>
                      <a:pt x="5050" y="741"/>
                    </a:lnTo>
                    <a:lnTo>
                      <a:pt x="4902" y="638"/>
                    </a:lnTo>
                    <a:lnTo>
                      <a:pt x="4749" y="542"/>
                    </a:lnTo>
                    <a:lnTo>
                      <a:pt x="4592" y="454"/>
                    </a:lnTo>
                    <a:lnTo>
                      <a:pt x="4431" y="373"/>
                    </a:lnTo>
                    <a:lnTo>
                      <a:pt x="4266" y="300"/>
                    </a:lnTo>
                    <a:lnTo>
                      <a:pt x="4098" y="235"/>
                    </a:lnTo>
                    <a:lnTo>
                      <a:pt x="3927" y="178"/>
                    </a:lnTo>
                    <a:lnTo>
                      <a:pt x="3751" y="127"/>
                    </a:lnTo>
                    <a:lnTo>
                      <a:pt x="3574" y="85"/>
                    </a:lnTo>
                    <a:lnTo>
                      <a:pt x="3394" y="52"/>
                    </a:lnTo>
                    <a:lnTo>
                      <a:pt x="3211" y="26"/>
                    </a:lnTo>
                    <a:lnTo>
                      <a:pt x="3026" y="10"/>
                    </a:lnTo>
                    <a:lnTo>
                      <a:pt x="2839" y="2"/>
                    </a:lnTo>
                    <a:lnTo>
                      <a:pt x="2746" y="0"/>
                    </a:lnTo>
                    <a:lnTo>
                      <a:pt x="2652" y="2"/>
                    </a:lnTo>
                    <a:lnTo>
                      <a:pt x="2466" y="10"/>
                    </a:lnTo>
                    <a:lnTo>
                      <a:pt x="2282" y="26"/>
                    </a:lnTo>
                    <a:lnTo>
                      <a:pt x="2099" y="52"/>
                    </a:lnTo>
                    <a:lnTo>
                      <a:pt x="1919" y="85"/>
                    </a:lnTo>
                    <a:lnTo>
                      <a:pt x="1740" y="127"/>
                    </a:lnTo>
                    <a:lnTo>
                      <a:pt x="1566" y="178"/>
                    </a:lnTo>
                    <a:lnTo>
                      <a:pt x="1395" y="235"/>
                    </a:lnTo>
                    <a:lnTo>
                      <a:pt x="1226" y="300"/>
                    </a:lnTo>
                    <a:lnTo>
                      <a:pt x="1060" y="373"/>
                    </a:lnTo>
                    <a:lnTo>
                      <a:pt x="899" y="454"/>
                    </a:lnTo>
                    <a:lnTo>
                      <a:pt x="742" y="542"/>
                    </a:lnTo>
                    <a:lnTo>
                      <a:pt x="590" y="638"/>
                    </a:lnTo>
                    <a:lnTo>
                      <a:pt x="441" y="741"/>
                    </a:lnTo>
                    <a:lnTo>
                      <a:pt x="299" y="852"/>
                    </a:lnTo>
                    <a:lnTo>
                      <a:pt x="160" y="970"/>
                    </a:lnTo>
                    <a:lnTo>
                      <a:pt x="93" y="1030"/>
                    </a:lnTo>
                    <a:lnTo>
                      <a:pt x="71" y="1053"/>
                    </a:lnTo>
                    <a:lnTo>
                      <a:pt x="35" y="1104"/>
                    </a:lnTo>
                    <a:lnTo>
                      <a:pt x="12" y="1157"/>
                    </a:lnTo>
                    <a:lnTo>
                      <a:pt x="0" y="1215"/>
                    </a:lnTo>
                    <a:lnTo>
                      <a:pt x="0" y="1272"/>
                    </a:lnTo>
                    <a:lnTo>
                      <a:pt x="12" y="1328"/>
                    </a:lnTo>
                    <a:lnTo>
                      <a:pt x="35" y="1383"/>
                    </a:lnTo>
                    <a:lnTo>
                      <a:pt x="71" y="1432"/>
                    </a:lnTo>
                    <a:lnTo>
                      <a:pt x="93" y="1455"/>
                    </a:lnTo>
                    <a:lnTo>
                      <a:pt x="117" y="1477"/>
                    </a:lnTo>
                    <a:lnTo>
                      <a:pt x="170" y="1510"/>
                    </a:lnTo>
                    <a:lnTo>
                      <a:pt x="228" y="1532"/>
                    </a:lnTo>
                    <a:lnTo>
                      <a:pt x="288" y="1543"/>
                    </a:lnTo>
                    <a:lnTo>
                      <a:pt x="319" y="1543"/>
                    </a:lnTo>
                    <a:lnTo>
                      <a:pt x="350" y="1543"/>
                    </a:lnTo>
                    <a:lnTo>
                      <a:pt x="411" y="1532"/>
                    </a:lnTo>
                    <a:lnTo>
                      <a:pt x="469" y="1510"/>
                    </a:lnTo>
                    <a:lnTo>
                      <a:pt x="522" y="1477"/>
                    </a:lnTo>
                    <a:lnTo>
                      <a:pt x="546" y="1455"/>
                    </a:lnTo>
                    <a:lnTo>
                      <a:pt x="601" y="1405"/>
                    </a:lnTo>
                    <a:lnTo>
                      <a:pt x="716" y="1308"/>
                    </a:lnTo>
                    <a:lnTo>
                      <a:pt x="834" y="1218"/>
                    </a:lnTo>
                    <a:lnTo>
                      <a:pt x="958" y="1134"/>
                    </a:lnTo>
                    <a:lnTo>
                      <a:pt x="1085" y="1056"/>
                    </a:lnTo>
                    <a:lnTo>
                      <a:pt x="1215" y="986"/>
                    </a:lnTo>
                    <a:lnTo>
                      <a:pt x="1349" y="922"/>
                    </a:lnTo>
                    <a:lnTo>
                      <a:pt x="1485" y="865"/>
                    </a:lnTo>
                    <a:lnTo>
                      <a:pt x="1625" y="813"/>
                    </a:lnTo>
                    <a:lnTo>
                      <a:pt x="1768" y="768"/>
                    </a:lnTo>
                    <a:lnTo>
                      <a:pt x="1985" y="712"/>
                    </a:lnTo>
                    <a:lnTo>
                      <a:pt x="2285" y="662"/>
                    </a:lnTo>
                    <a:lnTo>
                      <a:pt x="2590" y="636"/>
                    </a:lnTo>
                    <a:lnTo>
                      <a:pt x="2746" y="633"/>
                    </a:lnTo>
                    <a:lnTo>
                      <a:pt x="2901" y="636"/>
                    </a:lnTo>
                    <a:lnTo>
                      <a:pt x="3208" y="662"/>
                    </a:lnTo>
                    <a:lnTo>
                      <a:pt x="3506" y="712"/>
                    </a:lnTo>
                    <a:lnTo>
                      <a:pt x="3725" y="768"/>
                    </a:lnTo>
                    <a:lnTo>
                      <a:pt x="3868" y="813"/>
                    </a:lnTo>
                    <a:lnTo>
                      <a:pt x="4007" y="865"/>
                    </a:lnTo>
                    <a:lnTo>
                      <a:pt x="4144" y="922"/>
                    </a:lnTo>
                    <a:lnTo>
                      <a:pt x="4277" y="986"/>
                    </a:lnTo>
                    <a:lnTo>
                      <a:pt x="4408" y="1056"/>
                    </a:lnTo>
                    <a:lnTo>
                      <a:pt x="4534" y="1134"/>
                    </a:lnTo>
                    <a:lnTo>
                      <a:pt x="4657" y="1218"/>
                    </a:lnTo>
                    <a:lnTo>
                      <a:pt x="4776" y="1307"/>
                    </a:lnTo>
                    <a:lnTo>
                      <a:pt x="4890" y="1403"/>
                    </a:lnTo>
                    <a:lnTo>
                      <a:pt x="4946" y="1455"/>
                    </a:lnTo>
                    <a:lnTo>
                      <a:pt x="4969" y="1477"/>
                    </a:lnTo>
                    <a:lnTo>
                      <a:pt x="5023" y="1509"/>
                    </a:lnTo>
                    <a:lnTo>
                      <a:pt x="5082" y="1532"/>
                    </a:lnTo>
                    <a:lnTo>
                      <a:pt x="5142" y="1542"/>
                    </a:lnTo>
                    <a:lnTo>
                      <a:pt x="5203" y="1542"/>
                    </a:lnTo>
                    <a:lnTo>
                      <a:pt x="5263" y="1532"/>
                    </a:lnTo>
                    <a:lnTo>
                      <a:pt x="5322" y="1509"/>
                    </a:lnTo>
                    <a:lnTo>
                      <a:pt x="5375" y="1477"/>
                    </a:lnTo>
                    <a:lnTo>
                      <a:pt x="5399" y="1455"/>
                    </a:lnTo>
                    <a:lnTo>
                      <a:pt x="5422" y="1432"/>
                    </a:lnTo>
                    <a:lnTo>
                      <a:pt x="5456" y="1383"/>
                    </a:lnTo>
                    <a:lnTo>
                      <a:pt x="5481" y="1328"/>
                    </a:lnTo>
                    <a:lnTo>
                      <a:pt x="5492" y="1272"/>
                    </a:lnTo>
                    <a:lnTo>
                      <a:pt x="5492" y="1215"/>
                    </a:lnTo>
                    <a:lnTo>
                      <a:pt x="5481" y="1157"/>
                    </a:lnTo>
                    <a:lnTo>
                      <a:pt x="5456" y="1102"/>
                    </a:lnTo>
                    <a:lnTo>
                      <a:pt x="5422" y="1053"/>
                    </a:lnTo>
                    <a:lnTo>
                      <a:pt x="5399" y="1030"/>
                    </a:lnTo>
                    <a:close/>
                    <a:moveTo>
                      <a:pt x="2743" y="1202"/>
                    </a:moveTo>
                    <a:lnTo>
                      <a:pt x="2604" y="1203"/>
                    </a:lnTo>
                    <a:lnTo>
                      <a:pt x="2332" y="1230"/>
                    </a:lnTo>
                    <a:lnTo>
                      <a:pt x="2066" y="1282"/>
                    </a:lnTo>
                    <a:lnTo>
                      <a:pt x="1807" y="1360"/>
                    </a:lnTo>
                    <a:lnTo>
                      <a:pt x="1557" y="1462"/>
                    </a:lnTo>
                    <a:lnTo>
                      <a:pt x="1320" y="1589"/>
                    </a:lnTo>
                    <a:lnTo>
                      <a:pt x="1094" y="1739"/>
                    </a:lnTo>
                    <a:lnTo>
                      <a:pt x="882" y="1912"/>
                    </a:lnTo>
                    <a:lnTo>
                      <a:pt x="782" y="2008"/>
                    </a:lnTo>
                    <a:lnTo>
                      <a:pt x="759" y="2033"/>
                    </a:lnTo>
                    <a:lnTo>
                      <a:pt x="722" y="2088"/>
                    </a:lnTo>
                    <a:lnTo>
                      <a:pt x="698" y="2148"/>
                    </a:lnTo>
                    <a:lnTo>
                      <a:pt x="686" y="2211"/>
                    </a:lnTo>
                    <a:lnTo>
                      <a:pt x="686" y="2275"/>
                    </a:lnTo>
                    <a:lnTo>
                      <a:pt x="698" y="2337"/>
                    </a:lnTo>
                    <a:lnTo>
                      <a:pt x="722" y="2397"/>
                    </a:lnTo>
                    <a:lnTo>
                      <a:pt x="759" y="2452"/>
                    </a:lnTo>
                    <a:lnTo>
                      <a:pt x="782" y="2478"/>
                    </a:lnTo>
                    <a:lnTo>
                      <a:pt x="808" y="2501"/>
                    </a:lnTo>
                    <a:lnTo>
                      <a:pt x="863" y="2537"/>
                    </a:lnTo>
                    <a:lnTo>
                      <a:pt x="924" y="2561"/>
                    </a:lnTo>
                    <a:lnTo>
                      <a:pt x="987" y="2574"/>
                    </a:lnTo>
                    <a:lnTo>
                      <a:pt x="1019" y="2576"/>
                    </a:lnTo>
                    <a:lnTo>
                      <a:pt x="1052" y="2574"/>
                    </a:lnTo>
                    <a:lnTo>
                      <a:pt x="1115" y="2561"/>
                    </a:lnTo>
                    <a:lnTo>
                      <a:pt x="1176" y="2537"/>
                    </a:lnTo>
                    <a:lnTo>
                      <a:pt x="1230" y="2501"/>
                    </a:lnTo>
                    <a:lnTo>
                      <a:pt x="1256" y="2478"/>
                    </a:lnTo>
                    <a:lnTo>
                      <a:pt x="1331" y="2404"/>
                    </a:lnTo>
                    <a:lnTo>
                      <a:pt x="1493" y="2272"/>
                    </a:lnTo>
                    <a:lnTo>
                      <a:pt x="1664" y="2155"/>
                    </a:lnTo>
                    <a:lnTo>
                      <a:pt x="1844" y="2056"/>
                    </a:lnTo>
                    <a:lnTo>
                      <a:pt x="2033" y="1974"/>
                    </a:lnTo>
                    <a:lnTo>
                      <a:pt x="2229" y="1910"/>
                    </a:lnTo>
                    <a:lnTo>
                      <a:pt x="2432" y="1869"/>
                    </a:lnTo>
                    <a:lnTo>
                      <a:pt x="2638" y="1847"/>
                    </a:lnTo>
                    <a:lnTo>
                      <a:pt x="2743" y="1844"/>
                    </a:lnTo>
                    <a:lnTo>
                      <a:pt x="2848" y="1847"/>
                    </a:lnTo>
                    <a:lnTo>
                      <a:pt x="3055" y="1869"/>
                    </a:lnTo>
                    <a:lnTo>
                      <a:pt x="3257" y="1910"/>
                    </a:lnTo>
                    <a:lnTo>
                      <a:pt x="3453" y="1974"/>
                    </a:lnTo>
                    <a:lnTo>
                      <a:pt x="3643" y="2056"/>
                    </a:lnTo>
                    <a:lnTo>
                      <a:pt x="3823" y="2155"/>
                    </a:lnTo>
                    <a:lnTo>
                      <a:pt x="3994" y="2272"/>
                    </a:lnTo>
                    <a:lnTo>
                      <a:pt x="4154" y="2404"/>
                    </a:lnTo>
                    <a:lnTo>
                      <a:pt x="4230" y="2478"/>
                    </a:lnTo>
                    <a:lnTo>
                      <a:pt x="4255" y="2501"/>
                    </a:lnTo>
                    <a:lnTo>
                      <a:pt x="4311" y="2537"/>
                    </a:lnTo>
                    <a:lnTo>
                      <a:pt x="4372" y="2561"/>
                    </a:lnTo>
                    <a:lnTo>
                      <a:pt x="4435" y="2574"/>
                    </a:lnTo>
                    <a:lnTo>
                      <a:pt x="4500" y="2574"/>
                    </a:lnTo>
                    <a:lnTo>
                      <a:pt x="4562" y="2561"/>
                    </a:lnTo>
                    <a:lnTo>
                      <a:pt x="4622" y="2537"/>
                    </a:lnTo>
                    <a:lnTo>
                      <a:pt x="4678" y="2501"/>
                    </a:lnTo>
                    <a:lnTo>
                      <a:pt x="4703" y="2478"/>
                    </a:lnTo>
                    <a:lnTo>
                      <a:pt x="4727" y="2452"/>
                    </a:lnTo>
                    <a:lnTo>
                      <a:pt x="4763" y="2397"/>
                    </a:lnTo>
                    <a:lnTo>
                      <a:pt x="4788" y="2337"/>
                    </a:lnTo>
                    <a:lnTo>
                      <a:pt x="4801" y="2275"/>
                    </a:lnTo>
                    <a:lnTo>
                      <a:pt x="4801" y="2211"/>
                    </a:lnTo>
                    <a:lnTo>
                      <a:pt x="4788" y="2148"/>
                    </a:lnTo>
                    <a:lnTo>
                      <a:pt x="4763" y="2088"/>
                    </a:lnTo>
                    <a:lnTo>
                      <a:pt x="4727" y="2033"/>
                    </a:lnTo>
                    <a:lnTo>
                      <a:pt x="4703" y="2008"/>
                    </a:lnTo>
                    <a:lnTo>
                      <a:pt x="4603" y="1912"/>
                    </a:lnTo>
                    <a:lnTo>
                      <a:pt x="4392" y="1739"/>
                    </a:lnTo>
                    <a:lnTo>
                      <a:pt x="4167" y="1589"/>
                    </a:lnTo>
                    <a:lnTo>
                      <a:pt x="3928" y="1462"/>
                    </a:lnTo>
                    <a:lnTo>
                      <a:pt x="3679" y="1360"/>
                    </a:lnTo>
                    <a:lnTo>
                      <a:pt x="3421" y="1282"/>
                    </a:lnTo>
                    <a:lnTo>
                      <a:pt x="3155" y="1230"/>
                    </a:lnTo>
                    <a:lnTo>
                      <a:pt x="2881" y="1203"/>
                    </a:lnTo>
                    <a:lnTo>
                      <a:pt x="2743" y="1202"/>
                    </a:lnTo>
                    <a:close/>
                    <a:moveTo>
                      <a:pt x="2746" y="2403"/>
                    </a:moveTo>
                    <a:lnTo>
                      <a:pt x="2668" y="2404"/>
                    </a:lnTo>
                    <a:lnTo>
                      <a:pt x="2514" y="2420"/>
                    </a:lnTo>
                    <a:lnTo>
                      <a:pt x="2362" y="2451"/>
                    </a:lnTo>
                    <a:lnTo>
                      <a:pt x="2217" y="2497"/>
                    </a:lnTo>
                    <a:lnTo>
                      <a:pt x="2076" y="2556"/>
                    </a:lnTo>
                    <a:lnTo>
                      <a:pt x="1940" y="2631"/>
                    </a:lnTo>
                    <a:lnTo>
                      <a:pt x="1814" y="2719"/>
                    </a:lnTo>
                    <a:lnTo>
                      <a:pt x="1694" y="2819"/>
                    </a:lnTo>
                    <a:lnTo>
                      <a:pt x="1637" y="2876"/>
                    </a:lnTo>
                    <a:lnTo>
                      <a:pt x="1615" y="2900"/>
                    </a:lnTo>
                    <a:lnTo>
                      <a:pt x="1580" y="2955"/>
                    </a:lnTo>
                    <a:lnTo>
                      <a:pt x="1557" y="3012"/>
                    </a:lnTo>
                    <a:lnTo>
                      <a:pt x="1546" y="3074"/>
                    </a:lnTo>
                    <a:lnTo>
                      <a:pt x="1546" y="3136"/>
                    </a:lnTo>
                    <a:lnTo>
                      <a:pt x="1557" y="3197"/>
                    </a:lnTo>
                    <a:lnTo>
                      <a:pt x="1580" y="3256"/>
                    </a:lnTo>
                    <a:lnTo>
                      <a:pt x="1615" y="3309"/>
                    </a:lnTo>
                    <a:lnTo>
                      <a:pt x="1637" y="3334"/>
                    </a:lnTo>
                    <a:lnTo>
                      <a:pt x="1661" y="3357"/>
                    </a:lnTo>
                    <a:lnTo>
                      <a:pt x="1713" y="3393"/>
                    </a:lnTo>
                    <a:lnTo>
                      <a:pt x="1769" y="3416"/>
                    </a:lnTo>
                    <a:lnTo>
                      <a:pt x="1830" y="3427"/>
                    </a:lnTo>
                    <a:lnTo>
                      <a:pt x="1860" y="3429"/>
                    </a:lnTo>
                    <a:lnTo>
                      <a:pt x="1890" y="3427"/>
                    </a:lnTo>
                    <a:lnTo>
                      <a:pt x="1949" y="3416"/>
                    </a:lnTo>
                    <a:lnTo>
                      <a:pt x="2005" y="3393"/>
                    </a:lnTo>
                    <a:lnTo>
                      <a:pt x="2057" y="3357"/>
                    </a:lnTo>
                    <a:lnTo>
                      <a:pt x="2082" y="3334"/>
                    </a:lnTo>
                    <a:lnTo>
                      <a:pt x="2115" y="3300"/>
                    </a:lnTo>
                    <a:lnTo>
                      <a:pt x="2187" y="3239"/>
                    </a:lnTo>
                    <a:lnTo>
                      <a:pt x="2263" y="3184"/>
                    </a:lnTo>
                    <a:lnTo>
                      <a:pt x="2344" y="3138"/>
                    </a:lnTo>
                    <a:lnTo>
                      <a:pt x="2429" y="3100"/>
                    </a:lnTo>
                    <a:lnTo>
                      <a:pt x="2517" y="3070"/>
                    </a:lnTo>
                    <a:lnTo>
                      <a:pt x="2607" y="3051"/>
                    </a:lnTo>
                    <a:lnTo>
                      <a:pt x="2699" y="3041"/>
                    </a:lnTo>
                    <a:lnTo>
                      <a:pt x="2746" y="3040"/>
                    </a:lnTo>
                    <a:lnTo>
                      <a:pt x="2793" y="3040"/>
                    </a:lnTo>
                    <a:lnTo>
                      <a:pt x="2885" y="3051"/>
                    </a:lnTo>
                    <a:lnTo>
                      <a:pt x="2976" y="3070"/>
                    </a:lnTo>
                    <a:lnTo>
                      <a:pt x="3064" y="3100"/>
                    </a:lnTo>
                    <a:lnTo>
                      <a:pt x="3147" y="3138"/>
                    </a:lnTo>
                    <a:lnTo>
                      <a:pt x="3228" y="3184"/>
                    </a:lnTo>
                    <a:lnTo>
                      <a:pt x="3304" y="3239"/>
                    </a:lnTo>
                    <a:lnTo>
                      <a:pt x="3376" y="3300"/>
                    </a:lnTo>
                    <a:lnTo>
                      <a:pt x="3411" y="3334"/>
                    </a:lnTo>
                    <a:lnTo>
                      <a:pt x="3434" y="3357"/>
                    </a:lnTo>
                    <a:lnTo>
                      <a:pt x="3487" y="3393"/>
                    </a:lnTo>
                    <a:lnTo>
                      <a:pt x="3543" y="3416"/>
                    </a:lnTo>
                    <a:lnTo>
                      <a:pt x="3603" y="3427"/>
                    </a:lnTo>
                    <a:lnTo>
                      <a:pt x="3663" y="3427"/>
                    </a:lnTo>
                    <a:lnTo>
                      <a:pt x="3722" y="3416"/>
                    </a:lnTo>
                    <a:lnTo>
                      <a:pt x="3780" y="3393"/>
                    </a:lnTo>
                    <a:lnTo>
                      <a:pt x="3832" y="3357"/>
                    </a:lnTo>
                    <a:lnTo>
                      <a:pt x="3855" y="3334"/>
                    </a:lnTo>
                    <a:lnTo>
                      <a:pt x="3878" y="3309"/>
                    </a:lnTo>
                    <a:lnTo>
                      <a:pt x="3912" y="3256"/>
                    </a:lnTo>
                    <a:lnTo>
                      <a:pt x="3934" y="3197"/>
                    </a:lnTo>
                    <a:lnTo>
                      <a:pt x="3945" y="3136"/>
                    </a:lnTo>
                    <a:lnTo>
                      <a:pt x="3945" y="3074"/>
                    </a:lnTo>
                    <a:lnTo>
                      <a:pt x="3934" y="3012"/>
                    </a:lnTo>
                    <a:lnTo>
                      <a:pt x="3912" y="2955"/>
                    </a:lnTo>
                    <a:lnTo>
                      <a:pt x="3878" y="2900"/>
                    </a:lnTo>
                    <a:lnTo>
                      <a:pt x="3855" y="2876"/>
                    </a:lnTo>
                    <a:lnTo>
                      <a:pt x="3798" y="2819"/>
                    </a:lnTo>
                    <a:lnTo>
                      <a:pt x="3679" y="2719"/>
                    </a:lnTo>
                    <a:lnTo>
                      <a:pt x="3551" y="2631"/>
                    </a:lnTo>
                    <a:lnTo>
                      <a:pt x="3417" y="2556"/>
                    </a:lnTo>
                    <a:lnTo>
                      <a:pt x="3276" y="2497"/>
                    </a:lnTo>
                    <a:lnTo>
                      <a:pt x="3130" y="2451"/>
                    </a:lnTo>
                    <a:lnTo>
                      <a:pt x="2979" y="2420"/>
                    </a:lnTo>
                    <a:lnTo>
                      <a:pt x="2825" y="2404"/>
                    </a:lnTo>
                    <a:lnTo>
                      <a:pt x="2746" y="2403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ko-KR" altLang="en-US" dirty="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57832D00-AC6A-453B-9536-1ABE50618806}"/>
              </a:ext>
            </a:extLst>
          </p:cNvPr>
          <p:cNvSpPr txBox="1"/>
          <p:nvPr/>
        </p:nvSpPr>
        <p:spPr>
          <a:xfrm>
            <a:off x="1040479" y="1267767"/>
            <a:ext cx="8546994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2000" b="1" dirty="0">
                <a:solidFill>
                  <a:schemeClr val="accent5">
                    <a:lumMod val="50000"/>
                  </a:schemeClr>
                </a:solidFill>
              </a:rPr>
              <a:t>Observe something</a:t>
            </a:r>
          </a:p>
          <a:p>
            <a:pPr lvl="0">
              <a:defRPr/>
            </a:pPr>
            <a:endParaRPr lang="en-US" altLang="ko-KR" sz="1600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>
              <a:defRPr/>
            </a:pPr>
            <a:r>
              <a:rPr lang="en-US" altLang="ko-KR" sz="2400" b="1" dirty="0">
                <a:solidFill>
                  <a:schemeClr val="bg2">
                    <a:lumMod val="25000"/>
                  </a:schemeClr>
                </a:solidFill>
              </a:rPr>
              <a:t>1 . The</a:t>
            </a:r>
            <a:r>
              <a:rPr lang="ko-KR" altLang="en-US" sz="24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altLang="ko-KR" sz="2400" b="1" dirty="0">
                <a:solidFill>
                  <a:schemeClr val="bg2">
                    <a:lumMod val="25000"/>
                  </a:schemeClr>
                </a:solidFill>
              </a:rPr>
              <a:t>apple is red</a:t>
            </a:r>
          </a:p>
          <a:p>
            <a:pPr lvl="0">
              <a:defRPr/>
            </a:pPr>
            <a:r>
              <a:rPr lang="ko-KR" altLang="en-US" sz="2000" b="1" dirty="0">
                <a:solidFill>
                  <a:schemeClr val="bg2">
                    <a:lumMod val="25000"/>
                  </a:schemeClr>
                </a:solidFill>
              </a:rPr>
              <a:t>사과</a:t>
            </a:r>
            <a:r>
              <a:rPr lang="ko-KR" altLang="en-US" sz="2000" b="1" dirty="0">
                <a:solidFill>
                  <a:schemeClr val="accent1">
                    <a:lumMod val="75000"/>
                  </a:schemeClr>
                </a:solidFill>
              </a:rPr>
              <a:t>가</a:t>
            </a:r>
            <a:r>
              <a:rPr lang="ko-KR" altLang="en-US" sz="2000" b="1" dirty="0">
                <a:solidFill>
                  <a:schemeClr val="bg2">
                    <a:lumMod val="25000"/>
                  </a:schemeClr>
                </a:solidFill>
              </a:rPr>
              <a:t> 빨갛다 </a:t>
            </a:r>
            <a:r>
              <a:rPr lang="en-US" altLang="ko-KR" sz="2400" b="1" dirty="0">
                <a:solidFill>
                  <a:schemeClr val="bg2">
                    <a:lumMod val="25000"/>
                  </a:schemeClr>
                </a:solidFill>
              </a:rPr>
              <a:t>[</a:t>
            </a:r>
            <a:r>
              <a:rPr lang="en-US" altLang="ko-KR" sz="2400" b="1" dirty="0" err="1">
                <a:solidFill>
                  <a:schemeClr val="bg2">
                    <a:lumMod val="25000"/>
                  </a:schemeClr>
                </a:solidFill>
              </a:rPr>
              <a:t>sa-gwaga</a:t>
            </a:r>
            <a:r>
              <a:rPr lang="en-US" altLang="ko-KR" sz="24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altLang="ko-KR" sz="2400" b="1" dirty="0" err="1">
                <a:solidFill>
                  <a:schemeClr val="bg2">
                    <a:lumMod val="25000"/>
                  </a:schemeClr>
                </a:solidFill>
              </a:rPr>
              <a:t>ppal</a:t>
            </a:r>
            <a:r>
              <a:rPr lang="en-US" altLang="ko-KR" sz="2400" b="1" dirty="0">
                <a:solidFill>
                  <a:schemeClr val="bg2">
                    <a:lumMod val="25000"/>
                  </a:schemeClr>
                </a:solidFill>
              </a:rPr>
              <a:t>-gah-da]</a:t>
            </a:r>
          </a:p>
          <a:p>
            <a:pPr lvl="0">
              <a:defRPr/>
            </a:pPr>
            <a:endParaRPr lang="en-US" altLang="ko-K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lvl="0">
              <a:defRPr/>
            </a:pPr>
            <a:r>
              <a:rPr lang="en-US" altLang="ko-KR" sz="2400" b="1" dirty="0">
                <a:solidFill>
                  <a:schemeClr val="bg2">
                    <a:lumMod val="25000"/>
                  </a:schemeClr>
                </a:solidFill>
              </a:rPr>
              <a:t>2. There is water</a:t>
            </a:r>
          </a:p>
          <a:p>
            <a:pPr lvl="0">
              <a:defRPr/>
            </a:pPr>
            <a:r>
              <a:rPr lang="ko-KR" altLang="en-US" sz="2400" b="1" dirty="0">
                <a:solidFill>
                  <a:schemeClr val="bg2">
                    <a:lumMod val="25000"/>
                  </a:schemeClr>
                </a:solidFill>
              </a:rPr>
              <a:t>물</a:t>
            </a:r>
            <a:r>
              <a:rPr lang="ko-KR" altLang="en-US" sz="2400" b="1" dirty="0">
                <a:solidFill>
                  <a:schemeClr val="accent1">
                    <a:lumMod val="75000"/>
                  </a:schemeClr>
                </a:solidFill>
              </a:rPr>
              <a:t>이</a:t>
            </a:r>
            <a:r>
              <a:rPr lang="ko-KR" altLang="en-US" sz="2400" b="1" dirty="0">
                <a:solidFill>
                  <a:schemeClr val="bg2">
                    <a:lumMod val="25000"/>
                  </a:schemeClr>
                </a:solidFill>
              </a:rPr>
              <a:t> 있다 </a:t>
            </a:r>
            <a:r>
              <a:rPr lang="en-US" altLang="ko-KR" sz="2400" b="1" dirty="0">
                <a:solidFill>
                  <a:schemeClr val="bg2">
                    <a:lumMod val="25000"/>
                  </a:schemeClr>
                </a:solidFill>
              </a:rPr>
              <a:t>[</a:t>
            </a:r>
            <a:r>
              <a:rPr lang="en-US" altLang="ko-KR" sz="2400" b="1" dirty="0" err="1">
                <a:solidFill>
                  <a:schemeClr val="bg2">
                    <a:lumMod val="25000"/>
                  </a:schemeClr>
                </a:solidFill>
              </a:rPr>
              <a:t>mul</a:t>
            </a:r>
            <a:r>
              <a:rPr lang="en-US" altLang="ko-KR" sz="2400" b="1" dirty="0">
                <a:solidFill>
                  <a:schemeClr val="bg2">
                    <a:lumMod val="25000"/>
                  </a:schemeClr>
                </a:solidFill>
              </a:rPr>
              <a:t>-I it-da]</a:t>
            </a:r>
          </a:p>
          <a:p>
            <a:pPr lvl="0">
              <a:defRPr/>
            </a:pPr>
            <a:endParaRPr lang="en-US" altLang="ko-K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lvl="0">
              <a:defRPr/>
            </a:pPr>
            <a:r>
              <a:rPr lang="en-US" altLang="ko-KR" sz="2400" b="1" dirty="0">
                <a:solidFill>
                  <a:schemeClr val="bg2">
                    <a:lumMod val="25000"/>
                  </a:schemeClr>
                </a:solidFill>
              </a:rPr>
              <a:t>3. There are seven rooms</a:t>
            </a:r>
          </a:p>
          <a:p>
            <a:pPr lvl="0">
              <a:defRPr/>
            </a:pPr>
            <a:r>
              <a:rPr lang="ko-KR" altLang="en-US" sz="2400" b="1" dirty="0">
                <a:solidFill>
                  <a:schemeClr val="bg2">
                    <a:lumMod val="25000"/>
                  </a:schemeClr>
                </a:solidFill>
              </a:rPr>
              <a:t> 방</a:t>
            </a:r>
            <a:r>
              <a:rPr lang="ko-KR" altLang="en-US" sz="2400" b="1" dirty="0">
                <a:solidFill>
                  <a:schemeClr val="accent1">
                    <a:lumMod val="75000"/>
                  </a:schemeClr>
                </a:solidFill>
              </a:rPr>
              <a:t>이</a:t>
            </a:r>
            <a:r>
              <a:rPr lang="ko-KR" altLang="en-US" sz="24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ko-KR" altLang="en-US" sz="2400" b="1" dirty="0" err="1">
                <a:solidFill>
                  <a:schemeClr val="bg2">
                    <a:lumMod val="25000"/>
                  </a:schemeClr>
                </a:solidFill>
              </a:rPr>
              <a:t>일곱개</a:t>
            </a:r>
            <a:r>
              <a:rPr lang="ko-KR" altLang="en-US" sz="2400" b="1" dirty="0">
                <a:solidFill>
                  <a:schemeClr val="bg2">
                    <a:lumMod val="25000"/>
                  </a:schemeClr>
                </a:solidFill>
              </a:rPr>
              <a:t> 있다 </a:t>
            </a:r>
            <a:r>
              <a:rPr lang="en-US" altLang="ko-KR" sz="2400" b="1" dirty="0">
                <a:solidFill>
                  <a:schemeClr val="bg2">
                    <a:lumMod val="25000"/>
                  </a:schemeClr>
                </a:solidFill>
              </a:rPr>
              <a:t>[ bang-I </a:t>
            </a:r>
            <a:r>
              <a:rPr lang="en-US" altLang="ko-KR" sz="2400" b="1" dirty="0" err="1">
                <a:solidFill>
                  <a:schemeClr val="bg2">
                    <a:lumMod val="25000"/>
                  </a:schemeClr>
                </a:solidFill>
              </a:rPr>
              <a:t>ilgob-gae</a:t>
            </a:r>
            <a:r>
              <a:rPr lang="en-US" altLang="ko-KR" sz="2400" b="1" dirty="0">
                <a:solidFill>
                  <a:schemeClr val="bg2">
                    <a:lumMod val="25000"/>
                  </a:schemeClr>
                </a:solidFill>
              </a:rPr>
              <a:t> it-da]</a:t>
            </a:r>
          </a:p>
          <a:p>
            <a:pPr lvl="0">
              <a:defRPr/>
            </a:pPr>
            <a:endParaRPr lang="en-US" altLang="ko-K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lvl="0">
              <a:defRPr/>
            </a:pPr>
            <a:endParaRPr lang="en-US" altLang="ko-K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lvl="0">
              <a:defRPr/>
            </a:pPr>
            <a:endParaRPr lang="en-US" altLang="ko-KR" b="1" dirty="0">
              <a:solidFill>
                <a:schemeClr val="bg2">
                  <a:lumMod val="25000"/>
                </a:schemeClr>
              </a:solidFill>
            </a:endParaRPr>
          </a:p>
          <a:p>
            <a:pPr lvl="0">
              <a:defRPr/>
            </a:pPr>
            <a:endParaRPr lang="en-US" altLang="ko-KR" b="1" dirty="0">
              <a:solidFill>
                <a:schemeClr val="bg2">
                  <a:lumMod val="25000"/>
                </a:schemeClr>
              </a:solidFill>
            </a:endParaRPr>
          </a:p>
          <a:p>
            <a:pPr lvl="0">
              <a:defRPr/>
            </a:pPr>
            <a:endParaRPr lang="en-US" altLang="ko-KR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393A12-15F7-4908-8015-BDC35C53A0FE}"/>
              </a:ext>
            </a:extLst>
          </p:cNvPr>
          <p:cNvSpPr txBox="1"/>
          <p:nvPr/>
        </p:nvSpPr>
        <p:spPr>
          <a:xfrm>
            <a:off x="1040479" y="5190123"/>
            <a:ext cx="100315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solidFill>
                  <a:schemeClr val="accent2">
                    <a:lumMod val="75000"/>
                  </a:schemeClr>
                </a:solidFill>
              </a:rPr>
              <a:t>하나 </a:t>
            </a:r>
            <a:r>
              <a:rPr lang="en-US" altLang="ko-KR" sz="2000" b="1" dirty="0">
                <a:solidFill>
                  <a:schemeClr val="accent2">
                    <a:lumMod val="75000"/>
                  </a:schemeClr>
                </a:solidFill>
              </a:rPr>
              <a:t>/ </a:t>
            </a:r>
            <a:r>
              <a:rPr lang="ko-KR" altLang="en-US" sz="2000" b="1" dirty="0">
                <a:solidFill>
                  <a:schemeClr val="accent2">
                    <a:lumMod val="75000"/>
                  </a:schemeClr>
                </a:solidFill>
              </a:rPr>
              <a:t>둘</a:t>
            </a:r>
            <a:r>
              <a:rPr lang="en-US" altLang="ko-KR" sz="2000" b="1" dirty="0">
                <a:solidFill>
                  <a:schemeClr val="accent2">
                    <a:lumMod val="75000"/>
                  </a:schemeClr>
                </a:solidFill>
              </a:rPr>
              <a:t> / </a:t>
            </a:r>
            <a:r>
              <a:rPr lang="ko-KR" altLang="en-US" sz="2000" b="1" dirty="0">
                <a:solidFill>
                  <a:schemeClr val="accent2">
                    <a:lumMod val="75000"/>
                  </a:schemeClr>
                </a:solidFill>
              </a:rPr>
              <a:t>셋 </a:t>
            </a:r>
            <a:r>
              <a:rPr lang="en-US" altLang="ko-KR" sz="2000" b="1" dirty="0">
                <a:solidFill>
                  <a:schemeClr val="accent2">
                    <a:lumMod val="75000"/>
                  </a:schemeClr>
                </a:solidFill>
              </a:rPr>
              <a:t>/ </a:t>
            </a:r>
            <a:r>
              <a:rPr lang="ko-KR" altLang="en-US" sz="2000" b="1" dirty="0">
                <a:solidFill>
                  <a:schemeClr val="accent2">
                    <a:lumMod val="75000"/>
                  </a:schemeClr>
                </a:solidFill>
              </a:rPr>
              <a:t>넷</a:t>
            </a:r>
            <a:r>
              <a:rPr lang="en-US" altLang="ko-KR" sz="2000" b="1" dirty="0">
                <a:solidFill>
                  <a:schemeClr val="accent2">
                    <a:lumMod val="75000"/>
                  </a:schemeClr>
                </a:solidFill>
              </a:rPr>
              <a:t> / </a:t>
            </a:r>
            <a:r>
              <a:rPr lang="ko-KR" altLang="en-US" sz="2000" b="1" dirty="0">
                <a:solidFill>
                  <a:schemeClr val="accent2">
                    <a:lumMod val="75000"/>
                  </a:schemeClr>
                </a:solidFill>
              </a:rPr>
              <a:t>다섯</a:t>
            </a:r>
            <a:r>
              <a:rPr lang="en-US" altLang="ko-KR" sz="2000" b="1" dirty="0">
                <a:solidFill>
                  <a:schemeClr val="accent2">
                    <a:lumMod val="75000"/>
                  </a:schemeClr>
                </a:solidFill>
              </a:rPr>
              <a:t>/ </a:t>
            </a:r>
            <a:r>
              <a:rPr lang="ko-KR" altLang="en-US" sz="2000" b="1" dirty="0">
                <a:solidFill>
                  <a:schemeClr val="accent2">
                    <a:lumMod val="75000"/>
                  </a:schemeClr>
                </a:solidFill>
              </a:rPr>
              <a:t>여섯 </a:t>
            </a:r>
            <a:r>
              <a:rPr lang="en-US" altLang="ko-KR" sz="2000" b="1" dirty="0">
                <a:solidFill>
                  <a:schemeClr val="accent2">
                    <a:lumMod val="75000"/>
                  </a:schemeClr>
                </a:solidFill>
              </a:rPr>
              <a:t>/ </a:t>
            </a:r>
            <a:r>
              <a:rPr lang="ko-KR" altLang="en-US" sz="2000" b="1" dirty="0">
                <a:solidFill>
                  <a:schemeClr val="accent2">
                    <a:lumMod val="75000"/>
                  </a:schemeClr>
                </a:solidFill>
              </a:rPr>
              <a:t>일곱 </a:t>
            </a:r>
            <a:r>
              <a:rPr lang="en-US" altLang="ko-KR" sz="2000" b="1" dirty="0">
                <a:solidFill>
                  <a:schemeClr val="accent2">
                    <a:lumMod val="75000"/>
                  </a:schemeClr>
                </a:solidFill>
              </a:rPr>
              <a:t>/ </a:t>
            </a:r>
            <a:r>
              <a:rPr lang="ko-KR" altLang="en-US" sz="2000" b="1" dirty="0">
                <a:solidFill>
                  <a:schemeClr val="accent2">
                    <a:lumMod val="75000"/>
                  </a:schemeClr>
                </a:solidFill>
              </a:rPr>
              <a:t>여덟 </a:t>
            </a:r>
            <a:r>
              <a:rPr lang="en-US" altLang="ko-KR" sz="2000" b="1" dirty="0">
                <a:solidFill>
                  <a:schemeClr val="accent2">
                    <a:lumMod val="75000"/>
                  </a:schemeClr>
                </a:solidFill>
              </a:rPr>
              <a:t>/ </a:t>
            </a:r>
            <a:r>
              <a:rPr lang="ko-KR" altLang="en-US" sz="2000" b="1" dirty="0">
                <a:solidFill>
                  <a:schemeClr val="accent2">
                    <a:lumMod val="75000"/>
                  </a:schemeClr>
                </a:solidFill>
              </a:rPr>
              <a:t>아홉 </a:t>
            </a:r>
            <a:r>
              <a:rPr lang="en-US" altLang="ko-KR" sz="2000" b="1" dirty="0">
                <a:solidFill>
                  <a:schemeClr val="accent2">
                    <a:lumMod val="75000"/>
                  </a:schemeClr>
                </a:solidFill>
              </a:rPr>
              <a:t>/ </a:t>
            </a:r>
            <a:r>
              <a:rPr lang="ko-KR" altLang="en-US" sz="2000" b="1" dirty="0">
                <a:solidFill>
                  <a:schemeClr val="accent2">
                    <a:lumMod val="75000"/>
                  </a:schemeClr>
                </a:solidFill>
              </a:rPr>
              <a:t>열</a:t>
            </a:r>
          </a:p>
        </p:txBody>
      </p:sp>
    </p:spTree>
    <p:extLst>
      <p:ext uri="{BB962C8B-B14F-4D97-AF65-F5344CB8AC3E}">
        <p14:creationId xmlns:p14="http://schemas.microsoft.com/office/powerpoint/2010/main" val="414799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880</Words>
  <Application>Microsoft Office PowerPoint</Application>
  <PresentationFormat>와이드스크린</PresentationFormat>
  <Paragraphs>203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2" baseType="lpstr">
      <vt:lpstr>noto</vt:lpstr>
      <vt:lpstr>Tmon몬소리 Black</vt:lpstr>
      <vt:lpstr>맑은 고딕</vt:lpstr>
      <vt:lpstr>야놀자 야체 B</vt:lpstr>
      <vt:lpstr>Abadi</vt:lpstr>
      <vt:lpstr>Arial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김 예리</cp:lastModifiedBy>
  <cp:revision>5</cp:revision>
  <dcterms:created xsi:type="dcterms:W3CDTF">2022-04-17T10:16:53Z</dcterms:created>
  <dcterms:modified xsi:type="dcterms:W3CDTF">2022-04-21T11:18:55Z</dcterms:modified>
  <cp:version/>
</cp:coreProperties>
</file>