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74" r:id="rId1"/>
  </p:sldMasterIdLst>
  <p:sldIdLst>
    <p:sldId id="256" r:id="rId2"/>
    <p:sldId id="257" r:id="rId3"/>
    <p:sldId id="258" r:id="rId4"/>
    <p:sldId id="262" r:id="rId5"/>
    <p:sldId id="263" r:id="rId6"/>
    <p:sldId id="264" r:id="rId7"/>
    <p:sldId id="259" r:id="rId8"/>
    <p:sldId id="261" r:id="rId9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966" autoAdjust="0"/>
    <p:restoredTop sz="94660"/>
  </p:normalViewPr>
  <p:slideViewPr>
    <p:cSldViewPr snapToGrid="0">
      <p:cViewPr varScale="1">
        <p:scale>
          <a:sx n="82" d="100"/>
          <a:sy n="82" d="100"/>
        </p:scale>
        <p:origin x="811" y="72"/>
      </p:cViewPr>
      <p:guideLst/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22112318-F619-4488-8B6E-2F5F2426A69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E8BEE6BB-9A5F-4E9F-9F1C-6D46BE01A31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D2D9A51D-A948-4CB8-A9EB-5A26520C8E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40FD1-0EE3-4101-8160-1422DBE4B71F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2022-04-27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84374BBD-0B82-4658-B13D-088F0E4D07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AB1AAA67-696A-4836-A10B-FF164C3AF8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4987C-29F7-432B-B883-ED8D01B4779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73963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3C43AEE1-28CA-46D2-81F5-CD34E4F9E5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C738FEC2-4BF0-4A45-9297-EE9B2E45E5C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2BEDBAD0-D342-4544-94B8-122B3BDBF7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40FD1-0EE3-4101-8160-1422DBE4B71F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2022-04-27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1D70FE0D-ACBA-4806-9F35-4EB786E865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A7F3119A-4AE1-408F-B8AD-4428B0060B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4987C-29F7-432B-B883-ED8D01B4779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62363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F0B3D2AB-E650-41C2-B6FB-5398A5C1968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992D6516-8F93-4221-97F7-E01D89EE517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8D86CB26-A349-496A-B48B-A7B8911722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40FD1-0EE3-4101-8160-1422DBE4B71F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2022-04-27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C2E726FD-A739-41D5-96BA-4670363928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60FAE18D-FED5-4070-8B76-811D76CCEC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4987C-29F7-432B-B883-ED8D01B4779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80690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CC6958D-28E5-4CC8-8C48-52A02A1BC4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E8E03031-827B-4AC7-B564-384C161774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11C19838-69C9-49EB-9B51-549106E9B8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40FD1-0EE3-4101-8160-1422DBE4B71F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2022-04-27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C26852C-90C9-4502-A697-363CF824CF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DF7509D0-CCBD-406A-9D4E-6845657BBA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4987C-29F7-432B-B883-ED8D01B4779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34279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CEF73EF-188B-4B17-B08F-D30E80C308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DD7DD2CA-F9BF-47A8-9D27-757556FD1C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DE78A1FB-ABBF-480D-AC6C-9BB1AEF978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40FD1-0EE3-4101-8160-1422DBE4B71F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2022-04-27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6384247E-1D11-4A19-BDDF-E157A205B4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124EC815-B6FC-4BDE-910C-F8015ED4AD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4987C-29F7-432B-B883-ED8D01B4779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91974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B4DAEB91-29AA-4ACC-BDCF-960470FCA5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256B0E51-7DC0-45B6-8306-D8167F5CB7C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F7CB78CC-8798-4261-B4B1-60B4C54377A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79594384-5734-4FC8-928A-E1641354A1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40FD1-0EE3-4101-8160-1422DBE4B71F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2022-04-27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282301C0-6908-48C0-8957-C8B3F4594C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507DD8FE-7741-412F-947D-7A7079F486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4987C-29F7-432B-B883-ED8D01B4779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99887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BBD6DFD1-B640-4CC6-A759-6C7981C5CD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25B2A237-7572-46BD-9502-829F6C0AD4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81AE9732-B570-4506-BDA6-0AB39D45368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A289407D-7DA6-4293-A426-38DF9B21160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F239549F-370A-4671-B1BB-79655CC6CB8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A86D9E62-97AA-41F8-B69B-6CD691CF0E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40FD1-0EE3-4101-8160-1422DBE4B71F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2022-04-27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F41D3FC0-561B-4DE4-AA99-9DB56EC6B3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AD0040F2-99C5-450C-9966-5D00290EBF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4987C-29F7-432B-B883-ED8D01B4779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47842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6E337C1-8281-4F6E-9A31-EBE388C3C8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00EA4B32-9135-4223-8DE6-887D274340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40FD1-0EE3-4101-8160-1422DBE4B71F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2022-04-27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9407FC83-8D70-48DB-8681-08CFD9C0DA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A8FC15EC-BCCB-4B82-A94C-FABC63DF67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4987C-29F7-432B-B883-ED8D01B4779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75502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2B9F9692-5462-4439-80C8-B7E337FC9A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40FD1-0EE3-4101-8160-1422DBE4B71F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2022-04-27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94CA042D-EBC0-437C-A819-521611A545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A2415CDA-0D1F-49BD-8381-21C3BEFD5A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4987C-29F7-432B-B883-ED8D01B4779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1334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2A6F10D4-8D29-48C2-ADF0-92316E2C8E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BBBA3CD3-DE79-4260-873A-FEDE5C678F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319C6BD2-52A1-4155-9D55-1D847772EA8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982A3511-0B13-4D97-937C-07365FBADA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40FD1-0EE3-4101-8160-1422DBE4B71F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2022-04-27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54C805B4-20AF-4A3C-B131-E1D9FFBB02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89C705FC-2895-472A-B6FD-C2434624BB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4987C-29F7-432B-B883-ED8D01B4779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65404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C00D820-915B-4802-8C2E-FF7CA967E0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10CF9849-20D0-417A-99C8-099DF39939A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144A7754-54E7-4123-8C5E-1B05B517B5D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3AFFF3F1-9632-4E06-BAB7-312343416A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40FD1-0EE3-4101-8160-1422DBE4B71F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2022-04-27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5F23D6B1-934F-4B4D-9E4F-5AE9E873CB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B157FDD5-2092-4E16-8E7C-1CCA4719CF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4987C-29F7-432B-B883-ED8D01B4779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77582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84C8B562-0886-4274-876D-59EFAAAE2F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61799B9E-1CD2-4A09-9ACC-2FA1C62D7A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42A0C5B4-9399-4A5E-8DEE-54436B1EC85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A40FD1-0EE3-4101-8160-1422DBE4B71F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2022-04-27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F5B2B9FF-C0C5-4E9E-A76A-AF0745E2D88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E8992FE0-2D01-4365-9F95-1FF838BCEF3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04987C-29F7-432B-B883-ED8D01B4779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64918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그룹 2"/>
          <p:cNvGrpSpPr/>
          <p:nvPr/>
        </p:nvGrpSpPr>
        <p:grpSpPr>
          <a:xfrm rot="21540000">
            <a:off x="151830" y="146051"/>
            <a:ext cx="11839086" cy="6596958"/>
            <a:chOff x="170880" y="146051"/>
            <a:chExt cx="11839086" cy="6596958"/>
          </a:xfrm>
        </p:grpSpPr>
        <p:sp>
          <p:nvSpPr>
            <p:cNvPr id="6" name="직사각형 4"/>
            <p:cNvSpPr/>
            <p:nvPr/>
          </p:nvSpPr>
          <p:spPr>
            <a:xfrm>
              <a:off x="241143" y="347861"/>
              <a:ext cx="11728571" cy="6395148"/>
            </a:xfrm>
            <a:custGeom>
              <a:avLst/>
              <a:gdLst>
                <a:gd name="connsiteX0" fmla="*/ 0 w 11696700"/>
                <a:gd name="connsiteY0" fmla="*/ 0 h 6248400"/>
                <a:gd name="connsiteX1" fmla="*/ 11696700 w 11696700"/>
                <a:gd name="connsiteY1" fmla="*/ 0 h 6248400"/>
                <a:gd name="connsiteX2" fmla="*/ 11696700 w 11696700"/>
                <a:gd name="connsiteY2" fmla="*/ 6248400 h 6248400"/>
                <a:gd name="connsiteX3" fmla="*/ 0 w 11696700"/>
                <a:gd name="connsiteY3" fmla="*/ 6248400 h 6248400"/>
                <a:gd name="connsiteX4" fmla="*/ 0 w 11696700"/>
                <a:gd name="connsiteY4" fmla="*/ 0 h 6248400"/>
                <a:gd name="connsiteX0" fmla="*/ 0 w 11696700"/>
                <a:gd name="connsiteY0" fmla="*/ 0 h 6341533"/>
                <a:gd name="connsiteX1" fmla="*/ 11696700 w 11696700"/>
                <a:gd name="connsiteY1" fmla="*/ 0 h 6341533"/>
                <a:gd name="connsiteX2" fmla="*/ 11696700 w 11696700"/>
                <a:gd name="connsiteY2" fmla="*/ 6248400 h 6341533"/>
                <a:gd name="connsiteX3" fmla="*/ 0 w 11696700"/>
                <a:gd name="connsiteY3" fmla="*/ 6248400 h 6341533"/>
                <a:gd name="connsiteX4" fmla="*/ 0 w 11696700"/>
                <a:gd name="connsiteY4" fmla="*/ 0 h 6341533"/>
                <a:gd name="connsiteX0" fmla="*/ 0 w 11696700"/>
                <a:gd name="connsiteY0" fmla="*/ 0 h 6309914"/>
                <a:gd name="connsiteX1" fmla="*/ 11696700 w 11696700"/>
                <a:gd name="connsiteY1" fmla="*/ 0 h 6309914"/>
                <a:gd name="connsiteX2" fmla="*/ 11696700 w 11696700"/>
                <a:gd name="connsiteY2" fmla="*/ 6248400 h 6309914"/>
                <a:gd name="connsiteX3" fmla="*/ 0 w 11696700"/>
                <a:gd name="connsiteY3" fmla="*/ 6248400 h 6309914"/>
                <a:gd name="connsiteX4" fmla="*/ 0 w 11696700"/>
                <a:gd name="connsiteY4" fmla="*/ 0 h 6309914"/>
                <a:gd name="connsiteX0" fmla="*/ 0 w 11696700"/>
                <a:gd name="connsiteY0" fmla="*/ 0 h 6360914"/>
                <a:gd name="connsiteX1" fmla="*/ 11696700 w 11696700"/>
                <a:gd name="connsiteY1" fmla="*/ 0 h 6360914"/>
                <a:gd name="connsiteX2" fmla="*/ 11696700 w 11696700"/>
                <a:gd name="connsiteY2" fmla="*/ 6248400 h 6360914"/>
                <a:gd name="connsiteX3" fmla="*/ 0 w 11696700"/>
                <a:gd name="connsiteY3" fmla="*/ 6248400 h 6360914"/>
                <a:gd name="connsiteX4" fmla="*/ 0 w 11696700"/>
                <a:gd name="connsiteY4" fmla="*/ 0 h 6360914"/>
                <a:gd name="connsiteX0" fmla="*/ 0 w 11696700"/>
                <a:gd name="connsiteY0" fmla="*/ 25400 h 6386314"/>
                <a:gd name="connsiteX1" fmla="*/ 11696700 w 11696700"/>
                <a:gd name="connsiteY1" fmla="*/ 25400 h 6386314"/>
                <a:gd name="connsiteX2" fmla="*/ 11696700 w 11696700"/>
                <a:gd name="connsiteY2" fmla="*/ 6273800 h 6386314"/>
                <a:gd name="connsiteX3" fmla="*/ 0 w 11696700"/>
                <a:gd name="connsiteY3" fmla="*/ 6273800 h 6386314"/>
                <a:gd name="connsiteX4" fmla="*/ 0 w 11696700"/>
                <a:gd name="connsiteY4" fmla="*/ 25400 h 6386314"/>
                <a:gd name="connsiteX0" fmla="*/ 0 w 11743266"/>
                <a:gd name="connsiteY0" fmla="*/ 25400 h 6386314"/>
                <a:gd name="connsiteX1" fmla="*/ 11696700 w 11743266"/>
                <a:gd name="connsiteY1" fmla="*/ 25400 h 6386314"/>
                <a:gd name="connsiteX2" fmla="*/ 11696700 w 11743266"/>
                <a:gd name="connsiteY2" fmla="*/ 6273800 h 6386314"/>
                <a:gd name="connsiteX3" fmla="*/ 0 w 11743266"/>
                <a:gd name="connsiteY3" fmla="*/ 6273800 h 6386314"/>
                <a:gd name="connsiteX4" fmla="*/ 0 w 11743266"/>
                <a:gd name="connsiteY4" fmla="*/ 25400 h 6386314"/>
                <a:gd name="connsiteX0" fmla="*/ 16933 w 11760199"/>
                <a:gd name="connsiteY0" fmla="*/ 25400 h 6386314"/>
                <a:gd name="connsiteX1" fmla="*/ 11713633 w 11760199"/>
                <a:gd name="connsiteY1" fmla="*/ 25400 h 6386314"/>
                <a:gd name="connsiteX2" fmla="*/ 11713633 w 11760199"/>
                <a:gd name="connsiteY2" fmla="*/ 6273800 h 6386314"/>
                <a:gd name="connsiteX3" fmla="*/ 16933 w 11760199"/>
                <a:gd name="connsiteY3" fmla="*/ 6273800 h 6386314"/>
                <a:gd name="connsiteX4" fmla="*/ 16933 w 11760199"/>
                <a:gd name="connsiteY4" fmla="*/ 25400 h 6386314"/>
                <a:gd name="connsiteX0" fmla="*/ 16933 w 11760199"/>
                <a:gd name="connsiteY0" fmla="*/ 25400 h 6455685"/>
                <a:gd name="connsiteX1" fmla="*/ 11713633 w 11760199"/>
                <a:gd name="connsiteY1" fmla="*/ 25400 h 6455685"/>
                <a:gd name="connsiteX2" fmla="*/ 11713633 w 11760199"/>
                <a:gd name="connsiteY2" fmla="*/ 6273800 h 6455685"/>
                <a:gd name="connsiteX3" fmla="*/ 16933 w 11760199"/>
                <a:gd name="connsiteY3" fmla="*/ 6273800 h 6455685"/>
                <a:gd name="connsiteX4" fmla="*/ 16933 w 11760199"/>
                <a:gd name="connsiteY4" fmla="*/ 25400 h 6455685"/>
                <a:gd name="connsiteX0" fmla="*/ 16933 w 11757832"/>
                <a:gd name="connsiteY0" fmla="*/ 25400 h 6447355"/>
                <a:gd name="connsiteX1" fmla="*/ 11713633 w 11757832"/>
                <a:gd name="connsiteY1" fmla="*/ 25400 h 6447355"/>
                <a:gd name="connsiteX2" fmla="*/ 11704024 w 11757832"/>
                <a:gd name="connsiteY2" fmla="*/ 6226175 h 6447355"/>
                <a:gd name="connsiteX3" fmla="*/ 16933 w 11757832"/>
                <a:gd name="connsiteY3" fmla="*/ 6273800 h 6447355"/>
                <a:gd name="connsiteX4" fmla="*/ 16933 w 11757832"/>
                <a:gd name="connsiteY4" fmla="*/ 25400 h 6447355"/>
                <a:gd name="connsiteX0" fmla="*/ 10975 w 11751874"/>
                <a:gd name="connsiteY0" fmla="*/ 25400 h 6457965"/>
                <a:gd name="connsiteX1" fmla="*/ 11707675 w 11751874"/>
                <a:gd name="connsiteY1" fmla="*/ 25400 h 6457965"/>
                <a:gd name="connsiteX2" fmla="*/ 11698066 w 11751874"/>
                <a:gd name="connsiteY2" fmla="*/ 6226175 h 6457965"/>
                <a:gd name="connsiteX3" fmla="*/ 46211 w 11751874"/>
                <a:gd name="connsiteY3" fmla="*/ 6286500 h 6457965"/>
                <a:gd name="connsiteX4" fmla="*/ 10975 w 11751874"/>
                <a:gd name="connsiteY4" fmla="*/ 25400 h 6457965"/>
                <a:gd name="connsiteX0" fmla="*/ 25336 w 11766235"/>
                <a:gd name="connsiteY0" fmla="*/ 25400 h 6457965"/>
                <a:gd name="connsiteX1" fmla="*/ 11722036 w 11766235"/>
                <a:gd name="connsiteY1" fmla="*/ 25400 h 6457965"/>
                <a:gd name="connsiteX2" fmla="*/ 11712427 w 11766235"/>
                <a:gd name="connsiteY2" fmla="*/ 6226175 h 6457965"/>
                <a:gd name="connsiteX3" fmla="*/ 60572 w 11766235"/>
                <a:gd name="connsiteY3" fmla="*/ 6286500 h 6457965"/>
                <a:gd name="connsiteX4" fmla="*/ 25336 w 11766235"/>
                <a:gd name="connsiteY4" fmla="*/ 25400 h 6457965"/>
                <a:gd name="connsiteX0" fmla="*/ 37330 w 11778229"/>
                <a:gd name="connsiteY0" fmla="*/ 25400 h 6410654"/>
                <a:gd name="connsiteX1" fmla="*/ 11734030 w 11778229"/>
                <a:gd name="connsiteY1" fmla="*/ 25400 h 6410654"/>
                <a:gd name="connsiteX2" fmla="*/ 11724421 w 11778229"/>
                <a:gd name="connsiteY2" fmla="*/ 6226175 h 6410654"/>
                <a:gd name="connsiteX3" fmla="*/ 46940 w 11778229"/>
                <a:gd name="connsiteY3" fmla="*/ 6229350 h 6410654"/>
                <a:gd name="connsiteX4" fmla="*/ 37330 w 11778229"/>
                <a:gd name="connsiteY4" fmla="*/ 25400 h 6410654"/>
                <a:gd name="connsiteX0" fmla="*/ 19619 w 11760518"/>
                <a:gd name="connsiteY0" fmla="*/ 25400 h 6414553"/>
                <a:gd name="connsiteX1" fmla="*/ 11716319 w 11760518"/>
                <a:gd name="connsiteY1" fmla="*/ 25400 h 6414553"/>
                <a:gd name="connsiteX2" fmla="*/ 11706710 w 11760518"/>
                <a:gd name="connsiteY2" fmla="*/ 6226175 h 6414553"/>
                <a:gd name="connsiteX3" fmla="*/ 72473 w 11760518"/>
                <a:gd name="connsiteY3" fmla="*/ 6234113 h 6414553"/>
                <a:gd name="connsiteX4" fmla="*/ 19619 w 11760518"/>
                <a:gd name="connsiteY4" fmla="*/ 25400 h 6414553"/>
                <a:gd name="connsiteX0" fmla="*/ 24151 w 11765050"/>
                <a:gd name="connsiteY0" fmla="*/ 25400 h 6395148"/>
                <a:gd name="connsiteX1" fmla="*/ 11720851 w 11765050"/>
                <a:gd name="connsiteY1" fmla="*/ 25400 h 6395148"/>
                <a:gd name="connsiteX2" fmla="*/ 11711242 w 11765050"/>
                <a:gd name="connsiteY2" fmla="*/ 6226175 h 6395148"/>
                <a:gd name="connsiteX3" fmla="*/ 62591 w 11765050"/>
                <a:gd name="connsiteY3" fmla="*/ 6210301 h 6395148"/>
                <a:gd name="connsiteX4" fmla="*/ 24151 w 11765050"/>
                <a:gd name="connsiteY4" fmla="*/ 25400 h 6395148"/>
                <a:gd name="connsiteX0" fmla="*/ 35346 w 11776245"/>
                <a:gd name="connsiteY0" fmla="*/ 25400 h 6395148"/>
                <a:gd name="connsiteX1" fmla="*/ 11732046 w 11776245"/>
                <a:gd name="connsiteY1" fmla="*/ 25400 h 6395148"/>
                <a:gd name="connsiteX2" fmla="*/ 11722437 w 11776245"/>
                <a:gd name="connsiteY2" fmla="*/ 6226175 h 6395148"/>
                <a:gd name="connsiteX3" fmla="*/ 73786 w 11776245"/>
                <a:gd name="connsiteY3" fmla="*/ 6210301 h 6395148"/>
                <a:gd name="connsiteX4" fmla="*/ 35346 w 11776245"/>
                <a:gd name="connsiteY4" fmla="*/ 25400 h 6395148"/>
                <a:gd name="connsiteX0" fmla="*/ 35346 w 11832929"/>
                <a:gd name="connsiteY0" fmla="*/ 25400 h 6395148"/>
                <a:gd name="connsiteX1" fmla="*/ 11732046 w 11832929"/>
                <a:gd name="connsiteY1" fmla="*/ 25400 h 6395148"/>
                <a:gd name="connsiteX2" fmla="*/ 11722437 w 11832929"/>
                <a:gd name="connsiteY2" fmla="*/ 6226175 h 6395148"/>
                <a:gd name="connsiteX3" fmla="*/ 73786 w 11832929"/>
                <a:gd name="connsiteY3" fmla="*/ 6210301 h 6395148"/>
                <a:gd name="connsiteX4" fmla="*/ 35346 w 11832929"/>
                <a:gd name="connsiteY4" fmla="*/ 25400 h 63951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832929" h="6395148">
                  <a:moveTo>
                    <a:pt x="35346" y="25400"/>
                  </a:moveTo>
                  <a:cubicBezTo>
                    <a:pt x="3324646" y="-31750"/>
                    <a:pt x="7833146" y="25400"/>
                    <a:pt x="11732046" y="25400"/>
                  </a:cubicBezTo>
                  <a:cubicBezTo>
                    <a:pt x="11836821" y="2117725"/>
                    <a:pt x="11897234" y="5943299"/>
                    <a:pt x="11722437" y="6226175"/>
                  </a:cubicBezTo>
                  <a:cubicBezTo>
                    <a:pt x="10671512" y="6026150"/>
                    <a:pt x="295528" y="6705601"/>
                    <a:pt x="73786" y="6210301"/>
                  </a:cubicBezTo>
                  <a:cubicBezTo>
                    <a:pt x="-33523" y="6119813"/>
                    <a:pt x="-2754" y="2098675"/>
                    <a:pt x="35346" y="25400"/>
                  </a:cubicBez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 w="19050">
              <a:solidFill>
                <a:schemeClr val="tx1">
                  <a:lumMod val="75000"/>
                  <a:lumOff val="25000"/>
                </a:schemeClr>
              </a:solidFill>
            </a:ln>
            <a:effectLst>
              <a:outerShdw dist="190500" dir="5400000" sx="98000" sy="98000" algn="t" rotWithShape="0">
                <a:prstClr val="black">
                  <a:alpha val="2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5" name="직사각형 4"/>
            <p:cNvSpPr/>
            <p:nvPr/>
          </p:nvSpPr>
          <p:spPr>
            <a:xfrm>
              <a:off x="249767" y="146051"/>
              <a:ext cx="11760199" cy="6386314"/>
            </a:xfrm>
            <a:custGeom>
              <a:avLst/>
              <a:gdLst>
                <a:gd name="connsiteX0" fmla="*/ 0 w 11696700"/>
                <a:gd name="connsiteY0" fmla="*/ 0 h 6248400"/>
                <a:gd name="connsiteX1" fmla="*/ 11696700 w 11696700"/>
                <a:gd name="connsiteY1" fmla="*/ 0 h 6248400"/>
                <a:gd name="connsiteX2" fmla="*/ 11696700 w 11696700"/>
                <a:gd name="connsiteY2" fmla="*/ 6248400 h 6248400"/>
                <a:gd name="connsiteX3" fmla="*/ 0 w 11696700"/>
                <a:gd name="connsiteY3" fmla="*/ 6248400 h 6248400"/>
                <a:gd name="connsiteX4" fmla="*/ 0 w 11696700"/>
                <a:gd name="connsiteY4" fmla="*/ 0 h 6248400"/>
                <a:gd name="connsiteX0" fmla="*/ 0 w 11696700"/>
                <a:gd name="connsiteY0" fmla="*/ 0 h 6341533"/>
                <a:gd name="connsiteX1" fmla="*/ 11696700 w 11696700"/>
                <a:gd name="connsiteY1" fmla="*/ 0 h 6341533"/>
                <a:gd name="connsiteX2" fmla="*/ 11696700 w 11696700"/>
                <a:gd name="connsiteY2" fmla="*/ 6248400 h 6341533"/>
                <a:gd name="connsiteX3" fmla="*/ 0 w 11696700"/>
                <a:gd name="connsiteY3" fmla="*/ 6248400 h 6341533"/>
                <a:gd name="connsiteX4" fmla="*/ 0 w 11696700"/>
                <a:gd name="connsiteY4" fmla="*/ 0 h 6341533"/>
                <a:gd name="connsiteX0" fmla="*/ 0 w 11696700"/>
                <a:gd name="connsiteY0" fmla="*/ 0 h 6309914"/>
                <a:gd name="connsiteX1" fmla="*/ 11696700 w 11696700"/>
                <a:gd name="connsiteY1" fmla="*/ 0 h 6309914"/>
                <a:gd name="connsiteX2" fmla="*/ 11696700 w 11696700"/>
                <a:gd name="connsiteY2" fmla="*/ 6248400 h 6309914"/>
                <a:gd name="connsiteX3" fmla="*/ 0 w 11696700"/>
                <a:gd name="connsiteY3" fmla="*/ 6248400 h 6309914"/>
                <a:gd name="connsiteX4" fmla="*/ 0 w 11696700"/>
                <a:gd name="connsiteY4" fmla="*/ 0 h 6309914"/>
                <a:gd name="connsiteX0" fmla="*/ 0 w 11696700"/>
                <a:gd name="connsiteY0" fmla="*/ 0 h 6360914"/>
                <a:gd name="connsiteX1" fmla="*/ 11696700 w 11696700"/>
                <a:gd name="connsiteY1" fmla="*/ 0 h 6360914"/>
                <a:gd name="connsiteX2" fmla="*/ 11696700 w 11696700"/>
                <a:gd name="connsiteY2" fmla="*/ 6248400 h 6360914"/>
                <a:gd name="connsiteX3" fmla="*/ 0 w 11696700"/>
                <a:gd name="connsiteY3" fmla="*/ 6248400 h 6360914"/>
                <a:gd name="connsiteX4" fmla="*/ 0 w 11696700"/>
                <a:gd name="connsiteY4" fmla="*/ 0 h 6360914"/>
                <a:gd name="connsiteX0" fmla="*/ 0 w 11696700"/>
                <a:gd name="connsiteY0" fmla="*/ 25400 h 6386314"/>
                <a:gd name="connsiteX1" fmla="*/ 11696700 w 11696700"/>
                <a:gd name="connsiteY1" fmla="*/ 25400 h 6386314"/>
                <a:gd name="connsiteX2" fmla="*/ 11696700 w 11696700"/>
                <a:gd name="connsiteY2" fmla="*/ 6273800 h 6386314"/>
                <a:gd name="connsiteX3" fmla="*/ 0 w 11696700"/>
                <a:gd name="connsiteY3" fmla="*/ 6273800 h 6386314"/>
                <a:gd name="connsiteX4" fmla="*/ 0 w 11696700"/>
                <a:gd name="connsiteY4" fmla="*/ 25400 h 6386314"/>
                <a:gd name="connsiteX0" fmla="*/ 0 w 11743266"/>
                <a:gd name="connsiteY0" fmla="*/ 25400 h 6386314"/>
                <a:gd name="connsiteX1" fmla="*/ 11696700 w 11743266"/>
                <a:gd name="connsiteY1" fmla="*/ 25400 h 6386314"/>
                <a:gd name="connsiteX2" fmla="*/ 11696700 w 11743266"/>
                <a:gd name="connsiteY2" fmla="*/ 6273800 h 6386314"/>
                <a:gd name="connsiteX3" fmla="*/ 0 w 11743266"/>
                <a:gd name="connsiteY3" fmla="*/ 6273800 h 6386314"/>
                <a:gd name="connsiteX4" fmla="*/ 0 w 11743266"/>
                <a:gd name="connsiteY4" fmla="*/ 25400 h 6386314"/>
                <a:gd name="connsiteX0" fmla="*/ 16933 w 11760199"/>
                <a:gd name="connsiteY0" fmla="*/ 25400 h 6386314"/>
                <a:gd name="connsiteX1" fmla="*/ 11713633 w 11760199"/>
                <a:gd name="connsiteY1" fmla="*/ 25400 h 6386314"/>
                <a:gd name="connsiteX2" fmla="*/ 11713633 w 11760199"/>
                <a:gd name="connsiteY2" fmla="*/ 6273800 h 6386314"/>
                <a:gd name="connsiteX3" fmla="*/ 16933 w 11760199"/>
                <a:gd name="connsiteY3" fmla="*/ 6273800 h 6386314"/>
                <a:gd name="connsiteX4" fmla="*/ 16933 w 11760199"/>
                <a:gd name="connsiteY4" fmla="*/ 25400 h 63863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760199" h="6386314">
                  <a:moveTo>
                    <a:pt x="16933" y="25400"/>
                  </a:moveTo>
                  <a:cubicBezTo>
                    <a:pt x="3306233" y="-31750"/>
                    <a:pt x="7814733" y="25400"/>
                    <a:pt x="11713633" y="25400"/>
                  </a:cubicBezTo>
                  <a:cubicBezTo>
                    <a:pt x="11818408" y="2117725"/>
                    <a:pt x="11713633" y="4191000"/>
                    <a:pt x="11713633" y="6273800"/>
                  </a:cubicBezTo>
                  <a:cubicBezTo>
                    <a:pt x="10662708" y="6073775"/>
                    <a:pt x="296333" y="6607175"/>
                    <a:pt x="16933" y="6273800"/>
                  </a:cubicBezTo>
                  <a:cubicBezTo>
                    <a:pt x="16933" y="4191000"/>
                    <a:pt x="-21167" y="2098675"/>
                    <a:pt x="16933" y="25400"/>
                  </a:cubicBez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 w="1905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2" name="자유형 1"/>
            <p:cNvSpPr/>
            <p:nvPr/>
          </p:nvSpPr>
          <p:spPr>
            <a:xfrm>
              <a:off x="260350" y="6438900"/>
              <a:ext cx="11579225" cy="219098"/>
            </a:xfrm>
            <a:custGeom>
              <a:avLst/>
              <a:gdLst>
                <a:gd name="connsiteX0" fmla="*/ 0 w 11591925"/>
                <a:gd name="connsiteY0" fmla="*/ 51813 h 199287"/>
                <a:gd name="connsiteX1" fmla="*/ 542925 w 11591925"/>
                <a:gd name="connsiteY1" fmla="*/ 175638 h 199287"/>
                <a:gd name="connsiteX2" fmla="*/ 2657475 w 11591925"/>
                <a:gd name="connsiteY2" fmla="*/ 194688 h 199287"/>
                <a:gd name="connsiteX3" fmla="*/ 5305425 w 11591925"/>
                <a:gd name="connsiteY3" fmla="*/ 118488 h 199287"/>
                <a:gd name="connsiteX4" fmla="*/ 7753350 w 11591925"/>
                <a:gd name="connsiteY4" fmla="*/ 42288 h 199287"/>
                <a:gd name="connsiteX5" fmla="*/ 9982200 w 11591925"/>
                <a:gd name="connsiteY5" fmla="*/ 4188 h 199287"/>
                <a:gd name="connsiteX6" fmla="*/ 11210925 w 11591925"/>
                <a:gd name="connsiteY6" fmla="*/ 4188 h 199287"/>
                <a:gd name="connsiteX7" fmla="*/ 11591925 w 11591925"/>
                <a:gd name="connsiteY7" fmla="*/ 32763 h 199287"/>
                <a:gd name="connsiteX0" fmla="*/ 0 w 11591925"/>
                <a:gd name="connsiteY0" fmla="*/ 51813 h 194705"/>
                <a:gd name="connsiteX1" fmla="*/ 631825 w 11591925"/>
                <a:gd name="connsiteY1" fmla="*/ 124838 h 194705"/>
                <a:gd name="connsiteX2" fmla="*/ 2657475 w 11591925"/>
                <a:gd name="connsiteY2" fmla="*/ 194688 h 194705"/>
                <a:gd name="connsiteX3" fmla="*/ 5305425 w 11591925"/>
                <a:gd name="connsiteY3" fmla="*/ 118488 h 194705"/>
                <a:gd name="connsiteX4" fmla="*/ 7753350 w 11591925"/>
                <a:gd name="connsiteY4" fmla="*/ 42288 h 194705"/>
                <a:gd name="connsiteX5" fmla="*/ 9982200 w 11591925"/>
                <a:gd name="connsiteY5" fmla="*/ 4188 h 194705"/>
                <a:gd name="connsiteX6" fmla="*/ 11210925 w 11591925"/>
                <a:gd name="connsiteY6" fmla="*/ 4188 h 194705"/>
                <a:gd name="connsiteX7" fmla="*/ 11591925 w 11591925"/>
                <a:gd name="connsiteY7" fmla="*/ 32763 h 194705"/>
                <a:gd name="connsiteX0" fmla="*/ 0 w 11579225"/>
                <a:gd name="connsiteY0" fmla="*/ 0 h 219098"/>
                <a:gd name="connsiteX1" fmla="*/ 619125 w 11579225"/>
                <a:gd name="connsiteY1" fmla="*/ 149225 h 219098"/>
                <a:gd name="connsiteX2" fmla="*/ 2644775 w 11579225"/>
                <a:gd name="connsiteY2" fmla="*/ 219075 h 219098"/>
                <a:gd name="connsiteX3" fmla="*/ 5292725 w 11579225"/>
                <a:gd name="connsiteY3" fmla="*/ 142875 h 219098"/>
                <a:gd name="connsiteX4" fmla="*/ 7740650 w 11579225"/>
                <a:gd name="connsiteY4" fmla="*/ 66675 h 219098"/>
                <a:gd name="connsiteX5" fmla="*/ 9969500 w 11579225"/>
                <a:gd name="connsiteY5" fmla="*/ 28575 h 219098"/>
                <a:gd name="connsiteX6" fmla="*/ 11198225 w 11579225"/>
                <a:gd name="connsiteY6" fmla="*/ 28575 h 219098"/>
                <a:gd name="connsiteX7" fmla="*/ 11579225 w 11579225"/>
                <a:gd name="connsiteY7" fmla="*/ 57150 h 2190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1579225" h="219098">
                  <a:moveTo>
                    <a:pt x="0" y="0"/>
                  </a:moveTo>
                  <a:cubicBezTo>
                    <a:pt x="50006" y="50006"/>
                    <a:pt x="178329" y="112713"/>
                    <a:pt x="619125" y="149225"/>
                  </a:cubicBezTo>
                  <a:cubicBezTo>
                    <a:pt x="1059921" y="185737"/>
                    <a:pt x="1865842" y="220133"/>
                    <a:pt x="2644775" y="219075"/>
                  </a:cubicBezTo>
                  <a:cubicBezTo>
                    <a:pt x="3423708" y="218017"/>
                    <a:pt x="5292725" y="142875"/>
                    <a:pt x="5292725" y="142875"/>
                  </a:cubicBezTo>
                  <a:lnTo>
                    <a:pt x="7740650" y="66675"/>
                  </a:lnTo>
                  <a:lnTo>
                    <a:pt x="9969500" y="28575"/>
                  </a:lnTo>
                  <a:cubicBezTo>
                    <a:pt x="10545762" y="22225"/>
                    <a:pt x="10929938" y="23813"/>
                    <a:pt x="11198225" y="28575"/>
                  </a:cubicBezTo>
                  <a:cubicBezTo>
                    <a:pt x="11466512" y="33337"/>
                    <a:pt x="11522868" y="45243"/>
                    <a:pt x="11579225" y="57150"/>
                  </a:cubicBezTo>
                </a:path>
              </a:pathLst>
            </a:custGeom>
            <a:noFill/>
            <a:ln w="15875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7" name="자유형 6"/>
            <p:cNvSpPr/>
            <p:nvPr/>
          </p:nvSpPr>
          <p:spPr>
            <a:xfrm>
              <a:off x="266700" y="6547195"/>
              <a:ext cx="4282440" cy="137248"/>
            </a:xfrm>
            <a:custGeom>
              <a:avLst/>
              <a:gdLst>
                <a:gd name="connsiteX0" fmla="*/ 0 w 4914900"/>
                <a:gd name="connsiteY0" fmla="*/ 0 h 137248"/>
                <a:gd name="connsiteX1" fmla="*/ 220980 w 4914900"/>
                <a:gd name="connsiteY1" fmla="*/ 68580 h 137248"/>
                <a:gd name="connsiteX2" fmla="*/ 731520 w 4914900"/>
                <a:gd name="connsiteY2" fmla="*/ 114300 h 137248"/>
                <a:gd name="connsiteX3" fmla="*/ 1775460 w 4914900"/>
                <a:gd name="connsiteY3" fmla="*/ 137160 h 137248"/>
                <a:gd name="connsiteX4" fmla="*/ 3223260 w 4914900"/>
                <a:gd name="connsiteY4" fmla="*/ 106680 h 137248"/>
                <a:gd name="connsiteX5" fmla="*/ 4206240 w 4914900"/>
                <a:gd name="connsiteY5" fmla="*/ 91440 h 137248"/>
                <a:gd name="connsiteX6" fmla="*/ 4914900 w 4914900"/>
                <a:gd name="connsiteY6" fmla="*/ 83820 h 137248"/>
                <a:gd name="connsiteX0" fmla="*/ 0 w 4579620"/>
                <a:gd name="connsiteY0" fmla="*/ 0 h 137248"/>
                <a:gd name="connsiteX1" fmla="*/ 220980 w 4579620"/>
                <a:gd name="connsiteY1" fmla="*/ 68580 h 137248"/>
                <a:gd name="connsiteX2" fmla="*/ 731520 w 4579620"/>
                <a:gd name="connsiteY2" fmla="*/ 114300 h 137248"/>
                <a:gd name="connsiteX3" fmla="*/ 1775460 w 4579620"/>
                <a:gd name="connsiteY3" fmla="*/ 137160 h 137248"/>
                <a:gd name="connsiteX4" fmla="*/ 3223260 w 4579620"/>
                <a:gd name="connsiteY4" fmla="*/ 106680 h 137248"/>
                <a:gd name="connsiteX5" fmla="*/ 4206240 w 4579620"/>
                <a:gd name="connsiteY5" fmla="*/ 91440 h 137248"/>
                <a:gd name="connsiteX6" fmla="*/ 4579620 w 4579620"/>
                <a:gd name="connsiteY6" fmla="*/ 68580 h 137248"/>
                <a:gd name="connsiteX0" fmla="*/ 0 w 4579620"/>
                <a:gd name="connsiteY0" fmla="*/ 0 h 137248"/>
                <a:gd name="connsiteX1" fmla="*/ 220980 w 4579620"/>
                <a:gd name="connsiteY1" fmla="*/ 68580 h 137248"/>
                <a:gd name="connsiteX2" fmla="*/ 731520 w 4579620"/>
                <a:gd name="connsiteY2" fmla="*/ 114300 h 137248"/>
                <a:gd name="connsiteX3" fmla="*/ 1775460 w 4579620"/>
                <a:gd name="connsiteY3" fmla="*/ 137160 h 137248"/>
                <a:gd name="connsiteX4" fmla="*/ 3223260 w 4579620"/>
                <a:gd name="connsiteY4" fmla="*/ 106680 h 137248"/>
                <a:gd name="connsiteX5" fmla="*/ 3695700 w 4579620"/>
                <a:gd name="connsiteY5" fmla="*/ 114300 h 137248"/>
                <a:gd name="connsiteX6" fmla="*/ 4579620 w 4579620"/>
                <a:gd name="connsiteY6" fmla="*/ 68580 h 137248"/>
                <a:gd name="connsiteX0" fmla="*/ 0 w 4312920"/>
                <a:gd name="connsiteY0" fmla="*/ 0 h 137248"/>
                <a:gd name="connsiteX1" fmla="*/ 220980 w 4312920"/>
                <a:gd name="connsiteY1" fmla="*/ 68580 h 137248"/>
                <a:gd name="connsiteX2" fmla="*/ 731520 w 4312920"/>
                <a:gd name="connsiteY2" fmla="*/ 114300 h 137248"/>
                <a:gd name="connsiteX3" fmla="*/ 1775460 w 4312920"/>
                <a:gd name="connsiteY3" fmla="*/ 137160 h 137248"/>
                <a:gd name="connsiteX4" fmla="*/ 3223260 w 4312920"/>
                <a:gd name="connsiteY4" fmla="*/ 106680 h 137248"/>
                <a:gd name="connsiteX5" fmla="*/ 3695700 w 4312920"/>
                <a:gd name="connsiteY5" fmla="*/ 114300 h 137248"/>
                <a:gd name="connsiteX6" fmla="*/ 4312920 w 4312920"/>
                <a:gd name="connsiteY6" fmla="*/ 91440 h 137248"/>
                <a:gd name="connsiteX0" fmla="*/ 0 w 4312920"/>
                <a:gd name="connsiteY0" fmla="*/ 0 h 137248"/>
                <a:gd name="connsiteX1" fmla="*/ 220980 w 4312920"/>
                <a:gd name="connsiteY1" fmla="*/ 68580 h 137248"/>
                <a:gd name="connsiteX2" fmla="*/ 731520 w 4312920"/>
                <a:gd name="connsiteY2" fmla="*/ 114300 h 137248"/>
                <a:gd name="connsiteX3" fmla="*/ 1775460 w 4312920"/>
                <a:gd name="connsiteY3" fmla="*/ 137160 h 137248"/>
                <a:gd name="connsiteX4" fmla="*/ 3223260 w 4312920"/>
                <a:gd name="connsiteY4" fmla="*/ 106680 h 137248"/>
                <a:gd name="connsiteX5" fmla="*/ 3665220 w 4312920"/>
                <a:gd name="connsiteY5" fmla="*/ 99060 h 137248"/>
                <a:gd name="connsiteX6" fmla="*/ 4312920 w 4312920"/>
                <a:gd name="connsiteY6" fmla="*/ 91440 h 137248"/>
                <a:gd name="connsiteX0" fmla="*/ 0 w 4282440"/>
                <a:gd name="connsiteY0" fmla="*/ 0 h 137248"/>
                <a:gd name="connsiteX1" fmla="*/ 220980 w 4282440"/>
                <a:gd name="connsiteY1" fmla="*/ 68580 h 137248"/>
                <a:gd name="connsiteX2" fmla="*/ 731520 w 4282440"/>
                <a:gd name="connsiteY2" fmla="*/ 114300 h 137248"/>
                <a:gd name="connsiteX3" fmla="*/ 1775460 w 4282440"/>
                <a:gd name="connsiteY3" fmla="*/ 137160 h 137248"/>
                <a:gd name="connsiteX4" fmla="*/ 3223260 w 4282440"/>
                <a:gd name="connsiteY4" fmla="*/ 106680 h 137248"/>
                <a:gd name="connsiteX5" fmla="*/ 3665220 w 4282440"/>
                <a:gd name="connsiteY5" fmla="*/ 99060 h 137248"/>
                <a:gd name="connsiteX6" fmla="*/ 4282440 w 4282440"/>
                <a:gd name="connsiteY6" fmla="*/ 68580 h 1372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282440" h="137248">
                  <a:moveTo>
                    <a:pt x="0" y="0"/>
                  </a:moveTo>
                  <a:cubicBezTo>
                    <a:pt x="49530" y="24765"/>
                    <a:pt x="99060" y="49530"/>
                    <a:pt x="220980" y="68580"/>
                  </a:cubicBezTo>
                  <a:cubicBezTo>
                    <a:pt x="342900" y="87630"/>
                    <a:pt x="472440" y="102870"/>
                    <a:pt x="731520" y="114300"/>
                  </a:cubicBezTo>
                  <a:cubicBezTo>
                    <a:pt x="990600" y="125730"/>
                    <a:pt x="1360170" y="138430"/>
                    <a:pt x="1775460" y="137160"/>
                  </a:cubicBezTo>
                  <a:cubicBezTo>
                    <a:pt x="2190750" y="135890"/>
                    <a:pt x="2908300" y="113030"/>
                    <a:pt x="3223260" y="106680"/>
                  </a:cubicBezTo>
                  <a:cubicBezTo>
                    <a:pt x="3370580" y="104140"/>
                    <a:pt x="3488690" y="105410"/>
                    <a:pt x="3665220" y="99060"/>
                  </a:cubicBezTo>
                  <a:cubicBezTo>
                    <a:pt x="3841750" y="92710"/>
                    <a:pt x="4157980" y="76200"/>
                    <a:pt x="4282440" y="68580"/>
                  </a:cubicBezTo>
                </a:path>
              </a:pathLst>
            </a:custGeom>
            <a:noFill/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8" name="자유형 7"/>
            <p:cNvSpPr/>
            <p:nvPr/>
          </p:nvSpPr>
          <p:spPr>
            <a:xfrm>
              <a:off x="8816340" y="6492240"/>
              <a:ext cx="1889760" cy="45720"/>
            </a:xfrm>
            <a:custGeom>
              <a:avLst/>
              <a:gdLst>
                <a:gd name="connsiteX0" fmla="*/ 0 w 1889760"/>
                <a:gd name="connsiteY0" fmla="*/ 45720 h 45720"/>
                <a:gd name="connsiteX1" fmla="*/ 960120 w 1889760"/>
                <a:gd name="connsiteY1" fmla="*/ 22860 h 45720"/>
                <a:gd name="connsiteX2" fmla="*/ 1889760 w 1889760"/>
                <a:gd name="connsiteY2" fmla="*/ 0 h 457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889760" h="45720">
                  <a:moveTo>
                    <a:pt x="0" y="45720"/>
                  </a:moveTo>
                  <a:lnTo>
                    <a:pt x="960120" y="22860"/>
                  </a:lnTo>
                  <a:lnTo>
                    <a:pt x="1889760" y="0"/>
                  </a:lnTo>
                </a:path>
              </a:pathLst>
            </a:custGeom>
            <a:noFill/>
            <a:ln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9" name="자유형 8"/>
            <p:cNvSpPr/>
            <p:nvPr/>
          </p:nvSpPr>
          <p:spPr>
            <a:xfrm>
              <a:off x="8351520" y="6459220"/>
              <a:ext cx="1097280" cy="15240"/>
            </a:xfrm>
            <a:custGeom>
              <a:avLst/>
              <a:gdLst>
                <a:gd name="connsiteX0" fmla="*/ 0 w 1097280"/>
                <a:gd name="connsiteY0" fmla="*/ 15240 h 15240"/>
                <a:gd name="connsiteX1" fmla="*/ 632460 w 1097280"/>
                <a:gd name="connsiteY1" fmla="*/ 0 h 15240"/>
                <a:gd name="connsiteX2" fmla="*/ 1097280 w 1097280"/>
                <a:gd name="connsiteY2" fmla="*/ 7620 h 152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097280" h="15240">
                  <a:moveTo>
                    <a:pt x="0" y="15240"/>
                  </a:moveTo>
                  <a:lnTo>
                    <a:pt x="632460" y="0"/>
                  </a:lnTo>
                  <a:lnTo>
                    <a:pt x="1097280" y="7620"/>
                  </a:lnTo>
                </a:path>
              </a:pathLst>
            </a:custGeom>
            <a:noFill/>
            <a:ln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10" name="자유형 9"/>
            <p:cNvSpPr/>
            <p:nvPr/>
          </p:nvSpPr>
          <p:spPr>
            <a:xfrm>
              <a:off x="9761220" y="6395720"/>
              <a:ext cx="1676400" cy="83820"/>
            </a:xfrm>
            <a:custGeom>
              <a:avLst/>
              <a:gdLst>
                <a:gd name="connsiteX0" fmla="*/ 0 w 1676400"/>
                <a:gd name="connsiteY0" fmla="*/ 83820 h 83820"/>
                <a:gd name="connsiteX1" fmla="*/ 1005840 w 1676400"/>
                <a:gd name="connsiteY1" fmla="*/ 38100 h 83820"/>
                <a:gd name="connsiteX2" fmla="*/ 1676400 w 1676400"/>
                <a:gd name="connsiteY2" fmla="*/ 0 h 838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676400" h="83820">
                  <a:moveTo>
                    <a:pt x="0" y="83820"/>
                  </a:moveTo>
                  <a:lnTo>
                    <a:pt x="1005840" y="38100"/>
                  </a:lnTo>
                  <a:lnTo>
                    <a:pt x="1676400" y="0"/>
                  </a:lnTo>
                </a:path>
              </a:pathLst>
            </a:custGeom>
            <a:noFill/>
            <a:ln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11" name="자유형 10"/>
            <p:cNvSpPr/>
            <p:nvPr/>
          </p:nvSpPr>
          <p:spPr>
            <a:xfrm>
              <a:off x="11427822" y="6492240"/>
              <a:ext cx="464820" cy="45720"/>
            </a:xfrm>
            <a:custGeom>
              <a:avLst/>
              <a:gdLst>
                <a:gd name="connsiteX0" fmla="*/ 464820 w 464820"/>
                <a:gd name="connsiteY0" fmla="*/ 45720 h 45720"/>
                <a:gd name="connsiteX1" fmla="*/ 289560 w 464820"/>
                <a:gd name="connsiteY1" fmla="*/ 15240 h 45720"/>
                <a:gd name="connsiteX2" fmla="*/ 0 w 464820"/>
                <a:gd name="connsiteY2" fmla="*/ 0 h 457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64820" h="45720">
                  <a:moveTo>
                    <a:pt x="464820" y="45720"/>
                  </a:moveTo>
                  <a:cubicBezTo>
                    <a:pt x="415925" y="34290"/>
                    <a:pt x="367030" y="22860"/>
                    <a:pt x="289560" y="15240"/>
                  </a:cubicBezTo>
                  <a:cubicBezTo>
                    <a:pt x="212090" y="7620"/>
                    <a:pt x="106045" y="3810"/>
                    <a:pt x="0" y="0"/>
                  </a:cubicBezTo>
                </a:path>
              </a:pathLst>
            </a:custGeom>
            <a:noFill/>
            <a:ln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12" name="자유형 11"/>
            <p:cNvSpPr/>
            <p:nvPr/>
          </p:nvSpPr>
          <p:spPr>
            <a:xfrm>
              <a:off x="11610702" y="6431280"/>
              <a:ext cx="281940" cy="22860"/>
            </a:xfrm>
            <a:custGeom>
              <a:avLst/>
              <a:gdLst>
                <a:gd name="connsiteX0" fmla="*/ 281940 w 281940"/>
                <a:gd name="connsiteY0" fmla="*/ 22860 h 22860"/>
                <a:gd name="connsiteX1" fmla="*/ 144780 w 281940"/>
                <a:gd name="connsiteY1" fmla="*/ 7620 h 22860"/>
                <a:gd name="connsiteX2" fmla="*/ 0 w 281940"/>
                <a:gd name="connsiteY2" fmla="*/ 0 h 228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81940" h="22860">
                  <a:moveTo>
                    <a:pt x="281940" y="22860"/>
                  </a:moveTo>
                  <a:cubicBezTo>
                    <a:pt x="236855" y="17145"/>
                    <a:pt x="191770" y="11430"/>
                    <a:pt x="144780" y="7620"/>
                  </a:cubicBezTo>
                  <a:cubicBezTo>
                    <a:pt x="97790" y="3810"/>
                    <a:pt x="48895" y="1905"/>
                    <a:pt x="0" y="0"/>
                  </a:cubicBezTo>
                </a:path>
              </a:pathLst>
            </a:custGeom>
            <a:noFill/>
            <a:ln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13" name="자유형 12"/>
            <p:cNvSpPr/>
            <p:nvPr/>
          </p:nvSpPr>
          <p:spPr>
            <a:xfrm flipH="1" flipV="1">
              <a:off x="276525" y="6455757"/>
              <a:ext cx="604326" cy="91419"/>
            </a:xfrm>
            <a:custGeom>
              <a:avLst/>
              <a:gdLst>
                <a:gd name="connsiteX0" fmla="*/ 464820 w 464820"/>
                <a:gd name="connsiteY0" fmla="*/ 45720 h 45720"/>
                <a:gd name="connsiteX1" fmla="*/ 289560 w 464820"/>
                <a:gd name="connsiteY1" fmla="*/ 15240 h 45720"/>
                <a:gd name="connsiteX2" fmla="*/ 0 w 464820"/>
                <a:gd name="connsiteY2" fmla="*/ 0 h 457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64820" h="45720">
                  <a:moveTo>
                    <a:pt x="464820" y="45720"/>
                  </a:moveTo>
                  <a:cubicBezTo>
                    <a:pt x="415925" y="34290"/>
                    <a:pt x="367030" y="22860"/>
                    <a:pt x="289560" y="15240"/>
                  </a:cubicBezTo>
                  <a:cubicBezTo>
                    <a:pt x="212090" y="7620"/>
                    <a:pt x="106045" y="3810"/>
                    <a:pt x="0" y="0"/>
                  </a:cubicBezTo>
                </a:path>
              </a:pathLst>
            </a:custGeom>
            <a:noFill/>
            <a:ln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14" name="자유형 13"/>
            <p:cNvSpPr/>
            <p:nvPr/>
          </p:nvSpPr>
          <p:spPr>
            <a:xfrm flipH="1" flipV="1">
              <a:off x="276525" y="6471997"/>
              <a:ext cx="366558" cy="91419"/>
            </a:xfrm>
            <a:custGeom>
              <a:avLst/>
              <a:gdLst>
                <a:gd name="connsiteX0" fmla="*/ 281940 w 281940"/>
                <a:gd name="connsiteY0" fmla="*/ 22860 h 22860"/>
                <a:gd name="connsiteX1" fmla="*/ 144780 w 281940"/>
                <a:gd name="connsiteY1" fmla="*/ 7620 h 22860"/>
                <a:gd name="connsiteX2" fmla="*/ 0 w 281940"/>
                <a:gd name="connsiteY2" fmla="*/ 0 h 228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81940" h="22860">
                  <a:moveTo>
                    <a:pt x="281940" y="22860"/>
                  </a:moveTo>
                  <a:cubicBezTo>
                    <a:pt x="236855" y="17145"/>
                    <a:pt x="191770" y="11430"/>
                    <a:pt x="144780" y="7620"/>
                  </a:cubicBezTo>
                  <a:cubicBezTo>
                    <a:pt x="97790" y="3810"/>
                    <a:pt x="48895" y="1905"/>
                    <a:pt x="0" y="0"/>
                  </a:cubicBezTo>
                </a:path>
              </a:pathLst>
            </a:custGeom>
            <a:noFill/>
            <a:ln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15" name="자유형 14"/>
            <p:cNvSpPr/>
            <p:nvPr/>
          </p:nvSpPr>
          <p:spPr>
            <a:xfrm flipH="1" flipV="1">
              <a:off x="256772" y="6476534"/>
              <a:ext cx="283369" cy="91419"/>
            </a:xfrm>
            <a:custGeom>
              <a:avLst/>
              <a:gdLst>
                <a:gd name="connsiteX0" fmla="*/ 281940 w 281940"/>
                <a:gd name="connsiteY0" fmla="*/ 22860 h 22860"/>
                <a:gd name="connsiteX1" fmla="*/ 144780 w 281940"/>
                <a:gd name="connsiteY1" fmla="*/ 7620 h 22860"/>
                <a:gd name="connsiteX2" fmla="*/ 0 w 281940"/>
                <a:gd name="connsiteY2" fmla="*/ 0 h 228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81940" h="22860">
                  <a:moveTo>
                    <a:pt x="281940" y="22860"/>
                  </a:moveTo>
                  <a:cubicBezTo>
                    <a:pt x="236855" y="17145"/>
                    <a:pt x="191770" y="11430"/>
                    <a:pt x="144780" y="7620"/>
                  </a:cubicBezTo>
                  <a:cubicBezTo>
                    <a:pt x="97790" y="3810"/>
                    <a:pt x="48895" y="1905"/>
                    <a:pt x="0" y="0"/>
                  </a:cubicBezTo>
                </a:path>
              </a:pathLst>
            </a:custGeom>
            <a:noFill/>
            <a:ln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16" name="자유형 15"/>
            <p:cNvSpPr/>
            <p:nvPr/>
          </p:nvSpPr>
          <p:spPr>
            <a:xfrm flipH="1" flipV="1">
              <a:off x="275624" y="6525879"/>
              <a:ext cx="217395" cy="56347"/>
            </a:xfrm>
            <a:custGeom>
              <a:avLst/>
              <a:gdLst>
                <a:gd name="connsiteX0" fmla="*/ 281940 w 281940"/>
                <a:gd name="connsiteY0" fmla="*/ 22860 h 22860"/>
                <a:gd name="connsiteX1" fmla="*/ 144780 w 281940"/>
                <a:gd name="connsiteY1" fmla="*/ 7620 h 22860"/>
                <a:gd name="connsiteX2" fmla="*/ 0 w 281940"/>
                <a:gd name="connsiteY2" fmla="*/ 0 h 228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81940" h="22860">
                  <a:moveTo>
                    <a:pt x="281940" y="22860"/>
                  </a:moveTo>
                  <a:cubicBezTo>
                    <a:pt x="236855" y="17145"/>
                    <a:pt x="191770" y="11430"/>
                    <a:pt x="144780" y="7620"/>
                  </a:cubicBezTo>
                  <a:cubicBezTo>
                    <a:pt x="97790" y="3810"/>
                    <a:pt x="48895" y="1905"/>
                    <a:pt x="0" y="0"/>
                  </a:cubicBezTo>
                </a:path>
              </a:pathLst>
            </a:custGeom>
            <a:noFill/>
            <a:ln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ko-KR" altLang="en-US">
                <a:solidFill>
                  <a:prstClr val="white"/>
                </a:solidFill>
              </a:endParaRPr>
            </a:p>
          </p:txBody>
        </p:sp>
        <p:grpSp>
          <p:nvGrpSpPr>
            <p:cNvPr id="20" name="그룹 19"/>
            <p:cNvGrpSpPr/>
            <p:nvPr/>
          </p:nvGrpSpPr>
          <p:grpSpPr>
            <a:xfrm>
              <a:off x="170880" y="304566"/>
              <a:ext cx="347766" cy="181087"/>
              <a:chOff x="170880" y="304566"/>
              <a:chExt cx="347766" cy="181087"/>
            </a:xfrm>
          </p:grpSpPr>
          <p:sp>
            <p:nvSpPr>
              <p:cNvPr id="17" name="타원 16"/>
              <p:cNvSpPr/>
              <p:nvPr/>
            </p:nvSpPr>
            <p:spPr>
              <a:xfrm>
                <a:off x="392678" y="304566"/>
                <a:ext cx="125968" cy="125968"/>
              </a:xfrm>
              <a:prstGeom prst="ellipse">
                <a:avLst/>
              </a:prstGeom>
              <a:solidFill>
                <a:schemeClr val="bg1"/>
              </a:solidFill>
              <a:ln w="19050">
                <a:gradFill flip="none" rotWithShape="1">
                  <a:gsLst>
                    <a:gs pos="2000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8" name="원호 17"/>
              <p:cNvSpPr/>
              <p:nvPr/>
            </p:nvSpPr>
            <p:spPr>
              <a:xfrm>
                <a:off x="170880" y="331777"/>
                <a:ext cx="307749" cy="153875"/>
              </a:xfrm>
              <a:prstGeom prst="arc">
                <a:avLst>
                  <a:gd name="adj1" fmla="val 8071627"/>
                  <a:gd name="adj2" fmla="val 19330192"/>
                </a:avLst>
              </a:prstGeom>
              <a:ln w="19050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9" name="원호 18"/>
              <p:cNvSpPr/>
              <p:nvPr/>
            </p:nvSpPr>
            <p:spPr>
              <a:xfrm>
                <a:off x="205042" y="358989"/>
                <a:ext cx="253327" cy="126664"/>
              </a:xfrm>
              <a:prstGeom prst="arc">
                <a:avLst>
                  <a:gd name="adj1" fmla="val 11720099"/>
                  <a:gd name="adj2" fmla="val 19330192"/>
                </a:avLst>
              </a:prstGeom>
              <a:ln w="12700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black"/>
                  </a:solidFill>
                </a:endParaRPr>
              </a:p>
            </p:txBody>
          </p:sp>
        </p:grpSp>
        <p:grpSp>
          <p:nvGrpSpPr>
            <p:cNvPr id="21" name="그룹 20"/>
            <p:cNvGrpSpPr/>
            <p:nvPr/>
          </p:nvGrpSpPr>
          <p:grpSpPr>
            <a:xfrm>
              <a:off x="170880" y="613220"/>
              <a:ext cx="347766" cy="181087"/>
              <a:chOff x="170880" y="304566"/>
              <a:chExt cx="347766" cy="181087"/>
            </a:xfrm>
          </p:grpSpPr>
          <p:sp>
            <p:nvSpPr>
              <p:cNvPr id="22" name="타원 21"/>
              <p:cNvSpPr/>
              <p:nvPr/>
            </p:nvSpPr>
            <p:spPr>
              <a:xfrm>
                <a:off x="392678" y="304566"/>
                <a:ext cx="125968" cy="125968"/>
              </a:xfrm>
              <a:prstGeom prst="ellipse">
                <a:avLst/>
              </a:prstGeom>
              <a:solidFill>
                <a:schemeClr val="bg1"/>
              </a:solidFill>
              <a:ln w="19050">
                <a:gradFill flip="none" rotWithShape="1">
                  <a:gsLst>
                    <a:gs pos="2000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23" name="원호 22"/>
              <p:cNvSpPr/>
              <p:nvPr/>
            </p:nvSpPr>
            <p:spPr>
              <a:xfrm>
                <a:off x="170880" y="331777"/>
                <a:ext cx="307749" cy="153875"/>
              </a:xfrm>
              <a:prstGeom prst="arc">
                <a:avLst>
                  <a:gd name="adj1" fmla="val 8071627"/>
                  <a:gd name="adj2" fmla="val 19330192"/>
                </a:avLst>
              </a:prstGeom>
              <a:ln w="19050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4" name="원호 23"/>
              <p:cNvSpPr/>
              <p:nvPr/>
            </p:nvSpPr>
            <p:spPr>
              <a:xfrm>
                <a:off x="205042" y="358989"/>
                <a:ext cx="253327" cy="126664"/>
              </a:xfrm>
              <a:prstGeom prst="arc">
                <a:avLst>
                  <a:gd name="adj1" fmla="val 11720099"/>
                  <a:gd name="adj2" fmla="val 19330192"/>
                </a:avLst>
              </a:prstGeom>
              <a:ln w="12700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black"/>
                  </a:solidFill>
                </a:endParaRPr>
              </a:p>
            </p:txBody>
          </p:sp>
        </p:grpSp>
        <p:grpSp>
          <p:nvGrpSpPr>
            <p:cNvPr id="25" name="그룹 24"/>
            <p:cNvGrpSpPr/>
            <p:nvPr/>
          </p:nvGrpSpPr>
          <p:grpSpPr>
            <a:xfrm>
              <a:off x="170880" y="921874"/>
              <a:ext cx="347766" cy="181087"/>
              <a:chOff x="170880" y="304566"/>
              <a:chExt cx="347766" cy="181087"/>
            </a:xfrm>
          </p:grpSpPr>
          <p:sp>
            <p:nvSpPr>
              <p:cNvPr id="26" name="타원 25"/>
              <p:cNvSpPr/>
              <p:nvPr/>
            </p:nvSpPr>
            <p:spPr>
              <a:xfrm>
                <a:off x="392678" y="304566"/>
                <a:ext cx="125968" cy="125968"/>
              </a:xfrm>
              <a:prstGeom prst="ellipse">
                <a:avLst/>
              </a:prstGeom>
              <a:solidFill>
                <a:schemeClr val="bg1"/>
              </a:solidFill>
              <a:ln w="19050">
                <a:gradFill flip="none" rotWithShape="1">
                  <a:gsLst>
                    <a:gs pos="2000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27" name="원호 26"/>
              <p:cNvSpPr/>
              <p:nvPr/>
            </p:nvSpPr>
            <p:spPr>
              <a:xfrm>
                <a:off x="170880" y="331777"/>
                <a:ext cx="307749" cy="153875"/>
              </a:xfrm>
              <a:prstGeom prst="arc">
                <a:avLst>
                  <a:gd name="adj1" fmla="val 8071627"/>
                  <a:gd name="adj2" fmla="val 19330192"/>
                </a:avLst>
              </a:prstGeom>
              <a:ln w="19050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8" name="원호 27"/>
              <p:cNvSpPr/>
              <p:nvPr/>
            </p:nvSpPr>
            <p:spPr>
              <a:xfrm>
                <a:off x="205042" y="358989"/>
                <a:ext cx="253327" cy="126664"/>
              </a:xfrm>
              <a:prstGeom prst="arc">
                <a:avLst>
                  <a:gd name="adj1" fmla="val 11720099"/>
                  <a:gd name="adj2" fmla="val 19330192"/>
                </a:avLst>
              </a:prstGeom>
              <a:ln w="12700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black"/>
                  </a:solidFill>
                </a:endParaRPr>
              </a:p>
            </p:txBody>
          </p:sp>
        </p:grpSp>
        <p:grpSp>
          <p:nvGrpSpPr>
            <p:cNvPr id="29" name="그룹 28"/>
            <p:cNvGrpSpPr/>
            <p:nvPr/>
          </p:nvGrpSpPr>
          <p:grpSpPr>
            <a:xfrm>
              <a:off x="170880" y="1230528"/>
              <a:ext cx="347766" cy="181087"/>
              <a:chOff x="170880" y="304566"/>
              <a:chExt cx="347766" cy="181087"/>
            </a:xfrm>
          </p:grpSpPr>
          <p:sp>
            <p:nvSpPr>
              <p:cNvPr id="30" name="타원 29"/>
              <p:cNvSpPr/>
              <p:nvPr/>
            </p:nvSpPr>
            <p:spPr>
              <a:xfrm>
                <a:off x="392678" y="304566"/>
                <a:ext cx="125968" cy="125968"/>
              </a:xfrm>
              <a:prstGeom prst="ellipse">
                <a:avLst/>
              </a:prstGeom>
              <a:solidFill>
                <a:schemeClr val="bg1"/>
              </a:solidFill>
              <a:ln w="19050">
                <a:gradFill flip="none" rotWithShape="1">
                  <a:gsLst>
                    <a:gs pos="2000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31" name="원호 30"/>
              <p:cNvSpPr/>
              <p:nvPr/>
            </p:nvSpPr>
            <p:spPr>
              <a:xfrm>
                <a:off x="170880" y="331777"/>
                <a:ext cx="307749" cy="153875"/>
              </a:xfrm>
              <a:prstGeom prst="arc">
                <a:avLst>
                  <a:gd name="adj1" fmla="val 8071627"/>
                  <a:gd name="adj2" fmla="val 19330192"/>
                </a:avLst>
              </a:prstGeom>
              <a:ln w="19050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32" name="원호 31"/>
              <p:cNvSpPr/>
              <p:nvPr/>
            </p:nvSpPr>
            <p:spPr>
              <a:xfrm>
                <a:off x="205042" y="358989"/>
                <a:ext cx="253327" cy="126664"/>
              </a:xfrm>
              <a:prstGeom prst="arc">
                <a:avLst>
                  <a:gd name="adj1" fmla="val 11720099"/>
                  <a:gd name="adj2" fmla="val 19330192"/>
                </a:avLst>
              </a:prstGeom>
              <a:ln w="12700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black"/>
                  </a:solidFill>
                </a:endParaRPr>
              </a:p>
            </p:txBody>
          </p:sp>
        </p:grpSp>
        <p:grpSp>
          <p:nvGrpSpPr>
            <p:cNvPr id="33" name="그룹 32"/>
            <p:cNvGrpSpPr/>
            <p:nvPr/>
          </p:nvGrpSpPr>
          <p:grpSpPr>
            <a:xfrm>
              <a:off x="170880" y="1539182"/>
              <a:ext cx="347766" cy="181087"/>
              <a:chOff x="170880" y="304566"/>
              <a:chExt cx="347766" cy="181087"/>
            </a:xfrm>
          </p:grpSpPr>
          <p:sp>
            <p:nvSpPr>
              <p:cNvPr id="34" name="타원 33"/>
              <p:cNvSpPr/>
              <p:nvPr/>
            </p:nvSpPr>
            <p:spPr>
              <a:xfrm>
                <a:off x="392678" y="304566"/>
                <a:ext cx="125968" cy="125968"/>
              </a:xfrm>
              <a:prstGeom prst="ellipse">
                <a:avLst/>
              </a:prstGeom>
              <a:solidFill>
                <a:schemeClr val="bg1"/>
              </a:solidFill>
              <a:ln w="19050">
                <a:gradFill flip="none" rotWithShape="1">
                  <a:gsLst>
                    <a:gs pos="2000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35" name="원호 34"/>
              <p:cNvSpPr/>
              <p:nvPr/>
            </p:nvSpPr>
            <p:spPr>
              <a:xfrm>
                <a:off x="170880" y="331777"/>
                <a:ext cx="307749" cy="153875"/>
              </a:xfrm>
              <a:prstGeom prst="arc">
                <a:avLst>
                  <a:gd name="adj1" fmla="val 8071627"/>
                  <a:gd name="adj2" fmla="val 19330192"/>
                </a:avLst>
              </a:prstGeom>
              <a:ln w="19050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36" name="원호 35"/>
              <p:cNvSpPr/>
              <p:nvPr/>
            </p:nvSpPr>
            <p:spPr>
              <a:xfrm>
                <a:off x="205042" y="358989"/>
                <a:ext cx="253327" cy="126664"/>
              </a:xfrm>
              <a:prstGeom prst="arc">
                <a:avLst>
                  <a:gd name="adj1" fmla="val 11720099"/>
                  <a:gd name="adj2" fmla="val 19330192"/>
                </a:avLst>
              </a:prstGeom>
              <a:ln w="12700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black"/>
                  </a:solidFill>
                </a:endParaRPr>
              </a:p>
            </p:txBody>
          </p:sp>
        </p:grpSp>
        <p:grpSp>
          <p:nvGrpSpPr>
            <p:cNvPr id="37" name="그룹 36"/>
            <p:cNvGrpSpPr/>
            <p:nvPr/>
          </p:nvGrpSpPr>
          <p:grpSpPr>
            <a:xfrm>
              <a:off x="170880" y="1847836"/>
              <a:ext cx="347766" cy="181087"/>
              <a:chOff x="170880" y="304566"/>
              <a:chExt cx="347766" cy="181087"/>
            </a:xfrm>
          </p:grpSpPr>
          <p:sp>
            <p:nvSpPr>
              <p:cNvPr id="38" name="타원 37"/>
              <p:cNvSpPr/>
              <p:nvPr/>
            </p:nvSpPr>
            <p:spPr>
              <a:xfrm>
                <a:off x="392678" y="304566"/>
                <a:ext cx="125968" cy="125968"/>
              </a:xfrm>
              <a:prstGeom prst="ellipse">
                <a:avLst/>
              </a:prstGeom>
              <a:solidFill>
                <a:schemeClr val="bg1"/>
              </a:solidFill>
              <a:ln w="19050">
                <a:gradFill flip="none" rotWithShape="1">
                  <a:gsLst>
                    <a:gs pos="2000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39" name="원호 38"/>
              <p:cNvSpPr/>
              <p:nvPr/>
            </p:nvSpPr>
            <p:spPr>
              <a:xfrm>
                <a:off x="170880" y="331777"/>
                <a:ext cx="307749" cy="153875"/>
              </a:xfrm>
              <a:prstGeom prst="arc">
                <a:avLst>
                  <a:gd name="adj1" fmla="val 8071627"/>
                  <a:gd name="adj2" fmla="val 19330192"/>
                </a:avLst>
              </a:prstGeom>
              <a:ln w="19050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0" name="원호 39"/>
              <p:cNvSpPr/>
              <p:nvPr/>
            </p:nvSpPr>
            <p:spPr>
              <a:xfrm>
                <a:off x="205042" y="358989"/>
                <a:ext cx="253327" cy="126664"/>
              </a:xfrm>
              <a:prstGeom prst="arc">
                <a:avLst>
                  <a:gd name="adj1" fmla="val 11720099"/>
                  <a:gd name="adj2" fmla="val 19330192"/>
                </a:avLst>
              </a:prstGeom>
              <a:ln w="12700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black"/>
                  </a:solidFill>
                </a:endParaRPr>
              </a:p>
            </p:txBody>
          </p:sp>
        </p:grpSp>
        <p:grpSp>
          <p:nvGrpSpPr>
            <p:cNvPr id="41" name="그룹 40"/>
            <p:cNvGrpSpPr/>
            <p:nvPr/>
          </p:nvGrpSpPr>
          <p:grpSpPr>
            <a:xfrm>
              <a:off x="170880" y="2156490"/>
              <a:ext cx="347766" cy="181087"/>
              <a:chOff x="170880" y="304566"/>
              <a:chExt cx="347766" cy="181087"/>
            </a:xfrm>
          </p:grpSpPr>
          <p:sp>
            <p:nvSpPr>
              <p:cNvPr id="42" name="타원 41"/>
              <p:cNvSpPr/>
              <p:nvPr/>
            </p:nvSpPr>
            <p:spPr>
              <a:xfrm>
                <a:off x="392678" y="304566"/>
                <a:ext cx="125968" cy="125968"/>
              </a:xfrm>
              <a:prstGeom prst="ellipse">
                <a:avLst/>
              </a:prstGeom>
              <a:solidFill>
                <a:schemeClr val="bg1"/>
              </a:solidFill>
              <a:ln w="19050">
                <a:gradFill flip="none" rotWithShape="1">
                  <a:gsLst>
                    <a:gs pos="2000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43" name="원호 42"/>
              <p:cNvSpPr/>
              <p:nvPr/>
            </p:nvSpPr>
            <p:spPr>
              <a:xfrm>
                <a:off x="170880" y="331777"/>
                <a:ext cx="307749" cy="153875"/>
              </a:xfrm>
              <a:prstGeom prst="arc">
                <a:avLst>
                  <a:gd name="adj1" fmla="val 8071627"/>
                  <a:gd name="adj2" fmla="val 19330192"/>
                </a:avLst>
              </a:prstGeom>
              <a:ln w="19050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4" name="원호 43"/>
              <p:cNvSpPr/>
              <p:nvPr/>
            </p:nvSpPr>
            <p:spPr>
              <a:xfrm>
                <a:off x="205042" y="358989"/>
                <a:ext cx="253327" cy="126664"/>
              </a:xfrm>
              <a:prstGeom prst="arc">
                <a:avLst>
                  <a:gd name="adj1" fmla="val 11720099"/>
                  <a:gd name="adj2" fmla="val 19330192"/>
                </a:avLst>
              </a:prstGeom>
              <a:ln w="12700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black"/>
                  </a:solidFill>
                </a:endParaRPr>
              </a:p>
            </p:txBody>
          </p:sp>
        </p:grpSp>
        <p:grpSp>
          <p:nvGrpSpPr>
            <p:cNvPr id="45" name="그룹 44"/>
            <p:cNvGrpSpPr/>
            <p:nvPr/>
          </p:nvGrpSpPr>
          <p:grpSpPr>
            <a:xfrm>
              <a:off x="170880" y="2465144"/>
              <a:ext cx="347766" cy="181087"/>
              <a:chOff x="170880" y="304566"/>
              <a:chExt cx="347766" cy="181087"/>
            </a:xfrm>
          </p:grpSpPr>
          <p:sp>
            <p:nvSpPr>
              <p:cNvPr id="46" name="타원 45"/>
              <p:cNvSpPr/>
              <p:nvPr/>
            </p:nvSpPr>
            <p:spPr>
              <a:xfrm>
                <a:off x="392678" y="304566"/>
                <a:ext cx="125968" cy="125968"/>
              </a:xfrm>
              <a:prstGeom prst="ellipse">
                <a:avLst/>
              </a:prstGeom>
              <a:solidFill>
                <a:schemeClr val="bg1"/>
              </a:solidFill>
              <a:ln w="19050">
                <a:gradFill flip="none" rotWithShape="1">
                  <a:gsLst>
                    <a:gs pos="2000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47" name="원호 46"/>
              <p:cNvSpPr/>
              <p:nvPr/>
            </p:nvSpPr>
            <p:spPr>
              <a:xfrm>
                <a:off x="170880" y="331777"/>
                <a:ext cx="307749" cy="153875"/>
              </a:xfrm>
              <a:prstGeom prst="arc">
                <a:avLst>
                  <a:gd name="adj1" fmla="val 8071627"/>
                  <a:gd name="adj2" fmla="val 19330192"/>
                </a:avLst>
              </a:prstGeom>
              <a:ln w="19050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8" name="원호 47"/>
              <p:cNvSpPr/>
              <p:nvPr/>
            </p:nvSpPr>
            <p:spPr>
              <a:xfrm>
                <a:off x="205042" y="358989"/>
                <a:ext cx="253327" cy="126664"/>
              </a:xfrm>
              <a:prstGeom prst="arc">
                <a:avLst>
                  <a:gd name="adj1" fmla="val 11720099"/>
                  <a:gd name="adj2" fmla="val 19330192"/>
                </a:avLst>
              </a:prstGeom>
              <a:ln w="12700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black"/>
                  </a:solidFill>
                </a:endParaRPr>
              </a:p>
            </p:txBody>
          </p:sp>
        </p:grpSp>
        <p:grpSp>
          <p:nvGrpSpPr>
            <p:cNvPr id="49" name="그룹 48"/>
            <p:cNvGrpSpPr/>
            <p:nvPr/>
          </p:nvGrpSpPr>
          <p:grpSpPr>
            <a:xfrm>
              <a:off x="170880" y="2773798"/>
              <a:ext cx="347766" cy="181087"/>
              <a:chOff x="170880" y="304566"/>
              <a:chExt cx="347766" cy="181087"/>
            </a:xfrm>
          </p:grpSpPr>
          <p:sp>
            <p:nvSpPr>
              <p:cNvPr id="50" name="타원 49"/>
              <p:cNvSpPr/>
              <p:nvPr/>
            </p:nvSpPr>
            <p:spPr>
              <a:xfrm>
                <a:off x="392678" y="304566"/>
                <a:ext cx="125968" cy="125968"/>
              </a:xfrm>
              <a:prstGeom prst="ellipse">
                <a:avLst/>
              </a:prstGeom>
              <a:solidFill>
                <a:schemeClr val="bg1"/>
              </a:solidFill>
              <a:ln w="19050">
                <a:gradFill flip="none" rotWithShape="1">
                  <a:gsLst>
                    <a:gs pos="2000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51" name="원호 50"/>
              <p:cNvSpPr/>
              <p:nvPr/>
            </p:nvSpPr>
            <p:spPr>
              <a:xfrm>
                <a:off x="170880" y="331777"/>
                <a:ext cx="307749" cy="153875"/>
              </a:xfrm>
              <a:prstGeom prst="arc">
                <a:avLst>
                  <a:gd name="adj1" fmla="val 8071627"/>
                  <a:gd name="adj2" fmla="val 19330192"/>
                </a:avLst>
              </a:prstGeom>
              <a:ln w="19050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52" name="원호 51"/>
              <p:cNvSpPr/>
              <p:nvPr/>
            </p:nvSpPr>
            <p:spPr>
              <a:xfrm>
                <a:off x="205042" y="358989"/>
                <a:ext cx="253327" cy="126664"/>
              </a:xfrm>
              <a:prstGeom prst="arc">
                <a:avLst>
                  <a:gd name="adj1" fmla="val 11720099"/>
                  <a:gd name="adj2" fmla="val 19330192"/>
                </a:avLst>
              </a:prstGeom>
              <a:ln w="12700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black"/>
                  </a:solidFill>
                </a:endParaRPr>
              </a:p>
            </p:txBody>
          </p:sp>
        </p:grpSp>
        <p:grpSp>
          <p:nvGrpSpPr>
            <p:cNvPr id="53" name="그룹 52"/>
            <p:cNvGrpSpPr/>
            <p:nvPr/>
          </p:nvGrpSpPr>
          <p:grpSpPr>
            <a:xfrm>
              <a:off x="170880" y="3082452"/>
              <a:ext cx="347766" cy="181087"/>
              <a:chOff x="170880" y="304566"/>
              <a:chExt cx="347766" cy="181087"/>
            </a:xfrm>
          </p:grpSpPr>
          <p:sp>
            <p:nvSpPr>
              <p:cNvPr id="54" name="타원 53"/>
              <p:cNvSpPr/>
              <p:nvPr/>
            </p:nvSpPr>
            <p:spPr>
              <a:xfrm>
                <a:off x="392678" y="304566"/>
                <a:ext cx="125968" cy="125968"/>
              </a:xfrm>
              <a:prstGeom prst="ellipse">
                <a:avLst/>
              </a:prstGeom>
              <a:solidFill>
                <a:schemeClr val="bg1"/>
              </a:solidFill>
              <a:ln w="19050">
                <a:gradFill flip="none" rotWithShape="1">
                  <a:gsLst>
                    <a:gs pos="2000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55" name="원호 54"/>
              <p:cNvSpPr/>
              <p:nvPr/>
            </p:nvSpPr>
            <p:spPr>
              <a:xfrm>
                <a:off x="170880" y="331777"/>
                <a:ext cx="307749" cy="153875"/>
              </a:xfrm>
              <a:prstGeom prst="arc">
                <a:avLst>
                  <a:gd name="adj1" fmla="val 8071627"/>
                  <a:gd name="adj2" fmla="val 19330192"/>
                </a:avLst>
              </a:prstGeom>
              <a:ln w="19050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56" name="원호 55"/>
              <p:cNvSpPr/>
              <p:nvPr/>
            </p:nvSpPr>
            <p:spPr>
              <a:xfrm>
                <a:off x="205042" y="358989"/>
                <a:ext cx="253327" cy="126664"/>
              </a:xfrm>
              <a:prstGeom prst="arc">
                <a:avLst>
                  <a:gd name="adj1" fmla="val 11720099"/>
                  <a:gd name="adj2" fmla="val 19330192"/>
                </a:avLst>
              </a:prstGeom>
              <a:ln w="12700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black"/>
                  </a:solidFill>
                </a:endParaRPr>
              </a:p>
            </p:txBody>
          </p:sp>
        </p:grpSp>
        <p:grpSp>
          <p:nvGrpSpPr>
            <p:cNvPr id="57" name="그룹 56"/>
            <p:cNvGrpSpPr/>
            <p:nvPr/>
          </p:nvGrpSpPr>
          <p:grpSpPr>
            <a:xfrm>
              <a:off x="170880" y="3391106"/>
              <a:ext cx="347766" cy="181087"/>
              <a:chOff x="170880" y="304566"/>
              <a:chExt cx="347766" cy="181087"/>
            </a:xfrm>
          </p:grpSpPr>
          <p:sp>
            <p:nvSpPr>
              <p:cNvPr id="58" name="타원 57"/>
              <p:cNvSpPr/>
              <p:nvPr/>
            </p:nvSpPr>
            <p:spPr>
              <a:xfrm>
                <a:off x="392678" y="304566"/>
                <a:ext cx="125968" cy="125968"/>
              </a:xfrm>
              <a:prstGeom prst="ellipse">
                <a:avLst/>
              </a:prstGeom>
              <a:solidFill>
                <a:schemeClr val="bg1"/>
              </a:solidFill>
              <a:ln w="19050">
                <a:gradFill flip="none" rotWithShape="1">
                  <a:gsLst>
                    <a:gs pos="2000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59" name="원호 58"/>
              <p:cNvSpPr/>
              <p:nvPr/>
            </p:nvSpPr>
            <p:spPr>
              <a:xfrm>
                <a:off x="170880" y="331777"/>
                <a:ext cx="307749" cy="153875"/>
              </a:xfrm>
              <a:prstGeom prst="arc">
                <a:avLst>
                  <a:gd name="adj1" fmla="val 8071627"/>
                  <a:gd name="adj2" fmla="val 19330192"/>
                </a:avLst>
              </a:prstGeom>
              <a:ln w="19050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60" name="원호 59"/>
              <p:cNvSpPr/>
              <p:nvPr/>
            </p:nvSpPr>
            <p:spPr>
              <a:xfrm>
                <a:off x="205042" y="358989"/>
                <a:ext cx="253327" cy="126664"/>
              </a:xfrm>
              <a:prstGeom prst="arc">
                <a:avLst>
                  <a:gd name="adj1" fmla="val 11720099"/>
                  <a:gd name="adj2" fmla="val 19330192"/>
                </a:avLst>
              </a:prstGeom>
              <a:ln w="12700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black"/>
                  </a:solidFill>
                </a:endParaRPr>
              </a:p>
            </p:txBody>
          </p:sp>
        </p:grpSp>
        <p:grpSp>
          <p:nvGrpSpPr>
            <p:cNvPr id="61" name="그룹 60"/>
            <p:cNvGrpSpPr/>
            <p:nvPr/>
          </p:nvGrpSpPr>
          <p:grpSpPr>
            <a:xfrm>
              <a:off x="170880" y="3699760"/>
              <a:ext cx="347766" cy="181087"/>
              <a:chOff x="170880" y="304566"/>
              <a:chExt cx="347766" cy="181087"/>
            </a:xfrm>
          </p:grpSpPr>
          <p:sp>
            <p:nvSpPr>
              <p:cNvPr id="62" name="타원 61"/>
              <p:cNvSpPr/>
              <p:nvPr/>
            </p:nvSpPr>
            <p:spPr>
              <a:xfrm>
                <a:off x="392678" y="304566"/>
                <a:ext cx="125968" cy="125968"/>
              </a:xfrm>
              <a:prstGeom prst="ellipse">
                <a:avLst/>
              </a:prstGeom>
              <a:solidFill>
                <a:schemeClr val="bg1"/>
              </a:solidFill>
              <a:ln w="19050">
                <a:gradFill flip="none" rotWithShape="1">
                  <a:gsLst>
                    <a:gs pos="2000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63" name="원호 62"/>
              <p:cNvSpPr/>
              <p:nvPr/>
            </p:nvSpPr>
            <p:spPr>
              <a:xfrm>
                <a:off x="170880" y="331777"/>
                <a:ext cx="307749" cy="153875"/>
              </a:xfrm>
              <a:prstGeom prst="arc">
                <a:avLst>
                  <a:gd name="adj1" fmla="val 8071627"/>
                  <a:gd name="adj2" fmla="val 19330192"/>
                </a:avLst>
              </a:prstGeom>
              <a:ln w="19050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64" name="원호 63"/>
              <p:cNvSpPr/>
              <p:nvPr/>
            </p:nvSpPr>
            <p:spPr>
              <a:xfrm>
                <a:off x="205042" y="358989"/>
                <a:ext cx="253327" cy="126664"/>
              </a:xfrm>
              <a:prstGeom prst="arc">
                <a:avLst>
                  <a:gd name="adj1" fmla="val 11720099"/>
                  <a:gd name="adj2" fmla="val 19330192"/>
                </a:avLst>
              </a:prstGeom>
              <a:ln w="12700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black"/>
                  </a:solidFill>
                </a:endParaRPr>
              </a:p>
            </p:txBody>
          </p:sp>
        </p:grpSp>
        <p:grpSp>
          <p:nvGrpSpPr>
            <p:cNvPr id="65" name="그룹 64"/>
            <p:cNvGrpSpPr/>
            <p:nvPr/>
          </p:nvGrpSpPr>
          <p:grpSpPr>
            <a:xfrm>
              <a:off x="170880" y="4008414"/>
              <a:ext cx="347766" cy="181087"/>
              <a:chOff x="170880" y="304566"/>
              <a:chExt cx="347766" cy="181087"/>
            </a:xfrm>
          </p:grpSpPr>
          <p:sp>
            <p:nvSpPr>
              <p:cNvPr id="66" name="타원 65"/>
              <p:cNvSpPr/>
              <p:nvPr/>
            </p:nvSpPr>
            <p:spPr>
              <a:xfrm>
                <a:off x="392678" y="304566"/>
                <a:ext cx="125968" cy="125968"/>
              </a:xfrm>
              <a:prstGeom prst="ellipse">
                <a:avLst/>
              </a:prstGeom>
              <a:solidFill>
                <a:schemeClr val="bg1"/>
              </a:solidFill>
              <a:ln w="19050">
                <a:gradFill flip="none" rotWithShape="1">
                  <a:gsLst>
                    <a:gs pos="2000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67" name="원호 66"/>
              <p:cNvSpPr/>
              <p:nvPr/>
            </p:nvSpPr>
            <p:spPr>
              <a:xfrm>
                <a:off x="170880" y="331777"/>
                <a:ext cx="307749" cy="153875"/>
              </a:xfrm>
              <a:prstGeom prst="arc">
                <a:avLst>
                  <a:gd name="adj1" fmla="val 8071627"/>
                  <a:gd name="adj2" fmla="val 19330192"/>
                </a:avLst>
              </a:prstGeom>
              <a:ln w="19050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68" name="원호 67"/>
              <p:cNvSpPr/>
              <p:nvPr/>
            </p:nvSpPr>
            <p:spPr>
              <a:xfrm>
                <a:off x="205042" y="358989"/>
                <a:ext cx="253327" cy="126664"/>
              </a:xfrm>
              <a:prstGeom prst="arc">
                <a:avLst>
                  <a:gd name="adj1" fmla="val 13813775"/>
                  <a:gd name="adj2" fmla="val 19330192"/>
                </a:avLst>
              </a:prstGeom>
              <a:ln w="12700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black"/>
                  </a:solidFill>
                </a:endParaRPr>
              </a:p>
            </p:txBody>
          </p:sp>
        </p:grpSp>
        <p:grpSp>
          <p:nvGrpSpPr>
            <p:cNvPr id="69" name="그룹 68"/>
            <p:cNvGrpSpPr/>
            <p:nvPr/>
          </p:nvGrpSpPr>
          <p:grpSpPr>
            <a:xfrm>
              <a:off x="170880" y="4317068"/>
              <a:ext cx="347766" cy="181087"/>
              <a:chOff x="170880" y="304566"/>
              <a:chExt cx="347766" cy="181087"/>
            </a:xfrm>
          </p:grpSpPr>
          <p:sp>
            <p:nvSpPr>
              <p:cNvPr id="70" name="타원 69"/>
              <p:cNvSpPr/>
              <p:nvPr/>
            </p:nvSpPr>
            <p:spPr>
              <a:xfrm>
                <a:off x="392678" y="304566"/>
                <a:ext cx="125968" cy="125968"/>
              </a:xfrm>
              <a:prstGeom prst="ellipse">
                <a:avLst/>
              </a:prstGeom>
              <a:solidFill>
                <a:schemeClr val="bg1"/>
              </a:solidFill>
              <a:ln w="19050">
                <a:gradFill flip="none" rotWithShape="1">
                  <a:gsLst>
                    <a:gs pos="2000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71" name="원호 70"/>
              <p:cNvSpPr/>
              <p:nvPr/>
            </p:nvSpPr>
            <p:spPr>
              <a:xfrm>
                <a:off x="170880" y="331777"/>
                <a:ext cx="307749" cy="153875"/>
              </a:xfrm>
              <a:prstGeom prst="arc">
                <a:avLst>
                  <a:gd name="adj1" fmla="val 8071627"/>
                  <a:gd name="adj2" fmla="val 19330192"/>
                </a:avLst>
              </a:prstGeom>
              <a:ln w="19050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72" name="원호 71"/>
              <p:cNvSpPr/>
              <p:nvPr/>
            </p:nvSpPr>
            <p:spPr>
              <a:xfrm>
                <a:off x="205042" y="358989"/>
                <a:ext cx="253327" cy="126664"/>
              </a:xfrm>
              <a:prstGeom prst="arc">
                <a:avLst>
                  <a:gd name="adj1" fmla="val 11521675"/>
                  <a:gd name="adj2" fmla="val 19330192"/>
                </a:avLst>
              </a:prstGeom>
              <a:ln w="12700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black"/>
                  </a:solidFill>
                </a:endParaRPr>
              </a:p>
            </p:txBody>
          </p:sp>
        </p:grpSp>
        <p:grpSp>
          <p:nvGrpSpPr>
            <p:cNvPr id="73" name="그룹 72"/>
            <p:cNvGrpSpPr/>
            <p:nvPr/>
          </p:nvGrpSpPr>
          <p:grpSpPr>
            <a:xfrm>
              <a:off x="170880" y="4625722"/>
              <a:ext cx="347766" cy="181087"/>
              <a:chOff x="170880" y="304566"/>
              <a:chExt cx="347766" cy="181087"/>
            </a:xfrm>
          </p:grpSpPr>
          <p:sp>
            <p:nvSpPr>
              <p:cNvPr id="74" name="타원 73"/>
              <p:cNvSpPr/>
              <p:nvPr/>
            </p:nvSpPr>
            <p:spPr>
              <a:xfrm>
                <a:off x="392678" y="304566"/>
                <a:ext cx="125968" cy="125968"/>
              </a:xfrm>
              <a:prstGeom prst="ellipse">
                <a:avLst/>
              </a:prstGeom>
              <a:solidFill>
                <a:schemeClr val="bg1"/>
              </a:solidFill>
              <a:ln w="19050">
                <a:gradFill flip="none" rotWithShape="1">
                  <a:gsLst>
                    <a:gs pos="2000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75" name="원호 74"/>
              <p:cNvSpPr/>
              <p:nvPr/>
            </p:nvSpPr>
            <p:spPr>
              <a:xfrm>
                <a:off x="170880" y="331777"/>
                <a:ext cx="307749" cy="153875"/>
              </a:xfrm>
              <a:prstGeom prst="arc">
                <a:avLst>
                  <a:gd name="adj1" fmla="val 8071627"/>
                  <a:gd name="adj2" fmla="val 19330192"/>
                </a:avLst>
              </a:prstGeom>
              <a:ln w="19050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76" name="원호 75"/>
              <p:cNvSpPr/>
              <p:nvPr/>
            </p:nvSpPr>
            <p:spPr>
              <a:xfrm>
                <a:off x="205042" y="358989"/>
                <a:ext cx="253327" cy="126664"/>
              </a:xfrm>
              <a:prstGeom prst="arc">
                <a:avLst>
                  <a:gd name="adj1" fmla="val 14125591"/>
                  <a:gd name="adj2" fmla="val 19330192"/>
                </a:avLst>
              </a:prstGeom>
              <a:ln w="12700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black"/>
                  </a:solidFill>
                </a:endParaRPr>
              </a:p>
            </p:txBody>
          </p:sp>
        </p:grpSp>
        <p:grpSp>
          <p:nvGrpSpPr>
            <p:cNvPr id="77" name="그룹 76"/>
            <p:cNvGrpSpPr/>
            <p:nvPr/>
          </p:nvGrpSpPr>
          <p:grpSpPr>
            <a:xfrm>
              <a:off x="170880" y="4934376"/>
              <a:ext cx="347766" cy="181087"/>
              <a:chOff x="170880" y="304566"/>
              <a:chExt cx="347766" cy="181087"/>
            </a:xfrm>
          </p:grpSpPr>
          <p:sp>
            <p:nvSpPr>
              <p:cNvPr id="78" name="타원 77"/>
              <p:cNvSpPr/>
              <p:nvPr/>
            </p:nvSpPr>
            <p:spPr>
              <a:xfrm>
                <a:off x="392678" y="304566"/>
                <a:ext cx="125968" cy="125968"/>
              </a:xfrm>
              <a:prstGeom prst="ellipse">
                <a:avLst/>
              </a:prstGeom>
              <a:solidFill>
                <a:schemeClr val="bg1"/>
              </a:solidFill>
              <a:ln w="19050">
                <a:gradFill flip="none" rotWithShape="1">
                  <a:gsLst>
                    <a:gs pos="2000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79" name="원호 78"/>
              <p:cNvSpPr/>
              <p:nvPr/>
            </p:nvSpPr>
            <p:spPr>
              <a:xfrm>
                <a:off x="170880" y="331777"/>
                <a:ext cx="307749" cy="153875"/>
              </a:xfrm>
              <a:prstGeom prst="arc">
                <a:avLst>
                  <a:gd name="adj1" fmla="val 8071627"/>
                  <a:gd name="adj2" fmla="val 19330192"/>
                </a:avLst>
              </a:prstGeom>
              <a:ln w="19050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80" name="원호 79"/>
              <p:cNvSpPr/>
              <p:nvPr/>
            </p:nvSpPr>
            <p:spPr>
              <a:xfrm>
                <a:off x="205042" y="358989"/>
                <a:ext cx="253327" cy="126664"/>
              </a:xfrm>
              <a:prstGeom prst="arc">
                <a:avLst>
                  <a:gd name="adj1" fmla="val 14200825"/>
                  <a:gd name="adj2" fmla="val 19330192"/>
                </a:avLst>
              </a:prstGeom>
              <a:ln w="12700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black"/>
                  </a:solidFill>
                </a:endParaRPr>
              </a:p>
            </p:txBody>
          </p:sp>
        </p:grpSp>
        <p:grpSp>
          <p:nvGrpSpPr>
            <p:cNvPr id="81" name="그룹 80"/>
            <p:cNvGrpSpPr/>
            <p:nvPr/>
          </p:nvGrpSpPr>
          <p:grpSpPr>
            <a:xfrm>
              <a:off x="170880" y="5243030"/>
              <a:ext cx="347766" cy="181087"/>
              <a:chOff x="170880" y="304566"/>
              <a:chExt cx="347766" cy="181087"/>
            </a:xfrm>
          </p:grpSpPr>
          <p:sp>
            <p:nvSpPr>
              <p:cNvPr id="82" name="타원 81"/>
              <p:cNvSpPr/>
              <p:nvPr/>
            </p:nvSpPr>
            <p:spPr>
              <a:xfrm>
                <a:off x="392678" y="304566"/>
                <a:ext cx="125968" cy="125968"/>
              </a:xfrm>
              <a:prstGeom prst="ellipse">
                <a:avLst/>
              </a:prstGeom>
              <a:solidFill>
                <a:schemeClr val="bg1"/>
              </a:solidFill>
              <a:ln w="19050">
                <a:gradFill flip="none" rotWithShape="1">
                  <a:gsLst>
                    <a:gs pos="2000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83" name="원호 82"/>
              <p:cNvSpPr/>
              <p:nvPr/>
            </p:nvSpPr>
            <p:spPr>
              <a:xfrm>
                <a:off x="170880" y="331777"/>
                <a:ext cx="307749" cy="153875"/>
              </a:xfrm>
              <a:prstGeom prst="arc">
                <a:avLst>
                  <a:gd name="adj1" fmla="val 8071627"/>
                  <a:gd name="adj2" fmla="val 19330192"/>
                </a:avLst>
              </a:prstGeom>
              <a:ln w="19050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84" name="원호 83"/>
              <p:cNvSpPr/>
              <p:nvPr/>
            </p:nvSpPr>
            <p:spPr>
              <a:xfrm>
                <a:off x="205042" y="358989"/>
                <a:ext cx="253327" cy="126664"/>
              </a:xfrm>
              <a:prstGeom prst="arc">
                <a:avLst>
                  <a:gd name="adj1" fmla="val 11720099"/>
                  <a:gd name="adj2" fmla="val 19330192"/>
                </a:avLst>
              </a:prstGeom>
              <a:ln w="12700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black"/>
                  </a:solidFill>
                </a:endParaRPr>
              </a:p>
            </p:txBody>
          </p:sp>
        </p:grpSp>
        <p:grpSp>
          <p:nvGrpSpPr>
            <p:cNvPr id="85" name="그룹 84"/>
            <p:cNvGrpSpPr/>
            <p:nvPr/>
          </p:nvGrpSpPr>
          <p:grpSpPr>
            <a:xfrm>
              <a:off x="170880" y="5551684"/>
              <a:ext cx="347766" cy="181087"/>
              <a:chOff x="170880" y="304566"/>
              <a:chExt cx="347766" cy="181087"/>
            </a:xfrm>
          </p:grpSpPr>
          <p:sp>
            <p:nvSpPr>
              <p:cNvPr id="86" name="타원 85"/>
              <p:cNvSpPr/>
              <p:nvPr/>
            </p:nvSpPr>
            <p:spPr>
              <a:xfrm>
                <a:off x="392678" y="304566"/>
                <a:ext cx="125968" cy="125968"/>
              </a:xfrm>
              <a:prstGeom prst="ellipse">
                <a:avLst/>
              </a:prstGeom>
              <a:solidFill>
                <a:schemeClr val="bg1"/>
              </a:solidFill>
              <a:ln w="19050">
                <a:gradFill flip="none" rotWithShape="1">
                  <a:gsLst>
                    <a:gs pos="2000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87" name="원호 86"/>
              <p:cNvSpPr/>
              <p:nvPr/>
            </p:nvSpPr>
            <p:spPr>
              <a:xfrm>
                <a:off x="170880" y="331777"/>
                <a:ext cx="307749" cy="153875"/>
              </a:xfrm>
              <a:prstGeom prst="arc">
                <a:avLst>
                  <a:gd name="adj1" fmla="val 8071627"/>
                  <a:gd name="adj2" fmla="val 19330192"/>
                </a:avLst>
              </a:prstGeom>
              <a:ln w="19050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88" name="원호 87"/>
              <p:cNvSpPr/>
              <p:nvPr/>
            </p:nvSpPr>
            <p:spPr>
              <a:xfrm>
                <a:off x="205042" y="358989"/>
                <a:ext cx="253327" cy="126664"/>
              </a:xfrm>
              <a:prstGeom prst="arc">
                <a:avLst>
                  <a:gd name="adj1" fmla="val 11720099"/>
                  <a:gd name="adj2" fmla="val 19330192"/>
                </a:avLst>
              </a:prstGeom>
              <a:ln w="12700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black"/>
                  </a:solidFill>
                </a:endParaRPr>
              </a:p>
            </p:txBody>
          </p:sp>
        </p:grpSp>
        <p:grpSp>
          <p:nvGrpSpPr>
            <p:cNvPr id="89" name="그룹 88"/>
            <p:cNvGrpSpPr/>
            <p:nvPr/>
          </p:nvGrpSpPr>
          <p:grpSpPr>
            <a:xfrm>
              <a:off x="170880" y="5860338"/>
              <a:ext cx="347766" cy="181087"/>
              <a:chOff x="170880" y="304566"/>
              <a:chExt cx="347766" cy="181087"/>
            </a:xfrm>
          </p:grpSpPr>
          <p:sp>
            <p:nvSpPr>
              <p:cNvPr id="90" name="타원 89"/>
              <p:cNvSpPr/>
              <p:nvPr/>
            </p:nvSpPr>
            <p:spPr>
              <a:xfrm>
                <a:off x="392678" y="304566"/>
                <a:ext cx="125968" cy="125968"/>
              </a:xfrm>
              <a:prstGeom prst="ellipse">
                <a:avLst/>
              </a:prstGeom>
              <a:solidFill>
                <a:schemeClr val="bg1"/>
              </a:solidFill>
              <a:ln w="19050">
                <a:gradFill flip="none" rotWithShape="1">
                  <a:gsLst>
                    <a:gs pos="2000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91" name="원호 90"/>
              <p:cNvSpPr/>
              <p:nvPr/>
            </p:nvSpPr>
            <p:spPr>
              <a:xfrm>
                <a:off x="170880" y="331777"/>
                <a:ext cx="307749" cy="153875"/>
              </a:xfrm>
              <a:prstGeom prst="arc">
                <a:avLst>
                  <a:gd name="adj1" fmla="val 8071627"/>
                  <a:gd name="adj2" fmla="val 19330192"/>
                </a:avLst>
              </a:prstGeom>
              <a:ln w="19050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92" name="원호 91"/>
              <p:cNvSpPr/>
              <p:nvPr/>
            </p:nvSpPr>
            <p:spPr>
              <a:xfrm>
                <a:off x="205042" y="358989"/>
                <a:ext cx="253327" cy="126664"/>
              </a:xfrm>
              <a:prstGeom prst="arc">
                <a:avLst>
                  <a:gd name="adj1" fmla="val 11720099"/>
                  <a:gd name="adj2" fmla="val 19330192"/>
                </a:avLst>
              </a:prstGeom>
              <a:ln w="12700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black"/>
                  </a:solidFill>
                </a:endParaRPr>
              </a:p>
            </p:txBody>
          </p:sp>
        </p:grpSp>
        <p:grpSp>
          <p:nvGrpSpPr>
            <p:cNvPr id="93" name="그룹 92"/>
            <p:cNvGrpSpPr/>
            <p:nvPr/>
          </p:nvGrpSpPr>
          <p:grpSpPr>
            <a:xfrm>
              <a:off x="175642" y="6169001"/>
              <a:ext cx="347766" cy="181087"/>
              <a:chOff x="170880" y="304566"/>
              <a:chExt cx="347766" cy="181087"/>
            </a:xfrm>
          </p:grpSpPr>
          <p:sp>
            <p:nvSpPr>
              <p:cNvPr id="94" name="타원 93"/>
              <p:cNvSpPr/>
              <p:nvPr/>
            </p:nvSpPr>
            <p:spPr>
              <a:xfrm>
                <a:off x="392678" y="304566"/>
                <a:ext cx="125968" cy="125968"/>
              </a:xfrm>
              <a:prstGeom prst="ellipse">
                <a:avLst/>
              </a:prstGeom>
              <a:solidFill>
                <a:schemeClr val="bg1"/>
              </a:solidFill>
              <a:ln w="19050">
                <a:gradFill flip="none" rotWithShape="1">
                  <a:gsLst>
                    <a:gs pos="2000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95" name="원호 94"/>
              <p:cNvSpPr/>
              <p:nvPr/>
            </p:nvSpPr>
            <p:spPr>
              <a:xfrm>
                <a:off x="170880" y="331777"/>
                <a:ext cx="307749" cy="153875"/>
              </a:xfrm>
              <a:prstGeom prst="arc">
                <a:avLst>
                  <a:gd name="adj1" fmla="val 8071627"/>
                  <a:gd name="adj2" fmla="val 19330192"/>
                </a:avLst>
              </a:prstGeom>
              <a:ln w="19050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96" name="원호 95"/>
              <p:cNvSpPr/>
              <p:nvPr/>
            </p:nvSpPr>
            <p:spPr>
              <a:xfrm>
                <a:off x="205042" y="358989"/>
                <a:ext cx="253327" cy="126664"/>
              </a:xfrm>
              <a:prstGeom prst="arc">
                <a:avLst>
                  <a:gd name="adj1" fmla="val 11720099"/>
                  <a:gd name="adj2" fmla="val 19330192"/>
                </a:avLst>
              </a:prstGeom>
              <a:ln w="12700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black"/>
                  </a:solidFill>
                </a:endParaRPr>
              </a:p>
            </p:txBody>
          </p:sp>
        </p:grpSp>
      </p:grpSp>
      <p:grpSp>
        <p:nvGrpSpPr>
          <p:cNvPr id="100" name="그룹 99"/>
          <p:cNvGrpSpPr/>
          <p:nvPr/>
        </p:nvGrpSpPr>
        <p:grpSpPr>
          <a:xfrm>
            <a:off x="443729" y="181106"/>
            <a:ext cx="11582380" cy="6459740"/>
            <a:chOff x="405629" y="181106"/>
            <a:chExt cx="11582380" cy="6459740"/>
          </a:xfrm>
        </p:grpSpPr>
        <p:sp>
          <p:nvSpPr>
            <p:cNvPr id="98" name="직사각형 4"/>
            <p:cNvSpPr/>
            <p:nvPr/>
          </p:nvSpPr>
          <p:spPr>
            <a:xfrm>
              <a:off x="410390" y="181106"/>
              <a:ext cx="11577619" cy="6459740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>
                  <a:lumMod val="75000"/>
                  <a:lumOff val="25000"/>
                </a:schemeClr>
              </a:solidFill>
            </a:ln>
            <a:effectLst>
              <a:outerShdw dist="38100" dir="9000000" algn="tl" rotWithShape="0">
                <a:prstClr val="black">
                  <a:alpha val="15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latinLnBrk="0">
                <a:defRPr/>
              </a:pPr>
              <a:r>
                <a:rPr lang="en-US" altLang="ko-KR" sz="5400" b="1" i="1" kern="0" dirty="0">
                  <a:solidFill>
                    <a:prstClr val="black">
                      <a:lumMod val="75000"/>
                      <a:lumOff val="25000"/>
                    </a:prstClr>
                  </a:solidFill>
                </a:rPr>
                <a:t>Korean 4 week 8 </a:t>
              </a:r>
            </a:p>
            <a:p>
              <a:pPr algn="ctr" latinLnBrk="0">
                <a:lnSpc>
                  <a:spcPct val="200000"/>
                </a:lnSpc>
                <a:defRPr/>
              </a:pPr>
              <a:endParaRPr lang="en-US" altLang="ko-KR" sz="1050" kern="0" dirty="0">
                <a:solidFill>
                  <a:prstClr val="white">
                    <a:lumMod val="65000"/>
                  </a:prstClr>
                </a:solidFill>
              </a:endParaRPr>
            </a:p>
          </p:txBody>
        </p:sp>
        <p:grpSp>
          <p:nvGrpSpPr>
            <p:cNvPr id="105" name="그룹 104"/>
            <p:cNvGrpSpPr/>
            <p:nvPr/>
          </p:nvGrpSpPr>
          <p:grpSpPr>
            <a:xfrm>
              <a:off x="405629" y="354612"/>
              <a:ext cx="259415" cy="125968"/>
              <a:chOff x="4067698" y="4382056"/>
              <a:chExt cx="259415" cy="125968"/>
            </a:xfrm>
          </p:grpSpPr>
          <p:cxnSp>
            <p:nvCxnSpPr>
              <p:cNvPr id="101" name="직선 연결선 100"/>
              <p:cNvCxnSpPr>
                <a:endCxn id="99" idx="2"/>
              </p:cNvCxnSpPr>
              <p:nvPr/>
            </p:nvCxnSpPr>
            <p:spPr>
              <a:xfrm>
                <a:off x="4067698" y="4434823"/>
                <a:ext cx="133447" cy="10217"/>
              </a:xfrm>
              <a:prstGeom prst="line">
                <a:avLst/>
              </a:prstGeom>
              <a:ln w="22225">
                <a:gradFill flip="none" rotWithShape="1">
                  <a:gsLst>
                    <a:gs pos="35000">
                      <a:schemeClr val="tx1">
                        <a:lumMod val="75000"/>
                        <a:lumOff val="25000"/>
                      </a:schemeClr>
                    </a:gs>
                    <a:gs pos="62000">
                      <a:schemeClr val="bg1">
                        <a:lumMod val="65000"/>
                      </a:schemeClr>
                    </a:gs>
                  </a:gsLst>
                  <a:lin ang="0" scaled="1"/>
                  <a:tileRect/>
                </a:gra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99" name="타원 98"/>
              <p:cNvSpPr/>
              <p:nvPr/>
            </p:nvSpPr>
            <p:spPr>
              <a:xfrm>
                <a:off x="4201145" y="4382056"/>
                <a:ext cx="125968" cy="125968"/>
              </a:xfrm>
              <a:prstGeom prst="ellipse">
                <a:avLst/>
              </a:prstGeom>
              <a:solidFill>
                <a:schemeClr val="bg1"/>
              </a:solidFill>
              <a:ln w="19050">
                <a:gradFill flip="none" rotWithShape="1">
                  <a:gsLst>
                    <a:gs pos="20000">
                      <a:schemeClr val="accent1">
                        <a:lumMod val="5000"/>
                        <a:lumOff val="95000"/>
                      </a:schemeClr>
                    </a:gs>
                    <a:gs pos="88000">
                      <a:schemeClr val="tx1">
                        <a:lumMod val="85000"/>
                        <a:lumOff val="15000"/>
                      </a:schemeClr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</a:ln>
              <a:effectLst>
                <a:innerShdw dist="38100" dir="13500000">
                  <a:prstClr val="black">
                    <a:alpha val="79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106" name="그룹 105"/>
            <p:cNvGrpSpPr/>
            <p:nvPr/>
          </p:nvGrpSpPr>
          <p:grpSpPr>
            <a:xfrm>
              <a:off x="405629" y="730059"/>
              <a:ext cx="259415" cy="125968"/>
              <a:chOff x="4067698" y="4382056"/>
              <a:chExt cx="259415" cy="125968"/>
            </a:xfrm>
          </p:grpSpPr>
          <p:cxnSp>
            <p:nvCxnSpPr>
              <p:cNvPr id="107" name="직선 연결선 106"/>
              <p:cNvCxnSpPr>
                <a:endCxn id="108" idx="2"/>
              </p:cNvCxnSpPr>
              <p:nvPr/>
            </p:nvCxnSpPr>
            <p:spPr>
              <a:xfrm>
                <a:off x="4067698" y="4434823"/>
                <a:ext cx="133447" cy="10217"/>
              </a:xfrm>
              <a:prstGeom prst="line">
                <a:avLst/>
              </a:prstGeom>
              <a:ln w="22225">
                <a:gradFill flip="none" rotWithShape="1">
                  <a:gsLst>
                    <a:gs pos="35000">
                      <a:schemeClr val="tx1">
                        <a:lumMod val="75000"/>
                        <a:lumOff val="25000"/>
                      </a:schemeClr>
                    </a:gs>
                    <a:gs pos="62000">
                      <a:schemeClr val="bg1">
                        <a:lumMod val="65000"/>
                      </a:schemeClr>
                    </a:gs>
                  </a:gsLst>
                  <a:lin ang="0" scaled="1"/>
                  <a:tileRect/>
                </a:gra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08" name="타원 107"/>
              <p:cNvSpPr/>
              <p:nvPr/>
            </p:nvSpPr>
            <p:spPr>
              <a:xfrm>
                <a:off x="4201145" y="4382056"/>
                <a:ext cx="125968" cy="125968"/>
              </a:xfrm>
              <a:prstGeom prst="ellipse">
                <a:avLst/>
              </a:prstGeom>
              <a:solidFill>
                <a:schemeClr val="bg1"/>
              </a:solidFill>
              <a:ln w="19050">
                <a:gradFill flip="none" rotWithShape="1">
                  <a:gsLst>
                    <a:gs pos="20000">
                      <a:schemeClr val="accent1">
                        <a:lumMod val="5000"/>
                        <a:lumOff val="95000"/>
                      </a:schemeClr>
                    </a:gs>
                    <a:gs pos="88000">
                      <a:schemeClr val="tx1">
                        <a:lumMod val="85000"/>
                        <a:lumOff val="15000"/>
                      </a:schemeClr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</a:ln>
              <a:effectLst>
                <a:innerShdw dist="38100" dir="13500000">
                  <a:prstClr val="black">
                    <a:alpha val="79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109" name="그룹 108"/>
            <p:cNvGrpSpPr/>
            <p:nvPr/>
          </p:nvGrpSpPr>
          <p:grpSpPr>
            <a:xfrm>
              <a:off x="405629" y="1105506"/>
              <a:ext cx="259415" cy="125968"/>
              <a:chOff x="4067698" y="4382056"/>
              <a:chExt cx="259415" cy="125968"/>
            </a:xfrm>
          </p:grpSpPr>
          <p:cxnSp>
            <p:nvCxnSpPr>
              <p:cNvPr id="110" name="직선 연결선 109"/>
              <p:cNvCxnSpPr>
                <a:endCxn id="111" idx="2"/>
              </p:cNvCxnSpPr>
              <p:nvPr/>
            </p:nvCxnSpPr>
            <p:spPr>
              <a:xfrm>
                <a:off x="4067698" y="4434823"/>
                <a:ext cx="133447" cy="10217"/>
              </a:xfrm>
              <a:prstGeom prst="line">
                <a:avLst/>
              </a:prstGeom>
              <a:ln w="22225">
                <a:gradFill flip="none" rotWithShape="1">
                  <a:gsLst>
                    <a:gs pos="35000">
                      <a:schemeClr val="tx1">
                        <a:lumMod val="75000"/>
                        <a:lumOff val="25000"/>
                      </a:schemeClr>
                    </a:gs>
                    <a:gs pos="62000">
                      <a:schemeClr val="bg1">
                        <a:lumMod val="65000"/>
                      </a:schemeClr>
                    </a:gs>
                  </a:gsLst>
                  <a:lin ang="0" scaled="1"/>
                  <a:tileRect/>
                </a:gra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11" name="타원 110"/>
              <p:cNvSpPr/>
              <p:nvPr/>
            </p:nvSpPr>
            <p:spPr>
              <a:xfrm>
                <a:off x="4201145" y="4382056"/>
                <a:ext cx="125968" cy="125968"/>
              </a:xfrm>
              <a:prstGeom prst="ellipse">
                <a:avLst/>
              </a:prstGeom>
              <a:solidFill>
                <a:schemeClr val="bg1"/>
              </a:solidFill>
              <a:ln w="19050">
                <a:gradFill flip="none" rotWithShape="1">
                  <a:gsLst>
                    <a:gs pos="20000">
                      <a:schemeClr val="accent1">
                        <a:lumMod val="5000"/>
                        <a:lumOff val="95000"/>
                      </a:schemeClr>
                    </a:gs>
                    <a:gs pos="88000">
                      <a:schemeClr val="tx1">
                        <a:lumMod val="85000"/>
                        <a:lumOff val="15000"/>
                      </a:schemeClr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</a:ln>
              <a:effectLst>
                <a:innerShdw dist="38100" dir="13500000">
                  <a:prstClr val="black">
                    <a:alpha val="79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112" name="그룹 111"/>
            <p:cNvGrpSpPr/>
            <p:nvPr/>
          </p:nvGrpSpPr>
          <p:grpSpPr>
            <a:xfrm>
              <a:off x="405629" y="1480953"/>
              <a:ext cx="259415" cy="125968"/>
              <a:chOff x="4067698" y="4382056"/>
              <a:chExt cx="259415" cy="125968"/>
            </a:xfrm>
          </p:grpSpPr>
          <p:cxnSp>
            <p:nvCxnSpPr>
              <p:cNvPr id="113" name="직선 연결선 112"/>
              <p:cNvCxnSpPr>
                <a:endCxn id="114" idx="2"/>
              </p:cNvCxnSpPr>
              <p:nvPr/>
            </p:nvCxnSpPr>
            <p:spPr>
              <a:xfrm>
                <a:off x="4067698" y="4434823"/>
                <a:ext cx="133447" cy="10217"/>
              </a:xfrm>
              <a:prstGeom prst="line">
                <a:avLst/>
              </a:prstGeom>
              <a:ln w="22225">
                <a:gradFill flip="none" rotWithShape="1">
                  <a:gsLst>
                    <a:gs pos="35000">
                      <a:schemeClr val="tx1">
                        <a:lumMod val="75000"/>
                        <a:lumOff val="25000"/>
                      </a:schemeClr>
                    </a:gs>
                    <a:gs pos="62000">
                      <a:schemeClr val="bg1">
                        <a:lumMod val="65000"/>
                      </a:schemeClr>
                    </a:gs>
                  </a:gsLst>
                  <a:lin ang="0" scaled="1"/>
                  <a:tileRect/>
                </a:gra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14" name="타원 113"/>
              <p:cNvSpPr/>
              <p:nvPr/>
            </p:nvSpPr>
            <p:spPr>
              <a:xfrm>
                <a:off x="4201145" y="4382056"/>
                <a:ext cx="125968" cy="125968"/>
              </a:xfrm>
              <a:prstGeom prst="ellipse">
                <a:avLst/>
              </a:prstGeom>
              <a:solidFill>
                <a:schemeClr val="bg1"/>
              </a:solidFill>
              <a:ln w="19050">
                <a:gradFill flip="none" rotWithShape="1">
                  <a:gsLst>
                    <a:gs pos="20000">
                      <a:schemeClr val="accent1">
                        <a:lumMod val="5000"/>
                        <a:lumOff val="95000"/>
                      </a:schemeClr>
                    </a:gs>
                    <a:gs pos="88000">
                      <a:schemeClr val="tx1">
                        <a:lumMod val="85000"/>
                        <a:lumOff val="15000"/>
                      </a:schemeClr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</a:ln>
              <a:effectLst>
                <a:innerShdw dist="38100" dir="13500000">
                  <a:prstClr val="black">
                    <a:alpha val="79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115" name="그룹 114"/>
            <p:cNvGrpSpPr/>
            <p:nvPr/>
          </p:nvGrpSpPr>
          <p:grpSpPr>
            <a:xfrm>
              <a:off x="405629" y="1856400"/>
              <a:ext cx="259415" cy="125968"/>
              <a:chOff x="4067698" y="4382056"/>
              <a:chExt cx="259415" cy="125968"/>
            </a:xfrm>
          </p:grpSpPr>
          <p:cxnSp>
            <p:nvCxnSpPr>
              <p:cNvPr id="116" name="직선 연결선 115"/>
              <p:cNvCxnSpPr>
                <a:endCxn id="117" idx="2"/>
              </p:cNvCxnSpPr>
              <p:nvPr/>
            </p:nvCxnSpPr>
            <p:spPr>
              <a:xfrm>
                <a:off x="4067698" y="4434823"/>
                <a:ext cx="133447" cy="10217"/>
              </a:xfrm>
              <a:prstGeom prst="line">
                <a:avLst/>
              </a:prstGeom>
              <a:ln w="22225">
                <a:gradFill flip="none" rotWithShape="1">
                  <a:gsLst>
                    <a:gs pos="35000">
                      <a:schemeClr val="tx1">
                        <a:lumMod val="75000"/>
                        <a:lumOff val="25000"/>
                      </a:schemeClr>
                    </a:gs>
                    <a:gs pos="62000">
                      <a:schemeClr val="bg1">
                        <a:lumMod val="65000"/>
                      </a:schemeClr>
                    </a:gs>
                  </a:gsLst>
                  <a:lin ang="0" scaled="1"/>
                  <a:tileRect/>
                </a:gra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17" name="타원 116"/>
              <p:cNvSpPr/>
              <p:nvPr/>
            </p:nvSpPr>
            <p:spPr>
              <a:xfrm>
                <a:off x="4201145" y="4382056"/>
                <a:ext cx="125968" cy="125968"/>
              </a:xfrm>
              <a:prstGeom prst="ellipse">
                <a:avLst/>
              </a:prstGeom>
              <a:solidFill>
                <a:schemeClr val="bg1"/>
              </a:solidFill>
              <a:ln w="19050">
                <a:gradFill flip="none" rotWithShape="1">
                  <a:gsLst>
                    <a:gs pos="20000">
                      <a:schemeClr val="accent1">
                        <a:lumMod val="5000"/>
                        <a:lumOff val="95000"/>
                      </a:schemeClr>
                    </a:gs>
                    <a:gs pos="88000">
                      <a:schemeClr val="tx1">
                        <a:lumMod val="85000"/>
                        <a:lumOff val="15000"/>
                      </a:schemeClr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</a:ln>
              <a:effectLst>
                <a:innerShdw dist="38100" dir="13500000">
                  <a:prstClr val="black">
                    <a:alpha val="79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118" name="그룹 117"/>
            <p:cNvGrpSpPr/>
            <p:nvPr/>
          </p:nvGrpSpPr>
          <p:grpSpPr>
            <a:xfrm>
              <a:off x="405629" y="2231847"/>
              <a:ext cx="259415" cy="125968"/>
              <a:chOff x="4067698" y="4382056"/>
              <a:chExt cx="259415" cy="125968"/>
            </a:xfrm>
          </p:grpSpPr>
          <p:cxnSp>
            <p:nvCxnSpPr>
              <p:cNvPr id="119" name="직선 연결선 118"/>
              <p:cNvCxnSpPr>
                <a:endCxn id="120" idx="2"/>
              </p:cNvCxnSpPr>
              <p:nvPr/>
            </p:nvCxnSpPr>
            <p:spPr>
              <a:xfrm>
                <a:off x="4067698" y="4434823"/>
                <a:ext cx="133447" cy="10217"/>
              </a:xfrm>
              <a:prstGeom prst="line">
                <a:avLst/>
              </a:prstGeom>
              <a:ln w="22225">
                <a:gradFill flip="none" rotWithShape="1">
                  <a:gsLst>
                    <a:gs pos="35000">
                      <a:schemeClr val="tx1">
                        <a:lumMod val="75000"/>
                        <a:lumOff val="25000"/>
                      </a:schemeClr>
                    </a:gs>
                    <a:gs pos="62000">
                      <a:schemeClr val="bg1">
                        <a:lumMod val="65000"/>
                      </a:schemeClr>
                    </a:gs>
                  </a:gsLst>
                  <a:lin ang="0" scaled="1"/>
                  <a:tileRect/>
                </a:gra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20" name="타원 119"/>
              <p:cNvSpPr/>
              <p:nvPr/>
            </p:nvSpPr>
            <p:spPr>
              <a:xfrm>
                <a:off x="4201145" y="4382056"/>
                <a:ext cx="125968" cy="125968"/>
              </a:xfrm>
              <a:prstGeom prst="ellipse">
                <a:avLst/>
              </a:prstGeom>
              <a:solidFill>
                <a:schemeClr val="bg1"/>
              </a:solidFill>
              <a:ln w="19050">
                <a:gradFill flip="none" rotWithShape="1">
                  <a:gsLst>
                    <a:gs pos="20000">
                      <a:schemeClr val="accent1">
                        <a:lumMod val="5000"/>
                        <a:lumOff val="95000"/>
                      </a:schemeClr>
                    </a:gs>
                    <a:gs pos="88000">
                      <a:schemeClr val="tx1">
                        <a:lumMod val="85000"/>
                        <a:lumOff val="15000"/>
                      </a:schemeClr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</a:ln>
              <a:effectLst>
                <a:innerShdw dist="38100" dir="13500000">
                  <a:prstClr val="black">
                    <a:alpha val="79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121" name="그룹 120"/>
            <p:cNvGrpSpPr/>
            <p:nvPr/>
          </p:nvGrpSpPr>
          <p:grpSpPr>
            <a:xfrm>
              <a:off x="405629" y="2607294"/>
              <a:ext cx="259415" cy="125968"/>
              <a:chOff x="4067698" y="4382056"/>
              <a:chExt cx="259415" cy="125968"/>
            </a:xfrm>
          </p:grpSpPr>
          <p:cxnSp>
            <p:nvCxnSpPr>
              <p:cNvPr id="122" name="직선 연결선 121"/>
              <p:cNvCxnSpPr>
                <a:endCxn id="123" idx="2"/>
              </p:cNvCxnSpPr>
              <p:nvPr/>
            </p:nvCxnSpPr>
            <p:spPr>
              <a:xfrm>
                <a:off x="4067698" y="4434823"/>
                <a:ext cx="133447" cy="10217"/>
              </a:xfrm>
              <a:prstGeom prst="line">
                <a:avLst/>
              </a:prstGeom>
              <a:ln w="22225">
                <a:gradFill flip="none" rotWithShape="1">
                  <a:gsLst>
                    <a:gs pos="35000">
                      <a:schemeClr val="tx1">
                        <a:lumMod val="75000"/>
                        <a:lumOff val="25000"/>
                      </a:schemeClr>
                    </a:gs>
                    <a:gs pos="62000">
                      <a:schemeClr val="bg1">
                        <a:lumMod val="65000"/>
                      </a:schemeClr>
                    </a:gs>
                  </a:gsLst>
                  <a:lin ang="0" scaled="1"/>
                  <a:tileRect/>
                </a:gra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23" name="타원 122"/>
              <p:cNvSpPr/>
              <p:nvPr/>
            </p:nvSpPr>
            <p:spPr>
              <a:xfrm>
                <a:off x="4201145" y="4382056"/>
                <a:ext cx="125968" cy="125968"/>
              </a:xfrm>
              <a:prstGeom prst="ellipse">
                <a:avLst/>
              </a:prstGeom>
              <a:solidFill>
                <a:schemeClr val="bg1"/>
              </a:solidFill>
              <a:ln w="19050">
                <a:gradFill flip="none" rotWithShape="1">
                  <a:gsLst>
                    <a:gs pos="20000">
                      <a:schemeClr val="accent1">
                        <a:lumMod val="5000"/>
                        <a:lumOff val="95000"/>
                      </a:schemeClr>
                    </a:gs>
                    <a:gs pos="88000">
                      <a:schemeClr val="tx1">
                        <a:lumMod val="85000"/>
                        <a:lumOff val="15000"/>
                      </a:schemeClr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</a:ln>
              <a:effectLst>
                <a:innerShdw dist="38100" dir="13500000">
                  <a:prstClr val="black">
                    <a:alpha val="79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124" name="그룹 123"/>
            <p:cNvGrpSpPr/>
            <p:nvPr/>
          </p:nvGrpSpPr>
          <p:grpSpPr>
            <a:xfrm>
              <a:off x="405629" y="2982741"/>
              <a:ext cx="259415" cy="125968"/>
              <a:chOff x="4067698" y="4382056"/>
              <a:chExt cx="259415" cy="125968"/>
            </a:xfrm>
          </p:grpSpPr>
          <p:cxnSp>
            <p:nvCxnSpPr>
              <p:cNvPr id="125" name="직선 연결선 124"/>
              <p:cNvCxnSpPr>
                <a:endCxn id="126" idx="2"/>
              </p:cNvCxnSpPr>
              <p:nvPr/>
            </p:nvCxnSpPr>
            <p:spPr>
              <a:xfrm>
                <a:off x="4067698" y="4434823"/>
                <a:ext cx="133447" cy="10217"/>
              </a:xfrm>
              <a:prstGeom prst="line">
                <a:avLst/>
              </a:prstGeom>
              <a:ln w="22225">
                <a:gradFill flip="none" rotWithShape="1">
                  <a:gsLst>
                    <a:gs pos="35000">
                      <a:schemeClr val="tx1">
                        <a:lumMod val="75000"/>
                        <a:lumOff val="25000"/>
                      </a:schemeClr>
                    </a:gs>
                    <a:gs pos="62000">
                      <a:schemeClr val="bg1">
                        <a:lumMod val="65000"/>
                      </a:schemeClr>
                    </a:gs>
                  </a:gsLst>
                  <a:lin ang="0" scaled="1"/>
                  <a:tileRect/>
                </a:gra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26" name="타원 125"/>
              <p:cNvSpPr/>
              <p:nvPr/>
            </p:nvSpPr>
            <p:spPr>
              <a:xfrm>
                <a:off x="4201145" y="4382056"/>
                <a:ext cx="125968" cy="125968"/>
              </a:xfrm>
              <a:prstGeom prst="ellipse">
                <a:avLst/>
              </a:prstGeom>
              <a:solidFill>
                <a:schemeClr val="bg1"/>
              </a:solidFill>
              <a:ln w="19050">
                <a:gradFill flip="none" rotWithShape="1">
                  <a:gsLst>
                    <a:gs pos="20000">
                      <a:schemeClr val="accent1">
                        <a:lumMod val="5000"/>
                        <a:lumOff val="95000"/>
                      </a:schemeClr>
                    </a:gs>
                    <a:gs pos="88000">
                      <a:schemeClr val="tx1">
                        <a:lumMod val="85000"/>
                        <a:lumOff val="15000"/>
                      </a:schemeClr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</a:ln>
              <a:effectLst>
                <a:innerShdw dist="38100" dir="13500000">
                  <a:prstClr val="black">
                    <a:alpha val="79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127" name="그룹 126"/>
            <p:cNvGrpSpPr/>
            <p:nvPr/>
          </p:nvGrpSpPr>
          <p:grpSpPr>
            <a:xfrm>
              <a:off x="405629" y="3358188"/>
              <a:ext cx="259415" cy="125968"/>
              <a:chOff x="4067698" y="4382056"/>
              <a:chExt cx="259415" cy="125968"/>
            </a:xfrm>
          </p:grpSpPr>
          <p:cxnSp>
            <p:nvCxnSpPr>
              <p:cNvPr id="128" name="직선 연결선 127"/>
              <p:cNvCxnSpPr>
                <a:endCxn id="129" idx="2"/>
              </p:cNvCxnSpPr>
              <p:nvPr/>
            </p:nvCxnSpPr>
            <p:spPr>
              <a:xfrm>
                <a:off x="4067698" y="4434823"/>
                <a:ext cx="133447" cy="10217"/>
              </a:xfrm>
              <a:prstGeom prst="line">
                <a:avLst/>
              </a:prstGeom>
              <a:ln w="22225">
                <a:gradFill flip="none" rotWithShape="1">
                  <a:gsLst>
                    <a:gs pos="35000">
                      <a:schemeClr val="tx1">
                        <a:lumMod val="75000"/>
                        <a:lumOff val="25000"/>
                      </a:schemeClr>
                    </a:gs>
                    <a:gs pos="62000">
                      <a:schemeClr val="bg1">
                        <a:lumMod val="65000"/>
                      </a:schemeClr>
                    </a:gs>
                  </a:gsLst>
                  <a:lin ang="0" scaled="1"/>
                  <a:tileRect/>
                </a:gra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29" name="타원 128"/>
              <p:cNvSpPr/>
              <p:nvPr/>
            </p:nvSpPr>
            <p:spPr>
              <a:xfrm>
                <a:off x="4201145" y="4382056"/>
                <a:ext cx="125968" cy="125968"/>
              </a:xfrm>
              <a:prstGeom prst="ellipse">
                <a:avLst/>
              </a:prstGeom>
              <a:solidFill>
                <a:schemeClr val="bg1"/>
              </a:solidFill>
              <a:ln w="19050">
                <a:gradFill flip="none" rotWithShape="1">
                  <a:gsLst>
                    <a:gs pos="20000">
                      <a:schemeClr val="accent1">
                        <a:lumMod val="5000"/>
                        <a:lumOff val="95000"/>
                      </a:schemeClr>
                    </a:gs>
                    <a:gs pos="88000">
                      <a:schemeClr val="tx1">
                        <a:lumMod val="85000"/>
                        <a:lumOff val="15000"/>
                      </a:schemeClr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</a:ln>
              <a:effectLst>
                <a:innerShdw dist="38100" dir="13500000">
                  <a:prstClr val="black">
                    <a:alpha val="79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130" name="그룹 129"/>
            <p:cNvGrpSpPr/>
            <p:nvPr/>
          </p:nvGrpSpPr>
          <p:grpSpPr>
            <a:xfrm>
              <a:off x="405629" y="3733635"/>
              <a:ext cx="259415" cy="125968"/>
              <a:chOff x="4067698" y="4382056"/>
              <a:chExt cx="259415" cy="125968"/>
            </a:xfrm>
          </p:grpSpPr>
          <p:cxnSp>
            <p:nvCxnSpPr>
              <p:cNvPr id="131" name="직선 연결선 130"/>
              <p:cNvCxnSpPr>
                <a:endCxn id="132" idx="2"/>
              </p:cNvCxnSpPr>
              <p:nvPr/>
            </p:nvCxnSpPr>
            <p:spPr>
              <a:xfrm>
                <a:off x="4067698" y="4434823"/>
                <a:ext cx="133447" cy="10217"/>
              </a:xfrm>
              <a:prstGeom prst="line">
                <a:avLst/>
              </a:prstGeom>
              <a:ln w="22225">
                <a:gradFill flip="none" rotWithShape="1">
                  <a:gsLst>
                    <a:gs pos="35000">
                      <a:schemeClr val="tx1">
                        <a:lumMod val="75000"/>
                        <a:lumOff val="25000"/>
                      </a:schemeClr>
                    </a:gs>
                    <a:gs pos="62000">
                      <a:schemeClr val="bg1">
                        <a:lumMod val="65000"/>
                      </a:schemeClr>
                    </a:gs>
                  </a:gsLst>
                  <a:lin ang="0" scaled="1"/>
                  <a:tileRect/>
                </a:gra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32" name="타원 131"/>
              <p:cNvSpPr/>
              <p:nvPr/>
            </p:nvSpPr>
            <p:spPr>
              <a:xfrm>
                <a:off x="4201145" y="4382056"/>
                <a:ext cx="125968" cy="125968"/>
              </a:xfrm>
              <a:prstGeom prst="ellipse">
                <a:avLst/>
              </a:prstGeom>
              <a:solidFill>
                <a:schemeClr val="bg1"/>
              </a:solidFill>
              <a:ln w="19050">
                <a:gradFill flip="none" rotWithShape="1">
                  <a:gsLst>
                    <a:gs pos="20000">
                      <a:schemeClr val="accent1">
                        <a:lumMod val="5000"/>
                        <a:lumOff val="95000"/>
                      </a:schemeClr>
                    </a:gs>
                    <a:gs pos="88000">
                      <a:schemeClr val="tx1">
                        <a:lumMod val="85000"/>
                        <a:lumOff val="15000"/>
                      </a:schemeClr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</a:ln>
              <a:effectLst>
                <a:innerShdw dist="38100" dir="13500000">
                  <a:prstClr val="black">
                    <a:alpha val="79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133" name="그룹 132"/>
            <p:cNvGrpSpPr/>
            <p:nvPr/>
          </p:nvGrpSpPr>
          <p:grpSpPr>
            <a:xfrm>
              <a:off x="405629" y="4109082"/>
              <a:ext cx="259415" cy="125968"/>
              <a:chOff x="4067698" y="4382056"/>
              <a:chExt cx="259415" cy="125968"/>
            </a:xfrm>
          </p:grpSpPr>
          <p:cxnSp>
            <p:nvCxnSpPr>
              <p:cNvPr id="134" name="직선 연결선 133"/>
              <p:cNvCxnSpPr>
                <a:endCxn id="135" idx="2"/>
              </p:cNvCxnSpPr>
              <p:nvPr/>
            </p:nvCxnSpPr>
            <p:spPr>
              <a:xfrm>
                <a:off x="4067698" y="4434823"/>
                <a:ext cx="133447" cy="10217"/>
              </a:xfrm>
              <a:prstGeom prst="line">
                <a:avLst/>
              </a:prstGeom>
              <a:ln w="22225">
                <a:gradFill flip="none" rotWithShape="1">
                  <a:gsLst>
                    <a:gs pos="35000">
                      <a:schemeClr val="tx1">
                        <a:lumMod val="75000"/>
                        <a:lumOff val="25000"/>
                      </a:schemeClr>
                    </a:gs>
                    <a:gs pos="62000">
                      <a:schemeClr val="bg1">
                        <a:lumMod val="65000"/>
                      </a:schemeClr>
                    </a:gs>
                  </a:gsLst>
                  <a:lin ang="0" scaled="1"/>
                  <a:tileRect/>
                </a:gra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35" name="타원 134"/>
              <p:cNvSpPr/>
              <p:nvPr/>
            </p:nvSpPr>
            <p:spPr>
              <a:xfrm>
                <a:off x="4201145" y="4382056"/>
                <a:ext cx="125968" cy="125968"/>
              </a:xfrm>
              <a:prstGeom prst="ellipse">
                <a:avLst/>
              </a:prstGeom>
              <a:solidFill>
                <a:schemeClr val="bg1"/>
              </a:solidFill>
              <a:ln w="19050">
                <a:gradFill flip="none" rotWithShape="1">
                  <a:gsLst>
                    <a:gs pos="20000">
                      <a:schemeClr val="accent1">
                        <a:lumMod val="5000"/>
                        <a:lumOff val="95000"/>
                      </a:schemeClr>
                    </a:gs>
                    <a:gs pos="88000">
                      <a:schemeClr val="tx1">
                        <a:lumMod val="85000"/>
                        <a:lumOff val="15000"/>
                      </a:schemeClr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</a:ln>
              <a:effectLst>
                <a:innerShdw dist="38100" dir="13500000">
                  <a:prstClr val="black">
                    <a:alpha val="79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136" name="그룹 135"/>
            <p:cNvGrpSpPr/>
            <p:nvPr/>
          </p:nvGrpSpPr>
          <p:grpSpPr>
            <a:xfrm>
              <a:off x="405629" y="4484529"/>
              <a:ext cx="259415" cy="125968"/>
              <a:chOff x="4067698" y="4382056"/>
              <a:chExt cx="259415" cy="125968"/>
            </a:xfrm>
          </p:grpSpPr>
          <p:cxnSp>
            <p:nvCxnSpPr>
              <p:cNvPr id="137" name="직선 연결선 136"/>
              <p:cNvCxnSpPr>
                <a:endCxn id="138" idx="2"/>
              </p:cNvCxnSpPr>
              <p:nvPr/>
            </p:nvCxnSpPr>
            <p:spPr>
              <a:xfrm>
                <a:off x="4067698" y="4434823"/>
                <a:ext cx="133447" cy="10217"/>
              </a:xfrm>
              <a:prstGeom prst="line">
                <a:avLst/>
              </a:prstGeom>
              <a:ln w="22225">
                <a:gradFill flip="none" rotWithShape="1">
                  <a:gsLst>
                    <a:gs pos="35000">
                      <a:schemeClr val="tx1">
                        <a:lumMod val="75000"/>
                        <a:lumOff val="25000"/>
                      </a:schemeClr>
                    </a:gs>
                    <a:gs pos="62000">
                      <a:schemeClr val="bg1">
                        <a:lumMod val="65000"/>
                      </a:schemeClr>
                    </a:gs>
                  </a:gsLst>
                  <a:lin ang="0" scaled="1"/>
                  <a:tileRect/>
                </a:gra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38" name="타원 137"/>
              <p:cNvSpPr/>
              <p:nvPr/>
            </p:nvSpPr>
            <p:spPr>
              <a:xfrm>
                <a:off x="4201145" y="4382056"/>
                <a:ext cx="125968" cy="125968"/>
              </a:xfrm>
              <a:prstGeom prst="ellipse">
                <a:avLst/>
              </a:prstGeom>
              <a:solidFill>
                <a:schemeClr val="bg1"/>
              </a:solidFill>
              <a:ln w="19050">
                <a:gradFill flip="none" rotWithShape="1">
                  <a:gsLst>
                    <a:gs pos="20000">
                      <a:schemeClr val="accent1">
                        <a:lumMod val="5000"/>
                        <a:lumOff val="95000"/>
                      </a:schemeClr>
                    </a:gs>
                    <a:gs pos="88000">
                      <a:schemeClr val="tx1">
                        <a:lumMod val="85000"/>
                        <a:lumOff val="15000"/>
                      </a:schemeClr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</a:ln>
              <a:effectLst>
                <a:innerShdw dist="38100" dir="13500000">
                  <a:prstClr val="black">
                    <a:alpha val="79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139" name="그룹 138"/>
            <p:cNvGrpSpPr/>
            <p:nvPr/>
          </p:nvGrpSpPr>
          <p:grpSpPr>
            <a:xfrm>
              <a:off x="405629" y="4859976"/>
              <a:ext cx="259415" cy="125968"/>
              <a:chOff x="4067698" y="4382056"/>
              <a:chExt cx="259415" cy="125968"/>
            </a:xfrm>
          </p:grpSpPr>
          <p:cxnSp>
            <p:nvCxnSpPr>
              <p:cNvPr id="140" name="직선 연결선 139"/>
              <p:cNvCxnSpPr>
                <a:endCxn id="141" idx="2"/>
              </p:cNvCxnSpPr>
              <p:nvPr/>
            </p:nvCxnSpPr>
            <p:spPr>
              <a:xfrm>
                <a:off x="4067698" y="4434823"/>
                <a:ext cx="133447" cy="10217"/>
              </a:xfrm>
              <a:prstGeom prst="line">
                <a:avLst/>
              </a:prstGeom>
              <a:ln w="22225">
                <a:gradFill flip="none" rotWithShape="1">
                  <a:gsLst>
                    <a:gs pos="35000">
                      <a:schemeClr val="tx1">
                        <a:lumMod val="75000"/>
                        <a:lumOff val="25000"/>
                      </a:schemeClr>
                    </a:gs>
                    <a:gs pos="62000">
                      <a:schemeClr val="bg1">
                        <a:lumMod val="65000"/>
                      </a:schemeClr>
                    </a:gs>
                  </a:gsLst>
                  <a:lin ang="0" scaled="1"/>
                  <a:tileRect/>
                </a:gra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41" name="타원 140"/>
              <p:cNvSpPr/>
              <p:nvPr/>
            </p:nvSpPr>
            <p:spPr>
              <a:xfrm>
                <a:off x="4201145" y="4382056"/>
                <a:ext cx="125968" cy="125968"/>
              </a:xfrm>
              <a:prstGeom prst="ellipse">
                <a:avLst/>
              </a:prstGeom>
              <a:solidFill>
                <a:schemeClr val="bg1"/>
              </a:solidFill>
              <a:ln w="19050">
                <a:gradFill flip="none" rotWithShape="1">
                  <a:gsLst>
                    <a:gs pos="20000">
                      <a:schemeClr val="accent1">
                        <a:lumMod val="5000"/>
                        <a:lumOff val="95000"/>
                      </a:schemeClr>
                    </a:gs>
                    <a:gs pos="88000">
                      <a:schemeClr val="tx1">
                        <a:lumMod val="85000"/>
                        <a:lumOff val="15000"/>
                      </a:schemeClr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</a:ln>
              <a:effectLst>
                <a:innerShdw dist="38100" dir="13500000">
                  <a:prstClr val="black">
                    <a:alpha val="79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142" name="그룹 141"/>
            <p:cNvGrpSpPr/>
            <p:nvPr/>
          </p:nvGrpSpPr>
          <p:grpSpPr>
            <a:xfrm>
              <a:off x="405629" y="5235423"/>
              <a:ext cx="259415" cy="125968"/>
              <a:chOff x="4067698" y="4382056"/>
              <a:chExt cx="259415" cy="125968"/>
            </a:xfrm>
          </p:grpSpPr>
          <p:cxnSp>
            <p:nvCxnSpPr>
              <p:cNvPr id="143" name="직선 연결선 142"/>
              <p:cNvCxnSpPr>
                <a:endCxn id="144" idx="2"/>
              </p:cNvCxnSpPr>
              <p:nvPr/>
            </p:nvCxnSpPr>
            <p:spPr>
              <a:xfrm>
                <a:off x="4067698" y="4434823"/>
                <a:ext cx="133447" cy="10217"/>
              </a:xfrm>
              <a:prstGeom prst="line">
                <a:avLst/>
              </a:prstGeom>
              <a:ln w="22225">
                <a:gradFill flip="none" rotWithShape="1">
                  <a:gsLst>
                    <a:gs pos="35000">
                      <a:schemeClr val="tx1">
                        <a:lumMod val="75000"/>
                        <a:lumOff val="25000"/>
                      </a:schemeClr>
                    </a:gs>
                    <a:gs pos="62000">
                      <a:schemeClr val="bg1">
                        <a:lumMod val="65000"/>
                      </a:schemeClr>
                    </a:gs>
                  </a:gsLst>
                  <a:lin ang="0" scaled="1"/>
                  <a:tileRect/>
                </a:gra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44" name="타원 143"/>
              <p:cNvSpPr/>
              <p:nvPr/>
            </p:nvSpPr>
            <p:spPr>
              <a:xfrm>
                <a:off x="4201145" y="4382056"/>
                <a:ext cx="125968" cy="125968"/>
              </a:xfrm>
              <a:prstGeom prst="ellipse">
                <a:avLst/>
              </a:prstGeom>
              <a:solidFill>
                <a:schemeClr val="bg1"/>
              </a:solidFill>
              <a:ln w="19050">
                <a:gradFill flip="none" rotWithShape="1">
                  <a:gsLst>
                    <a:gs pos="20000">
                      <a:schemeClr val="accent1">
                        <a:lumMod val="5000"/>
                        <a:lumOff val="95000"/>
                      </a:schemeClr>
                    </a:gs>
                    <a:gs pos="88000">
                      <a:schemeClr val="tx1">
                        <a:lumMod val="85000"/>
                        <a:lumOff val="15000"/>
                      </a:schemeClr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</a:ln>
              <a:effectLst>
                <a:innerShdw dist="38100" dir="13500000">
                  <a:prstClr val="black">
                    <a:alpha val="79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145" name="그룹 144"/>
            <p:cNvGrpSpPr/>
            <p:nvPr/>
          </p:nvGrpSpPr>
          <p:grpSpPr>
            <a:xfrm>
              <a:off x="405629" y="5610870"/>
              <a:ext cx="259415" cy="125968"/>
              <a:chOff x="4067698" y="4382056"/>
              <a:chExt cx="259415" cy="125968"/>
            </a:xfrm>
          </p:grpSpPr>
          <p:cxnSp>
            <p:nvCxnSpPr>
              <p:cNvPr id="146" name="직선 연결선 145"/>
              <p:cNvCxnSpPr>
                <a:endCxn id="147" idx="2"/>
              </p:cNvCxnSpPr>
              <p:nvPr/>
            </p:nvCxnSpPr>
            <p:spPr>
              <a:xfrm>
                <a:off x="4067698" y="4434823"/>
                <a:ext cx="133447" cy="10217"/>
              </a:xfrm>
              <a:prstGeom prst="line">
                <a:avLst/>
              </a:prstGeom>
              <a:ln w="22225">
                <a:gradFill flip="none" rotWithShape="1">
                  <a:gsLst>
                    <a:gs pos="35000">
                      <a:schemeClr val="tx1">
                        <a:lumMod val="75000"/>
                        <a:lumOff val="25000"/>
                      </a:schemeClr>
                    </a:gs>
                    <a:gs pos="62000">
                      <a:schemeClr val="bg1">
                        <a:lumMod val="65000"/>
                      </a:schemeClr>
                    </a:gs>
                  </a:gsLst>
                  <a:lin ang="0" scaled="1"/>
                  <a:tileRect/>
                </a:gra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47" name="타원 146"/>
              <p:cNvSpPr/>
              <p:nvPr/>
            </p:nvSpPr>
            <p:spPr>
              <a:xfrm>
                <a:off x="4201145" y="4382056"/>
                <a:ext cx="125968" cy="125968"/>
              </a:xfrm>
              <a:prstGeom prst="ellipse">
                <a:avLst/>
              </a:prstGeom>
              <a:solidFill>
                <a:schemeClr val="bg1"/>
              </a:solidFill>
              <a:ln w="19050">
                <a:gradFill flip="none" rotWithShape="1">
                  <a:gsLst>
                    <a:gs pos="20000">
                      <a:schemeClr val="accent1">
                        <a:lumMod val="5000"/>
                        <a:lumOff val="95000"/>
                      </a:schemeClr>
                    </a:gs>
                    <a:gs pos="88000">
                      <a:schemeClr val="tx1">
                        <a:lumMod val="85000"/>
                        <a:lumOff val="15000"/>
                      </a:schemeClr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</a:ln>
              <a:effectLst>
                <a:innerShdw dist="38100" dir="13500000">
                  <a:prstClr val="black">
                    <a:alpha val="79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149" name="그룹 148"/>
            <p:cNvGrpSpPr/>
            <p:nvPr/>
          </p:nvGrpSpPr>
          <p:grpSpPr>
            <a:xfrm>
              <a:off x="405629" y="5986317"/>
              <a:ext cx="259415" cy="125968"/>
              <a:chOff x="4067698" y="4382056"/>
              <a:chExt cx="259415" cy="125968"/>
            </a:xfrm>
          </p:grpSpPr>
          <p:cxnSp>
            <p:nvCxnSpPr>
              <p:cNvPr id="150" name="직선 연결선 149"/>
              <p:cNvCxnSpPr>
                <a:endCxn id="151" idx="2"/>
              </p:cNvCxnSpPr>
              <p:nvPr/>
            </p:nvCxnSpPr>
            <p:spPr>
              <a:xfrm>
                <a:off x="4067698" y="4434823"/>
                <a:ext cx="133447" cy="10217"/>
              </a:xfrm>
              <a:prstGeom prst="line">
                <a:avLst/>
              </a:prstGeom>
              <a:ln w="22225">
                <a:gradFill flip="none" rotWithShape="1">
                  <a:gsLst>
                    <a:gs pos="35000">
                      <a:schemeClr val="tx1">
                        <a:lumMod val="75000"/>
                        <a:lumOff val="25000"/>
                      </a:schemeClr>
                    </a:gs>
                    <a:gs pos="62000">
                      <a:schemeClr val="bg1">
                        <a:lumMod val="65000"/>
                      </a:schemeClr>
                    </a:gs>
                  </a:gsLst>
                  <a:lin ang="0" scaled="1"/>
                  <a:tileRect/>
                </a:gra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51" name="타원 150"/>
              <p:cNvSpPr/>
              <p:nvPr/>
            </p:nvSpPr>
            <p:spPr>
              <a:xfrm>
                <a:off x="4201145" y="4382056"/>
                <a:ext cx="125968" cy="125968"/>
              </a:xfrm>
              <a:prstGeom prst="ellipse">
                <a:avLst/>
              </a:prstGeom>
              <a:solidFill>
                <a:schemeClr val="bg1"/>
              </a:solidFill>
              <a:ln w="19050">
                <a:gradFill flip="none" rotWithShape="1">
                  <a:gsLst>
                    <a:gs pos="20000">
                      <a:schemeClr val="accent1">
                        <a:lumMod val="5000"/>
                        <a:lumOff val="95000"/>
                      </a:schemeClr>
                    </a:gs>
                    <a:gs pos="88000">
                      <a:schemeClr val="tx1">
                        <a:lumMod val="85000"/>
                        <a:lumOff val="15000"/>
                      </a:schemeClr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</a:ln>
              <a:effectLst>
                <a:innerShdw dist="38100" dir="13500000">
                  <a:prstClr val="black">
                    <a:alpha val="79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97" name="그룹 96"/>
            <p:cNvGrpSpPr/>
            <p:nvPr/>
          </p:nvGrpSpPr>
          <p:grpSpPr>
            <a:xfrm>
              <a:off x="416624" y="6361757"/>
              <a:ext cx="259415" cy="125968"/>
              <a:chOff x="558029" y="6195272"/>
              <a:chExt cx="259415" cy="125968"/>
            </a:xfrm>
          </p:grpSpPr>
          <p:cxnSp>
            <p:nvCxnSpPr>
              <p:cNvPr id="148" name="직선 연결선 147"/>
              <p:cNvCxnSpPr>
                <a:endCxn id="153" idx="2"/>
              </p:cNvCxnSpPr>
              <p:nvPr/>
            </p:nvCxnSpPr>
            <p:spPr>
              <a:xfrm>
                <a:off x="558029" y="6248039"/>
                <a:ext cx="133447" cy="10217"/>
              </a:xfrm>
              <a:prstGeom prst="line">
                <a:avLst/>
              </a:prstGeom>
              <a:ln w="22225">
                <a:gradFill flip="none" rotWithShape="1">
                  <a:gsLst>
                    <a:gs pos="35000">
                      <a:schemeClr val="tx1">
                        <a:lumMod val="75000"/>
                        <a:lumOff val="25000"/>
                      </a:schemeClr>
                    </a:gs>
                    <a:gs pos="62000">
                      <a:schemeClr val="bg1">
                        <a:lumMod val="65000"/>
                      </a:schemeClr>
                    </a:gs>
                  </a:gsLst>
                  <a:lin ang="0" scaled="1"/>
                  <a:tileRect/>
                </a:gra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53" name="타원 152"/>
              <p:cNvSpPr/>
              <p:nvPr/>
            </p:nvSpPr>
            <p:spPr>
              <a:xfrm>
                <a:off x="691476" y="6195272"/>
                <a:ext cx="125968" cy="125968"/>
              </a:xfrm>
              <a:prstGeom prst="ellipse">
                <a:avLst/>
              </a:prstGeom>
              <a:solidFill>
                <a:schemeClr val="bg1"/>
              </a:solidFill>
              <a:ln w="19050">
                <a:gradFill flip="none" rotWithShape="1">
                  <a:gsLst>
                    <a:gs pos="20000">
                      <a:schemeClr val="accent1">
                        <a:lumMod val="5000"/>
                        <a:lumOff val="95000"/>
                      </a:schemeClr>
                    </a:gs>
                    <a:gs pos="88000">
                      <a:schemeClr val="tx1">
                        <a:lumMod val="85000"/>
                        <a:lumOff val="15000"/>
                      </a:schemeClr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</a:ln>
              <a:effectLst>
                <a:innerShdw dist="38100" dir="13500000">
                  <a:prstClr val="black">
                    <a:alpha val="79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</p:grpSp>
      </p:grpSp>
      <p:sp>
        <p:nvSpPr>
          <p:cNvPr id="4" name="TextBox 3">
            <a:extLst>
              <a:ext uri="{FF2B5EF4-FFF2-40B4-BE49-F238E27FC236}">
                <a16:creationId xmlns:a16="http://schemas.microsoft.com/office/drawing/2014/main" id="{F4067227-64B0-A093-4BCB-129B1968990E}"/>
              </a:ext>
            </a:extLst>
          </p:cNvPr>
          <p:cNvSpPr txBox="1"/>
          <p:nvPr/>
        </p:nvSpPr>
        <p:spPr>
          <a:xfrm>
            <a:off x="9209314" y="4468487"/>
            <a:ext cx="16375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400" b="1" dirty="0" err="1"/>
              <a:t>Yery</a:t>
            </a:r>
            <a:r>
              <a:rPr lang="en-US" altLang="ko-KR" sz="2400" b="1" dirty="0"/>
              <a:t> Kim</a:t>
            </a:r>
            <a:endParaRPr lang="ko-KR" altLang="en-US" sz="2400" b="1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/>
    </mc:Choice>
    <mc:Fallback xmlns:dsp="http://schemas.microsoft.com/office/drawing/2008/diagram" xmlns:dgm="http://schemas.openxmlformats.org/drawingml/2006/diagram" xmlns:c="http://schemas.openxmlformats.org/drawingml/2006/chart" xmlns="">
      <p:transition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그룹 2"/>
          <p:cNvGrpSpPr/>
          <p:nvPr/>
        </p:nvGrpSpPr>
        <p:grpSpPr>
          <a:xfrm>
            <a:off x="170880" y="146051"/>
            <a:ext cx="11839086" cy="6596958"/>
            <a:chOff x="170880" y="146051"/>
            <a:chExt cx="11839086" cy="6596958"/>
          </a:xfrm>
        </p:grpSpPr>
        <p:sp>
          <p:nvSpPr>
            <p:cNvPr id="6" name="직사각형 4"/>
            <p:cNvSpPr/>
            <p:nvPr/>
          </p:nvSpPr>
          <p:spPr>
            <a:xfrm>
              <a:off x="241143" y="347861"/>
              <a:ext cx="11728571" cy="6395148"/>
            </a:xfrm>
            <a:custGeom>
              <a:avLst/>
              <a:gdLst>
                <a:gd name="connsiteX0" fmla="*/ 0 w 11696700"/>
                <a:gd name="connsiteY0" fmla="*/ 0 h 6248400"/>
                <a:gd name="connsiteX1" fmla="*/ 11696700 w 11696700"/>
                <a:gd name="connsiteY1" fmla="*/ 0 h 6248400"/>
                <a:gd name="connsiteX2" fmla="*/ 11696700 w 11696700"/>
                <a:gd name="connsiteY2" fmla="*/ 6248400 h 6248400"/>
                <a:gd name="connsiteX3" fmla="*/ 0 w 11696700"/>
                <a:gd name="connsiteY3" fmla="*/ 6248400 h 6248400"/>
                <a:gd name="connsiteX4" fmla="*/ 0 w 11696700"/>
                <a:gd name="connsiteY4" fmla="*/ 0 h 6248400"/>
                <a:gd name="connsiteX0" fmla="*/ 0 w 11696700"/>
                <a:gd name="connsiteY0" fmla="*/ 0 h 6341533"/>
                <a:gd name="connsiteX1" fmla="*/ 11696700 w 11696700"/>
                <a:gd name="connsiteY1" fmla="*/ 0 h 6341533"/>
                <a:gd name="connsiteX2" fmla="*/ 11696700 w 11696700"/>
                <a:gd name="connsiteY2" fmla="*/ 6248400 h 6341533"/>
                <a:gd name="connsiteX3" fmla="*/ 0 w 11696700"/>
                <a:gd name="connsiteY3" fmla="*/ 6248400 h 6341533"/>
                <a:gd name="connsiteX4" fmla="*/ 0 w 11696700"/>
                <a:gd name="connsiteY4" fmla="*/ 0 h 6341533"/>
                <a:gd name="connsiteX0" fmla="*/ 0 w 11696700"/>
                <a:gd name="connsiteY0" fmla="*/ 0 h 6309914"/>
                <a:gd name="connsiteX1" fmla="*/ 11696700 w 11696700"/>
                <a:gd name="connsiteY1" fmla="*/ 0 h 6309914"/>
                <a:gd name="connsiteX2" fmla="*/ 11696700 w 11696700"/>
                <a:gd name="connsiteY2" fmla="*/ 6248400 h 6309914"/>
                <a:gd name="connsiteX3" fmla="*/ 0 w 11696700"/>
                <a:gd name="connsiteY3" fmla="*/ 6248400 h 6309914"/>
                <a:gd name="connsiteX4" fmla="*/ 0 w 11696700"/>
                <a:gd name="connsiteY4" fmla="*/ 0 h 6309914"/>
                <a:gd name="connsiteX0" fmla="*/ 0 w 11696700"/>
                <a:gd name="connsiteY0" fmla="*/ 0 h 6360914"/>
                <a:gd name="connsiteX1" fmla="*/ 11696700 w 11696700"/>
                <a:gd name="connsiteY1" fmla="*/ 0 h 6360914"/>
                <a:gd name="connsiteX2" fmla="*/ 11696700 w 11696700"/>
                <a:gd name="connsiteY2" fmla="*/ 6248400 h 6360914"/>
                <a:gd name="connsiteX3" fmla="*/ 0 w 11696700"/>
                <a:gd name="connsiteY3" fmla="*/ 6248400 h 6360914"/>
                <a:gd name="connsiteX4" fmla="*/ 0 w 11696700"/>
                <a:gd name="connsiteY4" fmla="*/ 0 h 6360914"/>
                <a:gd name="connsiteX0" fmla="*/ 0 w 11696700"/>
                <a:gd name="connsiteY0" fmla="*/ 25400 h 6386314"/>
                <a:gd name="connsiteX1" fmla="*/ 11696700 w 11696700"/>
                <a:gd name="connsiteY1" fmla="*/ 25400 h 6386314"/>
                <a:gd name="connsiteX2" fmla="*/ 11696700 w 11696700"/>
                <a:gd name="connsiteY2" fmla="*/ 6273800 h 6386314"/>
                <a:gd name="connsiteX3" fmla="*/ 0 w 11696700"/>
                <a:gd name="connsiteY3" fmla="*/ 6273800 h 6386314"/>
                <a:gd name="connsiteX4" fmla="*/ 0 w 11696700"/>
                <a:gd name="connsiteY4" fmla="*/ 25400 h 6386314"/>
                <a:gd name="connsiteX0" fmla="*/ 0 w 11743266"/>
                <a:gd name="connsiteY0" fmla="*/ 25400 h 6386314"/>
                <a:gd name="connsiteX1" fmla="*/ 11696700 w 11743266"/>
                <a:gd name="connsiteY1" fmla="*/ 25400 h 6386314"/>
                <a:gd name="connsiteX2" fmla="*/ 11696700 w 11743266"/>
                <a:gd name="connsiteY2" fmla="*/ 6273800 h 6386314"/>
                <a:gd name="connsiteX3" fmla="*/ 0 w 11743266"/>
                <a:gd name="connsiteY3" fmla="*/ 6273800 h 6386314"/>
                <a:gd name="connsiteX4" fmla="*/ 0 w 11743266"/>
                <a:gd name="connsiteY4" fmla="*/ 25400 h 6386314"/>
                <a:gd name="connsiteX0" fmla="*/ 16933 w 11760199"/>
                <a:gd name="connsiteY0" fmla="*/ 25400 h 6386314"/>
                <a:gd name="connsiteX1" fmla="*/ 11713633 w 11760199"/>
                <a:gd name="connsiteY1" fmla="*/ 25400 h 6386314"/>
                <a:gd name="connsiteX2" fmla="*/ 11713633 w 11760199"/>
                <a:gd name="connsiteY2" fmla="*/ 6273800 h 6386314"/>
                <a:gd name="connsiteX3" fmla="*/ 16933 w 11760199"/>
                <a:gd name="connsiteY3" fmla="*/ 6273800 h 6386314"/>
                <a:gd name="connsiteX4" fmla="*/ 16933 w 11760199"/>
                <a:gd name="connsiteY4" fmla="*/ 25400 h 6386314"/>
                <a:gd name="connsiteX0" fmla="*/ 16933 w 11760199"/>
                <a:gd name="connsiteY0" fmla="*/ 25400 h 6455685"/>
                <a:gd name="connsiteX1" fmla="*/ 11713633 w 11760199"/>
                <a:gd name="connsiteY1" fmla="*/ 25400 h 6455685"/>
                <a:gd name="connsiteX2" fmla="*/ 11713633 w 11760199"/>
                <a:gd name="connsiteY2" fmla="*/ 6273800 h 6455685"/>
                <a:gd name="connsiteX3" fmla="*/ 16933 w 11760199"/>
                <a:gd name="connsiteY3" fmla="*/ 6273800 h 6455685"/>
                <a:gd name="connsiteX4" fmla="*/ 16933 w 11760199"/>
                <a:gd name="connsiteY4" fmla="*/ 25400 h 6455685"/>
                <a:gd name="connsiteX0" fmla="*/ 16933 w 11757832"/>
                <a:gd name="connsiteY0" fmla="*/ 25400 h 6447355"/>
                <a:gd name="connsiteX1" fmla="*/ 11713633 w 11757832"/>
                <a:gd name="connsiteY1" fmla="*/ 25400 h 6447355"/>
                <a:gd name="connsiteX2" fmla="*/ 11704024 w 11757832"/>
                <a:gd name="connsiteY2" fmla="*/ 6226175 h 6447355"/>
                <a:gd name="connsiteX3" fmla="*/ 16933 w 11757832"/>
                <a:gd name="connsiteY3" fmla="*/ 6273800 h 6447355"/>
                <a:gd name="connsiteX4" fmla="*/ 16933 w 11757832"/>
                <a:gd name="connsiteY4" fmla="*/ 25400 h 6447355"/>
                <a:gd name="connsiteX0" fmla="*/ 10975 w 11751874"/>
                <a:gd name="connsiteY0" fmla="*/ 25400 h 6457965"/>
                <a:gd name="connsiteX1" fmla="*/ 11707675 w 11751874"/>
                <a:gd name="connsiteY1" fmla="*/ 25400 h 6457965"/>
                <a:gd name="connsiteX2" fmla="*/ 11698066 w 11751874"/>
                <a:gd name="connsiteY2" fmla="*/ 6226175 h 6457965"/>
                <a:gd name="connsiteX3" fmla="*/ 46211 w 11751874"/>
                <a:gd name="connsiteY3" fmla="*/ 6286500 h 6457965"/>
                <a:gd name="connsiteX4" fmla="*/ 10975 w 11751874"/>
                <a:gd name="connsiteY4" fmla="*/ 25400 h 6457965"/>
                <a:gd name="connsiteX0" fmla="*/ 25336 w 11766235"/>
                <a:gd name="connsiteY0" fmla="*/ 25400 h 6457965"/>
                <a:gd name="connsiteX1" fmla="*/ 11722036 w 11766235"/>
                <a:gd name="connsiteY1" fmla="*/ 25400 h 6457965"/>
                <a:gd name="connsiteX2" fmla="*/ 11712427 w 11766235"/>
                <a:gd name="connsiteY2" fmla="*/ 6226175 h 6457965"/>
                <a:gd name="connsiteX3" fmla="*/ 60572 w 11766235"/>
                <a:gd name="connsiteY3" fmla="*/ 6286500 h 6457965"/>
                <a:gd name="connsiteX4" fmla="*/ 25336 w 11766235"/>
                <a:gd name="connsiteY4" fmla="*/ 25400 h 6457965"/>
                <a:gd name="connsiteX0" fmla="*/ 37330 w 11778229"/>
                <a:gd name="connsiteY0" fmla="*/ 25400 h 6410654"/>
                <a:gd name="connsiteX1" fmla="*/ 11734030 w 11778229"/>
                <a:gd name="connsiteY1" fmla="*/ 25400 h 6410654"/>
                <a:gd name="connsiteX2" fmla="*/ 11724421 w 11778229"/>
                <a:gd name="connsiteY2" fmla="*/ 6226175 h 6410654"/>
                <a:gd name="connsiteX3" fmla="*/ 46940 w 11778229"/>
                <a:gd name="connsiteY3" fmla="*/ 6229350 h 6410654"/>
                <a:gd name="connsiteX4" fmla="*/ 37330 w 11778229"/>
                <a:gd name="connsiteY4" fmla="*/ 25400 h 6410654"/>
                <a:gd name="connsiteX0" fmla="*/ 19619 w 11760518"/>
                <a:gd name="connsiteY0" fmla="*/ 25400 h 6414553"/>
                <a:gd name="connsiteX1" fmla="*/ 11716319 w 11760518"/>
                <a:gd name="connsiteY1" fmla="*/ 25400 h 6414553"/>
                <a:gd name="connsiteX2" fmla="*/ 11706710 w 11760518"/>
                <a:gd name="connsiteY2" fmla="*/ 6226175 h 6414553"/>
                <a:gd name="connsiteX3" fmla="*/ 72473 w 11760518"/>
                <a:gd name="connsiteY3" fmla="*/ 6234113 h 6414553"/>
                <a:gd name="connsiteX4" fmla="*/ 19619 w 11760518"/>
                <a:gd name="connsiteY4" fmla="*/ 25400 h 6414553"/>
                <a:gd name="connsiteX0" fmla="*/ 24151 w 11765050"/>
                <a:gd name="connsiteY0" fmla="*/ 25400 h 6395148"/>
                <a:gd name="connsiteX1" fmla="*/ 11720851 w 11765050"/>
                <a:gd name="connsiteY1" fmla="*/ 25400 h 6395148"/>
                <a:gd name="connsiteX2" fmla="*/ 11711242 w 11765050"/>
                <a:gd name="connsiteY2" fmla="*/ 6226175 h 6395148"/>
                <a:gd name="connsiteX3" fmla="*/ 62591 w 11765050"/>
                <a:gd name="connsiteY3" fmla="*/ 6210301 h 6395148"/>
                <a:gd name="connsiteX4" fmla="*/ 24151 w 11765050"/>
                <a:gd name="connsiteY4" fmla="*/ 25400 h 6395148"/>
                <a:gd name="connsiteX0" fmla="*/ 35346 w 11776245"/>
                <a:gd name="connsiteY0" fmla="*/ 25400 h 6395148"/>
                <a:gd name="connsiteX1" fmla="*/ 11732046 w 11776245"/>
                <a:gd name="connsiteY1" fmla="*/ 25400 h 6395148"/>
                <a:gd name="connsiteX2" fmla="*/ 11722437 w 11776245"/>
                <a:gd name="connsiteY2" fmla="*/ 6226175 h 6395148"/>
                <a:gd name="connsiteX3" fmla="*/ 73786 w 11776245"/>
                <a:gd name="connsiteY3" fmla="*/ 6210301 h 6395148"/>
                <a:gd name="connsiteX4" fmla="*/ 35346 w 11776245"/>
                <a:gd name="connsiteY4" fmla="*/ 25400 h 6395148"/>
                <a:gd name="connsiteX0" fmla="*/ 35346 w 11832929"/>
                <a:gd name="connsiteY0" fmla="*/ 25400 h 6395148"/>
                <a:gd name="connsiteX1" fmla="*/ 11732046 w 11832929"/>
                <a:gd name="connsiteY1" fmla="*/ 25400 h 6395148"/>
                <a:gd name="connsiteX2" fmla="*/ 11722437 w 11832929"/>
                <a:gd name="connsiteY2" fmla="*/ 6226175 h 6395148"/>
                <a:gd name="connsiteX3" fmla="*/ 73786 w 11832929"/>
                <a:gd name="connsiteY3" fmla="*/ 6210301 h 6395148"/>
                <a:gd name="connsiteX4" fmla="*/ 35346 w 11832929"/>
                <a:gd name="connsiteY4" fmla="*/ 25400 h 63951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832929" h="6395148">
                  <a:moveTo>
                    <a:pt x="35346" y="25400"/>
                  </a:moveTo>
                  <a:cubicBezTo>
                    <a:pt x="3324646" y="-31750"/>
                    <a:pt x="7833146" y="25400"/>
                    <a:pt x="11732046" y="25400"/>
                  </a:cubicBezTo>
                  <a:cubicBezTo>
                    <a:pt x="11836821" y="2117725"/>
                    <a:pt x="11897234" y="5943299"/>
                    <a:pt x="11722437" y="6226175"/>
                  </a:cubicBezTo>
                  <a:cubicBezTo>
                    <a:pt x="10671512" y="6026150"/>
                    <a:pt x="295528" y="6705601"/>
                    <a:pt x="73786" y="6210301"/>
                  </a:cubicBezTo>
                  <a:cubicBezTo>
                    <a:pt x="-33523" y="6119813"/>
                    <a:pt x="-2754" y="2098675"/>
                    <a:pt x="35346" y="25400"/>
                  </a:cubicBezTo>
                  <a:close/>
                </a:path>
              </a:pathLst>
            </a:custGeom>
            <a:solidFill>
              <a:schemeClr val="bg1"/>
            </a:solidFill>
            <a:ln w="19050">
              <a:solidFill>
                <a:schemeClr val="tx1">
                  <a:lumMod val="75000"/>
                  <a:lumOff val="25000"/>
                </a:schemeClr>
              </a:solidFill>
            </a:ln>
            <a:effectLst>
              <a:outerShdw dist="190500" dir="5400000" sx="98000" sy="98000" algn="t" rotWithShape="0">
                <a:prstClr val="black">
                  <a:alpha val="2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5" name="직사각형 4"/>
            <p:cNvSpPr/>
            <p:nvPr/>
          </p:nvSpPr>
          <p:spPr>
            <a:xfrm>
              <a:off x="249767" y="146051"/>
              <a:ext cx="11760199" cy="6386314"/>
            </a:xfrm>
            <a:custGeom>
              <a:avLst/>
              <a:gdLst>
                <a:gd name="connsiteX0" fmla="*/ 0 w 11696700"/>
                <a:gd name="connsiteY0" fmla="*/ 0 h 6248400"/>
                <a:gd name="connsiteX1" fmla="*/ 11696700 w 11696700"/>
                <a:gd name="connsiteY1" fmla="*/ 0 h 6248400"/>
                <a:gd name="connsiteX2" fmla="*/ 11696700 w 11696700"/>
                <a:gd name="connsiteY2" fmla="*/ 6248400 h 6248400"/>
                <a:gd name="connsiteX3" fmla="*/ 0 w 11696700"/>
                <a:gd name="connsiteY3" fmla="*/ 6248400 h 6248400"/>
                <a:gd name="connsiteX4" fmla="*/ 0 w 11696700"/>
                <a:gd name="connsiteY4" fmla="*/ 0 h 6248400"/>
                <a:gd name="connsiteX0" fmla="*/ 0 w 11696700"/>
                <a:gd name="connsiteY0" fmla="*/ 0 h 6341533"/>
                <a:gd name="connsiteX1" fmla="*/ 11696700 w 11696700"/>
                <a:gd name="connsiteY1" fmla="*/ 0 h 6341533"/>
                <a:gd name="connsiteX2" fmla="*/ 11696700 w 11696700"/>
                <a:gd name="connsiteY2" fmla="*/ 6248400 h 6341533"/>
                <a:gd name="connsiteX3" fmla="*/ 0 w 11696700"/>
                <a:gd name="connsiteY3" fmla="*/ 6248400 h 6341533"/>
                <a:gd name="connsiteX4" fmla="*/ 0 w 11696700"/>
                <a:gd name="connsiteY4" fmla="*/ 0 h 6341533"/>
                <a:gd name="connsiteX0" fmla="*/ 0 w 11696700"/>
                <a:gd name="connsiteY0" fmla="*/ 0 h 6309914"/>
                <a:gd name="connsiteX1" fmla="*/ 11696700 w 11696700"/>
                <a:gd name="connsiteY1" fmla="*/ 0 h 6309914"/>
                <a:gd name="connsiteX2" fmla="*/ 11696700 w 11696700"/>
                <a:gd name="connsiteY2" fmla="*/ 6248400 h 6309914"/>
                <a:gd name="connsiteX3" fmla="*/ 0 w 11696700"/>
                <a:gd name="connsiteY3" fmla="*/ 6248400 h 6309914"/>
                <a:gd name="connsiteX4" fmla="*/ 0 w 11696700"/>
                <a:gd name="connsiteY4" fmla="*/ 0 h 6309914"/>
                <a:gd name="connsiteX0" fmla="*/ 0 w 11696700"/>
                <a:gd name="connsiteY0" fmla="*/ 0 h 6360914"/>
                <a:gd name="connsiteX1" fmla="*/ 11696700 w 11696700"/>
                <a:gd name="connsiteY1" fmla="*/ 0 h 6360914"/>
                <a:gd name="connsiteX2" fmla="*/ 11696700 w 11696700"/>
                <a:gd name="connsiteY2" fmla="*/ 6248400 h 6360914"/>
                <a:gd name="connsiteX3" fmla="*/ 0 w 11696700"/>
                <a:gd name="connsiteY3" fmla="*/ 6248400 h 6360914"/>
                <a:gd name="connsiteX4" fmla="*/ 0 w 11696700"/>
                <a:gd name="connsiteY4" fmla="*/ 0 h 6360914"/>
                <a:gd name="connsiteX0" fmla="*/ 0 w 11696700"/>
                <a:gd name="connsiteY0" fmla="*/ 25400 h 6386314"/>
                <a:gd name="connsiteX1" fmla="*/ 11696700 w 11696700"/>
                <a:gd name="connsiteY1" fmla="*/ 25400 h 6386314"/>
                <a:gd name="connsiteX2" fmla="*/ 11696700 w 11696700"/>
                <a:gd name="connsiteY2" fmla="*/ 6273800 h 6386314"/>
                <a:gd name="connsiteX3" fmla="*/ 0 w 11696700"/>
                <a:gd name="connsiteY3" fmla="*/ 6273800 h 6386314"/>
                <a:gd name="connsiteX4" fmla="*/ 0 w 11696700"/>
                <a:gd name="connsiteY4" fmla="*/ 25400 h 6386314"/>
                <a:gd name="connsiteX0" fmla="*/ 0 w 11743266"/>
                <a:gd name="connsiteY0" fmla="*/ 25400 h 6386314"/>
                <a:gd name="connsiteX1" fmla="*/ 11696700 w 11743266"/>
                <a:gd name="connsiteY1" fmla="*/ 25400 h 6386314"/>
                <a:gd name="connsiteX2" fmla="*/ 11696700 w 11743266"/>
                <a:gd name="connsiteY2" fmla="*/ 6273800 h 6386314"/>
                <a:gd name="connsiteX3" fmla="*/ 0 w 11743266"/>
                <a:gd name="connsiteY3" fmla="*/ 6273800 h 6386314"/>
                <a:gd name="connsiteX4" fmla="*/ 0 w 11743266"/>
                <a:gd name="connsiteY4" fmla="*/ 25400 h 6386314"/>
                <a:gd name="connsiteX0" fmla="*/ 16933 w 11760199"/>
                <a:gd name="connsiteY0" fmla="*/ 25400 h 6386314"/>
                <a:gd name="connsiteX1" fmla="*/ 11713633 w 11760199"/>
                <a:gd name="connsiteY1" fmla="*/ 25400 h 6386314"/>
                <a:gd name="connsiteX2" fmla="*/ 11713633 w 11760199"/>
                <a:gd name="connsiteY2" fmla="*/ 6273800 h 6386314"/>
                <a:gd name="connsiteX3" fmla="*/ 16933 w 11760199"/>
                <a:gd name="connsiteY3" fmla="*/ 6273800 h 6386314"/>
                <a:gd name="connsiteX4" fmla="*/ 16933 w 11760199"/>
                <a:gd name="connsiteY4" fmla="*/ 25400 h 63863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760199" h="6386314">
                  <a:moveTo>
                    <a:pt x="16933" y="25400"/>
                  </a:moveTo>
                  <a:cubicBezTo>
                    <a:pt x="3306233" y="-31750"/>
                    <a:pt x="7814733" y="25400"/>
                    <a:pt x="11713633" y="25400"/>
                  </a:cubicBezTo>
                  <a:cubicBezTo>
                    <a:pt x="11818408" y="2117725"/>
                    <a:pt x="11713633" y="4191000"/>
                    <a:pt x="11713633" y="6273800"/>
                  </a:cubicBezTo>
                  <a:cubicBezTo>
                    <a:pt x="10662708" y="6073775"/>
                    <a:pt x="296333" y="6607175"/>
                    <a:pt x="16933" y="6273800"/>
                  </a:cubicBezTo>
                  <a:cubicBezTo>
                    <a:pt x="16933" y="4191000"/>
                    <a:pt x="-21167" y="2098675"/>
                    <a:pt x="16933" y="25400"/>
                  </a:cubicBezTo>
                  <a:close/>
                </a:path>
              </a:pathLst>
            </a:custGeom>
            <a:solidFill>
              <a:schemeClr val="bg1"/>
            </a:solidFill>
            <a:ln w="1905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468000" tIns="216000" rtlCol="0" anchor="t"/>
            <a:lstStyle/>
            <a:p>
              <a:pPr latinLnBrk="0">
                <a:defRPr/>
              </a:pPr>
              <a:r>
                <a:rPr lang="en-US" altLang="ko-KR" sz="2800" b="1" i="1" kern="0" dirty="0">
                  <a:solidFill>
                    <a:prstClr val="black">
                      <a:lumMod val="75000"/>
                      <a:lumOff val="25000"/>
                    </a:prstClr>
                  </a:solidFill>
                </a:rPr>
                <a:t>Adverbs</a:t>
              </a:r>
            </a:p>
          </p:txBody>
        </p:sp>
        <p:sp>
          <p:nvSpPr>
            <p:cNvPr id="2" name="자유형 1"/>
            <p:cNvSpPr/>
            <p:nvPr/>
          </p:nvSpPr>
          <p:spPr>
            <a:xfrm>
              <a:off x="260350" y="6438900"/>
              <a:ext cx="11579225" cy="219098"/>
            </a:xfrm>
            <a:custGeom>
              <a:avLst/>
              <a:gdLst>
                <a:gd name="connsiteX0" fmla="*/ 0 w 11591925"/>
                <a:gd name="connsiteY0" fmla="*/ 51813 h 199287"/>
                <a:gd name="connsiteX1" fmla="*/ 542925 w 11591925"/>
                <a:gd name="connsiteY1" fmla="*/ 175638 h 199287"/>
                <a:gd name="connsiteX2" fmla="*/ 2657475 w 11591925"/>
                <a:gd name="connsiteY2" fmla="*/ 194688 h 199287"/>
                <a:gd name="connsiteX3" fmla="*/ 5305425 w 11591925"/>
                <a:gd name="connsiteY3" fmla="*/ 118488 h 199287"/>
                <a:gd name="connsiteX4" fmla="*/ 7753350 w 11591925"/>
                <a:gd name="connsiteY4" fmla="*/ 42288 h 199287"/>
                <a:gd name="connsiteX5" fmla="*/ 9982200 w 11591925"/>
                <a:gd name="connsiteY5" fmla="*/ 4188 h 199287"/>
                <a:gd name="connsiteX6" fmla="*/ 11210925 w 11591925"/>
                <a:gd name="connsiteY6" fmla="*/ 4188 h 199287"/>
                <a:gd name="connsiteX7" fmla="*/ 11591925 w 11591925"/>
                <a:gd name="connsiteY7" fmla="*/ 32763 h 199287"/>
                <a:gd name="connsiteX0" fmla="*/ 0 w 11591925"/>
                <a:gd name="connsiteY0" fmla="*/ 51813 h 194705"/>
                <a:gd name="connsiteX1" fmla="*/ 631825 w 11591925"/>
                <a:gd name="connsiteY1" fmla="*/ 124838 h 194705"/>
                <a:gd name="connsiteX2" fmla="*/ 2657475 w 11591925"/>
                <a:gd name="connsiteY2" fmla="*/ 194688 h 194705"/>
                <a:gd name="connsiteX3" fmla="*/ 5305425 w 11591925"/>
                <a:gd name="connsiteY3" fmla="*/ 118488 h 194705"/>
                <a:gd name="connsiteX4" fmla="*/ 7753350 w 11591925"/>
                <a:gd name="connsiteY4" fmla="*/ 42288 h 194705"/>
                <a:gd name="connsiteX5" fmla="*/ 9982200 w 11591925"/>
                <a:gd name="connsiteY5" fmla="*/ 4188 h 194705"/>
                <a:gd name="connsiteX6" fmla="*/ 11210925 w 11591925"/>
                <a:gd name="connsiteY6" fmla="*/ 4188 h 194705"/>
                <a:gd name="connsiteX7" fmla="*/ 11591925 w 11591925"/>
                <a:gd name="connsiteY7" fmla="*/ 32763 h 194705"/>
                <a:gd name="connsiteX0" fmla="*/ 0 w 11579225"/>
                <a:gd name="connsiteY0" fmla="*/ 0 h 219098"/>
                <a:gd name="connsiteX1" fmla="*/ 619125 w 11579225"/>
                <a:gd name="connsiteY1" fmla="*/ 149225 h 219098"/>
                <a:gd name="connsiteX2" fmla="*/ 2644775 w 11579225"/>
                <a:gd name="connsiteY2" fmla="*/ 219075 h 219098"/>
                <a:gd name="connsiteX3" fmla="*/ 5292725 w 11579225"/>
                <a:gd name="connsiteY3" fmla="*/ 142875 h 219098"/>
                <a:gd name="connsiteX4" fmla="*/ 7740650 w 11579225"/>
                <a:gd name="connsiteY4" fmla="*/ 66675 h 219098"/>
                <a:gd name="connsiteX5" fmla="*/ 9969500 w 11579225"/>
                <a:gd name="connsiteY5" fmla="*/ 28575 h 219098"/>
                <a:gd name="connsiteX6" fmla="*/ 11198225 w 11579225"/>
                <a:gd name="connsiteY6" fmla="*/ 28575 h 219098"/>
                <a:gd name="connsiteX7" fmla="*/ 11579225 w 11579225"/>
                <a:gd name="connsiteY7" fmla="*/ 57150 h 2190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1579225" h="219098">
                  <a:moveTo>
                    <a:pt x="0" y="0"/>
                  </a:moveTo>
                  <a:cubicBezTo>
                    <a:pt x="50006" y="50006"/>
                    <a:pt x="178329" y="112713"/>
                    <a:pt x="619125" y="149225"/>
                  </a:cubicBezTo>
                  <a:cubicBezTo>
                    <a:pt x="1059921" y="185737"/>
                    <a:pt x="1865842" y="220133"/>
                    <a:pt x="2644775" y="219075"/>
                  </a:cubicBezTo>
                  <a:cubicBezTo>
                    <a:pt x="3423708" y="218017"/>
                    <a:pt x="5292725" y="142875"/>
                    <a:pt x="5292725" y="142875"/>
                  </a:cubicBezTo>
                  <a:lnTo>
                    <a:pt x="7740650" y="66675"/>
                  </a:lnTo>
                  <a:lnTo>
                    <a:pt x="9969500" y="28575"/>
                  </a:lnTo>
                  <a:cubicBezTo>
                    <a:pt x="10545762" y="22225"/>
                    <a:pt x="10929938" y="23813"/>
                    <a:pt x="11198225" y="28575"/>
                  </a:cubicBezTo>
                  <a:cubicBezTo>
                    <a:pt x="11466512" y="33337"/>
                    <a:pt x="11522868" y="45243"/>
                    <a:pt x="11579225" y="57150"/>
                  </a:cubicBezTo>
                </a:path>
              </a:pathLst>
            </a:custGeom>
            <a:noFill/>
            <a:ln w="15875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7" name="자유형 6"/>
            <p:cNvSpPr/>
            <p:nvPr/>
          </p:nvSpPr>
          <p:spPr>
            <a:xfrm>
              <a:off x="266700" y="6547195"/>
              <a:ext cx="4282440" cy="137248"/>
            </a:xfrm>
            <a:custGeom>
              <a:avLst/>
              <a:gdLst>
                <a:gd name="connsiteX0" fmla="*/ 0 w 4914900"/>
                <a:gd name="connsiteY0" fmla="*/ 0 h 137248"/>
                <a:gd name="connsiteX1" fmla="*/ 220980 w 4914900"/>
                <a:gd name="connsiteY1" fmla="*/ 68580 h 137248"/>
                <a:gd name="connsiteX2" fmla="*/ 731520 w 4914900"/>
                <a:gd name="connsiteY2" fmla="*/ 114300 h 137248"/>
                <a:gd name="connsiteX3" fmla="*/ 1775460 w 4914900"/>
                <a:gd name="connsiteY3" fmla="*/ 137160 h 137248"/>
                <a:gd name="connsiteX4" fmla="*/ 3223260 w 4914900"/>
                <a:gd name="connsiteY4" fmla="*/ 106680 h 137248"/>
                <a:gd name="connsiteX5" fmla="*/ 4206240 w 4914900"/>
                <a:gd name="connsiteY5" fmla="*/ 91440 h 137248"/>
                <a:gd name="connsiteX6" fmla="*/ 4914900 w 4914900"/>
                <a:gd name="connsiteY6" fmla="*/ 83820 h 137248"/>
                <a:gd name="connsiteX0" fmla="*/ 0 w 4579620"/>
                <a:gd name="connsiteY0" fmla="*/ 0 h 137248"/>
                <a:gd name="connsiteX1" fmla="*/ 220980 w 4579620"/>
                <a:gd name="connsiteY1" fmla="*/ 68580 h 137248"/>
                <a:gd name="connsiteX2" fmla="*/ 731520 w 4579620"/>
                <a:gd name="connsiteY2" fmla="*/ 114300 h 137248"/>
                <a:gd name="connsiteX3" fmla="*/ 1775460 w 4579620"/>
                <a:gd name="connsiteY3" fmla="*/ 137160 h 137248"/>
                <a:gd name="connsiteX4" fmla="*/ 3223260 w 4579620"/>
                <a:gd name="connsiteY4" fmla="*/ 106680 h 137248"/>
                <a:gd name="connsiteX5" fmla="*/ 4206240 w 4579620"/>
                <a:gd name="connsiteY5" fmla="*/ 91440 h 137248"/>
                <a:gd name="connsiteX6" fmla="*/ 4579620 w 4579620"/>
                <a:gd name="connsiteY6" fmla="*/ 68580 h 137248"/>
                <a:gd name="connsiteX0" fmla="*/ 0 w 4579620"/>
                <a:gd name="connsiteY0" fmla="*/ 0 h 137248"/>
                <a:gd name="connsiteX1" fmla="*/ 220980 w 4579620"/>
                <a:gd name="connsiteY1" fmla="*/ 68580 h 137248"/>
                <a:gd name="connsiteX2" fmla="*/ 731520 w 4579620"/>
                <a:gd name="connsiteY2" fmla="*/ 114300 h 137248"/>
                <a:gd name="connsiteX3" fmla="*/ 1775460 w 4579620"/>
                <a:gd name="connsiteY3" fmla="*/ 137160 h 137248"/>
                <a:gd name="connsiteX4" fmla="*/ 3223260 w 4579620"/>
                <a:gd name="connsiteY4" fmla="*/ 106680 h 137248"/>
                <a:gd name="connsiteX5" fmla="*/ 3695700 w 4579620"/>
                <a:gd name="connsiteY5" fmla="*/ 114300 h 137248"/>
                <a:gd name="connsiteX6" fmla="*/ 4579620 w 4579620"/>
                <a:gd name="connsiteY6" fmla="*/ 68580 h 137248"/>
                <a:gd name="connsiteX0" fmla="*/ 0 w 4312920"/>
                <a:gd name="connsiteY0" fmla="*/ 0 h 137248"/>
                <a:gd name="connsiteX1" fmla="*/ 220980 w 4312920"/>
                <a:gd name="connsiteY1" fmla="*/ 68580 h 137248"/>
                <a:gd name="connsiteX2" fmla="*/ 731520 w 4312920"/>
                <a:gd name="connsiteY2" fmla="*/ 114300 h 137248"/>
                <a:gd name="connsiteX3" fmla="*/ 1775460 w 4312920"/>
                <a:gd name="connsiteY3" fmla="*/ 137160 h 137248"/>
                <a:gd name="connsiteX4" fmla="*/ 3223260 w 4312920"/>
                <a:gd name="connsiteY4" fmla="*/ 106680 h 137248"/>
                <a:gd name="connsiteX5" fmla="*/ 3695700 w 4312920"/>
                <a:gd name="connsiteY5" fmla="*/ 114300 h 137248"/>
                <a:gd name="connsiteX6" fmla="*/ 4312920 w 4312920"/>
                <a:gd name="connsiteY6" fmla="*/ 91440 h 137248"/>
                <a:gd name="connsiteX0" fmla="*/ 0 w 4312920"/>
                <a:gd name="connsiteY0" fmla="*/ 0 h 137248"/>
                <a:gd name="connsiteX1" fmla="*/ 220980 w 4312920"/>
                <a:gd name="connsiteY1" fmla="*/ 68580 h 137248"/>
                <a:gd name="connsiteX2" fmla="*/ 731520 w 4312920"/>
                <a:gd name="connsiteY2" fmla="*/ 114300 h 137248"/>
                <a:gd name="connsiteX3" fmla="*/ 1775460 w 4312920"/>
                <a:gd name="connsiteY3" fmla="*/ 137160 h 137248"/>
                <a:gd name="connsiteX4" fmla="*/ 3223260 w 4312920"/>
                <a:gd name="connsiteY4" fmla="*/ 106680 h 137248"/>
                <a:gd name="connsiteX5" fmla="*/ 3665220 w 4312920"/>
                <a:gd name="connsiteY5" fmla="*/ 99060 h 137248"/>
                <a:gd name="connsiteX6" fmla="*/ 4312920 w 4312920"/>
                <a:gd name="connsiteY6" fmla="*/ 91440 h 137248"/>
                <a:gd name="connsiteX0" fmla="*/ 0 w 4282440"/>
                <a:gd name="connsiteY0" fmla="*/ 0 h 137248"/>
                <a:gd name="connsiteX1" fmla="*/ 220980 w 4282440"/>
                <a:gd name="connsiteY1" fmla="*/ 68580 h 137248"/>
                <a:gd name="connsiteX2" fmla="*/ 731520 w 4282440"/>
                <a:gd name="connsiteY2" fmla="*/ 114300 h 137248"/>
                <a:gd name="connsiteX3" fmla="*/ 1775460 w 4282440"/>
                <a:gd name="connsiteY3" fmla="*/ 137160 h 137248"/>
                <a:gd name="connsiteX4" fmla="*/ 3223260 w 4282440"/>
                <a:gd name="connsiteY4" fmla="*/ 106680 h 137248"/>
                <a:gd name="connsiteX5" fmla="*/ 3665220 w 4282440"/>
                <a:gd name="connsiteY5" fmla="*/ 99060 h 137248"/>
                <a:gd name="connsiteX6" fmla="*/ 4282440 w 4282440"/>
                <a:gd name="connsiteY6" fmla="*/ 68580 h 1372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282440" h="137248">
                  <a:moveTo>
                    <a:pt x="0" y="0"/>
                  </a:moveTo>
                  <a:cubicBezTo>
                    <a:pt x="49530" y="24765"/>
                    <a:pt x="99060" y="49530"/>
                    <a:pt x="220980" y="68580"/>
                  </a:cubicBezTo>
                  <a:cubicBezTo>
                    <a:pt x="342900" y="87630"/>
                    <a:pt x="472440" y="102870"/>
                    <a:pt x="731520" y="114300"/>
                  </a:cubicBezTo>
                  <a:cubicBezTo>
                    <a:pt x="990600" y="125730"/>
                    <a:pt x="1360170" y="138430"/>
                    <a:pt x="1775460" y="137160"/>
                  </a:cubicBezTo>
                  <a:cubicBezTo>
                    <a:pt x="2190750" y="135890"/>
                    <a:pt x="2908300" y="113030"/>
                    <a:pt x="3223260" y="106680"/>
                  </a:cubicBezTo>
                  <a:cubicBezTo>
                    <a:pt x="3370580" y="104140"/>
                    <a:pt x="3488690" y="105410"/>
                    <a:pt x="3665220" y="99060"/>
                  </a:cubicBezTo>
                  <a:cubicBezTo>
                    <a:pt x="3841750" y="92710"/>
                    <a:pt x="4157980" y="76200"/>
                    <a:pt x="4282440" y="68580"/>
                  </a:cubicBezTo>
                </a:path>
              </a:pathLst>
            </a:custGeom>
            <a:noFill/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8" name="자유형 7"/>
            <p:cNvSpPr/>
            <p:nvPr/>
          </p:nvSpPr>
          <p:spPr>
            <a:xfrm>
              <a:off x="8816340" y="6492240"/>
              <a:ext cx="1889760" cy="45720"/>
            </a:xfrm>
            <a:custGeom>
              <a:avLst/>
              <a:gdLst>
                <a:gd name="connsiteX0" fmla="*/ 0 w 1889760"/>
                <a:gd name="connsiteY0" fmla="*/ 45720 h 45720"/>
                <a:gd name="connsiteX1" fmla="*/ 960120 w 1889760"/>
                <a:gd name="connsiteY1" fmla="*/ 22860 h 45720"/>
                <a:gd name="connsiteX2" fmla="*/ 1889760 w 1889760"/>
                <a:gd name="connsiteY2" fmla="*/ 0 h 457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889760" h="45720">
                  <a:moveTo>
                    <a:pt x="0" y="45720"/>
                  </a:moveTo>
                  <a:lnTo>
                    <a:pt x="960120" y="22860"/>
                  </a:lnTo>
                  <a:lnTo>
                    <a:pt x="1889760" y="0"/>
                  </a:lnTo>
                </a:path>
              </a:pathLst>
            </a:custGeom>
            <a:noFill/>
            <a:ln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9" name="자유형 8"/>
            <p:cNvSpPr/>
            <p:nvPr/>
          </p:nvSpPr>
          <p:spPr>
            <a:xfrm>
              <a:off x="8351520" y="6459220"/>
              <a:ext cx="1097280" cy="15240"/>
            </a:xfrm>
            <a:custGeom>
              <a:avLst/>
              <a:gdLst>
                <a:gd name="connsiteX0" fmla="*/ 0 w 1097280"/>
                <a:gd name="connsiteY0" fmla="*/ 15240 h 15240"/>
                <a:gd name="connsiteX1" fmla="*/ 632460 w 1097280"/>
                <a:gd name="connsiteY1" fmla="*/ 0 h 15240"/>
                <a:gd name="connsiteX2" fmla="*/ 1097280 w 1097280"/>
                <a:gd name="connsiteY2" fmla="*/ 7620 h 152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097280" h="15240">
                  <a:moveTo>
                    <a:pt x="0" y="15240"/>
                  </a:moveTo>
                  <a:lnTo>
                    <a:pt x="632460" y="0"/>
                  </a:lnTo>
                  <a:lnTo>
                    <a:pt x="1097280" y="7620"/>
                  </a:lnTo>
                </a:path>
              </a:pathLst>
            </a:custGeom>
            <a:noFill/>
            <a:ln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10" name="자유형 9"/>
            <p:cNvSpPr/>
            <p:nvPr/>
          </p:nvSpPr>
          <p:spPr>
            <a:xfrm>
              <a:off x="9761220" y="6395720"/>
              <a:ext cx="1676400" cy="83820"/>
            </a:xfrm>
            <a:custGeom>
              <a:avLst/>
              <a:gdLst>
                <a:gd name="connsiteX0" fmla="*/ 0 w 1676400"/>
                <a:gd name="connsiteY0" fmla="*/ 83820 h 83820"/>
                <a:gd name="connsiteX1" fmla="*/ 1005840 w 1676400"/>
                <a:gd name="connsiteY1" fmla="*/ 38100 h 83820"/>
                <a:gd name="connsiteX2" fmla="*/ 1676400 w 1676400"/>
                <a:gd name="connsiteY2" fmla="*/ 0 h 838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676400" h="83820">
                  <a:moveTo>
                    <a:pt x="0" y="83820"/>
                  </a:moveTo>
                  <a:lnTo>
                    <a:pt x="1005840" y="38100"/>
                  </a:lnTo>
                  <a:lnTo>
                    <a:pt x="1676400" y="0"/>
                  </a:lnTo>
                </a:path>
              </a:pathLst>
            </a:custGeom>
            <a:noFill/>
            <a:ln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11" name="자유형 10"/>
            <p:cNvSpPr/>
            <p:nvPr/>
          </p:nvSpPr>
          <p:spPr>
            <a:xfrm>
              <a:off x="11427822" y="6492240"/>
              <a:ext cx="464820" cy="45720"/>
            </a:xfrm>
            <a:custGeom>
              <a:avLst/>
              <a:gdLst>
                <a:gd name="connsiteX0" fmla="*/ 464820 w 464820"/>
                <a:gd name="connsiteY0" fmla="*/ 45720 h 45720"/>
                <a:gd name="connsiteX1" fmla="*/ 289560 w 464820"/>
                <a:gd name="connsiteY1" fmla="*/ 15240 h 45720"/>
                <a:gd name="connsiteX2" fmla="*/ 0 w 464820"/>
                <a:gd name="connsiteY2" fmla="*/ 0 h 457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64820" h="45720">
                  <a:moveTo>
                    <a:pt x="464820" y="45720"/>
                  </a:moveTo>
                  <a:cubicBezTo>
                    <a:pt x="415925" y="34290"/>
                    <a:pt x="367030" y="22860"/>
                    <a:pt x="289560" y="15240"/>
                  </a:cubicBezTo>
                  <a:cubicBezTo>
                    <a:pt x="212090" y="7620"/>
                    <a:pt x="106045" y="3810"/>
                    <a:pt x="0" y="0"/>
                  </a:cubicBezTo>
                </a:path>
              </a:pathLst>
            </a:custGeom>
            <a:noFill/>
            <a:ln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12" name="자유형 11"/>
            <p:cNvSpPr/>
            <p:nvPr/>
          </p:nvSpPr>
          <p:spPr>
            <a:xfrm>
              <a:off x="11610702" y="6431280"/>
              <a:ext cx="281940" cy="22860"/>
            </a:xfrm>
            <a:custGeom>
              <a:avLst/>
              <a:gdLst>
                <a:gd name="connsiteX0" fmla="*/ 281940 w 281940"/>
                <a:gd name="connsiteY0" fmla="*/ 22860 h 22860"/>
                <a:gd name="connsiteX1" fmla="*/ 144780 w 281940"/>
                <a:gd name="connsiteY1" fmla="*/ 7620 h 22860"/>
                <a:gd name="connsiteX2" fmla="*/ 0 w 281940"/>
                <a:gd name="connsiteY2" fmla="*/ 0 h 228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81940" h="22860">
                  <a:moveTo>
                    <a:pt x="281940" y="22860"/>
                  </a:moveTo>
                  <a:cubicBezTo>
                    <a:pt x="236855" y="17145"/>
                    <a:pt x="191770" y="11430"/>
                    <a:pt x="144780" y="7620"/>
                  </a:cubicBezTo>
                  <a:cubicBezTo>
                    <a:pt x="97790" y="3810"/>
                    <a:pt x="48895" y="1905"/>
                    <a:pt x="0" y="0"/>
                  </a:cubicBezTo>
                </a:path>
              </a:pathLst>
            </a:custGeom>
            <a:noFill/>
            <a:ln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13" name="자유형 12"/>
            <p:cNvSpPr/>
            <p:nvPr/>
          </p:nvSpPr>
          <p:spPr>
            <a:xfrm flipH="1" flipV="1">
              <a:off x="276525" y="6455757"/>
              <a:ext cx="604326" cy="91419"/>
            </a:xfrm>
            <a:custGeom>
              <a:avLst/>
              <a:gdLst>
                <a:gd name="connsiteX0" fmla="*/ 464820 w 464820"/>
                <a:gd name="connsiteY0" fmla="*/ 45720 h 45720"/>
                <a:gd name="connsiteX1" fmla="*/ 289560 w 464820"/>
                <a:gd name="connsiteY1" fmla="*/ 15240 h 45720"/>
                <a:gd name="connsiteX2" fmla="*/ 0 w 464820"/>
                <a:gd name="connsiteY2" fmla="*/ 0 h 457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64820" h="45720">
                  <a:moveTo>
                    <a:pt x="464820" y="45720"/>
                  </a:moveTo>
                  <a:cubicBezTo>
                    <a:pt x="415925" y="34290"/>
                    <a:pt x="367030" y="22860"/>
                    <a:pt x="289560" y="15240"/>
                  </a:cubicBezTo>
                  <a:cubicBezTo>
                    <a:pt x="212090" y="7620"/>
                    <a:pt x="106045" y="3810"/>
                    <a:pt x="0" y="0"/>
                  </a:cubicBezTo>
                </a:path>
              </a:pathLst>
            </a:custGeom>
            <a:noFill/>
            <a:ln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14" name="자유형 13"/>
            <p:cNvSpPr/>
            <p:nvPr/>
          </p:nvSpPr>
          <p:spPr>
            <a:xfrm flipH="1" flipV="1">
              <a:off x="276525" y="6471997"/>
              <a:ext cx="366558" cy="91419"/>
            </a:xfrm>
            <a:custGeom>
              <a:avLst/>
              <a:gdLst>
                <a:gd name="connsiteX0" fmla="*/ 281940 w 281940"/>
                <a:gd name="connsiteY0" fmla="*/ 22860 h 22860"/>
                <a:gd name="connsiteX1" fmla="*/ 144780 w 281940"/>
                <a:gd name="connsiteY1" fmla="*/ 7620 h 22860"/>
                <a:gd name="connsiteX2" fmla="*/ 0 w 281940"/>
                <a:gd name="connsiteY2" fmla="*/ 0 h 228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81940" h="22860">
                  <a:moveTo>
                    <a:pt x="281940" y="22860"/>
                  </a:moveTo>
                  <a:cubicBezTo>
                    <a:pt x="236855" y="17145"/>
                    <a:pt x="191770" y="11430"/>
                    <a:pt x="144780" y="7620"/>
                  </a:cubicBezTo>
                  <a:cubicBezTo>
                    <a:pt x="97790" y="3810"/>
                    <a:pt x="48895" y="1905"/>
                    <a:pt x="0" y="0"/>
                  </a:cubicBezTo>
                </a:path>
              </a:pathLst>
            </a:custGeom>
            <a:noFill/>
            <a:ln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15" name="자유형 14"/>
            <p:cNvSpPr/>
            <p:nvPr/>
          </p:nvSpPr>
          <p:spPr>
            <a:xfrm flipH="1" flipV="1">
              <a:off x="256772" y="6476534"/>
              <a:ext cx="283369" cy="91419"/>
            </a:xfrm>
            <a:custGeom>
              <a:avLst/>
              <a:gdLst>
                <a:gd name="connsiteX0" fmla="*/ 281940 w 281940"/>
                <a:gd name="connsiteY0" fmla="*/ 22860 h 22860"/>
                <a:gd name="connsiteX1" fmla="*/ 144780 w 281940"/>
                <a:gd name="connsiteY1" fmla="*/ 7620 h 22860"/>
                <a:gd name="connsiteX2" fmla="*/ 0 w 281940"/>
                <a:gd name="connsiteY2" fmla="*/ 0 h 228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81940" h="22860">
                  <a:moveTo>
                    <a:pt x="281940" y="22860"/>
                  </a:moveTo>
                  <a:cubicBezTo>
                    <a:pt x="236855" y="17145"/>
                    <a:pt x="191770" y="11430"/>
                    <a:pt x="144780" y="7620"/>
                  </a:cubicBezTo>
                  <a:cubicBezTo>
                    <a:pt x="97790" y="3810"/>
                    <a:pt x="48895" y="1905"/>
                    <a:pt x="0" y="0"/>
                  </a:cubicBezTo>
                </a:path>
              </a:pathLst>
            </a:custGeom>
            <a:noFill/>
            <a:ln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16" name="자유형 15"/>
            <p:cNvSpPr/>
            <p:nvPr/>
          </p:nvSpPr>
          <p:spPr>
            <a:xfrm flipH="1" flipV="1">
              <a:off x="275624" y="6525879"/>
              <a:ext cx="217395" cy="56347"/>
            </a:xfrm>
            <a:custGeom>
              <a:avLst/>
              <a:gdLst>
                <a:gd name="connsiteX0" fmla="*/ 281940 w 281940"/>
                <a:gd name="connsiteY0" fmla="*/ 22860 h 22860"/>
                <a:gd name="connsiteX1" fmla="*/ 144780 w 281940"/>
                <a:gd name="connsiteY1" fmla="*/ 7620 h 22860"/>
                <a:gd name="connsiteX2" fmla="*/ 0 w 281940"/>
                <a:gd name="connsiteY2" fmla="*/ 0 h 228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81940" h="22860">
                  <a:moveTo>
                    <a:pt x="281940" y="22860"/>
                  </a:moveTo>
                  <a:cubicBezTo>
                    <a:pt x="236855" y="17145"/>
                    <a:pt x="191770" y="11430"/>
                    <a:pt x="144780" y="7620"/>
                  </a:cubicBezTo>
                  <a:cubicBezTo>
                    <a:pt x="97790" y="3810"/>
                    <a:pt x="48895" y="1905"/>
                    <a:pt x="0" y="0"/>
                  </a:cubicBezTo>
                </a:path>
              </a:pathLst>
            </a:custGeom>
            <a:noFill/>
            <a:ln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grpSp>
          <p:nvGrpSpPr>
            <p:cNvPr id="20" name="그룹 19"/>
            <p:cNvGrpSpPr/>
            <p:nvPr/>
          </p:nvGrpSpPr>
          <p:grpSpPr>
            <a:xfrm>
              <a:off x="170880" y="304566"/>
              <a:ext cx="347766" cy="181087"/>
              <a:chOff x="170880" y="304566"/>
              <a:chExt cx="347766" cy="181087"/>
            </a:xfrm>
          </p:grpSpPr>
          <p:sp>
            <p:nvSpPr>
              <p:cNvPr id="17" name="타원 16"/>
              <p:cNvSpPr/>
              <p:nvPr/>
            </p:nvSpPr>
            <p:spPr>
              <a:xfrm>
                <a:off x="392678" y="304566"/>
                <a:ext cx="125968" cy="125968"/>
              </a:xfrm>
              <a:prstGeom prst="ellipse">
                <a:avLst/>
              </a:prstGeom>
              <a:solidFill>
                <a:schemeClr val="bg1"/>
              </a:solidFill>
              <a:ln w="19050">
                <a:gradFill flip="none" rotWithShape="1">
                  <a:gsLst>
                    <a:gs pos="2000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8" name="원호 17"/>
              <p:cNvSpPr/>
              <p:nvPr/>
            </p:nvSpPr>
            <p:spPr>
              <a:xfrm>
                <a:off x="170880" y="331777"/>
                <a:ext cx="307749" cy="153875"/>
              </a:xfrm>
              <a:prstGeom prst="arc">
                <a:avLst>
                  <a:gd name="adj1" fmla="val 8071627"/>
                  <a:gd name="adj2" fmla="val 19330192"/>
                </a:avLst>
              </a:prstGeom>
              <a:ln w="19050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9" name="원호 18"/>
              <p:cNvSpPr/>
              <p:nvPr/>
            </p:nvSpPr>
            <p:spPr>
              <a:xfrm>
                <a:off x="205042" y="358989"/>
                <a:ext cx="253327" cy="126664"/>
              </a:xfrm>
              <a:prstGeom prst="arc">
                <a:avLst>
                  <a:gd name="adj1" fmla="val 11720099"/>
                  <a:gd name="adj2" fmla="val 19330192"/>
                </a:avLst>
              </a:prstGeom>
              <a:ln w="12700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black"/>
                  </a:solidFill>
                </a:endParaRPr>
              </a:p>
            </p:txBody>
          </p:sp>
        </p:grpSp>
        <p:grpSp>
          <p:nvGrpSpPr>
            <p:cNvPr id="21" name="그룹 20"/>
            <p:cNvGrpSpPr/>
            <p:nvPr/>
          </p:nvGrpSpPr>
          <p:grpSpPr>
            <a:xfrm>
              <a:off x="170880" y="613220"/>
              <a:ext cx="347766" cy="181087"/>
              <a:chOff x="170880" y="304566"/>
              <a:chExt cx="347766" cy="181087"/>
            </a:xfrm>
          </p:grpSpPr>
          <p:sp>
            <p:nvSpPr>
              <p:cNvPr id="22" name="타원 21"/>
              <p:cNvSpPr/>
              <p:nvPr/>
            </p:nvSpPr>
            <p:spPr>
              <a:xfrm>
                <a:off x="392678" y="304566"/>
                <a:ext cx="125968" cy="125968"/>
              </a:xfrm>
              <a:prstGeom prst="ellipse">
                <a:avLst/>
              </a:prstGeom>
              <a:solidFill>
                <a:schemeClr val="bg1"/>
              </a:solidFill>
              <a:ln w="19050">
                <a:gradFill flip="none" rotWithShape="1">
                  <a:gsLst>
                    <a:gs pos="2000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23" name="원호 22"/>
              <p:cNvSpPr/>
              <p:nvPr/>
            </p:nvSpPr>
            <p:spPr>
              <a:xfrm>
                <a:off x="170880" y="331777"/>
                <a:ext cx="307749" cy="153875"/>
              </a:xfrm>
              <a:prstGeom prst="arc">
                <a:avLst>
                  <a:gd name="adj1" fmla="val 8071627"/>
                  <a:gd name="adj2" fmla="val 19330192"/>
                </a:avLst>
              </a:prstGeom>
              <a:ln w="19050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4" name="원호 23"/>
              <p:cNvSpPr/>
              <p:nvPr/>
            </p:nvSpPr>
            <p:spPr>
              <a:xfrm>
                <a:off x="205042" y="358989"/>
                <a:ext cx="253327" cy="126664"/>
              </a:xfrm>
              <a:prstGeom prst="arc">
                <a:avLst>
                  <a:gd name="adj1" fmla="val 11720099"/>
                  <a:gd name="adj2" fmla="val 19330192"/>
                </a:avLst>
              </a:prstGeom>
              <a:ln w="12700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black"/>
                  </a:solidFill>
                </a:endParaRPr>
              </a:p>
            </p:txBody>
          </p:sp>
        </p:grpSp>
        <p:grpSp>
          <p:nvGrpSpPr>
            <p:cNvPr id="25" name="그룹 24"/>
            <p:cNvGrpSpPr/>
            <p:nvPr/>
          </p:nvGrpSpPr>
          <p:grpSpPr>
            <a:xfrm>
              <a:off x="170880" y="921874"/>
              <a:ext cx="347766" cy="181087"/>
              <a:chOff x="170880" y="304566"/>
              <a:chExt cx="347766" cy="181087"/>
            </a:xfrm>
          </p:grpSpPr>
          <p:sp>
            <p:nvSpPr>
              <p:cNvPr id="26" name="타원 25"/>
              <p:cNvSpPr/>
              <p:nvPr/>
            </p:nvSpPr>
            <p:spPr>
              <a:xfrm>
                <a:off x="392678" y="304566"/>
                <a:ext cx="125968" cy="125968"/>
              </a:xfrm>
              <a:prstGeom prst="ellipse">
                <a:avLst/>
              </a:prstGeom>
              <a:solidFill>
                <a:schemeClr val="bg1"/>
              </a:solidFill>
              <a:ln w="19050">
                <a:gradFill flip="none" rotWithShape="1">
                  <a:gsLst>
                    <a:gs pos="2000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27" name="원호 26"/>
              <p:cNvSpPr/>
              <p:nvPr/>
            </p:nvSpPr>
            <p:spPr>
              <a:xfrm>
                <a:off x="170880" y="331777"/>
                <a:ext cx="307749" cy="153875"/>
              </a:xfrm>
              <a:prstGeom prst="arc">
                <a:avLst>
                  <a:gd name="adj1" fmla="val 8071627"/>
                  <a:gd name="adj2" fmla="val 19330192"/>
                </a:avLst>
              </a:prstGeom>
              <a:ln w="19050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8" name="원호 27"/>
              <p:cNvSpPr/>
              <p:nvPr/>
            </p:nvSpPr>
            <p:spPr>
              <a:xfrm>
                <a:off x="205042" y="358989"/>
                <a:ext cx="253327" cy="126664"/>
              </a:xfrm>
              <a:prstGeom prst="arc">
                <a:avLst>
                  <a:gd name="adj1" fmla="val 11720099"/>
                  <a:gd name="adj2" fmla="val 19330192"/>
                </a:avLst>
              </a:prstGeom>
              <a:ln w="12700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black"/>
                  </a:solidFill>
                </a:endParaRPr>
              </a:p>
            </p:txBody>
          </p:sp>
        </p:grpSp>
        <p:grpSp>
          <p:nvGrpSpPr>
            <p:cNvPr id="29" name="그룹 28"/>
            <p:cNvGrpSpPr/>
            <p:nvPr/>
          </p:nvGrpSpPr>
          <p:grpSpPr>
            <a:xfrm>
              <a:off x="170880" y="1230528"/>
              <a:ext cx="347766" cy="181087"/>
              <a:chOff x="170880" y="304566"/>
              <a:chExt cx="347766" cy="181087"/>
            </a:xfrm>
          </p:grpSpPr>
          <p:sp>
            <p:nvSpPr>
              <p:cNvPr id="30" name="타원 29"/>
              <p:cNvSpPr/>
              <p:nvPr/>
            </p:nvSpPr>
            <p:spPr>
              <a:xfrm>
                <a:off x="392678" y="304566"/>
                <a:ext cx="125968" cy="125968"/>
              </a:xfrm>
              <a:prstGeom prst="ellipse">
                <a:avLst/>
              </a:prstGeom>
              <a:solidFill>
                <a:schemeClr val="bg1"/>
              </a:solidFill>
              <a:ln w="19050">
                <a:gradFill flip="none" rotWithShape="1">
                  <a:gsLst>
                    <a:gs pos="2000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31" name="원호 30"/>
              <p:cNvSpPr/>
              <p:nvPr/>
            </p:nvSpPr>
            <p:spPr>
              <a:xfrm>
                <a:off x="170880" y="331777"/>
                <a:ext cx="307749" cy="153875"/>
              </a:xfrm>
              <a:prstGeom prst="arc">
                <a:avLst>
                  <a:gd name="adj1" fmla="val 8071627"/>
                  <a:gd name="adj2" fmla="val 19330192"/>
                </a:avLst>
              </a:prstGeom>
              <a:ln w="19050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32" name="원호 31"/>
              <p:cNvSpPr/>
              <p:nvPr/>
            </p:nvSpPr>
            <p:spPr>
              <a:xfrm>
                <a:off x="205042" y="358989"/>
                <a:ext cx="253327" cy="126664"/>
              </a:xfrm>
              <a:prstGeom prst="arc">
                <a:avLst>
                  <a:gd name="adj1" fmla="val 11720099"/>
                  <a:gd name="adj2" fmla="val 19330192"/>
                </a:avLst>
              </a:prstGeom>
              <a:ln w="12700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black"/>
                  </a:solidFill>
                </a:endParaRPr>
              </a:p>
            </p:txBody>
          </p:sp>
        </p:grpSp>
        <p:grpSp>
          <p:nvGrpSpPr>
            <p:cNvPr id="33" name="그룹 32"/>
            <p:cNvGrpSpPr/>
            <p:nvPr/>
          </p:nvGrpSpPr>
          <p:grpSpPr>
            <a:xfrm>
              <a:off x="170880" y="1539182"/>
              <a:ext cx="347766" cy="181087"/>
              <a:chOff x="170880" y="304566"/>
              <a:chExt cx="347766" cy="181087"/>
            </a:xfrm>
          </p:grpSpPr>
          <p:sp>
            <p:nvSpPr>
              <p:cNvPr id="34" name="타원 33"/>
              <p:cNvSpPr/>
              <p:nvPr/>
            </p:nvSpPr>
            <p:spPr>
              <a:xfrm>
                <a:off x="392678" y="304566"/>
                <a:ext cx="125968" cy="125968"/>
              </a:xfrm>
              <a:prstGeom prst="ellipse">
                <a:avLst/>
              </a:prstGeom>
              <a:solidFill>
                <a:schemeClr val="bg1"/>
              </a:solidFill>
              <a:ln w="19050">
                <a:gradFill flip="none" rotWithShape="1">
                  <a:gsLst>
                    <a:gs pos="2000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35" name="원호 34"/>
              <p:cNvSpPr/>
              <p:nvPr/>
            </p:nvSpPr>
            <p:spPr>
              <a:xfrm>
                <a:off x="170880" y="331777"/>
                <a:ext cx="307749" cy="153875"/>
              </a:xfrm>
              <a:prstGeom prst="arc">
                <a:avLst>
                  <a:gd name="adj1" fmla="val 8071627"/>
                  <a:gd name="adj2" fmla="val 19330192"/>
                </a:avLst>
              </a:prstGeom>
              <a:ln w="19050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36" name="원호 35"/>
              <p:cNvSpPr/>
              <p:nvPr/>
            </p:nvSpPr>
            <p:spPr>
              <a:xfrm>
                <a:off x="205042" y="358989"/>
                <a:ext cx="253327" cy="126664"/>
              </a:xfrm>
              <a:prstGeom prst="arc">
                <a:avLst>
                  <a:gd name="adj1" fmla="val 11720099"/>
                  <a:gd name="adj2" fmla="val 19330192"/>
                </a:avLst>
              </a:prstGeom>
              <a:ln w="12700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black"/>
                  </a:solidFill>
                </a:endParaRPr>
              </a:p>
            </p:txBody>
          </p:sp>
        </p:grpSp>
        <p:grpSp>
          <p:nvGrpSpPr>
            <p:cNvPr id="37" name="그룹 36"/>
            <p:cNvGrpSpPr/>
            <p:nvPr/>
          </p:nvGrpSpPr>
          <p:grpSpPr>
            <a:xfrm>
              <a:off x="170880" y="1847836"/>
              <a:ext cx="347766" cy="181087"/>
              <a:chOff x="170880" y="304566"/>
              <a:chExt cx="347766" cy="181087"/>
            </a:xfrm>
          </p:grpSpPr>
          <p:sp>
            <p:nvSpPr>
              <p:cNvPr id="38" name="타원 37"/>
              <p:cNvSpPr/>
              <p:nvPr/>
            </p:nvSpPr>
            <p:spPr>
              <a:xfrm>
                <a:off x="392678" y="304566"/>
                <a:ext cx="125968" cy="125968"/>
              </a:xfrm>
              <a:prstGeom prst="ellipse">
                <a:avLst/>
              </a:prstGeom>
              <a:solidFill>
                <a:schemeClr val="bg1"/>
              </a:solidFill>
              <a:ln w="19050">
                <a:gradFill flip="none" rotWithShape="1">
                  <a:gsLst>
                    <a:gs pos="2000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39" name="원호 38"/>
              <p:cNvSpPr/>
              <p:nvPr/>
            </p:nvSpPr>
            <p:spPr>
              <a:xfrm>
                <a:off x="170880" y="331777"/>
                <a:ext cx="307749" cy="153875"/>
              </a:xfrm>
              <a:prstGeom prst="arc">
                <a:avLst>
                  <a:gd name="adj1" fmla="val 8071627"/>
                  <a:gd name="adj2" fmla="val 19330192"/>
                </a:avLst>
              </a:prstGeom>
              <a:ln w="19050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0" name="원호 39"/>
              <p:cNvSpPr/>
              <p:nvPr/>
            </p:nvSpPr>
            <p:spPr>
              <a:xfrm>
                <a:off x="205042" y="358989"/>
                <a:ext cx="253327" cy="126664"/>
              </a:xfrm>
              <a:prstGeom prst="arc">
                <a:avLst>
                  <a:gd name="adj1" fmla="val 11720099"/>
                  <a:gd name="adj2" fmla="val 19330192"/>
                </a:avLst>
              </a:prstGeom>
              <a:ln w="12700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black"/>
                  </a:solidFill>
                </a:endParaRPr>
              </a:p>
            </p:txBody>
          </p:sp>
        </p:grpSp>
        <p:grpSp>
          <p:nvGrpSpPr>
            <p:cNvPr id="41" name="그룹 40"/>
            <p:cNvGrpSpPr/>
            <p:nvPr/>
          </p:nvGrpSpPr>
          <p:grpSpPr>
            <a:xfrm>
              <a:off x="170880" y="2156490"/>
              <a:ext cx="347766" cy="181087"/>
              <a:chOff x="170880" y="304566"/>
              <a:chExt cx="347766" cy="181087"/>
            </a:xfrm>
          </p:grpSpPr>
          <p:sp>
            <p:nvSpPr>
              <p:cNvPr id="42" name="타원 41"/>
              <p:cNvSpPr/>
              <p:nvPr/>
            </p:nvSpPr>
            <p:spPr>
              <a:xfrm>
                <a:off x="392678" y="304566"/>
                <a:ext cx="125968" cy="125968"/>
              </a:xfrm>
              <a:prstGeom prst="ellipse">
                <a:avLst/>
              </a:prstGeom>
              <a:solidFill>
                <a:schemeClr val="bg1"/>
              </a:solidFill>
              <a:ln w="19050">
                <a:gradFill flip="none" rotWithShape="1">
                  <a:gsLst>
                    <a:gs pos="2000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43" name="원호 42"/>
              <p:cNvSpPr/>
              <p:nvPr/>
            </p:nvSpPr>
            <p:spPr>
              <a:xfrm>
                <a:off x="170880" y="331777"/>
                <a:ext cx="307749" cy="153875"/>
              </a:xfrm>
              <a:prstGeom prst="arc">
                <a:avLst>
                  <a:gd name="adj1" fmla="val 8071627"/>
                  <a:gd name="adj2" fmla="val 19330192"/>
                </a:avLst>
              </a:prstGeom>
              <a:ln w="19050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4" name="원호 43"/>
              <p:cNvSpPr/>
              <p:nvPr/>
            </p:nvSpPr>
            <p:spPr>
              <a:xfrm>
                <a:off x="205042" y="358989"/>
                <a:ext cx="253327" cy="126664"/>
              </a:xfrm>
              <a:prstGeom prst="arc">
                <a:avLst>
                  <a:gd name="adj1" fmla="val 11720099"/>
                  <a:gd name="adj2" fmla="val 19330192"/>
                </a:avLst>
              </a:prstGeom>
              <a:ln w="12700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black"/>
                  </a:solidFill>
                </a:endParaRPr>
              </a:p>
            </p:txBody>
          </p:sp>
        </p:grpSp>
        <p:grpSp>
          <p:nvGrpSpPr>
            <p:cNvPr id="45" name="그룹 44"/>
            <p:cNvGrpSpPr/>
            <p:nvPr/>
          </p:nvGrpSpPr>
          <p:grpSpPr>
            <a:xfrm>
              <a:off x="170880" y="2465144"/>
              <a:ext cx="347766" cy="181087"/>
              <a:chOff x="170880" y="304566"/>
              <a:chExt cx="347766" cy="181087"/>
            </a:xfrm>
          </p:grpSpPr>
          <p:sp>
            <p:nvSpPr>
              <p:cNvPr id="46" name="타원 45"/>
              <p:cNvSpPr/>
              <p:nvPr/>
            </p:nvSpPr>
            <p:spPr>
              <a:xfrm>
                <a:off x="392678" y="304566"/>
                <a:ext cx="125968" cy="125968"/>
              </a:xfrm>
              <a:prstGeom prst="ellipse">
                <a:avLst/>
              </a:prstGeom>
              <a:solidFill>
                <a:schemeClr val="bg1"/>
              </a:solidFill>
              <a:ln w="19050">
                <a:gradFill flip="none" rotWithShape="1">
                  <a:gsLst>
                    <a:gs pos="2000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47" name="원호 46"/>
              <p:cNvSpPr/>
              <p:nvPr/>
            </p:nvSpPr>
            <p:spPr>
              <a:xfrm>
                <a:off x="170880" y="331777"/>
                <a:ext cx="307749" cy="153875"/>
              </a:xfrm>
              <a:prstGeom prst="arc">
                <a:avLst>
                  <a:gd name="adj1" fmla="val 8071627"/>
                  <a:gd name="adj2" fmla="val 19330192"/>
                </a:avLst>
              </a:prstGeom>
              <a:ln w="19050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8" name="원호 47"/>
              <p:cNvSpPr/>
              <p:nvPr/>
            </p:nvSpPr>
            <p:spPr>
              <a:xfrm>
                <a:off x="205042" y="358989"/>
                <a:ext cx="253327" cy="126664"/>
              </a:xfrm>
              <a:prstGeom prst="arc">
                <a:avLst>
                  <a:gd name="adj1" fmla="val 11720099"/>
                  <a:gd name="adj2" fmla="val 19330192"/>
                </a:avLst>
              </a:prstGeom>
              <a:ln w="12700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black"/>
                  </a:solidFill>
                </a:endParaRPr>
              </a:p>
            </p:txBody>
          </p:sp>
        </p:grpSp>
        <p:grpSp>
          <p:nvGrpSpPr>
            <p:cNvPr id="49" name="그룹 48"/>
            <p:cNvGrpSpPr/>
            <p:nvPr/>
          </p:nvGrpSpPr>
          <p:grpSpPr>
            <a:xfrm>
              <a:off x="170880" y="2773798"/>
              <a:ext cx="347766" cy="181087"/>
              <a:chOff x="170880" y="304566"/>
              <a:chExt cx="347766" cy="181087"/>
            </a:xfrm>
          </p:grpSpPr>
          <p:sp>
            <p:nvSpPr>
              <p:cNvPr id="50" name="타원 49"/>
              <p:cNvSpPr/>
              <p:nvPr/>
            </p:nvSpPr>
            <p:spPr>
              <a:xfrm>
                <a:off x="392678" y="304566"/>
                <a:ext cx="125968" cy="125968"/>
              </a:xfrm>
              <a:prstGeom prst="ellipse">
                <a:avLst/>
              </a:prstGeom>
              <a:solidFill>
                <a:schemeClr val="bg1"/>
              </a:solidFill>
              <a:ln w="19050">
                <a:gradFill flip="none" rotWithShape="1">
                  <a:gsLst>
                    <a:gs pos="2000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51" name="원호 50"/>
              <p:cNvSpPr/>
              <p:nvPr/>
            </p:nvSpPr>
            <p:spPr>
              <a:xfrm>
                <a:off x="170880" y="331777"/>
                <a:ext cx="307749" cy="153875"/>
              </a:xfrm>
              <a:prstGeom prst="arc">
                <a:avLst>
                  <a:gd name="adj1" fmla="val 8071627"/>
                  <a:gd name="adj2" fmla="val 19330192"/>
                </a:avLst>
              </a:prstGeom>
              <a:ln w="19050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52" name="원호 51"/>
              <p:cNvSpPr/>
              <p:nvPr/>
            </p:nvSpPr>
            <p:spPr>
              <a:xfrm>
                <a:off x="205042" y="358989"/>
                <a:ext cx="253327" cy="126664"/>
              </a:xfrm>
              <a:prstGeom prst="arc">
                <a:avLst>
                  <a:gd name="adj1" fmla="val 11720099"/>
                  <a:gd name="adj2" fmla="val 19330192"/>
                </a:avLst>
              </a:prstGeom>
              <a:ln w="12700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black"/>
                  </a:solidFill>
                </a:endParaRPr>
              </a:p>
            </p:txBody>
          </p:sp>
        </p:grpSp>
        <p:grpSp>
          <p:nvGrpSpPr>
            <p:cNvPr id="53" name="그룹 52"/>
            <p:cNvGrpSpPr/>
            <p:nvPr/>
          </p:nvGrpSpPr>
          <p:grpSpPr>
            <a:xfrm>
              <a:off x="170880" y="3082452"/>
              <a:ext cx="347766" cy="181087"/>
              <a:chOff x="170880" y="304566"/>
              <a:chExt cx="347766" cy="181087"/>
            </a:xfrm>
          </p:grpSpPr>
          <p:sp>
            <p:nvSpPr>
              <p:cNvPr id="54" name="타원 53"/>
              <p:cNvSpPr/>
              <p:nvPr/>
            </p:nvSpPr>
            <p:spPr>
              <a:xfrm>
                <a:off x="392678" y="304566"/>
                <a:ext cx="125968" cy="125968"/>
              </a:xfrm>
              <a:prstGeom prst="ellipse">
                <a:avLst/>
              </a:prstGeom>
              <a:solidFill>
                <a:schemeClr val="bg1"/>
              </a:solidFill>
              <a:ln w="19050">
                <a:gradFill flip="none" rotWithShape="1">
                  <a:gsLst>
                    <a:gs pos="2000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55" name="원호 54"/>
              <p:cNvSpPr/>
              <p:nvPr/>
            </p:nvSpPr>
            <p:spPr>
              <a:xfrm>
                <a:off x="170880" y="331777"/>
                <a:ext cx="307749" cy="153875"/>
              </a:xfrm>
              <a:prstGeom prst="arc">
                <a:avLst>
                  <a:gd name="adj1" fmla="val 8071627"/>
                  <a:gd name="adj2" fmla="val 19330192"/>
                </a:avLst>
              </a:prstGeom>
              <a:ln w="19050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56" name="원호 55"/>
              <p:cNvSpPr/>
              <p:nvPr/>
            </p:nvSpPr>
            <p:spPr>
              <a:xfrm>
                <a:off x="205042" y="358989"/>
                <a:ext cx="253327" cy="126664"/>
              </a:xfrm>
              <a:prstGeom prst="arc">
                <a:avLst>
                  <a:gd name="adj1" fmla="val 11720099"/>
                  <a:gd name="adj2" fmla="val 19330192"/>
                </a:avLst>
              </a:prstGeom>
              <a:ln w="12700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black"/>
                  </a:solidFill>
                </a:endParaRPr>
              </a:p>
            </p:txBody>
          </p:sp>
        </p:grpSp>
        <p:grpSp>
          <p:nvGrpSpPr>
            <p:cNvPr id="57" name="그룹 56"/>
            <p:cNvGrpSpPr/>
            <p:nvPr/>
          </p:nvGrpSpPr>
          <p:grpSpPr>
            <a:xfrm>
              <a:off x="170880" y="3391106"/>
              <a:ext cx="347766" cy="181087"/>
              <a:chOff x="170880" y="304566"/>
              <a:chExt cx="347766" cy="181087"/>
            </a:xfrm>
          </p:grpSpPr>
          <p:sp>
            <p:nvSpPr>
              <p:cNvPr id="58" name="타원 57"/>
              <p:cNvSpPr/>
              <p:nvPr/>
            </p:nvSpPr>
            <p:spPr>
              <a:xfrm>
                <a:off x="392678" y="304566"/>
                <a:ext cx="125968" cy="125968"/>
              </a:xfrm>
              <a:prstGeom prst="ellipse">
                <a:avLst/>
              </a:prstGeom>
              <a:solidFill>
                <a:schemeClr val="bg1"/>
              </a:solidFill>
              <a:ln w="19050">
                <a:gradFill flip="none" rotWithShape="1">
                  <a:gsLst>
                    <a:gs pos="2000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59" name="원호 58"/>
              <p:cNvSpPr/>
              <p:nvPr/>
            </p:nvSpPr>
            <p:spPr>
              <a:xfrm>
                <a:off x="170880" y="331777"/>
                <a:ext cx="307749" cy="153875"/>
              </a:xfrm>
              <a:prstGeom prst="arc">
                <a:avLst>
                  <a:gd name="adj1" fmla="val 8071627"/>
                  <a:gd name="adj2" fmla="val 19330192"/>
                </a:avLst>
              </a:prstGeom>
              <a:ln w="19050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60" name="원호 59"/>
              <p:cNvSpPr/>
              <p:nvPr/>
            </p:nvSpPr>
            <p:spPr>
              <a:xfrm>
                <a:off x="205042" y="358989"/>
                <a:ext cx="253327" cy="126664"/>
              </a:xfrm>
              <a:prstGeom prst="arc">
                <a:avLst>
                  <a:gd name="adj1" fmla="val 11720099"/>
                  <a:gd name="adj2" fmla="val 19330192"/>
                </a:avLst>
              </a:prstGeom>
              <a:ln w="12700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black"/>
                  </a:solidFill>
                </a:endParaRPr>
              </a:p>
            </p:txBody>
          </p:sp>
        </p:grpSp>
        <p:grpSp>
          <p:nvGrpSpPr>
            <p:cNvPr id="61" name="그룹 60"/>
            <p:cNvGrpSpPr/>
            <p:nvPr/>
          </p:nvGrpSpPr>
          <p:grpSpPr>
            <a:xfrm>
              <a:off x="170880" y="3699760"/>
              <a:ext cx="347766" cy="181087"/>
              <a:chOff x="170880" y="304566"/>
              <a:chExt cx="347766" cy="181087"/>
            </a:xfrm>
          </p:grpSpPr>
          <p:sp>
            <p:nvSpPr>
              <p:cNvPr id="62" name="타원 61"/>
              <p:cNvSpPr/>
              <p:nvPr/>
            </p:nvSpPr>
            <p:spPr>
              <a:xfrm>
                <a:off x="392678" y="304566"/>
                <a:ext cx="125968" cy="125968"/>
              </a:xfrm>
              <a:prstGeom prst="ellipse">
                <a:avLst/>
              </a:prstGeom>
              <a:solidFill>
                <a:schemeClr val="bg1"/>
              </a:solidFill>
              <a:ln w="19050">
                <a:gradFill flip="none" rotWithShape="1">
                  <a:gsLst>
                    <a:gs pos="2000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63" name="원호 62"/>
              <p:cNvSpPr/>
              <p:nvPr/>
            </p:nvSpPr>
            <p:spPr>
              <a:xfrm>
                <a:off x="170880" y="331777"/>
                <a:ext cx="307749" cy="153875"/>
              </a:xfrm>
              <a:prstGeom prst="arc">
                <a:avLst>
                  <a:gd name="adj1" fmla="val 8071627"/>
                  <a:gd name="adj2" fmla="val 19330192"/>
                </a:avLst>
              </a:prstGeom>
              <a:ln w="19050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64" name="원호 63"/>
              <p:cNvSpPr/>
              <p:nvPr/>
            </p:nvSpPr>
            <p:spPr>
              <a:xfrm>
                <a:off x="205042" y="358989"/>
                <a:ext cx="253327" cy="126664"/>
              </a:xfrm>
              <a:prstGeom prst="arc">
                <a:avLst>
                  <a:gd name="adj1" fmla="val 11720099"/>
                  <a:gd name="adj2" fmla="val 19330192"/>
                </a:avLst>
              </a:prstGeom>
              <a:ln w="12700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black"/>
                  </a:solidFill>
                </a:endParaRPr>
              </a:p>
            </p:txBody>
          </p:sp>
        </p:grpSp>
        <p:grpSp>
          <p:nvGrpSpPr>
            <p:cNvPr id="65" name="그룹 64"/>
            <p:cNvGrpSpPr/>
            <p:nvPr/>
          </p:nvGrpSpPr>
          <p:grpSpPr>
            <a:xfrm>
              <a:off x="170880" y="4008414"/>
              <a:ext cx="347766" cy="181087"/>
              <a:chOff x="170880" y="304566"/>
              <a:chExt cx="347766" cy="181087"/>
            </a:xfrm>
          </p:grpSpPr>
          <p:sp>
            <p:nvSpPr>
              <p:cNvPr id="66" name="타원 65"/>
              <p:cNvSpPr/>
              <p:nvPr/>
            </p:nvSpPr>
            <p:spPr>
              <a:xfrm>
                <a:off x="392678" y="304566"/>
                <a:ext cx="125968" cy="125968"/>
              </a:xfrm>
              <a:prstGeom prst="ellipse">
                <a:avLst/>
              </a:prstGeom>
              <a:solidFill>
                <a:schemeClr val="bg1"/>
              </a:solidFill>
              <a:ln w="19050">
                <a:gradFill flip="none" rotWithShape="1">
                  <a:gsLst>
                    <a:gs pos="2000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67" name="원호 66"/>
              <p:cNvSpPr/>
              <p:nvPr/>
            </p:nvSpPr>
            <p:spPr>
              <a:xfrm>
                <a:off x="170880" y="331777"/>
                <a:ext cx="307749" cy="153875"/>
              </a:xfrm>
              <a:prstGeom prst="arc">
                <a:avLst>
                  <a:gd name="adj1" fmla="val 8071627"/>
                  <a:gd name="adj2" fmla="val 19330192"/>
                </a:avLst>
              </a:prstGeom>
              <a:ln w="19050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68" name="원호 67"/>
              <p:cNvSpPr/>
              <p:nvPr/>
            </p:nvSpPr>
            <p:spPr>
              <a:xfrm>
                <a:off x="205042" y="358989"/>
                <a:ext cx="253327" cy="126664"/>
              </a:xfrm>
              <a:prstGeom prst="arc">
                <a:avLst>
                  <a:gd name="adj1" fmla="val 13813775"/>
                  <a:gd name="adj2" fmla="val 19330192"/>
                </a:avLst>
              </a:prstGeom>
              <a:ln w="12700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black"/>
                  </a:solidFill>
                </a:endParaRPr>
              </a:p>
            </p:txBody>
          </p:sp>
        </p:grpSp>
        <p:grpSp>
          <p:nvGrpSpPr>
            <p:cNvPr id="69" name="그룹 68"/>
            <p:cNvGrpSpPr/>
            <p:nvPr/>
          </p:nvGrpSpPr>
          <p:grpSpPr>
            <a:xfrm>
              <a:off x="170880" y="4317068"/>
              <a:ext cx="347766" cy="181087"/>
              <a:chOff x="170880" y="304566"/>
              <a:chExt cx="347766" cy="181087"/>
            </a:xfrm>
          </p:grpSpPr>
          <p:sp>
            <p:nvSpPr>
              <p:cNvPr id="70" name="타원 69"/>
              <p:cNvSpPr/>
              <p:nvPr/>
            </p:nvSpPr>
            <p:spPr>
              <a:xfrm>
                <a:off x="392678" y="304566"/>
                <a:ext cx="125968" cy="125968"/>
              </a:xfrm>
              <a:prstGeom prst="ellipse">
                <a:avLst/>
              </a:prstGeom>
              <a:solidFill>
                <a:schemeClr val="bg1"/>
              </a:solidFill>
              <a:ln w="19050">
                <a:gradFill flip="none" rotWithShape="1">
                  <a:gsLst>
                    <a:gs pos="2000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71" name="원호 70"/>
              <p:cNvSpPr/>
              <p:nvPr/>
            </p:nvSpPr>
            <p:spPr>
              <a:xfrm>
                <a:off x="170880" y="331777"/>
                <a:ext cx="307749" cy="153875"/>
              </a:xfrm>
              <a:prstGeom prst="arc">
                <a:avLst>
                  <a:gd name="adj1" fmla="val 8071627"/>
                  <a:gd name="adj2" fmla="val 19330192"/>
                </a:avLst>
              </a:prstGeom>
              <a:ln w="19050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72" name="원호 71"/>
              <p:cNvSpPr/>
              <p:nvPr/>
            </p:nvSpPr>
            <p:spPr>
              <a:xfrm>
                <a:off x="205042" y="358989"/>
                <a:ext cx="253327" cy="126664"/>
              </a:xfrm>
              <a:prstGeom prst="arc">
                <a:avLst>
                  <a:gd name="adj1" fmla="val 11521675"/>
                  <a:gd name="adj2" fmla="val 19330192"/>
                </a:avLst>
              </a:prstGeom>
              <a:ln w="12700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black"/>
                  </a:solidFill>
                </a:endParaRPr>
              </a:p>
            </p:txBody>
          </p:sp>
        </p:grpSp>
        <p:grpSp>
          <p:nvGrpSpPr>
            <p:cNvPr id="73" name="그룹 72"/>
            <p:cNvGrpSpPr/>
            <p:nvPr/>
          </p:nvGrpSpPr>
          <p:grpSpPr>
            <a:xfrm>
              <a:off x="170880" y="4625722"/>
              <a:ext cx="347766" cy="181087"/>
              <a:chOff x="170880" y="304566"/>
              <a:chExt cx="347766" cy="181087"/>
            </a:xfrm>
          </p:grpSpPr>
          <p:sp>
            <p:nvSpPr>
              <p:cNvPr id="74" name="타원 73"/>
              <p:cNvSpPr/>
              <p:nvPr/>
            </p:nvSpPr>
            <p:spPr>
              <a:xfrm>
                <a:off x="392678" y="304566"/>
                <a:ext cx="125968" cy="125968"/>
              </a:xfrm>
              <a:prstGeom prst="ellipse">
                <a:avLst/>
              </a:prstGeom>
              <a:solidFill>
                <a:schemeClr val="bg1"/>
              </a:solidFill>
              <a:ln w="19050">
                <a:gradFill flip="none" rotWithShape="1">
                  <a:gsLst>
                    <a:gs pos="2000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75" name="원호 74"/>
              <p:cNvSpPr/>
              <p:nvPr/>
            </p:nvSpPr>
            <p:spPr>
              <a:xfrm>
                <a:off x="170880" y="331777"/>
                <a:ext cx="307749" cy="153875"/>
              </a:xfrm>
              <a:prstGeom prst="arc">
                <a:avLst>
                  <a:gd name="adj1" fmla="val 8071627"/>
                  <a:gd name="adj2" fmla="val 19330192"/>
                </a:avLst>
              </a:prstGeom>
              <a:ln w="19050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76" name="원호 75"/>
              <p:cNvSpPr/>
              <p:nvPr/>
            </p:nvSpPr>
            <p:spPr>
              <a:xfrm>
                <a:off x="205042" y="358989"/>
                <a:ext cx="253327" cy="126664"/>
              </a:xfrm>
              <a:prstGeom prst="arc">
                <a:avLst>
                  <a:gd name="adj1" fmla="val 14125591"/>
                  <a:gd name="adj2" fmla="val 19330192"/>
                </a:avLst>
              </a:prstGeom>
              <a:ln w="12700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black"/>
                  </a:solidFill>
                </a:endParaRPr>
              </a:p>
            </p:txBody>
          </p:sp>
        </p:grpSp>
        <p:grpSp>
          <p:nvGrpSpPr>
            <p:cNvPr id="77" name="그룹 76"/>
            <p:cNvGrpSpPr/>
            <p:nvPr/>
          </p:nvGrpSpPr>
          <p:grpSpPr>
            <a:xfrm>
              <a:off x="170880" y="4934376"/>
              <a:ext cx="347766" cy="181087"/>
              <a:chOff x="170880" y="304566"/>
              <a:chExt cx="347766" cy="181087"/>
            </a:xfrm>
          </p:grpSpPr>
          <p:sp>
            <p:nvSpPr>
              <p:cNvPr id="78" name="타원 77"/>
              <p:cNvSpPr/>
              <p:nvPr/>
            </p:nvSpPr>
            <p:spPr>
              <a:xfrm>
                <a:off x="392678" y="304566"/>
                <a:ext cx="125968" cy="125968"/>
              </a:xfrm>
              <a:prstGeom prst="ellipse">
                <a:avLst/>
              </a:prstGeom>
              <a:solidFill>
                <a:schemeClr val="bg1"/>
              </a:solidFill>
              <a:ln w="19050">
                <a:gradFill flip="none" rotWithShape="1">
                  <a:gsLst>
                    <a:gs pos="2000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79" name="원호 78"/>
              <p:cNvSpPr/>
              <p:nvPr/>
            </p:nvSpPr>
            <p:spPr>
              <a:xfrm>
                <a:off x="170880" y="331777"/>
                <a:ext cx="307749" cy="153875"/>
              </a:xfrm>
              <a:prstGeom prst="arc">
                <a:avLst>
                  <a:gd name="adj1" fmla="val 8071627"/>
                  <a:gd name="adj2" fmla="val 19330192"/>
                </a:avLst>
              </a:prstGeom>
              <a:ln w="19050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80" name="원호 79"/>
              <p:cNvSpPr/>
              <p:nvPr/>
            </p:nvSpPr>
            <p:spPr>
              <a:xfrm>
                <a:off x="205042" y="358989"/>
                <a:ext cx="253327" cy="126664"/>
              </a:xfrm>
              <a:prstGeom prst="arc">
                <a:avLst>
                  <a:gd name="adj1" fmla="val 14200825"/>
                  <a:gd name="adj2" fmla="val 19330192"/>
                </a:avLst>
              </a:prstGeom>
              <a:ln w="12700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black"/>
                  </a:solidFill>
                </a:endParaRPr>
              </a:p>
            </p:txBody>
          </p:sp>
        </p:grpSp>
        <p:grpSp>
          <p:nvGrpSpPr>
            <p:cNvPr id="81" name="그룹 80"/>
            <p:cNvGrpSpPr/>
            <p:nvPr/>
          </p:nvGrpSpPr>
          <p:grpSpPr>
            <a:xfrm>
              <a:off x="170880" y="5243030"/>
              <a:ext cx="347766" cy="181087"/>
              <a:chOff x="170880" y="304566"/>
              <a:chExt cx="347766" cy="181087"/>
            </a:xfrm>
          </p:grpSpPr>
          <p:sp>
            <p:nvSpPr>
              <p:cNvPr id="82" name="타원 81"/>
              <p:cNvSpPr/>
              <p:nvPr/>
            </p:nvSpPr>
            <p:spPr>
              <a:xfrm>
                <a:off x="392678" y="304566"/>
                <a:ext cx="125968" cy="125968"/>
              </a:xfrm>
              <a:prstGeom prst="ellipse">
                <a:avLst/>
              </a:prstGeom>
              <a:solidFill>
                <a:schemeClr val="bg1"/>
              </a:solidFill>
              <a:ln w="19050">
                <a:gradFill flip="none" rotWithShape="1">
                  <a:gsLst>
                    <a:gs pos="2000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83" name="원호 82"/>
              <p:cNvSpPr/>
              <p:nvPr/>
            </p:nvSpPr>
            <p:spPr>
              <a:xfrm>
                <a:off x="170880" y="331777"/>
                <a:ext cx="307749" cy="153875"/>
              </a:xfrm>
              <a:prstGeom prst="arc">
                <a:avLst>
                  <a:gd name="adj1" fmla="val 8071627"/>
                  <a:gd name="adj2" fmla="val 19330192"/>
                </a:avLst>
              </a:prstGeom>
              <a:ln w="19050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84" name="원호 83"/>
              <p:cNvSpPr/>
              <p:nvPr/>
            </p:nvSpPr>
            <p:spPr>
              <a:xfrm>
                <a:off x="205042" y="358989"/>
                <a:ext cx="253327" cy="126664"/>
              </a:xfrm>
              <a:prstGeom prst="arc">
                <a:avLst>
                  <a:gd name="adj1" fmla="val 11720099"/>
                  <a:gd name="adj2" fmla="val 19330192"/>
                </a:avLst>
              </a:prstGeom>
              <a:ln w="12700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black"/>
                  </a:solidFill>
                </a:endParaRPr>
              </a:p>
            </p:txBody>
          </p:sp>
        </p:grpSp>
        <p:grpSp>
          <p:nvGrpSpPr>
            <p:cNvPr id="85" name="그룹 84"/>
            <p:cNvGrpSpPr/>
            <p:nvPr/>
          </p:nvGrpSpPr>
          <p:grpSpPr>
            <a:xfrm>
              <a:off x="170880" y="5551684"/>
              <a:ext cx="347766" cy="181087"/>
              <a:chOff x="170880" y="304566"/>
              <a:chExt cx="347766" cy="181087"/>
            </a:xfrm>
          </p:grpSpPr>
          <p:sp>
            <p:nvSpPr>
              <p:cNvPr id="86" name="타원 85"/>
              <p:cNvSpPr/>
              <p:nvPr/>
            </p:nvSpPr>
            <p:spPr>
              <a:xfrm>
                <a:off x="392678" y="304566"/>
                <a:ext cx="125968" cy="125968"/>
              </a:xfrm>
              <a:prstGeom prst="ellipse">
                <a:avLst/>
              </a:prstGeom>
              <a:solidFill>
                <a:schemeClr val="bg1"/>
              </a:solidFill>
              <a:ln w="19050">
                <a:gradFill flip="none" rotWithShape="1">
                  <a:gsLst>
                    <a:gs pos="2000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87" name="원호 86"/>
              <p:cNvSpPr/>
              <p:nvPr/>
            </p:nvSpPr>
            <p:spPr>
              <a:xfrm>
                <a:off x="170880" y="331777"/>
                <a:ext cx="307749" cy="153875"/>
              </a:xfrm>
              <a:prstGeom prst="arc">
                <a:avLst>
                  <a:gd name="adj1" fmla="val 8071627"/>
                  <a:gd name="adj2" fmla="val 19330192"/>
                </a:avLst>
              </a:prstGeom>
              <a:ln w="19050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88" name="원호 87"/>
              <p:cNvSpPr/>
              <p:nvPr/>
            </p:nvSpPr>
            <p:spPr>
              <a:xfrm>
                <a:off x="205042" y="358989"/>
                <a:ext cx="253327" cy="126664"/>
              </a:xfrm>
              <a:prstGeom prst="arc">
                <a:avLst>
                  <a:gd name="adj1" fmla="val 11720099"/>
                  <a:gd name="adj2" fmla="val 19330192"/>
                </a:avLst>
              </a:prstGeom>
              <a:ln w="12700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black"/>
                  </a:solidFill>
                </a:endParaRPr>
              </a:p>
            </p:txBody>
          </p:sp>
        </p:grpSp>
        <p:grpSp>
          <p:nvGrpSpPr>
            <p:cNvPr id="89" name="그룹 88"/>
            <p:cNvGrpSpPr/>
            <p:nvPr/>
          </p:nvGrpSpPr>
          <p:grpSpPr>
            <a:xfrm>
              <a:off x="170880" y="5860338"/>
              <a:ext cx="347766" cy="181087"/>
              <a:chOff x="170880" y="304566"/>
              <a:chExt cx="347766" cy="181087"/>
            </a:xfrm>
          </p:grpSpPr>
          <p:sp>
            <p:nvSpPr>
              <p:cNvPr id="90" name="타원 89"/>
              <p:cNvSpPr/>
              <p:nvPr/>
            </p:nvSpPr>
            <p:spPr>
              <a:xfrm>
                <a:off x="392678" y="304566"/>
                <a:ext cx="125968" cy="125968"/>
              </a:xfrm>
              <a:prstGeom prst="ellipse">
                <a:avLst/>
              </a:prstGeom>
              <a:solidFill>
                <a:schemeClr val="bg1"/>
              </a:solidFill>
              <a:ln w="19050">
                <a:gradFill flip="none" rotWithShape="1">
                  <a:gsLst>
                    <a:gs pos="2000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91" name="원호 90"/>
              <p:cNvSpPr/>
              <p:nvPr/>
            </p:nvSpPr>
            <p:spPr>
              <a:xfrm>
                <a:off x="170880" y="331777"/>
                <a:ext cx="307749" cy="153875"/>
              </a:xfrm>
              <a:prstGeom prst="arc">
                <a:avLst>
                  <a:gd name="adj1" fmla="val 8071627"/>
                  <a:gd name="adj2" fmla="val 19330192"/>
                </a:avLst>
              </a:prstGeom>
              <a:ln w="19050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92" name="원호 91"/>
              <p:cNvSpPr/>
              <p:nvPr/>
            </p:nvSpPr>
            <p:spPr>
              <a:xfrm>
                <a:off x="205042" y="358989"/>
                <a:ext cx="253327" cy="126664"/>
              </a:xfrm>
              <a:prstGeom prst="arc">
                <a:avLst>
                  <a:gd name="adj1" fmla="val 11720099"/>
                  <a:gd name="adj2" fmla="val 19330192"/>
                </a:avLst>
              </a:prstGeom>
              <a:ln w="12700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black"/>
                  </a:solidFill>
                </a:endParaRPr>
              </a:p>
            </p:txBody>
          </p:sp>
        </p:grpSp>
        <p:grpSp>
          <p:nvGrpSpPr>
            <p:cNvPr id="93" name="그룹 92"/>
            <p:cNvGrpSpPr/>
            <p:nvPr/>
          </p:nvGrpSpPr>
          <p:grpSpPr>
            <a:xfrm>
              <a:off x="175642" y="6169001"/>
              <a:ext cx="347766" cy="181087"/>
              <a:chOff x="170880" y="304566"/>
              <a:chExt cx="347766" cy="181087"/>
            </a:xfrm>
          </p:grpSpPr>
          <p:sp>
            <p:nvSpPr>
              <p:cNvPr id="94" name="타원 93"/>
              <p:cNvSpPr/>
              <p:nvPr/>
            </p:nvSpPr>
            <p:spPr>
              <a:xfrm>
                <a:off x="392678" y="304566"/>
                <a:ext cx="125968" cy="125968"/>
              </a:xfrm>
              <a:prstGeom prst="ellipse">
                <a:avLst/>
              </a:prstGeom>
              <a:solidFill>
                <a:schemeClr val="bg1"/>
              </a:solidFill>
              <a:ln w="19050">
                <a:gradFill flip="none" rotWithShape="1">
                  <a:gsLst>
                    <a:gs pos="2000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95" name="원호 94"/>
              <p:cNvSpPr/>
              <p:nvPr/>
            </p:nvSpPr>
            <p:spPr>
              <a:xfrm>
                <a:off x="170880" y="331777"/>
                <a:ext cx="307749" cy="153875"/>
              </a:xfrm>
              <a:prstGeom prst="arc">
                <a:avLst>
                  <a:gd name="adj1" fmla="val 8071627"/>
                  <a:gd name="adj2" fmla="val 19330192"/>
                </a:avLst>
              </a:prstGeom>
              <a:ln w="19050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96" name="원호 95"/>
              <p:cNvSpPr/>
              <p:nvPr/>
            </p:nvSpPr>
            <p:spPr>
              <a:xfrm>
                <a:off x="205042" y="358989"/>
                <a:ext cx="253327" cy="126664"/>
              </a:xfrm>
              <a:prstGeom prst="arc">
                <a:avLst>
                  <a:gd name="adj1" fmla="val 11720099"/>
                  <a:gd name="adj2" fmla="val 19330192"/>
                </a:avLst>
              </a:prstGeom>
              <a:ln w="12700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black"/>
                  </a:solidFill>
                </a:endParaRPr>
              </a:p>
            </p:txBody>
          </p:sp>
        </p:grpSp>
      </p:grpSp>
      <p:sp>
        <p:nvSpPr>
          <p:cNvPr id="4" name="TextBox 3">
            <a:extLst>
              <a:ext uri="{FF2B5EF4-FFF2-40B4-BE49-F238E27FC236}">
                <a16:creationId xmlns:a16="http://schemas.microsoft.com/office/drawing/2014/main" id="{79385AEE-A9E8-70EE-AAB3-30E6982C0D17}"/>
              </a:ext>
            </a:extLst>
          </p:cNvPr>
          <p:cNvSpPr txBox="1"/>
          <p:nvPr/>
        </p:nvSpPr>
        <p:spPr>
          <a:xfrm>
            <a:off x="588909" y="1033459"/>
            <a:ext cx="11045983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endParaRPr lang="en-US" altLang="ko-KR" dirty="0"/>
          </a:p>
          <a:p>
            <a:r>
              <a:rPr lang="en-US" altLang="ko-KR" dirty="0"/>
              <a:t>The primary function of adverbs is to modify </a:t>
            </a:r>
            <a:r>
              <a:rPr lang="en-US" altLang="ko-KR" b="1" dirty="0"/>
              <a:t>verbs</a:t>
            </a:r>
            <a:r>
              <a:rPr lang="en-US" altLang="ko-KR" dirty="0"/>
              <a:t> and/or </a:t>
            </a:r>
            <a:r>
              <a:rPr lang="en-US" altLang="ko-KR" b="1" dirty="0"/>
              <a:t>adjectives</a:t>
            </a:r>
          </a:p>
          <a:p>
            <a:endParaRPr lang="en-US" altLang="ko-KR" dirty="0"/>
          </a:p>
          <a:p>
            <a:r>
              <a:rPr lang="en-US" altLang="ko-KR" dirty="0"/>
              <a:t>Korean adverbs can be grouped into three types</a:t>
            </a:r>
          </a:p>
          <a:p>
            <a:endParaRPr lang="en-US" altLang="ko-KR" dirty="0"/>
          </a:p>
          <a:p>
            <a:pPr algn="ctr"/>
            <a:r>
              <a:rPr lang="en-US" altLang="ko-KR" dirty="0"/>
              <a:t> </a:t>
            </a:r>
            <a:r>
              <a:rPr lang="en-US" altLang="ko-KR" b="1" dirty="0">
                <a:solidFill>
                  <a:schemeClr val="accent2">
                    <a:lumMod val="75000"/>
                  </a:schemeClr>
                </a:solidFill>
              </a:rPr>
              <a:t>sentential adverbs /</a:t>
            </a:r>
            <a:r>
              <a:rPr lang="en-US" altLang="ko-KR" dirty="0"/>
              <a:t> </a:t>
            </a:r>
            <a:r>
              <a:rPr lang="en-US" altLang="ko-KR" b="1" dirty="0">
                <a:solidFill>
                  <a:schemeClr val="accent2">
                    <a:lumMod val="75000"/>
                  </a:schemeClr>
                </a:solidFill>
              </a:rPr>
              <a:t>conjunctional adverbs /</a:t>
            </a:r>
            <a:r>
              <a:rPr lang="en-US" altLang="ko-KR" dirty="0"/>
              <a:t> </a:t>
            </a:r>
            <a:r>
              <a:rPr lang="en-US" altLang="ko-KR" b="1" dirty="0">
                <a:solidFill>
                  <a:schemeClr val="accent2">
                    <a:lumMod val="75000"/>
                  </a:schemeClr>
                </a:solidFill>
              </a:rPr>
              <a:t>componential adverbs</a:t>
            </a:r>
            <a:endParaRPr lang="en-US" altLang="ko-KR" dirty="0"/>
          </a:p>
          <a:p>
            <a:endParaRPr lang="en-US" altLang="ko-KR" dirty="0"/>
          </a:p>
          <a:p>
            <a:r>
              <a:rPr lang="en-US" altLang="ko-KR" b="1" dirty="0"/>
              <a:t>Sentential adverbs </a:t>
            </a:r>
            <a:r>
              <a:rPr lang="en-US" altLang="ko-KR" dirty="0"/>
              <a:t>modify a whole sentence</a:t>
            </a:r>
          </a:p>
          <a:p>
            <a:endParaRPr lang="en-US" altLang="ko-KR" dirty="0"/>
          </a:p>
          <a:p>
            <a:r>
              <a:rPr lang="en-US" altLang="ko-KR" b="1" dirty="0"/>
              <a:t>Conjunctional adverbs </a:t>
            </a:r>
            <a:r>
              <a:rPr lang="en-US" altLang="ko-KR" dirty="0"/>
              <a:t>are those that connect two different sentences</a:t>
            </a:r>
          </a:p>
          <a:p>
            <a:endParaRPr lang="en-US" altLang="ko-KR" dirty="0"/>
          </a:p>
          <a:p>
            <a:r>
              <a:rPr lang="en-US" altLang="ko-KR" b="1" dirty="0"/>
              <a:t>Componential adverbs </a:t>
            </a:r>
            <a:r>
              <a:rPr lang="en-US" altLang="ko-KR" dirty="0"/>
              <a:t>modify a specific part of the sentence such as verbs or adjectives</a:t>
            </a:r>
            <a:endParaRPr lang="ko-KR" altLang="en-US" dirty="0"/>
          </a:p>
        </p:txBody>
      </p:sp>
      <p:sp>
        <p:nvSpPr>
          <p:cNvPr id="98" name="TextBox 97">
            <a:extLst>
              <a:ext uri="{FF2B5EF4-FFF2-40B4-BE49-F238E27FC236}">
                <a16:creationId xmlns:a16="http://schemas.microsoft.com/office/drawing/2014/main" id="{9AEC2780-48F5-09F0-8448-B67D13375079}"/>
              </a:ext>
            </a:extLst>
          </p:cNvPr>
          <p:cNvSpPr txBox="1"/>
          <p:nvPr/>
        </p:nvSpPr>
        <p:spPr>
          <a:xfrm>
            <a:off x="2387382" y="4885513"/>
            <a:ext cx="7417235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ko-KR" altLang="en-US" b="1" dirty="0"/>
              <a:t>아마</a:t>
            </a:r>
            <a:r>
              <a:rPr lang="ko-KR" altLang="en-US" dirty="0"/>
              <a:t> 공항에 </a:t>
            </a:r>
            <a:r>
              <a:rPr lang="ko-KR" altLang="en-US" b="1" dirty="0"/>
              <a:t>일찍</a:t>
            </a:r>
            <a:r>
              <a:rPr lang="ko-KR" altLang="en-US" dirty="0"/>
              <a:t> 가야 할 거야</a:t>
            </a:r>
            <a:r>
              <a:rPr lang="en-US" altLang="ko-KR" dirty="0"/>
              <a:t>. </a:t>
            </a:r>
            <a:r>
              <a:rPr lang="ko-KR" altLang="en-US" b="1" dirty="0"/>
              <a:t>그러니까</a:t>
            </a:r>
            <a:r>
              <a:rPr lang="ko-KR" altLang="en-US" dirty="0"/>
              <a:t> 준비하자</a:t>
            </a:r>
            <a:r>
              <a:rPr lang="en-US" altLang="ko-KR" dirty="0"/>
              <a:t>. </a:t>
            </a:r>
          </a:p>
          <a:p>
            <a:pPr algn="ctr"/>
            <a:r>
              <a:rPr lang="en-US" altLang="ko-KR" dirty="0"/>
              <a:t>[ama </a:t>
            </a:r>
            <a:r>
              <a:rPr lang="en-US" altLang="ko-KR" dirty="0" err="1"/>
              <a:t>gonghange</a:t>
            </a:r>
            <a:r>
              <a:rPr lang="en-US" altLang="ko-KR" dirty="0"/>
              <a:t> </a:t>
            </a:r>
            <a:r>
              <a:rPr lang="en-US" altLang="ko-KR" dirty="0" err="1"/>
              <a:t>iljjik</a:t>
            </a:r>
            <a:r>
              <a:rPr lang="en-US" altLang="ko-KR" dirty="0"/>
              <a:t> </a:t>
            </a:r>
            <a:r>
              <a:rPr lang="en-US" altLang="ko-KR" dirty="0" err="1"/>
              <a:t>gaya</a:t>
            </a:r>
            <a:r>
              <a:rPr lang="en-US" altLang="ko-KR" dirty="0"/>
              <a:t> </a:t>
            </a:r>
            <a:r>
              <a:rPr lang="en-US" altLang="ko-KR" dirty="0" err="1"/>
              <a:t>hal</a:t>
            </a:r>
            <a:r>
              <a:rPr lang="en-US" altLang="ko-KR" dirty="0"/>
              <a:t> </a:t>
            </a:r>
            <a:r>
              <a:rPr lang="en-US" altLang="ko-KR" dirty="0" err="1"/>
              <a:t>geoya</a:t>
            </a:r>
            <a:r>
              <a:rPr lang="en-US" altLang="ko-KR" dirty="0"/>
              <a:t>. </a:t>
            </a:r>
            <a:r>
              <a:rPr lang="en-US" altLang="ko-KR" dirty="0" err="1"/>
              <a:t>geureonikka</a:t>
            </a:r>
            <a:r>
              <a:rPr lang="en-US" altLang="ko-KR" dirty="0"/>
              <a:t> </a:t>
            </a:r>
            <a:r>
              <a:rPr lang="en-US" altLang="ko-KR" dirty="0" err="1"/>
              <a:t>junbihaja</a:t>
            </a:r>
            <a:r>
              <a:rPr lang="en-US" altLang="ko-KR" dirty="0"/>
              <a:t>.] “Maybe, we should go airport early. So let’s get ready.” </a:t>
            </a:r>
            <a:endParaRPr lang="ko-KR" altLang="en-US" dirty="0"/>
          </a:p>
        </p:txBody>
      </p:sp>
      <p:sp>
        <p:nvSpPr>
          <p:cNvPr id="99" name="TextBox 98">
            <a:extLst>
              <a:ext uri="{FF2B5EF4-FFF2-40B4-BE49-F238E27FC236}">
                <a16:creationId xmlns:a16="http://schemas.microsoft.com/office/drawing/2014/main" id="{656DE6C8-1440-46E3-FED7-7EAFFF00CFC8}"/>
              </a:ext>
            </a:extLst>
          </p:cNvPr>
          <p:cNvSpPr txBox="1"/>
          <p:nvPr/>
        </p:nvSpPr>
        <p:spPr>
          <a:xfrm>
            <a:off x="5673013" y="2992631"/>
            <a:ext cx="17487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b="1" dirty="0">
                <a:solidFill>
                  <a:schemeClr val="accent1">
                    <a:lumMod val="75000"/>
                  </a:schemeClr>
                </a:solidFill>
              </a:rPr>
              <a:t>아마</a:t>
            </a:r>
          </a:p>
        </p:txBody>
      </p:sp>
      <p:sp>
        <p:nvSpPr>
          <p:cNvPr id="100" name="TextBox 99">
            <a:extLst>
              <a:ext uri="{FF2B5EF4-FFF2-40B4-BE49-F238E27FC236}">
                <a16:creationId xmlns:a16="http://schemas.microsoft.com/office/drawing/2014/main" id="{73B2F743-62DA-A499-CACA-815F2855F33E}"/>
              </a:ext>
            </a:extLst>
          </p:cNvPr>
          <p:cNvSpPr txBox="1"/>
          <p:nvPr/>
        </p:nvSpPr>
        <p:spPr>
          <a:xfrm>
            <a:off x="10143930" y="4072155"/>
            <a:ext cx="17487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b="1" dirty="0">
                <a:solidFill>
                  <a:schemeClr val="accent1">
                    <a:lumMod val="75000"/>
                  </a:schemeClr>
                </a:solidFill>
              </a:rPr>
              <a:t>일찍</a:t>
            </a:r>
          </a:p>
        </p:txBody>
      </p:sp>
      <p:sp>
        <p:nvSpPr>
          <p:cNvPr id="101" name="TextBox 100">
            <a:extLst>
              <a:ext uri="{FF2B5EF4-FFF2-40B4-BE49-F238E27FC236}">
                <a16:creationId xmlns:a16="http://schemas.microsoft.com/office/drawing/2014/main" id="{7DD6124C-1F60-E924-3674-DD06057444AA}"/>
              </a:ext>
            </a:extLst>
          </p:cNvPr>
          <p:cNvSpPr txBox="1"/>
          <p:nvPr/>
        </p:nvSpPr>
        <p:spPr>
          <a:xfrm>
            <a:off x="8250053" y="3557410"/>
            <a:ext cx="17487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b="1" dirty="0">
                <a:solidFill>
                  <a:schemeClr val="accent1">
                    <a:lumMod val="75000"/>
                  </a:schemeClr>
                </a:solidFill>
              </a:rPr>
              <a:t>그러니까</a:t>
            </a:r>
          </a:p>
        </p:txBody>
      </p:sp>
    </p:spTree>
    <p:extLst>
      <p:ext uri="{BB962C8B-B14F-4D97-AF65-F5344CB8AC3E}">
        <p14:creationId xmlns:p14="http://schemas.microsoft.com/office/powerpoint/2010/main" val="3641292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9" grpId="0"/>
      <p:bldP spid="100" grpId="0"/>
      <p:bldP spid="10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그룹 2"/>
          <p:cNvGrpSpPr/>
          <p:nvPr/>
        </p:nvGrpSpPr>
        <p:grpSpPr>
          <a:xfrm>
            <a:off x="105566" y="130521"/>
            <a:ext cx="11839086" cy="6596958"/>
            <a:chOff x="170880" y="146051"/>
            <a:chExt cx="11839086" cy="6596958"/>
          </a:xfrm>
        </p:grpSpPr>
        <p:sp>
          <p:nvSpPr>
            <p:cNvPr id="6" name="직사각형 4"/>
            <p:cNvSpPr/>
            <p:nvPr/>
          </p:nvSpPr>
          <p:spPr>
            <a:xfrm>
              <a:off x="241143" y="347861"/>
              <a:ext cx="11728571" cy="6395148"/>
            </a:xfrm>
            <a:custGeom>
              <a:avLst/>
              <a:gdLst>
                <a:gd name="connsiteX0" fmla="*/ 0 w 11696700"/>
                <a:gd name="connsiteY0" fmla="*/ 0 h 6248400"/>
                <a:gd name="connsiteX1" fmla="*/ 11696700 w 11696700"/>
                <a:gd name="connsiteY1" fmla="*/ 0 h 6248400"/>
                <a:gd name="connsiteX2" fmla="*/ 11696700 w 11696700"/>
                <a:gd name="connsiteY2" fmla="*/ 6248400 h 6248400"/>
                <a:gd name="connsiteX3" fmla="*/ 0 w 11696700"/>
                <a:gd name="connsiteY3" fmla="*/ 6248400 h 6248400"/>
                <a:gd name="connsiteX4" fmla="*/ 0 w 11696700"/>
                <a:gd name="connsiteY4" fmla="*/ 0 h 6248400"/>
                <a:gd name="connsiteX0" fmla="*/ 0 w 11696700"/>
                <a:gd name="connsiteY0" fmla="*/ 0 h 6341533"/>
                <a:gd name="connsiteX1" fmla="*/ 11696700 w 11696700"/>
                <a:gd name="connsiteY1" fmla="*/ 0 h 6341533"/>
                <a:gd name="connsiteX2" fmla="*/ 11696700 w 11696700"/>
                <a:gd name="connsiteY2" fmla="*/ 6248400 h 6341533"/>
                <a:gd name="connsiteX3" fmla="*/ 0 w 11696700"/>
                <a:gd name="connsiteY3" fmla="*/ 6248400 h 6341533"/>
                <a:gd name="connsiteX4" fmla="*/ 0 w 11696700"/>
                <a:gd name="connsiteY4" fmla="*/ 0 h 6341533"/>
                <a:gd name="connsiteX0" fmla="*/ 0 w 11696700"/>
                <a:gd name="connsiteY0" fmla="*/ 0 h 6309914"/>
                <a:gd name="connsiteX1" fmla="*/ 11696700 w 11696700"/>
                <a:gd name="connsiteY1" fmla="*/ 0 h 6309914"/>
                <a:gd name="connsiteX2" fmla="*/ 11696700 w 11696700"/>
                <a:gd name="connsiteY2" fmla="*/ 6248400 h 6309914"/>
                <a:gd name="connsiteX3" fmla="*/ 0 w 11696700"/>
                <a:gd name="connsiteY3" fmla="*/ 6248400 h 6309914"/>
                <a:gd name="connsiteX4" fmla="*/ 0 w 11696700"/>
                <a:gd name="connsiteY4" fmla="*/ 0 h 6309914"/>
                <a:gd name="connsiteX0" fmla="*/ 0 w 11696700"/>
                <a:gd name="connsiteY0" fmla="*/ 0 h 6360914"/>
                <a:gd name="connsiteX1" fmla="*/ 11696700 w 11696700"/>
                <a:gd name="connsiteY1" fmla="*/ 0 h 6360914"/>
                <a:gd name="connsiteX2" fmla="*/ 11696700 w 11696700"/>
                <a:gd name="connsiteY2" fmla="*/ 6248400 h 6360914"/>
                <a:gd name="connsiteX3" fmla="*/ 0 w 11696700"/>
                <a:gd name="connsiteY3" fmla="*/ 6248400 h 6360914"/>
                <a:gd name="connsiteX4" fmla="*/ 0 w 11696700"/>
                <a:gd name="connsiteY4" fmla="*/ 0 h 6360914"/>
                <a:gd name="connsiteX0" fmla="*/ 0 w 11696700"/>
                <a:gd name="connsiteY0" fmla="*/ 25400 h 6386314"/>
                <a:gd name="connsiteX1" fmla="*/ 11696700 w 11696700"/>
                <a:gd name="connsiteY1" fmla="*/ 25400 h 6386314"/>
                <a:gd name="connsiteX2" fmla="*/ 11696700 w 11696700"/>
                <a:gd name="connsiteY2" fmla="*/ 6273800 h 6386314"/>
                <a:gd name="connsiteX3" fmla="*/ 0 w 11696700"/>
                <a:gd name="connsiteY3" fmla="*/ 6273800 h 6386314"/>
                <a:gd name="connsiteX4" fmla="*/ 0 w 11696700"/>
                <a:gd name="connsiteY4" fmla="*/ 25400 h 6386314"/>
                <a:gd name="connsiteX0" fmla="*/ 0 w 11743266"/>
                <a:gd name="connsiteY0" fmla="*/ 25400 h 6386314"/>
                <a:gd name="connsiteX1" fmla="*/ 11696700 w 11743266"/>
                <a:gd name="connsiteY1" fmla="*/ 25400 h 6386314"/>
                <a:gd name="connsiteX2" fmla="*/ 11696700 w 11743266"/>
                <a:gd name="connsiteY2" fmla="*/ 6273800 h 6386314"/>
                <a:gd name="connsiteX3" fmla="*/ 0 w 11743266"/>
                <a:gd name="connsiteY3" fmla="*/ 6273800 h 6386314"/>
                <a:gd name="connsiteX4" fmla="*/ 0 w 11743266"/>
                <a:gd name="connsiteY4" fmla="*/ 25400 h 6386314"/>
                <a:gd name="connsiteX0" fmla="*/ 16933 w 11760199"/>
                <a:gd name="connsiteY0" fmla="*/ 25400 h 6386314"/>
                <a:gd name="connsiteX1" fmla="*/ 11713633 w 11760199"/>
                <a:gd name="connsiteY1" fmla="*/ 25400 h 6386314"/>
                <a:gd name="connsiteX2" fmla="*/ 11713633 w 11760199"/>
                <a:gd name="connsiteY2" fmla="*/ 6273800 h 6386314"/>
                <a:gd name="connsiteX3" fmla="*/ 16933 w 11760199"/>
                <a:gd name="connsiteY3" fmla="*/ 6273800 h 6386314"/>
                <a:gd name="connsiteX4" fmla="*/ 16933 w 11760199"/>
                <a:gd name="connsiteY4" fmla="*/ 25400 h 6386314"/>
                <a:gd name="connsiteX0" fmla="*/ 16933 w 11760199"/>
                <a:gd name="connsiteY0" fmla="*/ 25400 h 6455685"/>
                <a:gd name="connsiteX1" fmla="*/ 11713633 w 11760199"/>
                <a:gd name="connsiteY1" fmla="*/ 25400 h 6455685"/>
                <a:gd name="connsiteX2" fmla="*/ 11713633 w 11760199"/>
                <a:gd name="connsiteY2" fmla="*/ 6273800 h 6455685"/>
                <a:gd name="connsiteX3" fmla="*/ 16933 w 11760199"/>
                <a:gd name="connsiteY3" fmla="*/ 6273800 h 6455685"/>
                <a:gd name="connsiteX4" fmla="*/ 16933 w 11760199"/>
                <a:gd name="connsiteY4" fmla="*/ 25400 h 6455685"/>
                <a:gd name="connsiteX0" fmla="*/ 16933 w 11757832"/>
                <a:gd name="connsiteY0" fmla="*/ 25400 h 6447355"/>
                <a:gd name="connsiteX1" fmla="*/ 11713633 w 11757832"/>
                <a:gd name="connsiteY1" fmla="*/ 25400 h 6447355"/>
                <a:gd name="connsiteX2" fmla="*/ 11704024 w 11757832"/>
                <a:gd name="connsiteY2" fmla="*/ 6226175 h 6447355"/>
                <a:gd name="connsiteX3" fmla="*/ 16933 w 11757832"/>
                <a:gd name="connsiteY3" fmla="*/ 6273800 h 6447355"/>
                <a:gd name="connsiteX4" fmla="*/ 16933 w 11757832"/>
                <a:gd name="connsiteY4" fmla="*/ 25400 h 6447355"/>
                <a:gd name="connsiteX0" fmla="*/ 10975 w 11751874"/>
                <a:gd name="connsiteY0" fmla="*/ 25400 h 6457965"/>
                <a:gd name="connsiteX1" fmla="*/ 11707675 w 11751874"/>
                <a:gd name="connsiteY1" fmla="*/ 25400 h 6457965"/>
                <a:gd name="connsiteX2" fmla="*/ 11698066 w 11751874"/>
                <a:gd name="connsiteY2" fmla="*/ 6226175 h 6457965"/>
                <a:gd name="connsiteX3" fmla="*/ 46211 w 11751874"/>
                <a:gd name="connsiteY3" fmla="*/ 6286500 h 6457965"/>
                <a:gd name="connsiteX4" fmla="*/ 10975 w 11751874"/>
                <a:gd name="connsiteY4" fmla="*/ 25400 h 6457965"/>
                <a:gd name="connsiteX0" fmla="*/ 25336 w 11766235"/>
                <a:gd name="connsiteY0" fmla="*/ 25400 h 6457965"/>
                <a:gd name="connsiteX1" fmla="*/ 11722036 w 11766235"/>
                <a:gd name="connsiteY1" fmla="*/ 25400 h 6457965"/>
                <a:gd name="connsiteX2" fmla="*/ 11712427 w 11766235"/>
                <a:gd name="connsiteY2" fmla="*/ 6226175 h 6457965"/>
                <a:gd name="connsiteX3" fmla="*/ 60572 w 11766235"/>
                <a:gd name="connsiteY3" fmla="*/ 6286500 h 6457965"/>
                <a:gd name="connsiteX4" fmla="*/ 25336 w 11766235"/>
                <a:gd name="connsiteY4" fmla="*/ 25400 h 6457965"/>
                <a:gd name="connsiteX0" fmla="*/ 37330 w 11778229"/>
                <a:gd name="connsiteY0" fmla="*/ 25400 h 6410654"/>
                <a:gd name="connsiteX1" fmla="*/ 11734030 w 11778229"/>
                <a:gd name="connsiteY1" fmla="*/ 25400 h 6410654"/>
                <a:gd name="connsiteX2" fmla="*/ 11724421 w 11778229"/>
                <a:gd name="connsiteY2" fmla="*/ 6226175 h 6410654"/>
                <a:gd name="connsiteX3" fmla="*/ 46940 w 11778229"/>
                <a:gd name="connsiteY3" fmla="*/ 6229350 h 6410654"/>
                <a:gd name="connsiteX4" fmla="*/ 37330 w 11778229"/>
                <a:gd name="connsiteY4" fmla="*/ 25400 h 6410654"/>
                <a:gd name="connsiteX0" fmla="*/ 19619 w 11760518"/>
                <a:gd name="connsiteY0" fmla="*/ 25400 h 6414553"/>
                <a:gd name="connsiteX1" fmla="*/ 11716319 w 11760518"/>
                <a:gd name="connsiteY1" fmla="*/ 25400 h 6414553"/>
                <a:gd name="connsiteX2" fmla="*/ 11706710 w 11760518"/>
                <a:gd name="connsiteY2" fmla="*/ 6226175 h 6414553"/>
                <a:gd name="connsiteX3" fmla="*/ 72473 w 11760518"/>
                <a:gd name="connsiteY3" fmla="*/ 6234113 h 6414553"/>
                <a:gd name="connsiteX4" fmla="*/ 19619 w 11760518"/>
                <a:gd name="connsiteY4" fmla="*/ 25400 h 6414553"/>
                <a:gd name="connsiteX0" fmla="*/ 24151 w 11765050"/>
                <a:gd name="connsiteY0" fmla="*/ 25400 h 6395148"/>
                <a:gd name="connsiteX1" fmla="*/ 11720851 w 11765050"/>
                <a:gd name="connsiteY1" fmla="*/ 25400 h 6395148"/>
                <a:gd name="connsiteX2" fmla="*/ 11711242 w 11765050"/>
                <a:gd name="connsiteY2" fmla="*/ 6226175 h 6395148"/>
                <a:gd name="connsiteX3" fmla="*/ 62591 w 11765050"/>
                <a:gd name="connsiteY3" fmla="*/ 6210301 h 6395148"/>
                <a:gd name="connsiteX4" fmla="*/ 24151 w 11765050"/>
                <a:gd name="connsiteY4" fmla="*/ 25400 h 6395148"/>
                <a:gd name="connsiteX0" fmla="*/ 35346 w 11776245"/>
                <a:gd name="connsiteY0" fmla="*/ 25400 h 6395148"/>
                <a:gd name="connsiteX1" fmla="*/ 11732046 w 11776245"/>
                <a:gd name="connsiteY1" fmla="*/ 25400 h 6395148"/>
                <a:gd name="connsiteX2" fmla="*/ 11722437 w 11776245"/>
                <a:gd name="connsiteY2" fmla="*/ 6226175 h 6395148"/>
                <a:gd name="connsiteX3" fmla="*/ 73786 w 11776245"/>
                <a:gd name="connsiteY3" fmla="*/ 6210301 h 6395148"/>
                <a:gd name="connsiteX4" fmla="*/ 35346 w 11776245"/>
                <a:gd name="connsiteY4" fmla="*/ 25400 h 6395148"/>
                <a:gd name="connsiteX0" fmla="*/ 35346 w 11832929"/>
                <a:gd name="connsiteY0" fmla="*/ 25400 h 6395148"/>
                <a:gd name="connsiteX1" fmla="*/ 11732046 w 11832929"/>
                <a:gd name="connsiteY1" fmla="*/ 25400 h 6395148"/>
                <a:gd name="connsiteX2" fmla="*/ 11722437 w 11832929"/>
                <a:gd name="connsiteY2" fmla="*/ 6226175 h 6395148"/>
                <a:gd name="connsiteX3" fmla="*/ 73786 w 11832929"/>
                <a:gd name="connsiteY3" fmla="*/ 6210301 h 6395148"/>
                <a:gd name="connsiteX4" fmla="*/ 35346 w 11832929"/>
                <a:gd name="connsiteY4" fmla="*/ 25400 h 63951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832929" h="6395148">
                  <a:moveTo>
                    <a:pt x="35346" y="25400"/>
                  </a:moveTo>
                  <a:cubicBezTo>
                    <a:pt x="3324646" y="-31750"/>
                    <a:pt x="7833146" y="25400"/>
                    <a:pt x="11732046" y="25400"/>
                  </a:cubicBezTo>
                  <a:cubicBezTo>
                    <a:pt x="11836821" y="2117725"/>
                    <a:pt x="11897234" y="5943299"/>
                    <a:pt x="11722437" y="6226175"/>
                  </a:cubicBezTo>
                  <a:cubicBezTo>
                    <a:pt x="10671512" y="6026150"/>
                    <a:pt x="295528" y="6705601"/>
                    <a:pt x="73786" y="6210301"/>
                  </a:cubicBezTo>
                  <a:cubicBezTo>
                    <a:pt x="-33523" y="6119813"/>
                    <a:pt x="-2754" y="2098675"/>
                    <a:pt x="35346" y="25400"/>
                  </a:cubicBezTo>
                  <a:close/>
                </a:path>
              </a:pathLst>
            </a:custGeom>
            <a:solidFill>
              <a:schemeClr val="bg1"/>
            </a:solidFill>
            <a:ln w="19050">
              <a:solidFill>
                <a:schemeClr val="tx1">
                  <a:lumMod val="75000"/>
                  <a:lumOff val="25000"/>
                </a:schemeClr>
              </a:solidFill>
            </a:ln>
            <a:effectLst>
              <a:outerShdw dist="190500" dir="5400000" sx="98000" sy="98000" algn="t" rotWithShape="0">
                <a:prstClr val="black">
                  <a:alpha val="2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5" name="직사각형 4"/>
            <p:cNvSpPr/>
            <p:nvPr/>
          </p:nvSpPr>
          <p:spPr>
            <a:xfrm>
              <a:off x="249767" y="146051"/>
              <a:ext cx="11760199" cy="6386314"/>
            </a:xfrm>
            <a:custGeom>
              <a:avLst/>
              <a:gdLst>
                <a:gd name="connsiteX0" fmla="*/ 0 w 11696700"/>
                <a:gd name="connsiteY0" fmla="*/ 0 h 6248400"/>
                <a:gd name="connsiteX1" fmla="*/ 11696700 w 11696700"/>
                <a:gd name="connsiteY1" fmla="*/ 0 h 6248400"/>
                <a:gd name="connsiteX2" fmla="*/ 11696700 w 11696700"/>
                <a:gd name="connsiteY2" fmla="*/ 6248400 h 6248400"/>
                <a:gd name="connsiteX3" fmla="*/ 0 w 11696700"/>
                <a:gd name="connsiteY3" fmla="*/ 6248400 h 6248400"/>
                <a:gd name="connsiteX4" fmla="*/ 0 w 11696700"/>
                <a:gd name="connsiteY4" fmla="*/ 0 h 6248400"/>
                <a:gd name="connsiteX0" fmla="*/ 0 w 11696700"/>
                <a:gd name="connsiteY0" fmla="*/ 0 h 6341533"/>
                <a:gd name="connsiteX1" fmla="*/ 11696700 w 11696700"/>
                <a:gd name="connsiteY1" fmla="*/ 0 h 6341533"/>
                <a:gd name="connsiteX2" fmla="*/ 11696700 w 11696700"/>
                <a:gd name="connsiteY2" fmla="*/ 6248400 h 6341533"/>
                <a:gd name="connsiteX3" fmla="*/ 0 w 11696700"/>
                <a:gd name="connsiteY3" fmla="*/ 6248400 h 6341533"/>
                <a:gd name="connsiteX4" fmla="*/ 0 w 11696700"/>
                <a:gd name="connsiteY4" fmla="*/ 0 h 6341533"/>
                <a:gd name="connsiteX0" fmla="*/ 0 w 11696700"/>
                <a:gd name="connsiteY0" fmla="*/ 0 h 6309914"/>
                <a:gd name="connsiteX1" fmla="*/ 11696700 w 11696700"/>
                <a:gd name="connsiteY1" fmla="*/ 0 h 6309914"/>
                <a:gd name="connsiteX2" fmla="*/ 11696700 w 11696700"/>
                <a:gd name="connsiteY2" fmla="*/ 6248400 h 6309914"/>
                <a:gd name="connsiteX3" fmla="*/ 0 w 11696700"/>
                <a:gd name="connsiteY3" fmla="*/ 6248400 h 6309914"/>
                <a:gd name="connsiteX4" fmla="*/ 0 w 11696700"/>
                <a:gd name="connsiteY4" fmla="*/ 0 h 6309914"/>
                <a:gd name="connsiteX0" fmla="*/ 0 w 11696700"/>
                <a:gd name="connsiteY0" fmla="*/ 0 h 6360914"/>
                <a:gd name="connsiteX1" fmla="*/ 11696700 w 11696700"/>
                <a:gd name="connsiteY1" fmla="*/ 0 h 6360914"/>
                <a:gd name="connsiteX2" fmla="*/ 11696700 w 11696700"/>
                <a:gd name="connsiteY2" fmla="*/ 6248400 h 6360914"/>
                <a:gd name="connsiteX3" fmla="*/ 0 w 11696700"/>
                <a:gd name="connsiteY3" fmla="*/ 6248400 h 6360914"/>
                <a:gd name="connsiteX4" fmla="*/ 0 w 11696700"/>
                <a:gd name="connsiteY4" fmla="*/ 0 h 6360914"/>
                <a:gd name="connsiteX0" fmla="*/ 0 w 11696700"/>
                <a:gd name="connsiteY0" fmla="*/ 25400 h 6386314"/>
                <a:gd name="connsiteX1" fmla="*/ 11696700 w 11696700"/>
                <a:gd name="connsiteY1" fmla="*/ 25400 h 6386314"/>
                <a:gd name="connsiteX2" fmla="*/ 11696700 w 11696700"/>
                <a:gd name="connsiteY2" fmla="*/ 6273800 h 6386314"/>
                <a:gd name="connsiteX3" fmla="*/ 0 w 11696700"/>
                <a:gd name="connsiteY3" fmla="*/ 6273800 h 6386314"/>
                <a:gd name="connsiteX4" fmla="*/ 0 w 11696700"/>
                <a:gd name="connsiteY4" fmla="*/ 25400 h 6386314"/>
                <a:gd name="connsiteX0" fmla="*/ 0 w 11743266"/>
                <a:gd name="connsiteY0" fmla="*/ 25400 h 6386314"/>
                <a:gd name="connsiteX1" fmla="*/ 11696700 w 11743266"/>
                <a:gd name="connsiteY1" fmla="*/ 25400 h 6386314"/>
                <a:gd name="connsiteX2" fmla="*/ 11696700 w 11743266"/>
                <a:gd name="connsiteY2" fmla="*/ 6273800 h 6386314"/>
                <a:gd name="connsiteX3" fmla="*/ 0 w 11743266"/>
                <a:gd name="connsiteY3" fmla="*/ 6273800 h 6386314"/>
                <a:gd name="connsiteX4" fmla="*/ 0 w 11743266"/>
                <a:gd name="connsiteY4" fmla="*/ 25400 h 6386314"/>
                <a:gd name="connsiteX0" fmla="*/ 16933 w 11760199"/>
                <a:gd name="connsiteY0" fmla="*/ 25400 h 6386314"/>
                <a:gd name="connsiteX1" fmla="*/ 11713633 w 11760199"/>
                <a:gd name="connsiteY1" fmla="*/ 25400 h 6386314"/>
                <a:gd name="connsiteX2" fmla="*/ 11713633 w 11760199"/>
                <a:gd name="connsiteY2" fmla="*/ 6273800 h 6386314"/>
                <a:gd name="connsiteX3" fmla="*/ 16933 w 11760199"/>
                <a:gd name="connsiteY3" fmla="*/ 6273800 h 6386314"/>
                <a:gd name="connsiteX4" fmla="*/ 16933 w 11760199"/>
                <a:gd name="connsiteY4" fmla="*/ 25400 h 63863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760199" h="6386314">
                  <a:moveTo>
                    <a:pt x="16933" y="25400"/>
                  </a:moveTo>
                  <a:cubicBezTo>
                    <a:pt x="3306233" y="-31750"/>
                    <a:pt x="7814733" y="25400"/>
                    <a:pt x="11713633" y="25400"/>
                  </a:cubicBezTo>
                  <a:cubicBezTo>
                    <a:pt x="11818408" y="2117725"/>
                    <a:pt x="11713633" y="4191000"/>
                    <a:pt x="11713633" y="6273800"/>
                  </a:cubicBezTo>
                  <a:cubicBezTo>
                    <a:pt x="10662708" y="6073775"/>
                    <a:pt x="296333" y="6607175"/>
                    <a:pt x="16933" y="6273800"/>
                  </a:cubicBezTo>
                  <a:cubicBezTo>
                    <a:pt x="16933" y="4191000"/>
                    <a:pt x="-21167" y="2098675"/>
                    <a:pt x="16933" y="25400"/>
                  </a:cubicBezTo>
                  <a:close/>
                </a:path>
              </a:pathLst>
            </a:custGeom>
            <a:solidFill>
              <a:schemeClr val="bg1"/>
            </a:solidFill>
            <a:ln w="1905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468000" tIns="216000" anchor="t"/>
            <a:lstStyle/>
            <a:p>
              <a:pPr latinLnBrk="0">
                <a:defRPr/>
              </a:pPr>
              <a:r>
                <a:rPr lang="en-US" altLang="ko-KR" sz="2800" b="1" i="1" kern="0" dirty="0">
                  <a:solidFill>
                    <a:prstClr val="black">
                      <a:lumMod val="75000"/>
                      <a:lumOff val="25000"/>
                    </a:prstClr>
                  </a:solidFill>
                </a:rPr>
                <a:t>Adverbs – Sentential adverbs</a:t>
              </a:r>
            </a:p>
          </p:txBody>
        </p:sp>
        <p:sp>
          <p:nvSpPr>
            <p:cNvPr id="2" name="자유형 1"/>
            <p:cNvSpPr/>
            <p:nvPr/>
          </p:nvSpPr>
          <p:spPr>
            <a:xfrm>
              <a:off x="260350" y="6438900"/>
              <a:ext cx="11579225" cy="219098"/>
            </a:xfrm>
            <a:custGeom>
              <a:avLst/>
              <a:gdLst>
                <a:gd name="connsiteX0" fmla="*/ 0 w 11591925"/>
                <a:gd name="connsiteY0" fmla="*/ 51813 h 199287"/>
                <a:gd name="connsiteX1" fmla="*/ 542925 w 11591925"/>
                <a:gd name="connsiteY1" fmla="*/ 175638 h 199287"/>
                <a:gd name="connsiteX2" fmla="*/ 2657475 w 11591925"/>
                <a:gd name="connsiteY2" fmla="*/ 194688 h 199287"/>
                <a:gd name="connsiteX3" fmla="*/ 5305425 w 11591925"/>
                <a:gd name="connsiteY3" fmla="*/ 118488 h 199287"/>
                <a:gd name="connsiteX4" fmla="*/ 7753350 w 11591925"/>
                <a:gd name="connsiteY4" fmla="*/ 42288 h 199287"/>
                <a:gd name="connsiteX5" fmla="*/ 9982200 w 11591925"/>
                <a:gd name="connsiteY5" fmla="*/ 4188 h 199287"/>
                <a:gd name="connsiteX6" fmla="*/ 11210925 w 11591925"/>
                <a:gd name="connsiteY6" fmla="*/ 4188 h 199287"/>
                <a:gd name="connsiteX7" fmla="*/ 11591925 w 11591925"/>
                <a:gd name="connsiteY7" fmla="*/ 32763 h 199287"/>
                <a:gd name="connsiteX0" fmla="*/ 0 w 11591925"/>
                <a:gd name="connsiteY0" fmla="*/ 51813 h 194705"/>
                <a:gd name="connsiteX1" fmla="*/ 631825 w 11591925"/>
                <a:gd name="connsiteY1" fmla="*/ 124838 h 194705"/>
                <a:gd name="connsiteX2" fmla="*/ 2657475 w 11591925"/>
                <a:gd name="connsiteY2" fmla="*/ 194688 h 194705"/>
                <a:gd name="connsiteX3" fmla="*/ 5305425 w 11591925"/>
                <a:gd name="connsiteY3" fmla="*/ 118488 h 194705"/>
                <a:gd name="connsiteX4" fmla="*/ 7753350 w 11591925"/>
                <a:gd name="connsiteY4" fmla="*/ 42288 h 194705"/>
                <a:gd name="connsiteX5" fmla="*/ 9982200 w 11591925"/>
                <a:gd name="connsiteY5" fmla="*/ 4188 h 194705"/>
                <a:gd name="connsiteX6" fmla="*/ 11210925 w 11591925"/>
                <a:gd name="connsiteY6" fmla="*/ 4188 h 194705"/>
                <a:gd name="connsiteX7" fmla="*/ 11591925 w 11591925"/>
                <a:gd name="connsiteY7" fmla="*/ 32763 h 194705"/>
                <a:gd name="connsiteX0" fmla="*/ 0 w 11579225"/>
                <a:gd name="connsiteY0" fmla="*/ 0 h 219098"/>
                <a:gd name="connsiteX1" fmla="*/ 619125 w 11579225"/>
                <a:gd name="connsiteY1" fmla="*/ 149225 h 219098"/>
                <a:gd name="connsiteX2" fmla="*/ 2644775 w 11579225"/>
                <a:gd name="connsiteY2" fmla="*/ 219075 h 219098"/>
                <a:gd name="connsiteX3" fmla="*/ 5292725 w 11579225"/>
                <a:gd name="connsiteY3" fmla="*/ 142875 h 219098"/>
                <a:gd name="connsiteX4" fmla="*/ 7740650 w 11579225"/>
                <a:gd name="connsiteY4" fmla="*/ 66675 h 219098"/>
                <a:gd name="connsiteX5" fmla="*/ 9969500 w 11579225"/>
                <a:gd name="connsiteY5" fmla="*/ 28575 h 219098"/>
                <a:gd name="connsiteX6" fmla="*/ 11198225 w 11579225"/>
                <a:gd name="connsiteY6" fmla="*/ 28575 h 219098"/>
                <a:gd name="connsiteX7" fmla="*/ 11579225 w 11579225"/>
                <a:gd name="connsiteY7" fmla="*/ 57150 h 2190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1579225" h="219098">
                  <a:moveTo>
                    <a:pt x="0" y="0"/>
                  </a:moveTo>
                  <a:cubicBezTo>
                    <a:pt x="50006" y="50006"/>
                    <a:pt x="178329" y="112713"/>
                    <a:pt x="619125" y="149225"/>
                  </a:cubicBezTo>
                  <a:cubicBezTo>
                    <a:pt x="1059921" y="185737"/>
                    <a:pt x="1865842" y="220133"/>
                    <a:pt x="2644775" y="219075"/>
                  </a:cubicBezTo>
                  <a:cubicBezTo>
                    <a:pt x="3423708" y="218017"/>
                    <a:pt x="5292725" y="142875"/>
                    <a:pt x="5292725" y="142875"/>
                  </a:cubicBezTo>
                  <a:lnTo>
                    <a:pt x="7740650" y="66675"/>
                  </a:lnTo>
                  <a:lnTo>
                    <a:pt x="9969500" y="28575"/>
                  </a:lnTo>
                  <a:cubicBezTo>
                    <a:pt x="10545762" y="22225"/>
                    <a:pt x="10929938" y="23813"/>
                    <a:pt x="11198225" y="28575"/>
                  </a:cubicBezTo>
                  <a:cubicBezTo>
                    <a:pt x="11466512" y="33337"/>
                    <a:pt x="11522868" y="45243"/>
                    <a:pt x="11579225" y="57150"/>
                  </a:cubicBezTo>
                </a:path>
              </a:pathLst>
            </a:custGeom>
            <a:noFill/>
            <a:ln w="15875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7" name="자유형 6"/>
            <p:cNvSpPr/>
            <p:nvPr/>
          </p:nvSpPr>
          <p:spPr>
            <a:xfrm>
              <a:off x="266700" y="6547195"/>
              <a:ext cx="4282440" cy="137248"/>
            </a:xfrm>
            <a:custGeom>
              <a:avLst/>
              <a:gdLst>
                <a:gd name="connsiteX0" fmla="*/ 0 w 4914900"/>
                <a:gd name="connsiteY0" fmla="*/ 0 h 137248"/>
                <a:gd name="connsiteX1" fmla="*/ 220980 w 4914900"/>
                <a:gd name="connsiteY1" fmla="*/ 68580 h 137248"/>
                <a:gd name="connsiteX2" fmla="*/ 731520 w 4914900"/>
                <a:gd name="connsiteY2" fmla="*/ 114300 h 137248"/>
                <a:gd name="connsiteX3" fmla="*/ 1775460 w 4914900"/>
                <a:gd name="connsiteY3" fmla="*/ 137160 h 137248"/>
                <a:gd name="connsiteX4" fmla="*/ 3223260 w 4914900"/>
                <a:gd name="connsiteY4" fmla="*/ 106680 h 137248"/>
                <a:gd name="connsiteX5" fmla="*/ 4206240 w 4914900"/>
                <a:gd name="connsiteY5" fmla="*/ 91440 h 137248"/>
                <a:gd name="connsiteX6" fmla="*/ 4914900 w 4914900"/>
                <a:gd name="connsiteY6" fmla="*/ 83820 h 137248"/>
                <a:gd name="connsiteX0" fmla="*/ 0 w 4579620"/>
                <a:gd name="connsiteY0" fmla="*/ 0 h 137248"/>
                <a:gd name="connsiteX1" fmla="*/ 220980 w 4579620"/>
                <a:gd name="connsiteY1" fmla="*/ 68580 h 137248"/>
                <a:gd name="connsiteX2" fmla="*/ 731520 w 4579620"/>
                <a:gd name="connsiteY2" fmla="*/ 114300 h 137248"/>
                <a:gd name="connsiteX3" fmla="*/ 1775460 w 4579620"/>
                <a:gd name="connsiteY3" fmla="*/ 137160 h 137248"/>
                <a:gd name="connsiteX4" fmla="*/ 3223260 w 4579620"/>
                <a:gd name="connsiteY4" fmla="*/ 106680 h 137248"/>
                <a:gd name="connsiteX5" fmla="*/ 4206240 w 4579620"/>
                <a:gd name="connsiteY5" fmla="*/ 91440 h 137248"/>
                <a:gd name="connsiteX6" fmla="*/ 4579620 w 4579620"/>
                <a:gd name="connsiteY6" fmla="*/ 68580 h 137248"/>
                <a:gd name="connsiteX0" fmla="*/ 0 w 4579620"/>
                <a:gd name="connsiteY0" fmla="*/ 0 h 137248"/>
                <a:gd name="connsiteX1" fmla="*/ 220980 w 4579620"/>
                <a:gd name="connsiteY1" fmla="*/ 68580 h 137248"/>
                <a:gd name="connsiteX2" fmla="*/ 731520 w 4579620"/>
                <a:gd name="connsiteY2" fmla="*/ 114300 h 137248"/>
                <a:gd name="connsiteX3" fmla="*/ 1775460 w 4579620"/>
                <a:gd name="connsiteY3" fmla="*/ 137160 h 137248"/>
                <a:gd name="connsiteX4" fmla="*/ 3223260 w 4579620"/>
                <a:gd name="connsiteY4" fmla="*/ 106680 h 137248"/>
                <a:gd name="connsiteX5" fmla="*/ 3695700 w 4579620"/>
                <a:gd name="connsiteY5" fmla="*/ 114300 h 137248"/>
                <a:gd name="connsiteX6" fmla="*/ 4579620 w 4579620"/>
                <a:gd name="connsiteY6" fmla="*/ 68580 h 137248"/>
                <a:gd name="connsiteX0" fmla="*/ 0 w 4312920"/>
                <a:gd name="connsiteY0" fmla="*/ 0 h 137248"/>
                <a:gd name="connsiteX1" fmla="*/ 220980 w 4312920"/>
                <a:gd name="connsiteY1" fmla="*/ 68580 h 137248"/>
                <a:gd name="connsiteX2" fmla="*/ 731520 w 4312920"/>
                <a:gd name="connsiteY2" fmla="*/ 114300 h 137248"/>
                <a:gd name="connsiteX3" fmla="*/ 1775460 w 4312920"/>
                <a:gd name="connsiteY3" fmla="*/ 137160 h 137248"/>
                <a:gd name="connsiteX4" fmla="*/ 3223260 w 4312920"/>
                <a:gd name="connsiteY4" fmla="*/ 106680 h 137248"/>
                <a:gd name="connsiteX5" fmla="*/ 3695700 w 4312920"/>
                <a:gd name="connsiteY5" fmla="*/ 114300 h 137248"/>
                <a:gd name="connsiteX6" fmla="*/ 4312920 w 4312920"/>
                <a:gd name="connsiteY6" fmla="*/ 91440 h 137248"/>
                <a:gd name="connsiteX0" fmla="*/ 0 w 4312920"/>
                <a:gd name="connsiteY0" fmla="*/ 0 h 137248"/>
                <a:gd name="connsiteX1" fmla="*/ 220980 w 4312920"/>
                <a:gd name="connsiteY1" fmla="*/ 68580 h 137248"/>
                <a:gd name="connsiteX2" fmla="*/ 731520 w 4312920"/>
                <a:gd name="connsiteY2" fmla="*/ 114300 h 137248"/>
                <a:gd name="connsiteX3" fmla="*/ 1775460 w 4312920"/>
                <a:gd name="connsiteY3" fmla="*/ 137160 h 137248"/>
                <a:gd name="connsiteX4" fmla="*/ 3223260 w 4312920"/>
                <a:gd name="connsiteY4" fmla="*/ 106680 h 137248"/>
                <a:gd name="connsiteX5" fmla="*/ 3665220 w 4312920"/>
                <a:gd name="connsiteY5" fmla="*/ 99060 h 137248"/>
                <a:gd name="connsiteX6" fmla="*/ 4312920 w 4312920"/>
                <a:gd name="connsiteY6" fmla="*/ 91440 h 137248"/>
                <a:gd name="connsiteX0" fmla="*/ 0 w 4282440"/>
                <a:gd name="connsiteY0" fmla="*/ 0 h 137248"/>
                <a:gd name="connsiteX1" fmla="*/ 220980 w 4282440"/>
                <a:gd name="connsiteY1" fmla="*/ 68580 h 137248"/>
                <a:gd name="connsiteX2" fmla="*/ 731520 w 4282440"/>
                <a:gd name="connsiteY2" fmla="*/ 114300 h 137248"/>
                <a:gd name="connsiteX3" fmla="*/ 1775460 w 4282440"/>
                <a:gd name="connsiteY3" fmla="*/ 137160 h 137248"/>
                <a:gd name="connsiteX4" fmla="*/ 3223260 w 4282440"/>
                <a:gd name="connsiteY4" fmla="*/ 106680 h 137248"/>
                <a:gd name="connsiteX5" fmla="*/ 3665220 w 4282440"/>
                <a:gd name="connsiteY5" fmla="*/ 99060 h 137248"/>
                <a:gd name="connsiteX6" fmla="*/ 4282440 w 4282440"/>
                <a:gd name="connsiteY6" fmla="*/ 68580 h 1372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282440" h="137248">
                  <a:moveTo>
                    <a:pt x="0" y="0"/>
                  </a:moveTo>
                  <a:cubicBezTo>
                    <a:pt x="49530" y="24765"/>
                    <a:pt x="99060" y="49530"/>
                    <a:pt x="220980" y="68580"/>
                  </a:cubicBezTo>
                  <a:cubicBezTo>
                    <a:pt x="342900" y="87630"/>
                    <a:pt x="472440" y="102870"/>
                    <a:pt x="731520" y="114300"/>
                  </a:cubicBezTo>
                  <a:cubicBezTo>
                    <a:pt x="990600" y="125730"/>
                    <a:pt x="1360170" y="138430"/>
                    <a:pt x="1775460" y="137160"/>
                  </a:cubicBezTo>
                  <a:cubicBezTo>
                    <a:pt x="2190750" y="135890"/>
                    <a:pt x="2908300" y="113030"/>
                    <a:pt x="3223260" y="106680"/>
                  </a:cubicBezTo>
                  <a:cubicBezTo>
                    <a:pt x="3370580" y="104140"/>
                    <a:pt x="3488690" y="105410"/>
                    <a:pt x="3665220" y="99060"/>
                  </a:cubicBezTo>
                  <a:cubicBezTo>
                    <a:pt x="3841750" y="92710"/>
                    <a:pt x="4157980" y="76200"/>
                    <a:pt x="4282440" y="68580"/>
                  </a:cubicBezTo>
                </a:path>
              </a:pathLst>
            </a:custGeom>
            <a:noFill/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8" name="자유형 7"/>
            <p:cNvSpPr/>
            <p:nvPr/>
          </p:nvSpPr>
          <p:spPr>
            <a:xfrm>
              <a:off x="8816340" y="6492240"/>
              <a:ext cx="1889760" cy="45720"/>
            </a:xfrm>
            <a:custGeom>
              <a:avLst/>
              <a:gdLst>
                <a:gd name="connsiteX0" fmla="*/ 0 w 1889760"/>
                <a:gd name="connsiteY0" fmla="*/ 45720 h 45720"/>
                <a:gd name="connsiteX1" fmla="*/ 960120 w 1889760"/>
                <a:gd name="connsiteY1" fmla="*/ 22860 h 45720"/>
                <a:gd name="connsiteX2" fmla="*/ 1889760 w 1889760"/>
                <a:gd name="connsiteY2" fmla="*/ 0 h 457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889760" h="45720">
                  <a:moveTo>
                    <a:pt x="0" y="45720"/>
                  </a:moveTo>
                  <a:lnTo>
                    <a:pt x="960120" y="22860"/>
                  </a:lnTo>
                  <a:lnTo>
                    <a:pt x="1889760" y="0"/>
                  </a:lnTo>
                </a:path>
              </a:pathLst>
            </a:custGeom>
            <a:noFill/>
            <a:ln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9" name="자유형 8"/>
            <p:cNvSpPr/>
            <p:nvPr/>
          </p:nvSpPr>
          <p:spPr>
            <a:xfrm>
              <a:off x="8351520" y="6459220"/>
              <a:ext cx="1097280" cy="15240"/>
            </a:xfrm>
            <a:custGeom>
              <a:avLst/>
              <a:gdLst>
                <a:gd name="connsiteX0" fmla="*/ 0 w 1097280"/>
                <a:gd name="connsiteY0" fmla="*/ 15240 h 15240"/>
                <a:gd name="connsiteX1" fmla="*/ 632460 w 1097280"/>
                <a:gd name="connsiteY1" fmla="*/ 0 h 15240"/>
                <a:gd name="connsiteX2" fmla="*/ 1097280 w 1097280"/>
                <a:gd name="connsiteY2" fmla="*/ 7620 h 152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097280" h="15240">
                  <a:moveTo>
                    <a:pt x="0" y="15240"/>
                  </a:moveTo>
                  <a:lnTo>
                    <a:pt x="632460" y="0"/>
                  </a:lnTo>
                  <a:lnTo>
                    <a:pt x="1097280" y="7620"/>
                  </a:lnTo>
                </a:path>
              </a:pathLst>
            </a:custGeom>
            <a:noFill/>
            <a:ln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10" name="자유형 9"/>
            <p:cNvSpPr/>
            <p:nvPr/>
          </p:nvSpPr>
          <p:spPr>
            <a:xfrm>
              <a:off x="9761220" y="6395720"/>
              <a:ext cx="1676400" cy="83820"/>
            </a:xfrm>
            <a:custGeom>
              <a:avLst/>
              <a:gdLst>
                <a:gd name="connsiteX0" fmla="*/ 0 w 1676400"/>
                <a:gd name="connsiteY0" fmla="*/ 83820 h 83820"/>
                <a:gd name="connsiteX1" fmla="*/ 1005840 w 1676400"/>
                <a:gd name="connsiteY1" fmla="*/ 38100 h 83820"/>
                <a:gd name="connsiteX2" fmla="*/ 1676400 w 1676400"/>
                <a:gd name="connsiteY2" fmla="*/ 0 h 838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676400" h="83820">
                  <a:moveTo>
                    <a:pt x="0" y="83820"/>
                  </a:moveTo>
                  <a:lnTo>
                    <a:pt x="1005840" y="38100"/>
                  </a:lnTo>
                  <a:lnTo>
                    <a:pt x="1676400" y="0"/>
                  </a:lnTo>
                </a:path>
              </a:pathLst>
            </a:custGeom>
            <a:noFill/>
            <a:ln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11" name="자유형 10"/>
            <p:cNvSpPr/>
            <p:nvPr/>
          </p:nvSpPr>
          <p:spPr>
            <a:xfrm>
              <a:off x="11427822" y="6492240"/>
              <a:ext cx="464820" cy="45720"/>
            </a:xfrm>
            <a:custGeom>
              <a:avLst/>
              <a:gdLst>
                <a:gd name="connsiteX0" fmla="*/ 464820 w 464820"/>
                <a:gd name="connsiteY0" fmla="*/ 45720 h 45720"/>
                <a:gd name="connsiteX1" fmla="*/ 289560 w 464820"/>
                <a:gd name="connsiteY1" fmla="*/ 15240 h 45720"/>
                <a:gd name="connsiteX2" fmla="*/ 0 w 464820"/>
                <a:gd name="connsiteY2" fmla="*/ 0 h 457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64820" h="45720">
                  <a:moveTo>
                    <a:pt x="464820" y="45720"/>
                  </a:moveTo>
                  <a:cubicBezTo>
                    <a:pt x="415925" y="34290"/>
                    <a:pt x="367030" y="22860"/>
                    <a:pt x="289560" y="15240"/>
                  </a:cubicBezTo>
                  <a:cubicBezTo>
                    <a:pt x="212090" y="7620"/>
                    <a:pt x="106045" y="3810"/>
                    <a:pt x="0" y="0"/>
                  </a:cubicBezTo>
                </a:path>
              </a:pathLst>
            </a:custGeom>
            <a:noFill/>
            <a:ln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12" name="자유형 11"/>
            <p:cNvSpPr/>
            <p:nvPr/>
          </p:nvSpPr>
          <p:spPr>
            <a:xfrm>
              <a:off x="11610702" y="6431280"/>
              <a:ext cx="281940" cy="22860"/>
            </a:xfrm>
            <a:custGeom>
              <a:avLst/>
              <a:gdLst>
                <a:gd name="connsiteX0" fmla="*/ 281940 w 281940"/>
                <a:gd name="connsiteY0" fmla="*/ 22860 h 22860"/>
                <a:gd name="connsiteX1" fmla="*/ 144780 w 281940"/>
                <a:gd name="connsiteY1" fmla="*/ 7620 h 22860"/>
                <a:gd name="connsiteX2" fmla="*/ 0 w 281940"/>
                <a:gd name="connsiteY2" fmla="*/ 0 h 228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81940" h="22860">
                  <a:moveTo>
                    <a:pt x="281940" y="22860"/>
                  </a:moveTo>
                  <a:cubicBezTo>
                    <a:pt x="236855" y="17145"/>
                    <a:pt x="191770" y="11430"/>
                    <a:pt x="144780" y="7620"/>
                  </a:cubicBezTo>
                  <a:cubicBezTo>
                    <a:pt x="97790" y="3810"/>
                    <a:pt x="48895" y="1905"/>
                    <a:pt x="0" y="0"/>
                  </a:cubicBezTo>
                </a:path>
              </a:pathLst>
            </a:custGeom>
            <a:noFill/>
            <a:ln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13" name="자유형 12"/>
            <p:cNvSpPr/>
            <p:nvPr/>
          </p:nvSpPr>
          <p:spPr>
            <a:xfrm flipH="1" flipV="1">
              <a:off x="276525" y="6455757"/>
              <a:ext cx="604326" cy="91419"/>
            </a:xfrm>
            <a:custGeom>
              <a:avLst/>
              <a:gdLst>
                <a:gd name="connsiteX0" fmla="*/ 464820 w 464820"/>
                <a:gd name="connsiteY0" fmla="*/ 45720 h 45720"/>
                <a:gd name="connsiteX1" fmla="*/ 289560 w 464820"/>
                <a:gd name="connsiteY1" fmla="*/ 15240 h 45720"/>
                <a:gd name="connsiteX2" fmla="*/ 0 w 464820"/>
                <a:gd name="connsiteY2" fmla="*/ 0 h 457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64820" h="45720">
                  <a:moveTo>
                    <a:pt x="464820" y="45720"/>
                  </a:moveTo>
                  <a:cubicBezTo>
                    <a:pt x="415925" y="34290"/>
                    <a:pt x="367030" y="22860"/>
                    <a:pt x="289560" y="15240"/>
                  </a:cubicBezTo>
                  <a:cubicBezTo>
                    <a:pt x="212090" y="7620"/>
                    <a:pt x="106045" y="3810"/>
                    <a:pt x="0" y="0"/>
                  </a:cubicBezTo>
                </a:path>
              </a:pathLst>
            </a:custGeom>
            <a:noFill/>
            <a:ln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14" name="자유형 13"/>
            <p:cNvSpPr/>
            <p:nvPr/>
          </p:nvSpPr>
          <p:spPr>
            <a:xfrm flipH="1" flipV="1">
              <a:off x="276525" y="6471997"/>
              <a:ext cx="366558" cy="91419"/>
            </a:xfrm>
            <a:custGeom>
              <a:avLst/>
              <a:gdLst>
                <a:gd name="connsiteX0" fmla="*/ 281940 w 281940"/>
                <a:gd name="connsiteY0" fmla="*/ 22860 h 22860"/>
                <a:gd name="connsiteX1" fmla="*/ 144780 w 281940"/>
                <a:gd name="connsiteY1" fmla="*/ 7620 h 22860"/>
                <a:gd name="connsiteX2" fmla="*/ 0 w 281940"/>
                <a:gd name="connsiteY2" fmla="*/ 0 h 228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81940" h="22860">
                  <a:moveTo>
                    <a:pt x="281940" y="22860"/>
                  </a:moveTo>
                  <a:cubicBezTo>
                    <a:pt x="236855" y="17145"/>
                    <a:pt x="191770" y="11430"/>
                    <a:pt x="144780" y="7620"/>
                  </a:cubicBezTo>
                  <a:cubicBezTo>
                    <a:pt x="97790" y="3810"/>
                    <a:pt x="48895" y="1905"/>
                    <a:pt x="0" y="0"/>
                  </a:cubicBezTo>
                </a:path>
              </a:pathLst>
            </a:custGeom>
            <a:noFill/>
            <a:ln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15" name="자유형 14"/>
            <p:cNvSpPr/>
            <p:nvPr/>
          </p:nvSpPr>
          <p:spPr>
            <a:xfrm flipH="1" flipV="1">
              <a:off x="256772" y="6476534"/>
              <a:ext cx="283369" cy="91419"/>
            </a:xfrm>
            <a:custGeom>
              <a:avLst/>
              <a:gdLst>
                <a:gd name="connsiteX0" fmla="*/ 281940 w 281940"/>
                <a:gd name="connsiteY0" fmla="*/ 22860 h 22860"/>
                <a:gd name="connsiteX1" fmla="*/ 144780 w 281940"/>
                <a:gd name="connsiteY1" fmla="*/ 7620 h 22860"/>
                <a:gd name="connsiteX2" fmla="*/ 0 w 281940"/>
                <a:gd name="connsiteY2" fmla="*/ 0 h 228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81940" h="22860">
                  <a:moveTo>
                    <a:pt x="281940" y="22860"/>
                  </a:moveTo>
                  <a:cubicBezTo>
                    <a:pt x="236855" y="17145"/>
                    <a:pt x="191770" y="11430"/>
                    <a:pt x="144780" y="7620"/>
                  </a:cubicBezTo>
                  <a:cubicBezTo>
                    <a:pt x="97790" y="3810"/>
                    <a:pt x="48895" y="1905"/>
                    <a:pt x="0" y="0"/>
                  </a:cubicBezTo>
                </a:path>
              </a:pathLst>
            </a:custGeom>
            <a:noFill/>
            <a:ln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16" name="자유형 15"/>
            <p:cNvSpPr/>
            <p:nvPr/>
          </p:nvSpPr>
          <p:spPr>
            <a:xfrm flipH="1" flipV="1">
              <a:off x="275624" y="6525879"/>
              <a:ext cx="217395" cy="56347"/>
            </a:xfrm>
            <a:custGeom>
              <a:avLst/>
              <a:gdLst>
                <a:gd name="connsiteX0" fmla="*/ 281940 w 281940"/>
                <a:gd name="connsiteY0" fmla="*/ 22860 h 22860"/>
                <a:gd name="connsiteX1" fmla="*/ 144780 w 281940"/>
                <a:gd name="connsiteY1" fmla="*/ 7620 h 22860"/>
                <a:gd name="connsiteX2" fmla="*/ 0 w 281940"/>
                <a:gd name="connsiteY2" fmla="*/ 0 h 228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81940" h="22860">
                  <a:moveTo>
                    <a:pt x="281940" y="22860"/>
                  </a:moveTo>
                  <a:cubicBezTo>
                    <a:pt x="236855" y="17145"/>
                    <a:pt x="191770" y="11430"/>
                    <a:pt x="144780" y="7620"/>
                  </a:cubicBezTo>
                  <a:cubicBezTo>
                    <a:pt x="97790" y="3810"/>
                    <a:pt x="48895" y="1905"/>
                    <a:pt x="0" y="0"/>
                  </a:cubicBezTo>
                </a:path>
              </a:pathLst>
            </a:custGeom>
            <a:noFill/>
            <a:ln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ko-KR" altLang="en-US">
                <a:solidFill>
                  <a:prstClr val="white"/>
                </a:solidFill>
              </a:endParaRPr>
            </a:p>
          </p:txBody>
        </p:sp>
        <p:grpSp>
          <p:nvGrpSpPr>
            <p:cNvPr id="20" name="그룹 19"/>
            <p:cNvGrpSpPr/>
            <p:nvPr/>
          </p:nvGrpSpPr>
          <p:grpSpPr>
            <a:xfrm>
              <a:off x="170880" y="304566"/>
              <a:ext cx="347766" cy="181087"/>
              <a:chOff x="170880" y="304566"/>
              <a:chExt cx="347766" cy="181087"/>
            </a:xfrm>
          </p:grpSpPr>
          <p:sp>
            <p:nvSpPr>
              <p:cNvPr id="17" name="타원 16"/>
              <p:cNvSpPr/>
              <p:nvPr/>
            </p:nvSpPr>
            <p:spPr>
              <a:xfrm>
                <a:off x="392678" y="304566"/>
                <a:ext cx="125968" cy="125968"/>
              </a:xfrm>
              <a:prstGeom prst="ellipse">
                <a:avLst/>
              </a:prstGeom>
              <a:solidFill>
                <a:schemeClr val="bg1"/>
              </a:solidFill>
              <a:ln w="19050">
                <a:gradFill flip="none" rotWithShape="1">
                  <a:gsLst>
                    <a:gs pos="2000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8" name="원호 17"/>
              <p:cNvSpPr/>
              <p:nvPr/>
            </p:nvSpPr>
            <p:spPr>
              <a:xfrm>
                <a:off x="170880" y="331777"/>
                <a:ext cx="307749" cy="153875"/>
              </a:xfrm>
              <a:prstGeom prst="arc">
                <a:avLst>
                  <a:gd name="adj1" fmla="val 8071627"/>
                  <a:gd name="adj2" fmla="val 19330192"/>
                </a:avLst>
              </a:prstGeom>
              <a:ln w="19050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9" name="원호 18"/>
              <p:cNvSpPr/>
              <p:nvPr/>
            </p:nvSpPr>
            <p:spPr>
              <a:xfrm>
                <a:off x="205042" y="358989"/>
                <a:ext cx="253327" cy="126664"/>
              </a:xfrm>
              <a:prstGeom prst="arc">
                <a:avLst>
                  <a:gd name="adj1" fmla="val 11720099"/>
                  <a:gd name="adj2" fmla="val 19330192"/>
                </a:avLst>
              </a:prstGeom>
              <a:ln w="12700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black"/>
                  </a:solidFill>
                </a:endParaRPr>
              </a:p>
            </p:txBody>
          </p:sp>
        </p:grpSp>
        <p:grpSp>
          <p:nvGrpSpPr>
            <p:cNvPr id="21" name="그룹 20"/>
            <p:cNvGrpSpPr/>
            <p:nvPr/>
          </p:nvGrpSpPr>
          <p:grpSpPr>
            <a:xfrm>
              <a:off x="170880" y="613220"/>
              <a:ext cx="347766" cy="181087"/>
              <a:chOff x="170880" y="304566"/>
              <a:chExt cx="347766" cy="181087"/>
            </a:xfrm>
          </p:grpSpPr>
          <p:sp>
            <p:nvSpPr>
              <p:cNvPr id="22" name="타원 21"/>
              <p:cNvSpPr/>
              <p:nvPr/>
            </p:nvSpPr>
            <p:spPr>
              <a:xfrm>
                <a:off x="392678" y="304566"/>
                <a:ext cx="125968" cy="125968"/>
              </a:xfrm>
              <a:prstGeom prst="ellipse">
                <a:avLst/>
              </a:prstGeom>
              <a:solidFill>
                <a:schemeClr val="bg1"/>
              </a:solidFill>
              <a:ln w="19050">
                <a:gradFill flip="none" rotWithShape="1">
                  <a:gsLst>
                    <a:gs pos="2000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23" name="원호 22"/>
              <p:cNvSpPr/>
              <p:nvPr/>
            </p:nvSpPr>
            <p:spPr>
              <a:xfrm>
                <a:off x="170880" y="331777"/>
                <a:ext cx="307749" cy="153875"/>
              </a:xfrm>
              <a:prstGeom prst="arc">
                <a:avLst>
                  <a:gd name="adj1" fmla="val 8071627"/>
                  <a:gd name="adj2" fmla="val 19330192"/>
                </a:avLst>
              </a:prstGeom>
              <a:ln w="19050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4" name="원호 23"/>
              <p:cNvSpPr/>
              <p:nvPr/>
            </p:nvSpPr>
            <p:spPr>
              <a:xfrm>
                <a:off x="205042" y="358989"/>
                <a:ext cx="253327" cy="126664"/>
              </a:xfrm>
              <a:prstGeom prst="arc">
                <a:avLst>
                  <a:gd name="adj1" fmla="val 11720099"/>
                  <a:gd name="adj2" fmla="val 19330192"/>
                </a:avLst>
              </a:prstGeom>
              <a:ln w="12700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black"/>
                  </a:solidFill>
                </a:endParaRPr>
              </a:p>
            </p:txBody>
          </p:sp>
        </p:grpSp>
        <p:grpSp>
          <p:nvGrpSpPr>
            <p:cNvPr id="25" name="그룹 24"/>
            <p:cNvGrpSpPr/>
            <p:nvPr/>
          </p:nvGrpSpPr>
          <p:grpSpPr>
            <a:xfrm>
              <a:off x="170880" y="921874"/>
              <a:ext cx="347766" cy="181087"/>
              <a:chOff x="170880" y="304566"/>
              <a:chExt cx="347766" cy="181087"/>
            </a:xfrm>
          </p:grpSpPr>
          <p:sp>
            <p:nvSpPr>
              <p:cNvPr id="26" name="타원 25"/>
              <p:cNvSpPr/>
              <p:nvPr/>
            </p:nvSpPr>
            <p:spPr>
              <a:xfrm>
                <a:off x="392678" y="304566"/>
                <a:ext cx="125968" cy="125968"/>
              </a:xfrm>
              <a:prstGeom prst="ellipse">
                <a:avLst/>
              </a:prstGeom>
              <a:solidFill>
                <a:schemeClr val="bg1"/>
              </a:solidFill>
              <a:ln w="19050">
                <a:gradFill flip="none" rotWithShape="1">
                  <a:gsLst>
                    <a:gs pos="2000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27" name="원호 26"/>
              <p:cNvSpPr/>
              <p:nvPr/>
            </p:nvSpPr>
            <p:spPr>
              <a:xfrm>
                <a:off x="170880" y="331777"/>
                <a:ext cx="307749" cy="153875"/>
              </a:xfrm>
              <a:prstGeom prst="arc">
                <a:avLst>
                  <a:gd name="adj1" fmla="val 8071627"/>
                  <a:gd name="adj2" fmla="val 19330192"/>
                </a:avLst>
              </a:prstGeom>
              <a:ln w="19050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8" name="원호 27"/>
              <p:cNvSpPr/>
              <p:nvPr/>
            </p:nvSpPr>
            <p:spPr>
              <a:xfrm>
                <a:off x="205042" y="358989"/>
                <a:ext cx="253327" cy="126664"/>
              </a:xfrm>
              <a:prstGeom prst="arc">
                <a:avLst>
                  <a:gd name="adj1" fmla="val 11720099"/>
                  <a:gd name="adj2" fmla="val 19330192"/>
                </a:avLst>
              </a:prstGeom>
              <a:ln w="12700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black"/>
                  </a:solidFill>
                </a:endParaRPr>
              </a:p>
            </p:txBody>
          </p:sp>
        </p:grpSp>
        <p:grpSp>
          <p:nvGrpSpPr>
            <p:cNvPr id="29" name="그룹 28"/>
            <p:cNvGrpSpPr/>
            <p:nvPr/>
          </p:nvGrpSpPr>
          <p:grpSpPr>
            <a:xfrm>
              <a:off x="170880" y="1230528"/>
              <a:ext cx="347766" cy="181087"/>
              <a:chOff x="170880" y="304566"/>
              <a:chExt cx="347766" cy="181087"/>
            </a:xfrm>
          </p:grpSpPr>
          <p:sp>
            <p:nvSpPr>
              <p:cNvPr id="30" name="타원 29"/>
              <p:cNvSpPr/>
              <p:nvPr/>
            </p:nvSpPr>
            <p:spPr>
              <a:xfrm>
                <a:off x="392678" y="304566"/>
                <a:ext cx="125968" cy="125968"/>
              </a:xfrm>
              <a:prstGeom prst="ellipse">
                <a:avLst/>
              </a:prstGeom>
              <a:solidFill>
                <a:schemeClr val="bg1"/>
              </a:solidFill>
              <a:ln w="19050">
                <a:gradFill flip="none" rotWithShape="1">
                  <a:gsLst>
                    <a:gs pos="2000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31" name="원호 30"/>
              <p:cNvSpPr/>
              <p:nvPr/>
            </p:nvSpPr>
            <p:spPr>
              <a:xfrm>
                <a:off x="170880" y="331777"/>
                <a:ext cx="307749" cy="153875"/>
              </a:xfrm>
              <a:prstGeom prst="arc">
                <a:avLst>
                  <a:gd name="adj1" fmla="val 8071627"/>
                  <a:gd name="adj2" fmla="val 19330192"/>
                </a:avLst>
              </a:prstGeom>
              <a:ln w="19050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32" name="원호 31"/>
              <p:cNvSpPr/>
              <p:nvPr/>
            </p:nvSpPr>
            <p:spPr>
              <a:xfrm>
                <a:off x="205042" y="358989"/>
                <a:ext cx="253327" cy="126664"/>
              </a:xfrm>
              <a:prstGeom prst="arc">
                <a:avLst>
                  <a:gd name="adj1" fmla="val 11720099"/>
                  <a:gd name="adj2" fmla="val 19330192"/>
                </a:avLst>
              </a:prstGeom>
              <a:ln w="12700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black"/>
                  </a:solidFill>
                </a:endParaRPr>
              </a:p>
            </p:txBody>
          </p:sp>
        </p:grpSp>
        <p:grpSp>
          <p:nvGrpSpPr>
            <p:cNvPr id="33" name="그룹 32"/>
            <p:cNvGrpSpPr/>
            <p:nvPr/>
          </p:nvGrpSpPr>
          <p:grpSpPr>
            <a:xfrm>
              <a:off x="170880" y="1539182"/>
              <a:ext cx="347766" cy="181087"/>
              <a:chOff x="170880" y="304566"/>
              <a:chExt cx="347766" cy="181087"/>
            </a:xfrm>
          </p:grpSpPr>
          <p:sp>
            <p:nvSpPr>
              <p:cNvPr id="34" name="타원 33"/>
              <p:cNvSpPr/>
              <p:nvPr/>
            </p:nvSpPr>
            <p:spPr>
              <a:xfrm>
                <a:off x="392678" y="304566"/>
                <a:ext cx="125968" cy="125968"/>
              </a:xfrm>
              <a:prstGeom prst="ellipse">
                <a:avLst/>
              </a:prstGeom>
              <a:solidFill>
                <a:schemeClr val="bg1"/>
              </a:solidFill>
              <a:ln w="19050">
                <a:gradFill flip="none" rotWithShape="1">
                  <a:gsLst>
                    <a:gs pos="2000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35" name="원호 34"/>
              <p:cNvSpPr/>
              <p:nvPr/>
            </p:nvSpPr>
            <p:spPr>
              <a:xfrm>
                <a:off x="170880" y="331777"/>
                <a:ext cx="307749" cy="153875"/>
              </a:xfrm>
              <a:prstGeom prst="arc">
                <a:avLst>
                  <a:gd name="adj1" fmla="val 8071627"/>
                  <a:gd name="adj2" fmla="val 19330192"/>
                </a:avLst>
              </a:prstGeom>
              <a:ln w="19050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36" name="원호 35"/>
              <p:cNvSpPr/>
              <p:nvPr/>
            </p:nvSpPr>
            <p:spPr>
              <a:xfrm>
                <a:off x="205042" y="358989"/>
                <a:ext cx="253327" cy="126664"/>
              </a:xfrm>
              <a:prstGeom prst="arc">
                <a:avLst>
                  <a:gd name="adj1" fmla="val 11720099"/>
                  <a:gd name="adj2" fmla="val 19330192"/>
                </a:avLst>
              </a:prstGeom>
              <a:ln w="12700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black"/>
                  </a:solidFill>
                </a:endParaRPr>
              </a:p>
            </p:txBody>
          </p:sp>
        </p:grpSp>
        <p:grpSp>
          <p:nvGrpSpPr>
            <p:cNvPr id="37" name="그룹 36"/>
            <p:cNvGrpSpPr/>
            <p:nvPr/>
          </p:nvGrpSpPr>
          <p:grpSpPr>
            <a:xfrm>
              <a:off x="170880" y="1847836"/>
              <a:ext cx="347766" cy="181087"/>
              <a:chOff x="170880" y="304566"/>
              <a:chExt cx="347766" cy="181087"/>
            </a:xfrm>
          </p:grpSpPr>
          <p:sp>
            <p:nvSpPr>
              <p:cNvPr id="38" name="타원 37"/>
              <p:cNvSpPr/>
              <p:nvPr/>
            </p:nvSpPr>
            <p:spPr>
              <a:xfrm>
                <a:off x="392678" y="304566"/>
                <a:ext cx="125968" cy="125968"/>
              </a:xfrm>
              <a:prstGeom prst="ellipse">
                <a:avLst/>
              </a:prstGeom>
              <a:solidFill>
                <a:schemeClr val="bg1"/>
              </a:solidFill>
              <a:ln w="19050">
                <a:gradFill flip="none" rotWithShape="1">
                  <a:gsLst>
                    <a:gs pos="2000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39" name="원호 38"/>
              <p:cNvSpPr/>
              <p:nvPr/>
            </p:nvSpPr>
            <p:spPr>
              <a:xfrm>
                <a:off x="170880" y="331777"/>
                <a:ext cx="307749" cy="153875"/>
              </a:xfrm>
              <a:prstGeom prst="arc">
                <a:avLst>
                  <a:gd name="adj1" fmla="val 8071627"/>
                  <a:gd name="adj2" fmla="val 19330192"/>
                </a:avLst>
              </a:prstGeom>
              <a:ln w="19050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0" name="원호 39"/>
              <p:cNvSpPr/>
              <p:nvPr/>
            </p:nvSpPr>
            <p:spPr>
              <a:xfrm>
                <a:off x="205042" y="358989"/>
                <a:ext cx="253327" cy="126664"/>
              </a:xfrm>
              <a:prstGeom prst="arc">
                <a:avLst>
                  <a:gd name="adj1" fmla="val 11720099"/>
                  <a:gd name="adj2" fmla="val 19330192"/>
                </a:avLst>
              </a:prstGeom>
              <a:ln w="12700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black"/>
                  </a:solidFill>
                </a:endParaRPr>
              </a:p>
            </p:txBody>
          </p:sp>
        </p:grpSp>
        <p:grpSp>
          <p:nvGrpSpPr>
            <p:cNvPr id="41" name="그룹 40"/>
            <p:cNvGrpSpPr/>
            <p:nvPr/>
          </p:nvGrpSpPr>
          <p:grpSpPr>
            <a:xfrm>
              <a:off x="170880" y="2156490"/>
              <a:ext cx="347766" cy="181087"/>
              <a:chOff x="170880" y="304566"/>
              <a:chExt cx="347766" cy="181087"/>
            </a:xfrm>
          </p:grpSpPr>
          <p:sp>
            <p:nvSpPr>
              <p:cNvPr id="42" name="타원 41"/>
              <p:cNvSpPr/>
              <p:nvPr/>
            </p:nvSpPr>
            <p:spPr>
              <a:xfrm>
                <a:off x="392678" y="304566"/>
                <a:ext cx="125968" cy="125968"/>
              </a:xfrm>
              <a:prstGeom prst="ellipse">
                <a:avLst/>
              </a:prstGeom>
              <a:solidFill>
                <a:schemeClr val="bg1"/>
              </a:solidFill>
              <a:ln w="19050">
                <a:gradFill flip="none" rotWithShape="1">
                  <a:gsLst>
                    <a:gs pos="2000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43" name="원호 42"/>
              <p:cNvSpPr/>
              <p:nvPr/>
            </p:nvSpPr>
            <p:spPr>
              <a:xfrm>
                <a:off x="170880" y="331777"/>
                <a:ext cx="307749" cy="153875"/>
              </a:xfrm>
              <a:prstGeom prst="arc">
                <a:avLst>
                  <a:gd name="adj1" fmla="val 8071627"/>
                  <a:gd name="adj2" fmla="val 19330192"/>
                </a:avLst>
              </a:prstGeom>
              <a:ln w="19050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4" name="원호 43"/>
              <p:cNvSpPr/>
              <p:nvPr/>
            </p:nvSpPr>
            <p:spPr>
              <a:xfrm>
                <a:off x="205042" y="358989"/>
                <a:ext cx="253327" cy="126664"/>
              </a:xfrm>
              <a:prstGeom prst="arc">
                <a:avLst>
                  <a:gd name="adj1" fmla="val 11720099"/>
                  <a:gd name="adj2" fmla="val 19330192"/>
                </a:avLst>
              </a:prstGeom>
              <a:ln w="12700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black"/>
                  </a:solidFill>
                </a:endParaRPr>
              </a:p>
            </p:txBody>
          </p:sp>
        </p:grpSp>
        <p:grpSp>
          <p:nvGrpSpPr>
            <p:cNvPr id="45" name="그룹 44"/>
            <p:cNvGrpSpPr/>
            <p:nvPr/>
          </p:nvGrpSpPr>
          <p:grpSpPr>
            <a:xfrm>
              <a:off x="170880" y="2465144"/>
              <a:ext cx="347766" cy="181087"/>
              <a:chOff x="170880" y="304566"/>
              <a:chExt cx="347766" cy="181087"/>
            </a:xfrm>
          </p:grpSpPr>
          <p:sp>
            <p:nvSpPr>
              <p:cNvPr id="46" name="타원 45"/>
              <p:cNvSpPr/>
              <p:nvPr/>
            </p:nvSpPr>
            <p:spPr>
              <a:xfrm>
                <a:off x="392678" y="304566"/>
                <a:ext cx="125968" cy="125968"/>
              </a:xfrm>
              <a:prstGeom prst="ellipse">
                <a:avLst/>
              </a:prstGeom>
              <a:solidFill>
                <a:schemeClr val="bg1"/>
              </a:solidFill>
              <a:ln w="19050">
                <a:gradFill flip="none" rotWithShape="1">
                  <a:gsLst>
                    <a:gs pos="2000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47" name="원호 46"/>
              <p:cNvSpPr/>
              <p:nvPr/>
            </p:nvSpPr>
            <p:spPr>
              <a:xfrm>
                <a:off x="170880" y="331777"/>
                <a:ext cx="307749" cy="153875"/>
              </a:xfrm>
              <a:prstGeom prst="arc">
                <a:avLst>
                  <a:gd name="adj1" fmla="val 8071627"/>
                  <a:gd name="adj2" fmla="val 19330192"/>
                </a:avLst>
              </a:prstGeom>
              <a:ln w="19050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8" name="원호 47"/>
              <p:cNvSpPr/>
              <p:nvPr/>
            </p:nvSpPr>
            <p:spPr>
              <a:xfrm>
                <a:off x="205042" y="358989"/>
                <a:ext cx="253327" cy="126664"/>
              </a:xfrm>
              <a:prstGeom prst="arc">
                <a:avLst>
                  <a:gd name="adj1" fmla="val 11720099"/>
                  <a:gd name="adj2" fmla="val 19330192"/>
                </a:avLst>
              </a:prstGeom>
              <a:ln w="12700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black"/>
                  </a:solidFill>
                </a:endParaRPr>
              </a:p>
            </p:txBody>
          </p:sp>
        </p:grpSp>
        <p:grpSp>
          <p:nvGrpSpPr>
            <p:cNvPr id="49" name="그룹 48"/>
            <p:cNvGrpSpPr/>
            <p:nvPr/>
          </p:nvGrpSpPr>
          <p:grpSpPr>
            <a:xfrm>
              <a:off x="170880" y="2773798"/>
              <a:ext cx="347766" cy="181087"/>
              <a:chOff x="170880" y="304566"/>
              <a:chExt cx="347766" cy="181087"/>
            </a:xfrm>
          </p:grpSpPr>
          <p:sp>
            <p:nvSpPr>
              <p:cNvPr id="50" name="타원 49"/>
              <p:cNvSpPr/>
              <p:nvPr/>
            </p:nvSpPr>
            <p:spPr>
              <a:xfrm>
                <a:off x="392678" y="304566"/>
                <a:ext cx="125968" cy="125968"/>
              </a:xfrm>
              <a:prstGeom prst="ellipse">
                <a:avLst/>
              </a:prstGeom>
              <a:solidFill>
                <a:schemeClr val="bg1"/>
              </a:solidFill>
              <a:ln w="19050">
                <a:gradFill flip="none" rotWithShape="1">
                  <a:gsLst>
                    <a:gs pos="2000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51" name="원호 50"/>
              <p:cNvSpPr/>
              <p:nvPr/>
            </p:nvSpPr>
            <p:spPr>
              <a:xfrm>
                <a:off x="170880" y="331777"/>
                <a:ext cx="307749" cy="153875"/>
              </a:xfrm>
              <a:prstGeom prst="arc">
                <a:avLst>
                  <a:gd name="adj1" fmla="val 8071627"/>
                  <a:gd name="adj2" fmla="val 19330192"/>
                </a:avLst>
              </a:prstGeom>
              <a:ln w="19050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52" name="원호 51"/>
              <p:cNvSpPr/>
              <p:nvPr/>
            </p:nvSpPr>
            <p:spPr>
              <a:xfrm>
                <a:off x="205042" y="358989"/>
                <a:ext cx="253327" cy="126664"/>
              </a:xfrm>
              <a:prstGeom prst="arc">
                <a:avLst>
                  <a:gd name="adj1" fmla="val 11720099"/>
                  <a:gd name="adj2" fmla="val 19330192"/>
                </a:avLst>
              </a:prstGeom>
              <a:ln w="12700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black"/>
                  </a:solidFill>
                </a:endParaRPr>
              </a:p>
            </p:txBody>
          </p:sp>
        </p:grpSp>
        <p:grpSp>
          <p:nvGrpSpPr>
            <p:cNvPr id="53" name="그룹 52"/>
            <p:cNvGrpSpPr/>
            <p:nvPr/>
          </p:nvGrpSpPr>
          <p:grpSpPr>
            <a:xfrm>
              <a:off x="170880" y="3082452"/>
              <a:ext cx="347766" cy="181087"/>
              <a:chOff x="170880" y="304566"/>
              <a:chExt cx="347766" cy="181087"/>
            </a:xfrm>
          </p:grpSpPr>
          <p:sp>
            <p:nvSpPr>
              <p:cNvPr id="54" name="타원 53"/>
              <p:cNvSpPr/>
              <p:nvPr/>
            </p:nvSpPr>
            <p:spPr>
              <a:xfrm>
                <a:off x="392678" y="304566"/>
                <a:ext cx="125968" cy="125968"/>
              </a:xfrm>
              <a:prstGeom prst="ellipse">
                <a:avLst/>
              </a:prstGeom>
              <a:solidFill>
                <a:schemeClr val="bg1"/>
              </a:solidFill>
              <a:ln w="19050">
                <a:gradFill flip="none" rotWithShape="1">
                  <a:gsLst>
                    <a:gs pos="2000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55" name="원호 54"/>
              <p:cNvSpPr/>
              <p:nvPr/>
            </p:nvSpPr>
            <p:spPr>
              <a:xfrm>
                <a:off x="170880" y="331777"/>
                <a:ext cx="307749" cy="153875"/>
              </a:xfrm>
              <a:prstGeom prst="arc">
                <a:avLst>
                  <a:gd name="adj1" fmla="val 8071627"/>
                  <a:gd name="adj2" fmla="val 19330192"/>
                </a:avLst>
              </a:prstGeom>
              <a:ln w="19050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56" name="원호 55"/>
              <p:cNvSpPr/>
              <p:nvPr/>
            </p:nvSpPr>
            <p:spPr>
              <a:xfrm>
                <a:off x="205042" y="358989"/>
                <a:ext cx="253327" cy="126664"/>
              </a:xfrm>
              <a:prstGeom prst="arc">
                <a:avLst>
                  <a:gd name="adj1" fmla="val 11720099"/>
                  <a:gd name="adj2" fmla="val 19330192"/>
                </a:avLst>
              </a:prstGeom>
              <a:ln w="12700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black"/>
                  </a:solidFill>
                </a:endParaRPr>
              </a:p>
            </p:txBody>
          </p:sp>
        </p:grpSp>
        <p:grpSp>
          <p:nvGrpSpPr>
            <p:cNvPr id="57" name="그룹 56"/>
            <p:cNvGrpSpPr/>
            <p:nvPr/>
          </p:nvGrpSpPr>
          <p:grpSpPr>
            <a:xfrm>
              <a:off x="170880" y="3391106"/>
              <a:ext cx="347766" cy="181087"/>
              <a:chOff x="170880" y="304566"/>
              <a:chExt cx="347766" cy="181087"/>
            </a:xfrm>
          </p:grpSpPr>
          <p:sp>
            <p:nvSpPr>
              <p:cNvPr id="58" name="타원 57"/>
              <p:cNvSpPr/>
              <p:nvPr/>
            </p:nvSpPr>
            <p:spPr>
              <a:xfrm>
                <a:off x="392678" y="304566"/>
                <a:ext cx="125968" cy="125968"/>
              </a:xfrm>
              <a:prstGeom prst="ellipse">
                <a:avLst/>
              </a:prstGeom>
              <a:solidFill>
                <a:schemeClr val="bg1"/>
              </a:solidFill>
              <a:ln w="19050">
                <a:gradFill flip="none" rotWithShape="1">
                  <a:gsLst>
                    <a:gs pos="2000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59" name="원호 58"/>
              <p:cNvSpPr/>
              <p:nvPr/>
            </p:nvSpPr>
            <p:spPr>
              <a:xfrm>
                <a:off x="170880" y="331777"/>
                <a:ext cx="307749" cy="153875"/>
              </a:xfrm>
              <a:prstGeom prst="arc">
                <a:avLst>
                  <a:gd name="adj1" fmla="val 8071627"/>
                  <a:gd name="adj2" fmla="val 19330192"/>
                </a:avLst>
              </a:prstGeom>
              <a:ln w="19050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60" name="원호 59"/>
              <p:cNvSpPr/>
              <p:nvPr/>
            </p:nvSpPr>
            <p:spPr>
              <a:xfrm>
                <a:off x="205042" y="358989"/>
                <a:ext cx="253327" cy="126664"/>
              </a:xfrm>
              <a:prstGeom prst="arc">
                <a:avLst>
                  <a:gd name="adj1" fmla="val 11720099"/>
                  <a:gd name="adj2" fmla="val 19330192"/>
                </a:avLst>
              </a:prstGeom>
              <a:ln w="12700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black"/>
                  </a:solidFill>
                </a:endParaRPr>
              </a:p>
            </p:txBody>
          </p:sp>
        </p:grpSp>
        <p:grpSp>
          <p:nvGrpSpPr>
            <p:cNvPr id="61" name="그룹 60"/>
            <p:cNvGrpSpPr/>
            <p:nvPr/>
          </p:nvGrpSpPr>
          <p:grpSpPr>
            <a:xfrm>
              <a:off x="170880" y="3699760"/>
              <a:ext cx="347766" cy="181087"/>
              <a:chOff x="170880" y="304566"/>
              <a:chExt cx="347766" cy="181087"/>
            </a:xfrm>
          </p:grpSpPr>
          <p:sp>
            <p:nvSpPr>
              <p:cNvPr id="62" name="타원 61"/>
              <p:cNvSpPr/>
              <p:nvPr/>
            </p:nvSpPr>
            <p:spPr>
              <a:xfrm>
                <a:off x="392678" y="304566"/>
                <a:ext cx="125968" cy="125968"/>
              </a:xfrm>
              <a:prstGeom prst="ellipse">
                <a:avLst/>
              </a:prstGeom>
              <a:solidFill>
                <a:schemeClr val="bg1"/>
              </a:solidFill>
              <a:ln w="19050">
                <a:gradFill flip="none" rotWithShape="1">
                  <a:gsLst>
                    <a:gs pos="2000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63" name="원호 62"/>
              <p:cNvSpPr/>
              <p:nvPr/>
            </p:nvSpPr>
            <p:spPr>
              <a:xfrm>
                <a:off x="170880" y="331777"/>
                <a:ext cx="307749" cy="153875"/>
              </a:xfrm>
              <a:prstGeom prst="arc">
                <a:avLst>
                  <a:gd name="adj1" fmla="val 8071627"/>
                  <a:gd name="adj2" fmla="val 19330192"/>
                </a:avLst>
              </a:prstGeom>
              <a:ln w="19050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64" name="원호 63"/>
              <p:cNvSpPr/>
              <p:nvPr/>
            </p:nvSpPr>
            <p:spPr>
              <a:xfrm>
                <a:off x="205042" y="358989"/>
                <a:ext cx="253327" cy="126664"/>
              </a:xfrm>
              <a:prstGeom prst="arc">
                <a:avLst>
                  <a:gd name="adj1" fmla="val 11720099"/>
                  <a:gd name="adj2" fmla="val 19330192"/>
                </a:avLst>
              </a:prstGeom>
              <a:ln w="12700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black"/>
                  </a:solidFill>
                </a:endParaRPr>
              </a:p>
            </p:txBody>
          </p:sp>
        </p:grpSp>
        <p:grpSp>
          <p:nvGrpSpPr>
            <p:cNvPr id="65" name="그룹 64"/>
            <p:cNvGrpSpPr/>
            <p:nvPr/>
          </p:nvGrpSpPr>
          <p:grpSpPr>
            <a:xfrm>
              <a:off x="170880" y="4008414"/>
              <a:ext cx="347766" cy="181087"/>
              <a:chOff x="170880" y="304566"/>
              <a:chExt cx="347766" cy="181087"/>
            </a:xfrm>
          </p:grpSpPr>
          <p:sp>
            <p:nvSpPr>
              <p:cNvPr id="66" name="타원 65"/>
              <p:cNvSpPr/>
              <p:nvPr/>
            </p:nvSpPr>
            <p:spPr>
              <a:xfrm>
                <a:off x="392678" y="304566"/>
                <a:ext cx="125968" cy="125968"/>
              </a:xfrm>
              <a:prstGeom prst="ellipse">
                <a:avLst/>
              </a:prstGeom>
              <a:solidFill>
                <a:schemeClr val="bg1"/>
              </a:solidFill>
              <a:ln w="19050">
                <a:gradFill flip="none" rotWithShape="1">
                  <a:gsLst>
                    <a:gs pos="2000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67" name="원호 66"/>
              <p:cNvSpPr/>
              <p:nvPr/>
            </p:nvSpPr>
            <p:spPr>
              <a:xfrm>
                <a:off x="170880" y="331777"/>
                <a:ext cx="307749" cy="153875"/>
              </a:xfrm>
              <a:prstGeom prst="arc">
                <a:avLst>
                  <a:gd name="adj1" fmla="val 8071627"/>
                  <a:gd name="adj2" fmla="val 19330192"/>
                </a:avLst>
              </a:prstGeom>
              <a:ln w="19050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68" name="원호 67"/>
              <p:cNvSpPr/>
              <p:nvPr/>
            </p:nvSpPr>
            <p:spPr>
              <a:xfrm>
                <a:off x="205042" y="358989"/>
                <a:ext cx="253327" cy="126664"/>
              </a:xfrm>
              <a:prstGeom prst="arc">
                <a:avLst>
                  <a:gd name="adj1" fmla="val 13813775"/>
                  <a:gd name="adj2" fmla="val 19330192"/>
                </a:avLst>
              </a:prstGeom>
              <a:ln w="12700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black"/>
                  </a:solidFill>
                </a:endParaRPr>
              </a:p>
            </p:txBody>
          </p:sp>
        </p:grpSp>
        <p:grpSp>
          <p:nvGrpSpPr>
            <p:cNvPr id="69" name="그룹 68"/>
            <p:cNvGrpSpPr/>
            <p:nvPr/>
          </p:nvGrpSpPr>
          <p:grpSpPr>
            <a:xfrm>
              <a:off x="170880" y="4317068"/>
              <a:ext cx="347766" cy="181087"/>
              <a:chOff x="170880" y="304566"/>
              <a:chExt cx="347766" cy="181087"/>
            </a:xfrm>
          </p:grpSpPr>
          <p:sp>
            <p:nvSpPr>
              <p:cNvPr id="70" name="타원 69"/>
              <p:cNvSpPr/>
              <p:nvPr/>
            </p:nvSpPr>
            <p:spPr>
              <a:xfrm>
                <a:off x="392678" y="304566"/>
                <a:ext cx="125968" cy="125968"/>
              </a:xfrm>
              <a:prstGeom prst="ellipse">
                <a:avLst/>
              </a:prstGeom>
              <a:solidFill>
                <a:schemeClr val="bg1"/>
              </a:solidFill>
              <a:ln w="19050">
                <a:gradFill flip="none" rotWithShape="1">
                  <a:gsLst>
                    <a:gs pos="2000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71" name="원호 70"/>
              <p:cNvSpPr/>
              <p:nvPr/>
            </p:nvSpPr>
            <p:spPr>
              <a:xfrm>
                <a:off x="170880" y="331777"/>
                <a:ext cx="307749" cy="153875"/>
              </a:xfrm>
              <a:prstGeom prst="arc">
                <a:avLst>
                  <a:gd name="adj1" fmla="val 8071627"/>
                  <a:gd name="adj2" fmla="val 19330192"/>
                </a:avLst>
              </a:prstGeom>
              <a:ln w="19050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72" name="원호 71"/>
              <p:cNvSpPr/>
              <p:nvPr/>
            </p:nvSpPr>
            <p:spPr>
              <a:xfrm>
                <a:off x="205042" y="358989"/>
                <a:ext cx="253327" cy="126664"/>
              </a:xfrm>
              <a:prstGeom prst="arc">
                <a:avLst>
                  <a:gd name="adj1" fmla="val 11521675"/>
                  <a:gd name="adj2" fmla="val 19330192"/>
                </a:avLst>
              </a:prstGeom>
              <a:ln w="12700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black"/>
                  </a:solidFill>
                </a:endParaRPr>
              </a:p>
            </p:txBody>
          </p:sp>
        </p:grpSp>
        <p:grpSp>
          <p:nvGrpSpPr>
            <p:cNvPr id="73" name="그룹 72"/>
            <p:cNvGrpSpPr/>
            <p:nvPr/>
          </p:nvGrpSpPr>
          <p:grpSpPr>
            <a:xfrm>
              <a:off x="170880" y="4625722"/>
              <a:ext cx="347766" cy="181087"/>
              <a:chOff x="170880" y="304566"/>
              <a:chExt cx="347766" cy="181087"/>
            </a:xfrm>
          </p:grpSpPr>
          <p:sp>
            <p:nvSpPr>
              <p:cNvPr id="74" name="타원 73"/>
              <p:cNvSpPr/>
              <p:nvPr/>
            </p:nvSpPr>
            <p:spPr>
              <a:xfrm>
                <a:off x="392678" y="304566"/>
                <a:ext cx="125968" cy="125968"/>
              </a:xfrm>
              <a:prstGeom prst="ellipse">
                <a:avLst/>
              </a:prstGeom>
              <a:solidFill>
                <a:schemeClr val="bg1"/>
              </a:solidFill>
              <a:ln w="19050">
                <a:gradFill flip="none" rotWithShape="1">
                  <a:gsLst>
                    <a:gs pos="2000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75" name="원호 74"/>
              <p:cNvSpPr/>
              <p:nvPr/>
            </p:nvSpPr>
            <p:spPr>
              <a:xfrm>
                <a:off x="170880" y="331777"/>
                <a:ext cx="307749" cy="153875"/>
              </a:xfrm>
              <a:prstGeom prst="arc">
                <a:avLst>
                  <a:gd name="adj1" fmla="val 8071627"/>
                  <a:gd name="adj2" fmla="val 19330192"/>
                </a:avLst>
              </a:prstGeom>
              <a:ln w="19050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76" name="원호 75"/>
              <p:cNvSpPr/>
              <p:nvPr/>
            </p:nvSpPr>
            <p:spPr>
              <a:xfrm>
                <a:off x="205042" y="358989"/>
                <a:ext cx="253327" cy="126664"/>
              </a:xfrm>
              <a:prstGeom prst="arc">
                <a:avLst>
                  <a:gd name="adj1" fmla="val 14125591"/>
                  <a:gd name="adj2" fmla="val 19330192"/>
                </a:avLst>
              </a:prstGeom>
              <a:ln w="12700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black"/>
                  </a:solidFill>
                </a:endParaRPr>
              </a:p>
            </p:txBody>
          </p:sp>
        </p:grpSp>
        <p:grpSp>
          <p:nvGrpSpPr>
            <p:cNvPr id="77" name="그룹 76"/>
            <p:cNvGrpSpPr/>
            <p:nvPr/>
          </p:nvGrpSpPr>
          <p:grpSpPr>
            <a:xfrm>
              <a:off x="170880" y="4934376"/>
              <a:ext cx="347766" cy="181087"/>
              <a:chOff x="170880" y="304566"/>
              <a:chExt cx="347766" cy="181087"/>
            </a:xfrm>
          </p:grpSpPr>
          <p:sp>
            <p:nvSpPr>
              <p:cNvPr id="78" name="타원 77"/>
              <p:cNvSpPr/>
              <p:nvPr/>
            </p:nvSpPr>
            <p:spPr>
              <a:xfrm>
                <a:off x="392678" y="304566"/>
                <a:ext cx="125968" cy="125968"/>
              </a:xfrm>
              <a:prstGeom prst="ellipse">
                <a:avLst/>
              </a:prstGeom>
              <a:solidFill>
                <a:schemeClr val="bg1"/>
              </a:solidFill>
              <a:ln w="19050">
                <a:gradFill flip="none" rotWithShape="1">
                  <a:gsLst>
                    <a:gs pos="2000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79" name="원호 78"/>
              <p:cNvSpPr/>
              <p:nvPr/>
            </p:nvSpPr>
            <p:spPr>
              <a:xfrm>
                <a:off x="170880" y="331777"/>
                <a:ext cx="307749" cy="153875"/>
              </a:xfrm>
              <a:prstGeom prst="arc">
                <a:avLst>
                  <a:gd name="adj1" fmla="val 8071627"/>
                  <a:gd name="adj2" fmla="val 19330192"/>
                </a:avLst>
              </a:prstGeom>
              <a:ln w="19050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80" name="원호 79"/>
              <p:cNvSpPr/>
              <p:nvPr/>
            </p:nvSpPr>
            <p:spPr>
              <a:xfrm>
                <a:off x="205042" y="358989"/>
                <a:ext cx="253327" cy="126664"/>
              </a:xfrm>
              <a:prstGeom prst="arc">
                <a:avLst>
                  <a:gd name="adj1" fmla="val 14200825"/>
                  <a:gd name="adj2" fmla="val 19330192"/>
                </a:avLst>
              </a:prstGeom>
              <a:ln w="12700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black"/>
                  </a:solidFill>
                </a:endParaRPr>
              </a:p>
            </p:txBody>
          </p:sp>
        </p:grpSp>
        <p:grpSp>
          <p:nvGrpSpPr>
            <p:cNvPr id="81" name="그룹 80"/>
            <p:cNvGrpSpPr/>
            <p:nvPr/>
          </p:nvGrpSpPr>
          <p:grpSpPr>
            <a:xfrm>
              <a:off x="170880" y="5243030"/>
              <a:ext cx="347766" cy="181087"/>
              <a:chOff x="170880" y="304566"/>
              <a:chExt cx="347766" cy="181087"/>
            </a:xfrm>
          </p:grpSpPr>
          <p:sp>
            <p:nvSpPr>
              <p:cNvPr id="82" name="타원 81"/>
              <p:cNvSpPr/>
              <p:nvPr/>
            </p:nvSpPr>
            <p:spPr>
              <a:xfrm>
                <a:off x="392678" y="304566"/>
                <a:ext cx="125968" cy="125968"/>
              </a:xfrm>
              <a:prstGeom prst="ellipse">
                <a:avLst/>
              </a:prstGeom>
              <a:solidFill>
                <a:schemeClr val="bg1"/>
              </a:solidFill>
              <a:ln w="19050">
                <a:gradFill flip="none" rotWithShape="1">
                  <a:gsLst>
                    <a:gs pos="2000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83" name="원호 82"/>
              <p:cNvSpPr/>
              <p:nvPr/>
            </p:nvSpPr>
            <p:spPr>
              <a:xfrm>
                <a:off x="170880" y="331777"/>
                <a:ext cx="307749" cy="153875"/>
              </a:xfrm>
              <a:prstGeom prst="arc">
                <a:avLst>
                  <a:gd name="adj1" fmla="val 8071627"/>
                  <a:gd name="adj2" fmla="val 19330192"/>
                </a:avLst>
              </a:prstGeom>
              <a:ln w="19050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84" name="원호 83"/>
              <p:cNvSpPr/>
              <p:nvPr/>
            </p:nvSpPr>
            <p:spPr>
              <a:xfrm>
                <a:off x="205042" y="358989"/>
                <a:ext cx="253327" cy="126664"/>
              </a:xfrm>
              <a:prstGeom prst="arc">
                <a:avLst>
                  <a:gd name="adj1" fmla="val 11720099"/>
                  <a:gd name="adj2" fmla="val 19330192"/>
                </a:avLst>
              </a:prstGeom>
              <a:ln w="12700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black"/>
                  </a:solidFill>
                </a:endParaRPr>
              </a:p>
            </p:txBody>
          </p:sp>
        </p:grpSp>
        <p:grpSp>
          <p:nvGrpSpPr>
            <p:cNvPr id="85" name="그룹 84"/>
            <p:cNvGrpSpPr/>
            <p:nvPr/>
          </p:nvGrpSpPr>
          <p:grpSpPr>
            <a:xfrm>
              <a:off x="170880" y="5551684"/>
              <a:ext cx="347766" cy="181087"/>
              <a:chOff x="170880" y="304566"/>
              <a:chExt cx="347766" cy="181087"/>
            </a:xfrm>
          </p:grpSpPr>
          <p:sp>
            <p:nvSpPr>
              <p:cNvPr id="86" name="타원 85"/>
              <p:cNvSpPr/>
              <p:nvPr/>
            </p:nvSpPr>
            <p:spPr>
              <a:xfrm>
                <a:off x="392678" y="304566"/>
                <a:ext cx="125968" cy="125968"/>
              </a:xfrm>
              <a:prstGeom prst="ellipse">
                <a:avLst/>
              </a:prstGeom>
              <a:solidFill>
                <a:schemeClr val="bg1"/>
              </a:solidFill>
              <a:ln w="19050">
                <a:gradFill flip="none" rotWithShape="1">
                  <a:gsLst>
                    <a:gs pos="2000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87" name="원호 86"/>
              <p:cNvSpPr/>
              <p:nvPr/>
            </p:nvSpPr>
            <p:spPr>
              <a:xfrm>
                <a:off x="170880" y="331777"/>
                <a:ext cx="307749" cy="153875"/>
              </a:xfrm>
              <a:prstGeom prst="arc">
                <a:avLst>
                  <a:gd name="adj1" fmla="val 8071627"/>
                  <a:gd name="adj2" fmla="val 19330192"/>
                </a:avLst>
              </a:prstGeom>
              <a:ln w="19050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88" name="원호 87"/>
              <p:cNvSpPr/>
              <p:nvPr/>
            </p:nvSpPr>
            <p:spPr>
              <a:xfrm>
                <a:off x="205042" y="358989"/>
                <a:ext cx="253327" cy="126664"/>
              </a:xfrm>
              <a:prstGeom prst="arc">
                <a:avLst>
                  <a:gd name="adj1" fmla="val 11720099"/>
                  <a:gd name="adj2" fmla="val 19330192"/>
                </a:avLst>
              </a:prstGeom>
              <a:ln w="12700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black"/>
                  </a:solidFill>
                </a:endParaRPr>
              </a:p>
            </p:txBody>
          </p:sp>
        </p:grpSp>
        <p:grpSp>
          <p:nvGrpSpPr>
            <p:cNvPr id="89" name="그룹 88"/>
            <p:cNvGrpSpPr/>
            <p:nvPr/>
          </p:nvGrpSpPr>
          <p:grpSpPr>
            <a:xfrm>
              <a:off x="170880" y="5860338"/>
              <a:ext cx="347766" cy="181087"/>
              <a:chOff x="170880" y="304566"/>
              <a:chExt cx="347766" cy="181087"/>
            </a:xfrm>
          </p:grpSpPr>
          <p:sp>
            <p:nvSpPr>
              <p:cNvPr id="90" name="타원 89"/>
              <p:cNvSpPr/>
              <p:nvPr/>
            </p:nvSpPr>
            <p:spPr>
              <a:xfrm>
                <a:off x="392678" y="304566"/>
                <a:ext cx="125968" cy="125968"/>
              </a:xfrm>
              <a:prstGeom prst="ellipse">
                <a:avLst/>
              </a:prstGeom>
              <a:solidFill>
                <a:schemeClr val="bg1"/>
              </a:solidFill>
              <a:ln w="19050">
                <a:gradFill flip="none" rotWithShape="1">
                  <a:gsLst>
                    <a:gs pos="2000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91" name="원호 90"/>
              <p:cNvSpPr/>
              <p:nvPr/>
            </p:nvSpPr>
            <p:spPr>
              <a:xfrm>
                <a:off x="170880" y="331777"/>
                <a:ext cx="307749" cy="153875"/>
              </a:xfrm>
              <a:prstGeom prst="arc">
                <a:avLst>
                  <a:gd name="adj1" fmla="val 8071627"/>
                  <a:gd name="adj2" fmla="val 19330192"/>
                </a:avLst>
              </a:prstGeom>
              <a:ln w="19050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92" name="원호 91"/>
              <p:cNvSpPr/>
              <p:nvPr/>
            </p:nvSpPr>
            <p:spPr>
              <a:xfrm>
                <a:off x="205042" y="358989"/>
                <a:ext cx="253327" cy="126664"/>
              </a:xfrm>
              <a:prstGeom prst="arc">
                <a:avLst>
                  <a:gd name="adj1" fmla="val 11720099"/>
                  <a:gd name="adj2" fmla="val 19330192"/>
                </a:avLst>
              </a:prstGeom>
              <a:ln w="12700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black"/>
                  </a:solidFill>
                </a:endParaRPr>
              </a:p>
            </p:txBody>
          </p:sp>
        </p:grpSp>
        <p:grpSp>
          <p:nvGrpSpPr>
            <p:cNvPr id="93" name="그룹 92"/>
            <p:cNvGrpSpPr/>
            <p:nvPr/>
          </p:nvGrpSpPr>
          <p:grpSpPr>
            <a:xfrm>
              <a:off x="175642" y="6169001"/>
              <a:ext cx="347766" cy="181087"/>
              <a:chOff x="170880" y="304566"/>
              <a:chExt cx="347766" cy="181087"/>
            </a:xfrm>
          </p:grpSpPr>
          <p:sp>
            <p:nvSpPr>
              <p:cNvPr id="94" name="타원 93"/>
              <p:cNvSpPr/>
              <p:nvPr/>
            </p:nvSpPr>
            <p:spPr>
              <a:xfrm>
                <a:off x="392678" y="304566"/>
                <a:ext cx="125968" cy="125968"/>
              </a:xfrm>
              <a:prstGeom prst="ellipse">
                <a:avLst/>
              </a:prstGeom>
              <a:solidFill>
                <a:schemeClr val="bg1"/>
              </a:solidFill>
              <a:ln w="19050">
                <a:gradFill flip="none" rotWithShape="1">
                  <a:gsLst>
                    <a:gs pos="2000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95" name="원호 94"/>
              <p:cNvSpPr/>
              <p:nvPr/>
            </p:nvSpPr>
            <p:spPr>
              <a:xfrm>
                <a:off x="170880" y="331777"/>
                <a:ext cx="307749" cy="153875"/>
              </a:xfrm>
              <a:prstGeom prst="arc">
                <a:avLst>
                  <a:gd name="adj1" fmla="val 8071627"/>
                  <a:gd name="adj2" fmla="val 19330192"/>
                </a:avLst>
              </a:prstGeom>
              <a:ln w="19050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96" name="원호 95"/>
              <p:cNvSpPr/>
              <p:nvPr/>
            </p:nvSpPr>
            <p:spPr>
              <a:xfrm>
                <a:off x="205042" y="358989"/>
                <a:ext cx="253327" cy="126664"/>
              </a:xfrm>
              <a:prstGeom prst="arc">
                <a:avLst>
                  <a:gd name="adj1" fmla="val 11720099"/>
                  <a:gd name="adj2" fmla="val 19330192"/>
                </a:avLst>
              </a:prstGeom>
              <a:ln w="12700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black"/>
                  </a:solidFill>
                </a:endParaRPr>
              </a:p>
            </p:txBody>
          </p:sp>
        </p:grpSp>
      </p:grpSp>
      <p:pic>
        <p:nvPicPr>
          <p:cNvPr id="97" name="그림 96">
            <a:extLst>
              <a:ext uri="{FF2B5EF4-FFF2-40B4-BE49-F238E27FC236}">
                <a16:creationId xmlns:a16="http://schemas.microsoft.com/office/drawing/2014/main" id="{EA2C6388-659C-FDF1-40D8-0D3161DC805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9872" t="19779" r="10996" b="55879"/>
          <a:stretch/>
        </p:blipFill>
        <p:spPr>
          <a:xfrm>
            <a:off x="815537" y="1132859"/>
            <a:ext cx="9647853" cy="1669347"/>
          </a:xfrm>
          <a:prstGeom prst="rect">
            <a:avLst/>
          </a:prstGeom>
        </p:spPr>
      </p:pic>
      <p:sp>
        <p:nvSpPr>
          <p:cNvPr id="98" name="TextBox 97">
            <a:extLst>
              <a:ext uri="{FF2B5EF4-FFF2-40B4-BE49-F238E27FC236}">
                <a16:creationId xmlns:a16="http://schemas.microsoft.com/office/drawing/2014/main" id="{C9270F29-C70B-A752-E043-5A885B259B9B}"/>
              </a:ext>
            </a:extLst>
          </p:cNvPr>
          <p:cNvSpPr txBox="1"/>
          <p:nvPr/>
        </p:nvSpPr>
        <p:spPr>
          <a:xfrm>
            <a:off x="878079" y="2917751"/>
            <a:ext cx="10490544" cy="35702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600" b="1" dirty="0">
                <a:solidFill>
                  <a:schemeClr val="accent1">
                    <a:lumMod val="75000"/>
                  </a:schemeClr>
                </a:solidFill>
              </a:rPr>
              <a:t>가령</a:t>
            </a:r>
            <a:r>
              <a:rPr lang="ko-KR" altLang="en-US" sz="1600" b="1" dirty="0"/>
              <a:t> 너가 한국에 간다면 무엇을 하고 싶어</a:t>
            </a:r>
            <a:r>
              <a:rPr lang="en-US" altLang="ko-KR" sz="1600" b="1" dirty="0"/>
              <a:t>? – If</a:t>
            </a:r>
            <a:r>
              <a:rPr lang="ko-KR" altLang="en-US" sz="1600" b="1" dirty="0"/>
              <a:t> </a:t>
            </a:r>
            <a:r>
              <a:rPr lang="en-US" altLang="ko-KR" sz="1600" b="1" dirty="0"/>
              <a:t>you</a:t>
            </a:r>
            <a:r>
              <a:rPr lang="ko-KR" altLang="en-US" sz="1600" b="1" dirty="0"/>
              <a:t> </a:t>
            </a:r>
            <a:r>
              <a:rPr lang="en-US" altLang="ko-KR" sz="1600" b="1" dirty="0"/>
              <a:t>go</a:t>
            </a:r>
            <a:r>
              <a:rPr lang="ko-KR" altLang="en-US" sz="1600" b="1" dirty="0"/>
              <a:t> </a:t>
            </a:r>
            <a:r>
              <a:rPr lang="en-US" altLang="ko-KR" sz="1600" b="1" dirty="0"/>
              <a:t>to</a:t>
            </a:r>
            <a:r>
              <a:rPr lang="ko-KR" altLang="en-US" sz="1600" b="1" dirty="0"/>
              <a:t> </a:t>
            </a:r>
            <a:r>
              <a:rPr lang="en-US" altLang="ko-KR" sz="1600" b="1" dirty="0"/>
              <a:t>Korea,</a:t>
            </a:r>
            <a:r>
              <a:rPr lang="ko-KR" altLang="en-US" sz="1600" b="1" dirty="0"/>
              <a:t> </a:t>
            </a:r>
            <a:r>
              <a:rPr lang="en-US" altLang="ko-KR" sz="1600" b="1" dirty="0"/>
              <a:t>what</a:t>
            </a:r>
            <a:r>
              <a:rPr lang="ko-KR" altLang="en-US" sz="1600" b="1" dirty="0"/>
              <a:t> </a:t>
            </a:r>
            <a:r>
              <a:rPr lang="en-US" altLang="ko-KR" sz="1600" b="1" dirty="0"/>
              <a:t>would</a:t>
            </a:r>
            <a:r>
              <a:rPr lang="ko-KR" altLang="en-US" sz="1600" b="1" dirty="0"/>
              <a:t> </a:t>
            </a:r>
            <a:r>
              <a:rPr lang="en-US" altLang="ko-KR" sz="1600" b="1" dirty="0"/>
              <a:t>you</a:t>
            </a:r>
            <a:r>
              <a:rPr lang="ko-KR" altLang="en-US" sz="1600" b="1" dirty="0"/>
              <a:t> </a:t>
            </a:r>
            <a:r>
              <a:rPr lang="en-US" altLang="ko-KR" sz="1600" b="1" dirty="0"/>
              <a:t>like</a:t>
            </a:r>
            <a:r>
              <a:rPr lang="ko-KR" altLang="en-US" sz="1600" b="1" dirty="0"/>
              <a:t> </a:t>
            </a:r>
            <a:r>
              <a:rPr lang="en-US" altLang="ko-KR" sz="1600" b="1" dirty="0"/>
              <a:t>to</a:t>
            </a:r>
            <a:r>
              <a:rPr lang="ko-KR" altLang="en-US" sz="1600" b="1" dirty="0"/>
              <a:t> </a:t>
            </a:r>
            <a:r>
              <a:rPr lang="en-US" altLang="ko-KR" sz="1600" b="1" dirty="0"/>
              <a:t>do?</a:t>
            </a:r>
          </a:p>
          <a:p>
            <a:endParaRPr lang="en-US" altLang="ko-KR" sz="1600" b="1" dirty="0"/>
          </a:p>
          <a:p>
            <a:r>
              <a:rPr lang="ko-KR" altLang="en-US" sz="1600" b="1" dirty="0">
                <a:solidFill>
                  <a:schemeClr val="accent1">
                    <a:lumMod val="75000"/>
                  </a:schemeClr>
                </a:solidFill>
              </a:rPr>
              <a:t>아마</a:t>
            </a:r>
            <a:r>
              <a:rPr lang="ko-KR" altLang="en-US" sz="1600" b="1" dirty="0"/>
              <a:t> 너가 제일 예쁠 거야 </a:t>
            </a:r>
            <a:r>
              <a:rPr lang="en-US" altLang="ko-KR" sz="1600" b="1" dirty="0"/>
              <a:t>– Maybe you are the prettiest</a:t>
            </a:r>
          </a:p>
          <a:p>
            <a:endParaRPr lang="en-US" altLang="ko-KR" sz="1600" b="1" dirty="0"/>
          </a:p>
          <a:p>
            <a:r>
              <a:rPr lang="ko-KR" altLang="en-US" sz="1600" b="1" dirty="0">
                <a:solidFill>
                  <a:schemeClr val="accent1">
                    <a:lumMod val="75000"/>
                  </a:schemeClr>
                </a:solidFill>
              </a:rPr>
              <a:t>만일 </a:t>
            </a:r>
            <a:r>
              <a:rPr lang="ko-KR" altLang="en-US" sz="1600" b="1" dirty="0"/>
              <a:t>내가 남자였다면 어땠을까</a:t>
            </a:r>
            <a:r>
              <a:rPr lang="en-US" altLang="ko-KR" sz="1600" b="1" dirty="0"/>
              <a:t>? – What if I were a man?</a:t>
            </a:r>
          </a:p>
          <a:p>
            <a:endParaRPr lang="en-US" altLang="ko-KR" sz="1600" b="1" dirty="0"/>
          </a:p>
          <a:p>
            <a:r>
              <a:rPr lang="ko-KR" altLang="en-US" sz="1600" b="1" dirty="0">
                <a:solidFill>
                  <a:schemeClr val="accent1">
                    <a:lumMod val="75000"/>
                  </a:schemeClr>
                </a:solidFill>
              </a:rPr>
              <a:t>하여튼 </a:t>
            </a:r>
            <a:r>
              <a:rPr lang="ko-KR" altLang="en-US" sz="1600" b="1" dirty="0"/>
              <a:t>내가 너 그렇게 할 줄 알았어 </a:t>
            </a:r>
            <a:r>
              <a:rPr lang="en-US" altLang="ko-KR" sz="1600" b="1" dirty="0"/>
              <a:t>– Anyway, I knew you’d do that</a:t>
            </a:r>
          </a:p>
          <a:p>
            <a:endParaRPr lang="en-US" altLang="ko-KR" sz="1600" b="1" dirty="0"/>
          </a:p>
          <a:p>
            <a:r>
              <a:rPr lang="ko-KR" altLang="en-US" sz="1600" b="1" dirty="0">
                <a:solidFill>
                  <a:schemeClr val="accent1">
                    <a:lumMod val="75000"/>
                  </a:schemeClr>
                </a:solidFill>
              </a:rPr>
              <a:t>설령</a:t>
            </a:r>
            <a:r>
              <a:rPr lang="ko-KR" altLang="en-US" sz="1600" b="1" dirty="0"/>
              <a:t> 너가 시험을 못 봤어도 실망하지 마</a:t>
            </a:r>
            <a:r>
              <a:rPr lang="en-US" altLang="ko-KR" sz="1600" b="1" dirty="0"/>
              <a:t> – Even if you didn’t do well on the test, don’t be disappointed</a:t>
            </a:r>
          </a:p>
          <a:p>
            <a:endParaRPr lang="en-US" altLang="ko-KR" sz="1600" b="1" dirty="0"/>
          </a:p>
          <a:p>
            <a:r>
              <a:rPr lang="ko-KR" altLang="en-US" sz="1600" b="1" dirty="0"/>
              <a:t>나는 </a:t>
            </a:r>
            <a:r>
              <a:rPr lang="ko-KR" altLang="en-US" sz="1600" b="1" dirty="0">
                <a:solidFill>
                  <a:schemeClr val="accent1">
                    <a:lumMod val="75000"/>
                  </a:schemeClr>
                </a:solidFill>
              </a:rPr>
              <a:t>반드시</a:t>
            </a:r>
            <a:r>
              <a:rPr lang="ko-KR" altLang="en-US" sz="1600" b="1" dirty="0"/>
              <a:t> 부자가 될 거야 </a:t>
            </a:r>
            <a:r>
              <a:rPr lang="en-US" altLang="ko-KR" sz="1600" b="1" dirty="0"/>
              <a:t>– I will definitely be rich</a:t>
            </a:r>
          </a:p>
          <a:p>
            <a:endParaRPr lang="en-US" altLang="ko-KR" sz="1600" b="1" dirty="0"/>
          </a:p>
          <a:p>
            <a:r>
              <a:rPr lang="ko-KR" altLang="en-US" sz="1600" b="1" dirty="0">
                <a:solidFill>
                  <a:schemeClr val="accent1">
                    <a:lumMod val="75000"/>
                  </a:schemeClr>
                </a:solidFill>
              </a:rPr>
              <a:t>설마</a:t>
            </a:r>
            <a:r>
              <a:rPr lang="ko-KR" altLang="en-US" sz="1600" b="1" dirty="0"/>
              <a:t> 돈이 없어도 물건을 </a:t>
            </a:r>
            <a:r>
              <a:rPr lang="ko-KR" altLang="en-US" sz="1600" b="1" dirty="0" err="1"/>
              <a:t>훔쳤겠어</a:t>
            </a:r>
            <a:r>
              <a:rPr lang="en-US" altLang="ko-KR" sz="1600" b="1" dirty="0"/>
              <a:t>? – Even if he doesn’t have any money, surely he stole things?</a:t>
            </a:r>
          </a:p>
          <a:p>
            <a:endParaRPr lang="ko-KR" alt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/>
    </mc:Choice>
    <mc:Fallback xmlns:dsp="http://schemas.microsoft.com/office/drawing/2008/diagram" xmlns:dgm="http://schemas.openxmlformats.org/drawingml/2006/diagram" xmlns:c="http://schemas.openxmlformats.org/drawingml/2006/chart" xmlns="">
      <p:transition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그룹 2"/>
          <p:cNvGrpSpPr/>
          <p:nvPr/>
        </p:nvGrpSpPr>
        <p:grpSpPr>
          <a:xfrm>
            <a:off x="105566" y="130521"/>
            <a:ext cx="11839086" cy="6596958"/>
            <a:chOff x="170880" y="146051"/>
            <a:chExt cx="11839086" cy="6596958"/>
          </a:xfrm>
        </p:grpSpPr>
        <p:sp>
          <p:nvSpPr>
            <p:cNvPr id="6" name="직사각형 4"/>
            <p:cNvSpPr/>
            <p:nvPr/>
          </p:nvSpPr>
          <p:spPr>
            <a:xfrm>
              <a:off x="241143" y="347861"/>
              <a:ext cx="11728571" cy="6395148"/>
            </a:xfrm>
            <a:custGeom>
              <a:avLst/>
              <a:gdLst>
                <a:gd name="connsiteX0" fmla="*/ 0 w 11696700"/>
                <a:gd name="connsiteY0" fmla="*/ 0 h 6248400"/>
                <a:gd name="connsiteX1" fmla="*/ 11696700 w 11696700"/>
                <a:gd name="connsiteY1" fmla="*/ 0 h 6248400"/>
                <a:gd name="connsiteX2" fmla="*/ 11696700 w 11696700"/>
                <a:gd name="connsiteY2" fmla="*/ 6248400 h 6248400"/>
                <a:gd name="connsiteX3" fmla="*/ 0 w 11696700"/>
                <a:gd name="connsiteY3" fmla="*/ 6248400 h 6248400"/>
                <a:gd name="connsiteX4" fmla="*/ 0 w 11696700"/>
                <a:gd name="connsiteY4" fmla="*/ 0 h 6248400"/>
                <a:gd name="connsiteX0" fmla="*/ 0 w 11696700"/>
                <a:gd name="connsiteY0" fmla="*/ 0 h 6341533"/>
                <a:gd name="connsiteX1" fmla="*/ 11696700 w 11696700"/>
                <a:gd name="connsiteY1" fmla="*/ 0 h 6341533"/>
                <a:gd name="connsiteX2" fmla="*/ 11696700 w 11696700"/>
                <a:gd name="connsiteY2" fmla="*/ 6248400 h 6341533"/>
                <a:gd name="connsiteX3" fmla="*/ 0 w 11696700"/>
                <a:gd name="connsiteY3" fmla="*/ 6248400 h 6341533"/>
                <a:gd name="connsiteX4" fmla="*/ 0 w 11696700"/>
                <a:gd name="connsiteY4" fmla="*/ 0 h 6341533"/>
                <a:gd name="connsiteX0" fmla="*/ 0 w 11696700"/>
                <a:gd name="connsiteY0" fmla="*/ 0 h 6309914"/>
                <a:gd name="connsiteX1" fmla="*/ 11696700 w 11696700"/>
                <a:gd name="connsiteY1" fmla="*/ 0 h 6309914"/>
                <a:gd name="connsiteX2" fmla="*/ 11696700 w 11696700"/>
                <a:gd name="connsiteY2" fmla="*/ 6248400 h 6309914"/>
                <a:gd name="connsiteX3" fmla="*/ 0 w 11696700"/>
                <a:gd name="connsiteY3" fmla="*/ 6248400 h 6309914"/>
                <a:gd name="connsiteX4" fmla="*/ 0 w 11696700"/>
                <a:gd name="connsiteY4" fmla="*/ 0 h 6309914"/>
                <a:gd name="connsiteX0" fmla="*/ 0 w 11696700"/>
                <a:gd name="connsiteY0" fmla="*/ 0 h 6360914"/>
                <a:gd name="connsiteX1" fmla="*/ 11696700 w 11696700"/>
                <a:gd name="connsiteY1" fmla="*/ 0 h 6360914"/>
                <a:gd name="connsiteX2" fmla="*/ 11696700 w 11696700"/>
                <a:gd name="connsiteY2" fmla="*/ 6248400 h 6360914"/>
                <a:gd name="connsiteX3" fmla="*/ 0 w 11696700"/>
                <a:gd name="connsiteY3" fmla="*/ 6248400 h 6360914"/>
                <a:gd name="connsiteX4" fmla="*/ 0 w 11696700"/>
                <a:gd name="connsiteY4" fmla="*/ 0 h 6360914"/>
                <a:gd name="connsiteX0" fmla="*/ 0 w 11696700"/>
                <a:gd name="connsiteY0" fmla="*/ 25400 h 6386314"/>
                <a:gd name="connsiteX1" fmla="*/ 11696700 w 11696700"/>
                <a:gd name="connsiteY1" fmla="*/ 25400 h 6386314"/>
                <a:gd name="connsiteX2" fmla="*/ 11696700 w 11696700"/>
                <a:gd name="connsiteY2" fmla="*/ 6273800 h 6386314"/>
                <a:gd name="connsiteX3" fmla="*/ 0 w 11696700"/>
                <a:gd name="connsiteY3" fmla="*/ 6273800 h 6386314"/>
                <a:gd name="connsiteX4" fmla="*/ 0 w 11696700"/>
                <a:gd name="connsiteY4" fmla="*/ 25400 h 6386314"/>
                <a:gd name="connsiteX0" fmla="*/ 0 w 11743266"/>
                <a:gd name="connsiteY0" fmla="*/ 25400 h 6386314"/>
                <a:gd name="connsiteX1" fmla="*/ 11696700 w 11743266"/>
                <a:gd name="connsiteY1" fmla="*/ 25400 h 6386314"/>
                <a:gd name="connsiteX2" fmla="*/ 11696700 w 11743266"/>
                <a:gd name="connsiteY2" fmla="*/ 6273800 h 6386314"/>
                <a:gd name="connsiteX3" fmla="*/ 0 w 11743266"/>
                <a:gd name="connsiteY3" fmla="*/ 6273800 h 6386314"/>
                <a:gd name="connsiteX4" fmla="*/ 0 w 11743266"/>
                <a:gd name="connsiteY4" fmla="*/ 25400 h 6386314"/>
                <a:gd name="connsiteX0" fmla="*/ 16933 w 11760199"/>
                <a:gd name="connsiteY0" fmla="*/ 25400 h 6386314"/>
                <a:gd name="connsiteX1" fmla="*/ 11713633 w 11760199"/>
                <a:gd name="connsiteY1" fmla="*/ 25400 h 6386314"/>
                <a:gd name="connsiteX2" fmla="*/ 11713633 w 11760199"/>
                <a:gd name="connsiteY2" fmla="*/ 6273800 h 6386314"/>
                <a:gd name="connsiteX3" fmla="*/ 16933 w 11760199"/>
                <a:gd name="connsiteY3" fmla="*/ 6273800 h 6386314"/>
                <a:gd name="connsiteX4" fmla="*/ 16933 w 11760199"/>
                <a:gd name="connsiteY4" fmla="*/ 25400 h 6386314"/>
                <a:gd name="connsiteX0" fmla="*/ 16933 w 11760199"/>
                <a:gd name="connsiteY0" fmla="*/ 25400 h 6455685"/>
                <a:gd name="connsiteX1" fmla="*/ 11713633 w 11760199"/>
                <a:gd name="connsiteY1" fmla="*/ 25400 h 6455685"/>
                <a:gd name="connsiteX2" fmla="*/ 11713633 w 11760199"/>
                <a:gd name="connsiteY2" fmla="*/ 6273800 h 6455685"/>
                <a:gd name="connsiteX3" fmla="*/ 16933 w 11760199"/>
                <a:gd name="connsiteY3" fmla="*/ 6273800 h 6455685"/>
                <a:gd name="connsiteX4" fmla="*/ 16933 w 11760199"/>
                <a:gd name="connsiteY4" fmla="*/ 25400 h 6455685"/>
                <a:gd name="connsiteX0" fmla="*/ 16933 w 11757832"/>
                <a:gd name="connsiteY0" fmla="*/ 25400 h 6447355"/>
                <a:gd name="connsiteX1" fmla="*/ 11713633 w 11757832"/>
                <a:gd name="connsiteY1" fmla="*/ 25400 h 6447355"/>
                <a:gd name="connsiteX2" fmla="*/ 11704024 w 11757832"/>
                <a:gd name="connsiteY2" fmla="*/ 6226175 h 6447355"/>
                <a:gd name="connsiteX3" fmla="*/ 16933 w 11757832"/>
                <a:gd name="connsiteY3" fmla="*/ 6273800 h 6447355"/>
                <a:gd name="connsiteX4" fmla="*/ 16933 w 11757832"/>
                <a:gd name="connsiteY4" fmla="*/ 25400 h 6447355"/>
                <a:gd name="connsiteX0" fmla="*/ 10975 w 11751874"/>
                <a:gd name="connsiteY0" fmla="*/ 25400 h 6457965"/>
                <a:gd name="connsiteX1" fmla="*/ 11707675 w 11751874"/>
                <a:gd name="connsiteY1" fmla="*/ 25400 h 6457965"/>
                <a:gd name="connsiteX2" fmla="*/ 11698066 w 11751874"/>
                <a:gd name="connsiteY2" fmla="*/ 6226175 h 6457965"/>
                <a:gd name="connsiteX3" fmla="*/ 46211 w 11751874"/>
                <a:gd name="connsiteY3" fmla="*/ 6286500 h 6457965"/>
                <a:gd name="connsiteX4" fmla="*/ 10975 w 11751874"/>
                <a:gd name="connsiteY4" fmla="*/ 25400 h 6457965"/>
                <a:gd name="connsiteX0" fmla="*/ 25336 w 11766235"/>
                <a:gd name="connsiteY0" fmla="*/ 25400 h 6457965"/>
                <a:gd name="connsiteX1" fmla="*/ 11722036 w 11766235"/>
                <a:gd name="connsiteY1" fmla="*/ 25400 h 6457965"/>
                <a:gd name="connsiteX2" fmla="*/ 11712427 w 11766235"/>
                <a:gd name="connsiteY2" fmla="*/ 6226175 h 6457965"/>
                <a:gd name="connsiteX3" fmla="*/ 60572 w 11766235"/>
                <a:gd name="connsiteY3" fmla="*/ 6286500 h 6457965"/>
                <a:gd name="connsiteX4" fmla="*/ 25336 w 11766235"/>
                <a:gd name="connsiteY4" fmla="*/ 25400 h 6457965"/>
                <a:gd name="connsiteX0" fmla="*/ 37330 w 11778229"/>
                <a:gd name="connsiteY0" fmla="*/ 25400 h 6410654"/>
                <a:gd name="connsiteX1" fmla="*/ 11734030 w 11778229"/>
                <a:gd name="connsiteY1" fmla="*/ 25400 h 6410654"/>
                <a:gd name="connsiteX2" fmla="*/ 11724421 w 11778229"/>
                <a:gd name="connsiteY2" fmla="*/ 6226175 h 6410654"/>
                <a:gd name="connsiteX3" fmla="*/ 46940 w 11778229"/>
                <a:gd name="connsiteY3" fmla="*/ 6229350 h 6410654"/>
                <a:gd name="connsiteX4" fmla="*/ 37330 w 11778229"/>
                <a:gd name="connsiteY4" fmla="*/ 25400 h 6410654"/>
                <a:gd name="connsiteX0" fmla="*/ 19619 w 11760518"/>
                <a:gd name="connsiteY0" fmla="*/ 25400 h 6414553"/>
                <a:gd name="connsiteX1" fmla="*/ 11716319 w 11760518"/>
                <a:gd name="connsiteY1" fmla="*/ 25400 h 6414553"/>
                <a:gd name="connsiteX2" fmla="*/ 11706710 w 11760518"/>
                <a:gd name="connsiteY2" fmla="*/ 6226175 h 6414553"/>
                <a:gd name="connsiteX3" fmla="*/ 72473 w 11760518"/>
                <a:gd name="connsiteY3" fmla="*/ 6234113 h 6414553"/>
                <a:gd name="connsiteX4" fmla="*/ 19619 w 11760518"/>
                <a:gd name="connsiteY4" fmla="*/ 25400 h 6414553"/>
                <a:gd name="connsiteX0" fmla="*/ 24151 w 11765050"/>
                <a:gd name="connsiteY0" fmla="*/ 25400 h 6395148"/>
                <a:gd name="connsiteX1" fmla="*/ 11720851 w 11765050"/>
                <a:gd name="connsiteY1" fmla="*/ 25400 h 6395148"/>
                <a:gd name="connsiteX2" fmla="*/ 11711242 w 11765050"/>
                <a:gd name="connsiteY2" fmla="*/ 6226175 h 6395148"/>
                <a:gd name="connsiteX3" fmla="*/ 62591 w 11765050"/>
                <a:gd name="connsiteY3" fmla="*/ 6210301 h 6395148"/>
                <a:gd name="connsiteX4" fmla="*/ 24151 w 11765050"/>
                <a:gd name="connsiteY4" fmla="*/ 25400 h 6395148"/>
                <a:gd name="connsiteX0" fmla="*/ 35346 w 11776245"/>
                <a:gd name="connsiteY0" fmla="*/ 25400 h 6395148"/>
                <a:gd name="connsiteX1" fmla="*/ 11732046 w 11776245"/>
                <a:gd name="connsiteY1" fmla="*/ 25400 h 6395148"/>
                <a:gd name="connsiteX2" fmla="*/ 11722437 w 11776245"/>
                <a:gd name="connsiteY2" fmla="*/ 6226175 h 6395148"/>
                <a:gd name="connsiteX3" fmla="*/ 73786 w 11776245"/>
                <a:gd name="connsiteY3" fmla="*/ 6210301 h 6395148"/>
                <a:gd name="connsiteX4" fmla="*/ 35346 w 11776245"/>
                <a:gd name="connsiteY4" fmla="*/ 25400 h 6395148"/>
                <a:gd name="connsiteX0" fmla="*/ 35346 w 11832929"/>
                <a:gd name="connsiteY0" fmla="*/ 25400 h 6395148"/>
                <a:gd name="connsiteX1" fmla="*/ 11732046 w 11832929"/>
                <a:gd name="connsiteY1" fmla="*/ 25400 h 6395148"/>
                <a:gd name="connsiteX2" fmla="*/ 11722437 w 11832929"/>
                <a:gd name="connsiteY2" fmla="*/ 6226175 h 6395148"/>
                <a:gd name="connsiteX3" fmla="*/ 73786 w 11832929"/>
                <a:gd name="connsiteY3" fmla="*/ 6210301 h 6395148"/>
                <a:gd name="connsiteX4" fmla="*/ 35346 w 11832929"/>
                <a:gd name="connsiteY4" fmla="*/ 25400 h 63951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832929" h="6395148">
                  <a:moveTo>
                    <a:pt x="35346" y="25400"/>
                  </a:moveTo>
                  <a:cubicBezTo>
                    <a:pt x="3324646" y="-31750"/>
                    <a:pt x="7833146" y="25400"/>
                    <a:pt x="11732046" y="25400"/>
                  </a:cubicBezTo>
                  <a:cubicBezTo>
                    <a:pt x="11836821" y="2117725"/>
                    <a:pt x="11897234" y="5943299"/>
                    <a:pt x="11722437" y="6226175"/>
                  </a:cubicBezTo>
                  <a:cubicBezTo>
                    <a:pt x="10671512" y="6026150"/>
                    <a:pt x="295528" y="6705601"/>
                    <a:pt x="73786" y="6210301"/>
                  </a:cubicBezTo>
                  <a:cubicBezTo>
                    <a:pt x="-33523" y="6119813"/>
                    <a:pt x="-2754" y="2098675"/>
                    <a:pt x="35346" y="25400"/>
                  </a:cubicBezTo>
                  <a:close/>
                </a:path>
              </a:pathLst>
            </a:custGeom>
            <a:solidFill>
              <a:schemeClr val="bg1"/>
            </a:solidFill>
            <a:ln w="19050">
              <a:solidFill>
                <a:schemeClr val="tx1">
                  <a:lumMod val="75000"/>
                  <a:lumOff val="25000"/>
                </a:schemeClr>
              </a:solidFill>
            </a:ln>
            <a:effectLst>
              <a:outerShdw dist="190500" dir="5400000" sx="98000" sy="98000" algn="t" rotWithShape="0">
                <a:prstClr val="black">
                  <a:alpha val="2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5" name="직사각형 4"/>
            <p:cNvSpPr/>
            <p:nvPr/>
          </p:nvSpPr>
          <p:spPr>
            <a:xfrm>
              <a:off x="249767" y="146051"/>
              <a:ext cx="11760199" cy="6386314"/>
            </a:xfrm>
            <a:custGeom>
              <a:avLst/>
              <a:gdLst>
                <a:gd name="connsiteX0" fmla="*/ 0 w 11696700"/>
                <a:gd name="connsiteY0" fmla="*/ 0 h 6248400"/>
                <a:gd name="connsiteX1" fmla="*/ 11696700 w 11696700"/>
                <a:gd name="connsiteY1" fmla="*/ 0 h 6248400"/>
                <a:gd name="connsiteX2" fmla="*/ 11696700 w 11696700"/>
                <a:gd name="connsiteY2" fmla="*/ 6248400 h 6248400"/>
                <a:gd name="connsiteX3" fmla="*/ 0 w 11696700"/>
                <a:gd name="connsiteY3" fmla="*/ 6248400 h 6248400"/>
                <a:gd name="connsiteX4" fmla="*/ 0 w 11696700"/>
                <a:gd name="connsiteY4" fmla="*/ 0 h 6248400"/>
                <a:gd name="connsiteX0" fmla="*/ 0 w 11696700"/>
                <a:gd name="connsiteY0" fmla="*/ 0 h 6341533"/>
                <a:gd name="connsiteX1" fmla="*/ 11696700 w 11696700"/>
                <a:gd name="connsiteY1" fmla="*/ 0 h 6341533"/>
                <a:gd name="connsiteX2" fmla="*/ 11696700 w 11696700"/>
                <a:gd name="connsiteY2" fmla="*/ 6248400 h 6341533"/>
                <a:gd name="connsiteX3" fmla="*/ 0 w 11696700"/>
                <a:gd name="connsiteY3" fmla="*/ 6248400 h 6341533"/>
                <a:gd name="connsiteX4" fmla="*/ 0 w 11696700"/>
                <a:gd name="connsiteY4" fmla="*/ 0 h 6341533"/>
                <a:gd name="connsiteX0" fmla="*/ 0 w 11696700"/>
                <a:gd name="connsiteY0" fmla="*/ 0 h 6309914"/>
                <a:gd name="connsiteX1" fmla="*/ 11696700 w 11696700"/>
                <a:gd name="connsiteY1" fmla="*/ 0 h 6309914"/>
                <a:gd name="connsiteX2" fmla="*/ 11696700 w 11696700"/>
                <a:gd name="connsiteY2" fmla="*/ 6248400 h 6309914"/>
                <a:gd name="connsiteX3" fmla="*/ 0 w 11696700"/>
                <a:gd name="connsiteY3" fmla="*/ 6248400 h 6309914"/>
                <a:gd name="connsiteX4" fmla="*/ 0 w 11696700"/>
                <a:gd name="connsiteY4" fmla="*/ 0 h 6309914"/>
                <a:gd name="connsiteX0" fmla="*/ 0 w 11696700"/>
                <a:gd name="connsiteY0" fmla="*/ 0 h 6360914"/>
                <a:gd name="connsiteX1" fmla="*/ 11696700 w 11696700"/>
                <a:gd name="connsiteY1" fmla="*/ 0 h 6360914"/>
                <a:gd name="connsiteX2" fmla="*/ 11696700 w 11696700"/>
                <a:gd name="connsiteY2" fmla="*/ 6248400 h 6360914"/>
                <a:gd name="connsiteX3" fmla="*/ 0 w 11696700"/>
                <a:gd name="connsiteY3" fmla="*/ 6248400 h 6360914"/>
                <a:gd name="connsiteX4" fmla="*/ 0 w 11696700"/>
                <a:gd name="connsiteY4" fmla="*/ 0 h 6360914"/>
                <a:gd name="connsiteX0" fmla="*/ 0 w 11696700"/>
                <a:gd name="connsiteY0" fmla="*/ 25400 h 6386314"/>
                <a:gd name="connsiteX1" fmla="*/ 11696700 w 11696700"/>
                <a:gd name="connsiteY1" fmla="*/ 25400 h 6386314"/>
                <a:gd name="connsiteX2" fmla="*/ 11696700 w 11696700"/>
                <a:gd name="connsiteY2" fmla="*/ 6273800 h 6386314"/>
                <a:gd name="connsiteX3" fmla="*/ 0 w 11696700"/>
                <a:gd name="connsiteY3" fmla="*/ 6273800 h 6386314"/>
                <a:gd name="connsiteX4" fmla="*/ 0 w 11696700"/>
                <a:gd name="connsiteY4" fmla="*/ 25400 h 6386314"/>
                <a:gd name="connsiteX0" fmla="*/ 0 w 11743266"/>
                <a:gd name="connsiteY0" fmla="*/ 25400 h 6386314"/>
                <a:gd name="connsiteX1" fmla="*/ 11696700 w 11743266"/>
                <a:gd name="connsiteY1" fmla="*/ 25400 h 6386314"/>
                <a:gd name="connsiteX2" fmla="*/ 11696700 w 11743266"/>
                <a:gd name="connsiteY2" fmla="*/ 6273800 h 6386314"/>
                <a:gd name="connsiteX3" fmla="*/ 0 w 11743266"/>
                <a:gd name="connsiteY3" fmla="*/ 6273800 h 6386314"/>
                <a:gd name="connsiteX4" fmla="*/ 0 w 11743266"/>
                <a:gd name="connsiteY4" fmla="*/ 25400 h 6386314"/>
                <a:gd name="connsiteX0" fmla="*/ 16933 w 11760199"/>
                <a:gd name="connsiteY0" fmla="*/ 25400 h 6386314"/>
                <a:gd name="connsiteX1" fmla="*/ 11713633 w 11760199"/>
                <a:gd name="connsiteY1" fmla="*/ 25400 h 6386314"/>
                <a:gd name="connsiteX2" fmla="*/ 11713633 w 11760199"/>
                <a:gd name="connsiteY2" fmla="*/ 6273800 h 6386314"/>
                <a:gd name="connsiteX3" fmla="*/ 16933 w 11760199"/>
                <a:gd name="connsiteY3" fmla="*/ 6273800 h 6386314"/>
                <a:gd name="connsiteX4" fmla="*/ 16933 w 11760199"/>
                <a:gd name="connsiteY4" fmla="*/ 25400 h 63863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760199" h="6386314">
                  <a:moveTo>
                    <a:pt x="16933" y="25400"/>
                  </a:moveTo>
                  <a:cubicBezTo>
                    <a:pt x="3306233" y="-31750"/>
                    <a:pt x="7814733" y="25400"/>
                    <a:pt x="11713633" y="25400"/>
                  </a:cubicBezTo>
                  <a:cubicBezTo>
                    <a:pt x="11818408" y="2117725"/>
                    <a:pt x="11713633" y="4191000"/>
                    <a:pt x="11713633" y="6273800"/>
                  </a:cubicBezTo>
                  <a:cubicBezTo>
                    <a:pt x="10662708" y="6073775"/>
                    <a:pt x="296333" y="6607175"/>
                    <a:pt x="16933" y="6273800"/>
                  </a:cubicBezTo>
                  <a:cubicBezTo>
                    <a:pt x="16933" y="4191000"/>
                    <a:pt x="-21167" y="2098675"/>
                    <a:pt x="16933" y="25400"/>
                  </a:cubicBezTo>
                  <a:close/>
                </a:path>
              </a:pathLst>
            </a:custGeom>
            <a:solidFill>
              <a:schemeClr val="bg1"/>
            </a:solidFill>
            <a:ln w="1905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468000" tIns="216000" anchor="t"/>
            <a:lstStyle/>
            <a:p>
              <a:pPr latinLnBrk="0">
                <a:defRPr/>
              </a:pPr>
              <a:r>
                <a:rPr lang="en-US" altLang="ko-KR" sz="2800" b="1" i="1" kern="0" dirty="0">
                  <a:solidFill>
                    <a:prstClr val="black">
                      <a:lumMod val="75000"/>
                      <a:lumOff val="25000"/>
                    </a:prstClr>
                  </a:solidFill>
                </a:rPr>
                <a:t>Adverbs – Conjunctional adverbs</a:t>
              </a:r>
            </a:p>
          </p:txBody>
        </p:sp>
        <p:sp>
          <p:nvSpPr>
            <p:cNvPr id="2" name="자유형 1"/>
            <p:cNvSpPr/>
            <p:nvPr/>
          </p:nvSpPr>
          <p:spPr>
            <a:xfrm>
              <a:off x="260350" y="6438900"/>
              <a:ext cx="11579225" cy="219098"/>
            </a:xfrm>
            <a:custGeom>
              <a:avLst/>
              <a:gdLst>
                <a:gd name="connsiteX0" fmla="*/ 0 w 11591925"/>
                <a:gd name="connsiteY0" fmla="*/ 51813 h 199287"/>
                <a:gd name="connsiteX1" fmla="*/ 542925 w 11591925"/>
                <a:gd name="connsiteY1" fmla="*/ 175638 h 199287"/>
                <a:gd name="connsiteX2" fmla="*/ 2657475 w 11591925"/>
                <a:gd name="connsiteY2" fmla="*/ 194688 h 199287"/>
                <a:gd name="connsiteX3" fmla="*/ 5305425 w 11591925"/>
                <a:gd name="connsiteY3" fmla="*/ 118488 h 199287"/>
                <a:gd name="connsiteX4" fmla="*/ 7753350 w 11591925"/>
                <a:gd name="connsiteY4" fmla="*/ 42288 h 199287"/>
                <a:gd name="connsiteX5" fmla="*/ 9982200 w 11591925"/>
                <a:gd name="connsiteY5" fmla="*/ 4188 h 199287"/>
                <a:gd name="connsiteX6" fmla="*/ 11210925 w 11591925"/>
                <a:gd name="connsiteY6" fmla="*/ 4188 h 199287"/>
                <a:gd name="connsiteX7" fmla="*/ 11591925 w 11591925"/>
                <a:gd name="connsiteY7" fmla="*/ 32763 h 199287"/>
                <a:gd name="connsiteX0" fmla="*/ 0 w 11591925"/>
                <a:gd name="connsiteY0" fmla="*/ 51813 h 194705"/>
                <a:gd name="connsiteX1" fmla="*/ 631825 w 11591925"/>
                <a:gd name="connsiteY1" fmla="*/ 124838 h 194705"/>
                <a:gd name="connsiteX2" fmla="*/ 2657475 w 11591925"/>
                <a:gd name="connsiteY2" fmla="*/ 194688 h 194705"/>
                <a:gd name="connsiteX3" fmla="*/ 5305425 w 11591925"/>
                <a:gd name="connsiteY3" fmla="*/ 118488 h 194705"/>
                <a:gd name="connsiteX4" fmla="*/ 7753350 w 11591925"/>
                <a:gd name="connsiteY4" fmla="*/ 42288 h 194705"/>
                <a:gd name="connsiteX5" fmla="*/ 9982200 w 11591925"/>
                <a:gd name="connsiteY5" fmla="*/ 4188 h 194705"/>
                <a:gd name="connsiteX6" fmla="*/ 11210925 w 11591925"/>
                <a:gd name="connsiteY6" fmla="*/ 4188 h 194705"/>
                <a:gd name="connsiteX7" fmla="*/ 11591925 w 11591925"/>
                <a:gd name="connsiteY7" fmla="*/ 32763 h 194705"/>
                <a:gd name="connsiteX0" fmla="*/ 0 w 11579225"/>
                <a:gd name="connsiteY0" fmla="*/ 0 h 219098"/>
                <a:gd name="connsiteX1" fmla="*/ 619125 w 11579225"/>
                <a:gd name="connsiteY1" fmla="*/ 149225 h 219098"/>
                <a:gd name="connsiteX2" fmla="*/ 2644775 w 11579225"/>
                <a:gd name="connsiteY2" fmla="*/ 219075 h 219098"/>
                <a:gd name="connsiteX3" fmla="*/ 5292725 w 11579225"/>
                <a:gd name="connsiteY3" fmla="*/ 142875 h 219098"/>
                <a:gd name="connsiteX4" fmla="*/ 7740650 w 11579225"/>
                <a:gd name="connsiteY4" fmla="*/ 66675 h 219098"/>
                <a:gd name="connsiteX5" fmla="*/ 9969500 w 11579225"/>
                <a:gd name="connsiteY5" fmla="*/ 28575 h 219098"/>
                <a:gd name="connsiteX6" fmla="*/ 11198225 w 11579225"/>
                <a:gd name="connsiteY6" fmla="*/ 28575 h 219098"/>
                <a:gd name="connsiteX7" fmla="*/ 11579225 w 11579225"/>
                <a:gd name="connsiteY7" fmla="*/ 57150 h 2190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1579225" h="219098">
                  <a:moveTo>
                    <a:pt x="0" y="0"/>
                  </a:moveTo>
                  <a:cubicBezTo>
                    <a:pt x="50006" y="50006"/>
                    <a:pt x="178329" y="112713"/>
                    <a:pt x="619125" y="149225"/>
                  </a:cubicBezTo>
                  <a:cubicBezTo>
                    <a:pt x="1059921" y="185737"/>
                    <a:pt x="1865842" y="220133"/>
                    <a:pt x="2644775" y="219075"/>
                  </a:cubicBezTo>
                  <a:cubicBezTo>
                    <a:pt x="3423708" y="218017"/>
                    <a:pt x="5292725" y="142875"/>
                    <a:pt x="5292725" y="142875"/>
                  </a:cubicBezTo>
                  <a:lnTo>
                    <a:pt x="7740650" y="66675"/>
                  </a:lnTo>
                  <a:lnTo>
                    <a:pt x="9969500" y="28575"/>
                  </a:lnTo>
                  <a:cubicBezTo>
                    <a:pt x="10545762" y="22225"/>
                    <a:pt x="10929938" y="23813"/>
                    <a:pt x="11198225" y="28575"/>
                  </a:cubicBezTo>
                  <a:cubicBezTo>
                    <a:pt x="11466512" y="33337"/>
                    <a:pt x="11522868" y="45243"/>
                    <a:pt x="11579225" y="57150"/>
                  </a:cubicBezTo>
                </a:path>
              </a:pathLst>
            </a:custGeom>
            <a:noFill/>
            <a:ln w="15875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7" name="자유형 6"/>
            <p:cNvSpPr/>
            <p:nvPr/>
          </p:nvSpPr>
          <p:spPr>
            <a:xfrm>
              <a:off x="266700" y="6547195"/>
              <a:ext cx="4282440" cy="137248"/>
            </a:xfrm>
            <a:custGeom>
              <a:avLst/>
              <a:gdLst>
                <a:gd name="connsiteX0" fmla="*/ 0 w 4914900"/>
                <a:gd name="connsiteY0" fmla="*/ 0 h 137248"/>
                <a:gd name="connsiteX1" fmla="*/ 220980 w 4914900"/>
                <a:gd name="connsiteY1" fmla="*/ 68580 h 137248"/>
                <a:gd name="connsiteX2" fmla="*/ 731520 w 4914900"/>
                <a:gd name="connsiteY2" fmla="*/ 114300 h 137248"/>
                <a:gd name="connsiteX3" fmla="*/ 1775460 w 4914900"/>
                <a:gd name="connsiteY3" fmla="*/ 137160 h 137248"/>
                <a:gd name="connsiteX4" fmla="*/ 3223260 w 4914900"/>
                <a:gd name="connsiteY4" fmla="*/ 106680 h 137248"/>
                <a:gd name="connsiteX5" fmla="*/ 4206240 w 4914900"/>
                <a:gd name="connsiteY5" fmla="*/ 91440 h 137248"/>
                <a:gd name="connsiteX6" fmla="*/ 4914900 w 4914900"/>
                <a:gd name="connsiteY6" fmla="*/ 83820 h 137248"/>
                <a:gd name="connsiteX0" fmla="*/ 0 w 4579620"/>
                <a:gd name="connsiteY0" fmla="*/ 0 h 137248"/>
                <a:gd name="connsiteX1" fmla="*/ 220980 w 4579620"/>
                <a:gd name="connsiteY1" fmla="*/ 68580 h 137248"/>
                <a:gd name="connsiteX2" fmla="*/ 731520 w 4579620"/>
                <a:gd name="connsiteY2" fmla="*/ 114300 h 137248"/>
                <a:gd name="connsiteX3" fmla="*/ 1775460 w 4579620"/>
                <a:gd name="connsiteY3" fmla="*/ 137160 h 137248"/>
                <a:gd name="connsiteX4" fmla="*/ 3223260 w 4579620"/>
                <a:gd name="connsiteY4" fmla="*/ 106680 h 137248"/>
                <a:gd name="connsiteX5" fmla="*/ 4206240 w 4579620"/>
                <a:gd name="connsiteY5" fmla="*/ 91440 h 137248"/>
                <a:gd name="connsiteX6" fmla="*/ 4579620 w 4579620"/>
                <a:gd name="connsiteY6" fmla="*/ 68580 h 137248"/>
                <a:gd name="connsiteX0" fmla="*/ 0 w 4579620"/>
                <a:gd name="connsiteY0" fmla="*/ 0 h 137248"/>
                <a:gd name="connsiteX1" fmla="*/ 220980 w 4579620"/>
                <a:gd name="connsiteY1" fmla="*/ 68580 h 137248"/>
                <a:gd name="connsiteX2" fmla="*/ 731520 w 4579620"/>
                <a:gd name="connsiteY2" fmla="*/ 114300 h 137248"/>
                <a:gd name="connsiteX3" fmla="*/ 1775460 w 4579620"/>
                <a:gd name="connsiteY3" fmla="*/ 137160 h 137248"/>
                <a:gd name="connsiteX4" fmla="*/ 3223260 w 4579620"/>
                <a:gd name="connsiteY4" fmla="*/ 106680 h 137248"/>
                <a:gd name="connsiteX5" fmla="*/ 3695700 w 4579620"/>
                <a:gd name="connsiteY5" fmla="*/ 114300 h 137248"/>
                <a:gd name="connsiteX6" fmla="*/ 4579620 w 4579620"/>
                <a:gd name="connsiteY6" fmla="*/ 68580 h 137248"/>
                <a:gd name="connsiteX0" fmla="*/ 0 w 4312920"/>
                <a:gd name="connsiteY0" fmla="*/ 0 h 137248"/>
                <a:gd name="connsiteX1" fmla="*/ 220980 w 4312920"/>
                <a:gd name="connsiteY1" fmla="*/ 68580 h 137248"/>
                <a:gd name="connsiteX2" fmla="*/ 731520 w 4312920"/>
                <a:gd name="connsiteY2" fmla="*/ 114300 h 137248"/>
                <a:gd name="connsiteX3" fmla="*/ 1775460 w 4312920"/>
                <a:gd name="connsiteY3" fmla="*/ 137160 h 137248"/>
                <a:gd name="connsiteX4" fmla="*/ 3223260 w 4312920"/>
                <a:gd name="connsiteY4" fmla="*/ 106680 h 137248"/>
                <a:gd name="connsiteX5" fmla="*/ 3695700 w 4312920"/>
                <a:gd name="connsiteY5" fmla="*/ 114300 h 137248"/>
                <a:gd name="connsiteX6" fmla="*/ 4312920 w 4312920"/>
                <a:gd name="connsiteY6" fmla="*/ 91440 h 137248"/>
                <a:gd name="connsiteX0" fmla="*/ 0 w 4312920"/>
                <a:gd name="connsiteY0" fmla="*/ 0 h 137248"/>
                <a:gd name="connsiteX1" fmla="*/ 220980 w 4312920"/>
                <a:gd name="connsiteY1" fmla="*/ 68580 h 137248"/>
                <a:gd name="connsiteX2" fmla="*/ 731520 w 4312920"/>
                <a:gd name="connsiteY2" fmla="*/ 114300 h 137248"/>
                <a:gd name="connsiteX3" fmla="*/ 1775460 w 4312920"/>
                <a:gd name="connsiteY3" fmla="*/ 137160 h 137248"/>
                <a:gd name="connsiteX4" fmla="*/ 3223260 w 4312920"/>
                <a:gd name="connsiteY4" fmla="*/ 106680 h 137248"/>
                <a:gd name="connsiteX5" fmla="*/ 3665220 w 4312920"/>
                <a:gd name="connsiteY5" fmla="*/ 99060 h 137248"/>
                <a:gd name="connsiteX6" fmla="*/ 4312920 w 4312920"/>
                <a:gd name="connsiteY6" fmla="*/ 91440 h 137248"/>
                <a:gd name="connsiteX0" fmla="*/ 0 w 4282440"/>
                <a:gd name="connsiteY0" fmla="*/ 0 h 137248"/>
                <a:gd name="connsiteX1" fmla="*/ 220980 w 4282440"/>
                <a:gd name="connsiteY1" fmla="*/ 68580 h 137248"/>
                <a:gd name="connsiteX2" fmla="*/ 731520 w 4282440"/>
                <a:gd name="connsiteY2" fmla="*/ 114300 h 137248"/>
                <a:gd name="connsiteX3" fmla="*/ 1775460 w 4282440"/>
                <a:gd name="connsiteY3" fmla="*/ 137160 h 137248"/>
                <a:gd name="connsiteX4" fmla="*/ 3223260 w 4282440"/>
                <a:gd name="connsiteY4" fmla="*/ 106680 h 137248"/>
                <a:gd name="connsiteX5" fmla="*/ 3665220 w 4282440"/>
                <a:gd name="connsiteY5" fmla="*/ 99060 h 137248"/>
                <a:gd name="connsiteX6" fmla="*/ 4282440 w 4282440"/>
                <a:gd name="connsiteY6" fmla="*/ 68580 h 1372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282440" h="137248">
                  <a:moveTo>
                    <a:pt x="0" y="0"/>
                  </a:moveTo>
                  <a:cubicBezTo>
                    <a:pt x="49530" y="24765"/>
                    <a:pt x="99060" y="49530"/>
                    <a:pt x="220980" y="68580"/>
                  </a:cubicBezTo>
                  <a:cubicBezTo>
                    <a:pt x="342900" y="87630"/>
                    <a:pt x="472440" y="102870"/>
                    <a:pt x="731520" y="114300"/>
                  </a:cubicBezTo>
                  <a:cubicBezTo>
                    <a:pt x="990600" y="125730"/>
                    <a:pt x="1360170" y="138430"/>
                    <a:pt x="1775460" y="137160"/>
                  </a:cubicBezTo>
                  <a:cubicBezTo>
                    <a:pt x="2190750" y="135890"/>
                    <a:pt x="2908300" y="113030"/>
                    <a:pt x="3223260" y="106680"/>
                  </a:cubicBezTo>
                  <a:cubicBezTo>
                    <a:pt x="3370580" y="104140"/>
                    <a:pt x="3488690" y="105410"/>
                    <a:pt x="3665220" y="99060"/>
                  </a:cubicBezTo>
                  <a:cubicBezTo>
                    <a:pt x="3841750" y="92710"/>
                    <a:pt x="4157980" y="76200"/>
                    <a:pt x="4282440" y="68580"/>
                  </a:cubicBezTo>
                </a:path>
              </a:pathLst>
            </a:custGeom>
            <a:noFill/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8" name="자유형 7"/>
            <p:cNvSpPr/>
            <p:nvPr/>
          </p:nvSpPr>
          <p:spPr>
            <a:xfrm>
              <a:off x="8816340" y="6492240"/>
              <a:ext cx="1889760" cy="45720"/>
            </a:xfrm>
            <a:custGeom>
              <a:avLst/>
              <a:gdLst>
                <a:gd name="connsiteX0" fmla="*/ 0 w 1889760"/>
                <a:gd name="connsiteY0" fmla="*/ 45720 h 45720"/>
                <a:gd name="connsiteX1" fmla="*/ 960120 w 1889760"/>
                <a:gd name="connsiteY1" fmla="*/ 22860 h 45720"/>
                <a:gd name="connsiteX2" fmla="*/ 1889760 w 1889760"/>
                <a:gd name="connsiteY2" fmla="*/ 0 h 457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889760" h="45720">
                  <a:moveTo>
                    <a:pt x="0" y="45720"/>
                  </a:moveTo>
                  <a:lnTo>
                    <a:pt x="960120" y="22860"/>
                  </a:lnTo>
                  <a:lnTo>
                    <a:pt x="1889760" y="0"/>
                  </a:lnTo>
                </a:path>
              </a:pathLst>
            </a:custGeom>
            <a:noFill/>
            <a:ln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9" name="자유형 8"/>
            <p:cNvSpPr/>
            <p:nvPr/>
          </p:nvSpPr>
          <p:spPr>
            <a:xfrm>
              <a:off x="8351520" y="6459220"/>
              <a:ext cx="1097280" cy="15240"/>
            </a:xfrm>
            <a:custGeom>
              <a:avLst/>
              <a:gdLst>
                <a:gd name="connsiteX0" fmla="*/ 0 w 1097280"/>
                <a:gd name="connsiteY0" fmla="*/ 15240 h 15240"/>
                <a:gd name="connsiteX1" fmla="*/ 632460 w 1097280"/>
                <a:gd name="connsiteY1" fmla="*/ 0 h 15240"/>
                <a:gd name="connsiteX2" fmla="*/ 1097280 w 1097280"/>
                <a:gd name="connsiteY2" fmla="*/ 7620 h 152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097280" h="15240">
                  <a:moveTo>
                    <a:pt x="0" y="15240"/>
                  </a:moveTo>
                  <a:lnTo>
                    <a:pt x="632460" y="0"/>
                  </a:lnTo>
                  <a:lnTo>
                    <a:pt x="1097280" y="7620"/>
                  </a:lnTo>
                </a:path>
              </a:pathLst>
            </a:custGeom>
            <a:noFill/>
            <a:ln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10" name="자유형 9"/>
            <p:cNvSpPr/>
            <p:nvPr/>
          </p:nvSpPr>
          <p:spPr>
            <a:xfrm>
              <a:off x="9761220" y="6395720"/>
              <a:ext cx="1676400" cy="83820"/>
            </a:xfrm>
            <a:custGeom>
              <a:avLst/>
              <a:gdLst>
                <a:gd name="connsiteX0" fmla="*/ 0 w 1676400"/>
                <a:gd name="connsiteY0" fmla="*/ 83820 h 83820"/>
                <a:gd name="connsiteX1" fmla="*/ 1005840 w 1676400"/>
                <a:gd name="connsiteY1" fmla="*/ 38100 h 83820"/>
                <a:gd name="connsiteX2" fmla="*/ 1676400 w 1676400"/>
                <a:gd name="connsiteY2" fmla="*/ 0 h 838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676400" h="83820">
                  <a:moveTo>
                    <a:pt x="0" y="83820"/>
                  </a:moveTo>
                  <a:lnTo>
                    <a:pt x="1005840" y="38100"/>
                  </a:lnTo>
                  <a:lnTo>
                    <a:pt x="1676400" y="0"/>
                  </a:lnTo>
                </a:path>
              </a:pathLst>
            </a:custGeom>
            <a:noFill/>
            <a:ln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11" name="자유형 10"/>
            <p:cNvSpPr/>
            <p:nvPr/>
          </p:nvSpPr>
          <p:spPr>
            <a:xfrm>
              <a:off x="11427822" y="6492240"/>
              <a:ext cx="464820" cy="45720"/>
            </a:xfrm>
            <a:custGeom>
              <a:avLst/>
              <a:gdLst>
                <a:gd name="connsiteX0" fmla="*/ 464820 w 464820"/>
                <a:gd name="connsiteY0" fmla="*/ 45720 h 45720"/>
                <a:gd name="connsiteX1" fmla="*/ 289560 w 464820"/>
                <a:gd name="connsiteY1" fmla="*/ 15240 h 45720"/>
                <a:gd name="connsiteX2" fmla="*/ 0 w 464820"/>
                <a:gd name="connsiteY2" fmla="*/ 0 h 457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64820" h="45720">
                  <a:moveTo>
                    <a:pt x="464820" y="45720"/>
                  </a:moveTo>
                  <a:cubicBezTo>
                    <a:pt x="415925" y="34290"/>
                    <a:pt x="367030" y="22860"/>
                    <a:pt x="289560" y="15240"/>
                  </a:cubicBezTo>
                  <a:cubicBezTo>
                    <a:pt x="212090" y="7620"/>
                    <a:pt x="106045" y="3810"/>
                    <a:pt x="0" y="0"/>
                  </a:cubicBezTo>
                </a:path>
              </a:pathLst>
            </a:custGeom>
            <a:noFill/>
            <a:ln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12" name="자유형 11"/>
            <p:cNvSpPr/>
            <p:nvPr/>
          </p:nvSpPr>
          <p:spPr>
            <a:xfrm>
              <a:off x="11610702" y="6431280"/>
              <a:ext cx="281940" cy="22860"/>
            </a:xfrm>
            <a:custGeom>
              <a:avLst/>
              <a:gdLst>
                <a:gd name="connsiteX0" fmla="*/ 281940 w 281940"/>
                <a:gd name="connsiteY0" fmla="*/ 22860 h 22860"/>
                <a:gd name="connsiteX1" fmla="*/ 144780 w 281940"/>
                <a:gd name="connsiteY1" fmla="*/ 7620 h 22860"/>
                <a:gd name="connsiteX2" fmla="*/ 0 w 281940"/>
                <a:gd name="connsiteY2" fmla="*/ 0 h 228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81940" h="22860">
                  <a:moveTo>
                    <a:pt x="281940" y="22860"/>
                  </a:moveTo>
                  <a:cubicBezTo>
                    <a:pt x="236855" y="17145"/>
                    <a:pt x="191770" y="11430"/>
                    <a:pt x="144780" y="7620"/>
                  </a:cubicBezTo>
                  <a:cubicBezTo>
                    <a:pt x="97790" y="3810"/>
                    <a:pt x="48895" y="1905"/>
                    <a:pt x="0" y="0"/>
                  </a:cubicBezTo>
                </a:path>
              </a:pathLst>
            </a:custGeom>
            <a:noFill/>
            <a:ln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13" name="자유형 12"/>
            <p:cNvSpPr/>
            <p:nvPr/>
          </p:nvSpPr>
          <p:spPr>
            <a:xfrm flipH="1" flipV="1">
              <a:off x="276525" y="6455757"/>
              <a:ext cx="604326" cy="91419"/>
            </a:xfrm>
            <a:custGeom>
              <a:avLst/>
              <a:gdLst>
                <a:gd name="connsiteX0" fmla="*/ 464820 w 464820"/>
                <a:gd name="connsiteY0" fmla="*/ 45720 h 45720"/>
                <a:gd name="connsiteX1" fmla="*/ 289560 w 464820"/>
                <a:gd name="connsiteY1" fmla="*/ 15240 h 45720"/>
                <a:gd name="connsiteX2" fmla="*/ 0 w 464820"/>
                <a:gd name="connsiteY2" fmla="*/ 0 h 457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64820" h="45720">
                  <a:moveTo>
                    <a:pt x="464820" y="45720"/>
                  </a:moveTo>
                  <a:cubicBezTo>
                    <a:pt x="415925" y="34290"/>
                    <a:pt x="367030" y="22860"/>
                    <a:pt x="289560" y="15240"/>
                  </a:cubicBezTo>
                  <a:cubicBezTo>
                    <a:pt x="212090" y="7620"/>
                    <a:pt x="106045" y="3810"/>
                    <a:pt x="0" y="0"/>
                  </a:cubicBezTo>
                </a:path>
              </a:pathLst>
            </a:custGeom>
            <a:noFill/>
            <a:ln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14" name="자유형 13"/>
            <p:cNvSpPr/>
            <p:nvPr/>
          </p:nvSpPr>
          <p:spPr>
            <a:xfrm flipH="1" flipV="1">
              <a:off x="276525" y="6471997"/>
              <a:ext cx="366558" cy="91419"/>
            </a:xfrm>
            <a:custGeom>
              <a:avLst/>
              <a:gdLst>
                <a:gd name="connsiteX0" fmla="*/ 281940 w 281940"/>
                <a:gd name="connsiteY0" fmla="*/ 22860 h 22860"/>
                <a:gd name="connsiteX1" fmla="*/ 144780 w 281940"/>
                <a:gd name="connsiteY1" fmla="*/ 7620 h 22860"/>
                <a:gd name="connsiteX2" fmla="*/ 0 w 281940"/>
                <a:gd name="connsiteY2" fmla="*/ 0 h 228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81940" h="22860">
                  <a:moveTo>
                    <a:pt x="281940" y="22860"/>
                  </a:moveTo>
                  <a:cubicBezTo>
                    <a:pt x="236855" y="17145"/>
                    <a:pt x="191770" y="11430"/>
                    <a:pt x="144780" y="7620"/>
                  </a:cubicBezTo>
                  <a:cubicBezTo>
                    <a:pt x="97790" y="3810"/>
                    <a:pt x="48895" y="1905"/>
                    <a:pt x="0" y="0"/>
                  </a:cubicBezTo>
                </a:path>
              </a:pathLst>
            </a:custGeom>
            <a:noFill/>
            <a:ln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15" name="자유형 14"/>
            <p:cNvSpPr/>
            <p:nvPr/>
          </p:nvSpPr>
          <p:spPr>
            <a:xfrm flipH="1" flipV="1">
              <a:off x="256772" y="6476534"/>
              <a:ext cx="283369" cy="91419"/>
            </a:xfrm>
            <a:custGeom>
              <a:avLst/>
              <a:gdLst>
                <a:gd name="connsiteX0" fmla="*/ 281940 w 281940"/>
                <a:gd name="connsiteY0" fmla="*/ 22860 h 22860"/>
                <a:gd name="connsiteX1" fmla="*/ 144780 w 281940"/>
                <a:gd name="connsiteY1" fmla="*/ 7620 h 22860"/>
                <a:gd name="connsiteX2" fmla="*/ 0 w 281940"/>
                <a:gd name="connsiteY2" fmla="*/ 0 h 228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81940" h="22860">
                  <a:moveTo>
                    <a:pt x="281940" y="22860"/>
                  </a:moveTo>
                  <a:cubicBezTo>
                    <a:pt x="236855" y="17145"/>
                    <a:pt x="191770" y="11430"/>
                    <a:pt x="144780" y="7620"/>
                  </a:cubicBezTo>
                  <a:cubicBezTo>
                    <a:pt x="97790" y="3810"/>
                    <a:pt x="48895" y="1905"/>
                    <a:pt x="0" y="0"/>
                  </a:cubicBezTo>
                </a:path>
              </a:pathLst>
            </a:custGeom>
            <a:noFill/>
            <a:ln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16" name="자유형 15"/>
            <p:cNvSpPr/>
            <p:nvPr/>
          </p:nvSpPr>
          <p:spPr>
            <a:xfrm flipH="1" flipV="1">
              <a:off x="275624" y="6525879"/>
              <a:ext cx="217395" cy="56347"/>
            </a:xfrm>
            <a:custGeom>
              <a:avLst/>
              <a:gdLst>
                <a:gd name="connsiteX0" fmla="*/ 281940 w 281940"/>
                <a:gd name="connsiteY0" fmla="*/ 22860 h 22860"/>
                <a:gd name="connsiteX1" fmla="*/ 144780 w 281940"/>
                <a:gd name="connsiteY1" fmla="*/ 7620 h 22860"/>
                <a:gd name="connsiteX2" fmla="*/ 0 w 281940"/>
                <a:gd name="connsiteY2" fmla="*/ 0 h 228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81940" h="22860">
                  <a:moveTo>
                    <a:pt x="281940" y="22860"/>
                  </a:moveTo>
                  <a:cubicBezTo>
                    <a:pt x="236855" y="17145"/>
                    <a:pt x="191770" y="11430"/>
                    <a:pt x="144780" y="7620"/>
                  </a:cubicBezTo>
                  <a:cubicBezTo>
                    <a:pt x="97790" y="3810"/>
                    <a:pt x="48895" y="1905"/>
                    <a:pt x="0" y="0"/>
                  </a:cubicBezTo>
                </a:path>
              </a:pathLst>
            </a:custGeom>
            <a:noFill/>
            <a:ln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ko-KR" altLang="en-US">
                <a:solidFill>
                  <a:prstClr val="white"/>
                </a:solidFill>
              </a:endParaRPr>
            </a:p>
          </p:txBody>
        </p:sp>
        <p:grpSp>
          <p:nvGrpSpPr>
            <p:cNvPr id="20" name="그룹 19"/>
            <p:cNvGrpSpPr/>
            <p:nvPr/>
          </p:nvGrpSpPr>
          <p:grpSpPr>
            <a:xfrm>
              <a:off x="170880" y="304566"/>
              <a:ext cx="347766" cy="181087"/>
              <a:chOff x="170880" y="304566"/>
              <a:chExt cx="347766" cy="181087"/>
            </a:xfrm>
          </p:grpSpPr>
          <p:sp>
            <p:nvSpPr>
              <p:cNvPr id="17" name="타원 16"/>
              <p:cNvSpPr/>
              <p:nvPr/>
            </p:nvSpPr>
            <p:spPr>
              <a:xfrm>
                <a:off x="392678" y="304566"/>
                <a:ext cx="125968" cy="125968"/>
              </a:xfrm>
              <a:prstGeom prst="ellipse">
                <a:avLst/>
              </a:prstGeom>
              <a:solidFill>
                <a:schemeClr val="bg1"/>
              </a:solidFill>
              <a:ln w="19050">
                <a:gradFill flip="none" rotWithShape="1">
                  <a:gsLst>
                    <a:gs pos="2000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8" name="원호 17"/>
              <p:cNvSpPr/>
              <p:nvPr/>
            </p:nvSpPr>
            <p:spPr>
              <a:xfrm>
                <a:off x="170880" y="331777"/>
                <a:ext cx="307749" cy="153875"/>
              </a:xfrm>
              <a:prstGeom prst="arc">
                <a:avLst>
                  <a:gd name="adj1" fmla="val 8071627"/>
                  <a:gd name="adj2" fmla="val 19330192"/>
                </a:avLst>
              </a:prstGeom>
              <a:ln w="19050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9" name="원호 18"/>
              <p:cNvSpPr/>
              <p:nvPr/>
            </p:nvSpPr>
            <p:spPr>
              <a:xfrm>
                <a:off x="205042" y="358989"/>
                <a:ext cx="253327" cy="126664"/>
              </a:xfrm>
              <a:prstGeom prst="arc">
                <a:avLst>
                  <a:gd name="adj1" fmla="val 11720099"/>
                  <a:gd name="adj2" fmla="val 19330192"/>
                </a:avLst>
              </a:prstGeom>
              <a:ln w="12700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black"/>
                  </a:solidFill>
                </a:endParaRPr>
              </a:p>
            </p:txBody>
          </p:sp>
        </p:grpSp>
        <p:grpSp>
          <p:nvGrpSpPr>
            <p:cNvPr id="21" name="그룹 20"/>
            <p:cNvGrpSpPr/>
            <p:nvPr/>
          </p:nvGrpSpPr>
          <p:grpSpPr>
            <a:xfrm>
              <a:off x="170880" y="613220"/>
              <a:ext cx="347766" cy="181087"/>
              <a:chOff x="170880" y="304566"/>
              <a:chExt cx="347766" cy="181087"/>
            </a:xfrm>
          </p:grpSpPr>
          <p:sp>
            <p:nvSpPr>
              <p:cNvPr id="22" name="타원 21"/>
              <p:cNvSpPr/>
              <p:nvPr/>
            </p:nvSpPr>
            <p:spPr>
              <a:xfrm>
                <a:off x="392678" y="304566"/>
                <a:ext cx="125968" cy="125968"/>
              </a:xfrm>
              <a:prstGeom prst="ellipse">
                <a:avLst/>
              </a:prstGeom>
              <a:solidFill>
                <a:schemeClr val="bg1"/>
              </a:solidFill>
              <a:ln w="19050">
                <a:gradFill flip="none" rotWithShape="1">
                  <a:gsLst>
                    <a:gs pos="2000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23" name="원호 22"/>
              <p:cNvSpPr/>
              <p:nvPr/>
            </p:nvSpPr>
            <p:spPr>
              <a:xfrm>
                <a:off x="170880" y="331777"/>
                <a:ext cx="307749" cy="153875"/>
              </a:xfrm>
              <a:prstGeom prst="arc">
                <a:avLst>
                  <a:gd name="adj1" fmla="val 8071627"/>
                  <a:gd name="adj2" fmla="val 19330192"/>
                </a:avLst>
              </a:prstGeom>
              <a:ln w="19050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4" name="원호 23"/>
              <p:cNvSpPr/>
              <p:nvPr/>
            </p:nvSpPr>
            <p:spPr>
              <a:xfrm>
                <a:off x="205042" y="358989"/>
                <a:ext cx="253327" cy="126664"/>
              </a:xfrm>
              <a:prstGeom prst="arc">
                <a:avLst>
                  <a:gd name="adj1" fmla="val 11720099"/>
                  <a:gd name="adj2" fmla="val 19330192"/>
                </a:avLst>
              </a:prstGeom>
              <a:ln w="12700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black"/>
                  </a:solidFill>
                </a:endParaRPr>
              </a:p>
            </p:txBody>
          </p:sp>
        </p:grpSp>
        <p:grpSp>
          <p:nvGrpSpPr>
            <p:cNvPr id="25" name="그룹 24"/>
            <p:cNvGrpSpPr/>
            <p:nvPr/>
          </p:nvGrpSpPr>
          <p:grpSpPr>
            <a:xfrm>
              <a:off x="170880" y="921874"/>
              <a:ext cx="347766" cy="181087"/>
              <a:chOff x="170880" y="304566"/>
              <a:chExt cx="347766" cy="181087"/>
            </a:xfrm>
          </p:grpSpPr>
          <p:sp>
            <p:nvSpPr>
              <p:cNvPr id="26" name="타원 25"/>
              <p:cNvSpPr/>
              <p:nvPr/>
            </p:nvSpPr>
            <p:spPr>
              <a:xfrm>
                <a:off x="392678" y="304566"/>
                <a:ext cx="125968" cy="125968"/>
              </a:xfrm>
              <a:prstGeom prst="ellipse">
                <a:avLst/>
              </a:prstGeom>
              <a:solidFill>
                <a:schemeClr val="bg1"/>
              </a:solidFill>
              <a:ln w="19050">
                <a:gradFill flip="none" rotWithShape="1">
                  <a:gsLst>
                    <a:gs pos="2000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27" name="원호 26"/>
              <p:cNvSpPr/>
              <p:nvPr/>
            </p:nvSpPr>
            <p:spPr>
              <a:xfrm>
                <a:off x="170880" y="331777"/>
                <a:ext cx="307749" cy="153875"/>
              </a:xfrm>
              <a:prstGeom prst="arc">
                <a:avLst>
                  <a:gd name="adj1" fmla="val 8071627"/>
                  <a:gd name="adj2" fmla="val 19330192"/>
                </a:avLst>
              </a:prstGeom>
              <a:ln w="19050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8" name="원호 27"/>
              <p:cNvSpPr/>
              <p:nvPr/>
            </p:nvSpPr>
            <p:spPr>
              <a:xfrm>
                <a:off x="205042" y="358989"/>
                <a:ext cx="253327" cy="126664"/>
              </a:xfrm>
              <a:prstGeom prst="arc">
                <a:avLst>
                  <a:gd name="adj1" fmla="val 11720099"/>
                  <a:gd name="adj2" fmla="val 19330192"/>
                </a:avLst>
              </a:prstGeom>
              <a:ln w="12700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black"/>
                  </a:solidFill>
                </a:endParaRPr>
              </a:p>
            </p:txBody>
          </p:sp>
        </p:grpSp>
        <p:grpSp>
          <p:nvGrpSpPr>
            <p:cNvPr id="29" name="그룹 28"/>
            <p:cNvGrpSpPr/>
            <p:nvPr/>
          </p:nvGrpSpPr>
          <p:grpSpPr>
            <a:xfrm>
              <a:off x="170880" y="1230528"/>
              <a:ext cx="347766" cy="181087"/>
              <a:chOff x="170880" y="304566"/>
              <a:chExt cx="347766" cy="181087"/>
            </a:xfrm>
          </p:grpSpPr>
          <p:sp>
            <p:nvSpPr>
              <p:cNvPr id="30" name="타원 29"/>
              <p:cNvSpPr/>
              <p:nvPr/>
            </p:nvSpPr>
            <p:spPr>
              <a:xfrm>
                <a:off x="392678" y="304566"/>
                <a:ext cx="125968" cy="125968"/>
              </a:xfrm>
              <a:prstGeom prst="ellipse">
                <a:avLst/>
              </a:prstGeom>
              <a:solidFill>
                <a:schemeClr val="bg1"/>
              </a:solidFill>
              <a:ln w="19050">
                <a:gradFill flip="none" rotWithShape="1">
                  <a:gsLst>
                    <a:gs pos="2000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31" name="원호 30"/>
              <p:cNvSpPr/>
              <p:nvPr/>
            </p:nvSpPr>
            <p:spPr>
              <a:xfrm>
                <a:off x="170880" y="331777"/>
                <a:ext cx="307749" cy="153875"/>
              </a:xfrm>
              <a:prstGeom prst="arc">
                <a:avLst>
                  <a:gd name="adj1" fmla="val 8071627"/>
                  <a:gd name="adj2" fmla="val 19330192"/>
                </a:avLst>
              </a:prstGeom>
              <a:ln w="19050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32" name="원호 31"/>
              <p:cNvSpPr/>
              <p:nvPr/>
            </p:nvSpPr>
            <p:spPr>
              <a:xfrm>
                <a:off x="205042" y="358989"/>
                <a:ext cx="253327" cy="126664"/>
              </a:xfrm>
              <a:prstGeom prst="arc">
                <a:avLst>
                  <a:gd name="adj1" fmla="val 11720099"/>
                  <a:gd name="adj2" fmla="val 19330192"/>
                </a:avLst>
              </a:prstGeom>
              <a:ln w="12700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black"/>
                  </a:solidFill>
                </a:endParaRPr>
              </a:p>
            </p:txBody>
          </p:sp>
        </p:grpSp>
        <p:grpSp>
          <p:nvGrpSpPr>
            <p:cNvPr id="33" name="그룹 32"/>
            <p:cNvGrpSpPr/>
            <p:nvPr/>
          </p:nvGrpSpPr>
          <p:grpSpPr>
            <a:xfrm>
              <a:off x="170880" y="1539182"/>
              <a:ext cx="347766" cy="181087"/>
              <a:chOff x="170880" y="304566"/>
              <a:chExt cx="347766" cy="181087"/>
            </a:xfrm>
          </p:grpSpPr>
          <p:sp>
            <p:nvSpPr>
              <p:cNvPr id="34" name="타원 33"/>
              <p:cNvSpPr/>
              <p:nvPr/>
            </p:nvSpPr>
            <p:spPr>
              <a:xfrm>
                <a:off x="392678" y="304566"/>
                <a:ext cx="125968" cy="125968"/>
              </a:xfrm>
              <a:prstGeom prst="ellipse">
                <a:avLst/>
              </a:prstGeom>
              <a:solidFill>
                <a:schemeClr val="bg1"/>
              </a:solidFill>
              <a:ln w="19050">
                <a:gradFill flip="none" rotWithShape="1">
                  <a:gsLst>
                    <a:gs pos="2000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35" name="원호 34"/>
              <p:cNvSpPr/>
              <p:nvPr/>
            </p:nvSpPr>
            <p:spPr>
              <a:xfrm>
                <a:off x="170880" y="331777"/>
                <a:ext cx="307749" cy="153875"/>
              </a:xfrm>
              <a:prstGeom prst="arc">
                <a:avLst>
                  <a:gd name="adj1" fmla="val 8071627"/>
                  <a:gd name="adj2" fmla="val 19330192"/>
                </a:avLst>
              </a:prstGeom>
              <a:ln w="19050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36" name="원호 35"/>
              <p:cNvSpPr/>
              <p:nvPr/>
            </p:nvSpPr>
            <p:spPr>
              <a:xfrm>
                <a:off x="205042" y="358989"/>
                <a:ext cx="253327" cy="126664"/>
              </a:xfrm>
              <a:prstGeom prst="arc">
                <a:avLst>
                  <a:gd name="adj1" fmla="val 11720099"/>
                  <a:gd name="adj2" fmla="val 19330192"/>
                </a:avLst>
              </a:prstGeom>
              <a:ln w="12700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black"/>
                  </a:solidFill>
                </a:endParaRPr>
              </a:p>
            </p:txBody>
          </p:sp>
        </p:grpSp>
        <p:grpSp>
          <p:nvGrpSpPr>
            <p:cNvPr id="37" name="그룹 36"/>
            <p:cNvGrpSpPr/>
            <p:nvPr/>
          </p:nvGrpSpPr>
          <p:grpSpPr>
            <a:xfrm>
              <a:off x="170880" y="1847836"/>
              <a:ext cx="347766" cy="181087"/>
              <a:chOff x="170880" y="304566"/>
              <a:chExt cx="347766" cy="181087"/>
            </a:xfrm>
          </p:grpSpPr>
          <p:sp>
            <p:nvSpPr>
              <p:cNvPr id="38" name="타원 37"/>
              <p:cNvSpPr/>
              <p:nvPr/>
            </p:nvSpPr>
            <p:spPr>
              <a:xfrm>
                <a:off x="392678" y="304566"/>
                <a:ext cx="125968" cy="125968"/>
              </a:xfrm>
              <a:prstGeom prst="ellipse">
                <a:avLst/>
              </a:prstGeom>
              <a:solidFill>
                <a:schemeClr val="bg1"/>
              </a:solidFill>
              <a:ln w="19050">
                <a:gradFill flip="none" rotWithShape="1">
                  <a:gsLst>
                    <a:gs pos="2000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39" name="원호 38"/>
              <p:cNvSpPr/>
              <p:nvPr/>
            </p:nvSpPr>
            <p:spPr>
              <a:xfrm>
                <a:off x="170880" y="331777"/>
                <a:ext cx="307749" cy="153875"/>
              </a:xfrm>
              <a:prstGeom prst="arc">
                <a:avLst>
                  <a:gd name="adj1" fmla="val 8071627"/>
                  <a:gd name="adj2" fmla="val 19330192"/>
                </a:avLst>
              </a:prstGeom>
              <a:ln w="19050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0" name="원호 39"/>
              <p:cNvSpPr/>
              <p:nvPr/>
            </p:nvSpPr>
            <p:spPr>
              <a:xfrm>
                <a:off x="205042" y="358989"/>
                <a:ext cx="253327" cy="126664"/>
              </a:xfrm>
              <a:prstGeom prst="arc">
                <a:avLst>
                  <a:gd name="adj1" fmla="val 11720099"/>
                  <a:gd name="adj2" fmla="val 19330192"/>
                </a:avLst>
              </a:prstGeom>
              <a:ln w="12700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black"/>
                  </a:solidFill>
                </a:endParaRPr>
              </a:p>
            </p:txBody>
          </p:sp>
        </p:grpSp>
        <p:grpSp>
          <p:nvGrpSpPr>
            <p:cNvPr id="41" name="그룹 40"/>
            <p:cNvGrpSpPr/>
            <p:nvPr/>
          </p:nvGrpSpPr>
          <p:grpSpPr>
            <a:xfrm>
              <a:off x="170880" y="2156490"/>
              <a:ext cx="347766" cy="181087"/>
              <a:chOff x="170880" y="304566"/>
              <a:chExt cx="347766" cy="181087"/>
            </a:xfrm>
          </p:grpSpPr>
          <p:sp>
            <p:nvSpPr>
              <p:cNvPr id="42" name="타원 41"/>
              <p:cNvSpPr/>
              <p:nvPr/>
            </p:nvSpPr>
            <p:spPr>
              <a:xfrm>
                <a:off x="392678" y="304566"/>
                <a:ext cx="125968" cy="125968"/>
              </a:xfrm>
              <a:prstGeom prst="ellipse">
                <a:avLst/>
              </a:prstGeom>
              <a:solidFill>
                <a:schemeClr val="bg1"/>
              </a:solidFill>
              <a:ln w="19050">
                <a:gradFill flip="none" rotWithShape="1">
                  <a:gsLst>
                    <a:gs pos="2000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43" name="원호 42"/>
              <p:cNvSpPr/>
              <p:nvPr/>
            </p:nvSpPr>
            <p:spPr>
              <a:xfrm>
                <a:off x="170880" y="331777"/>
                <a:ext cx="307749" cy="153875"/>
              </a:xfrm>
              <a:prstGeom prst="arc">
                <a:avLst>
                  <a:gd name="adj1" fmla="val 8071627"/>
                  <a:gd name="adj2" fmla="val 19330192"/>
                </a:avLst>
              </a:prstGeom>
              <a:ln w="19050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4" name="원호 43"/>
              <p:cNvSpPr/>
              <p:nvPr/>
            </p:nvSpPr>
            <p:spPr>
              <a:xfrm>
                <a:off x="205042" y="358989"/>
                <a:ext cx="253327" cy="126664"/>
              </a:xfrm>
              <a:prstGeom prst="arc">
                <a:avLst>
                  <a:gd name="adj1" fmla="val 11720099"/>
                  <a:gd name="adj2" fmla="val 19330192"/>
                </a:avLst>
              </a:prstGeom>
              <a:ln w="12700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black"/>
                  </a:solidFill>
                </a:endParaRPr>
              </a:p>
            </p:txBody>
          </p:sp>
        </p:grpSp>
        <p:grpSp>
          <p:nvGrpSpPr>
            <p:cNvPr id="45" name="그룹 44"/>
            <p:cNvGrpSpPr/>
            <p:nvPr/>
          </p:nvGrpSpPr>
          <p:grpSpPr>
            <a:xfrm>
              <a:off x="170880" y="2465144"/>
              <a:ext cx="347766" cy="181087"/>
              <a:chOff x="170880" y="304566"/>
              <a:chExt cx="347766" cy="181087"/>
            </a:xfrm>
          </p:grpSpPr>
          <p:sp>
            <p:nvSpPr>
              <p:cNvPr id="46" name="타원 45"/>
              <p:cNvSpPr/>
              <p:nvPr/>
            </p:nvSpPr>
            <p:spPr>
              <a:xfrm>
                <a:off x="392678" y="304566"/>
                <a:ext cx="125968" cy="125968"/>
              </a:xfrm>
              <a:prstGeom prst="ellipse">
                <a:avLst/>
              </a:prstGeom>
              <a:solidFill>
                <a:schemeClr val="bg1"/>
              </a:solidFill>
              <a:ln w="19050">
                <a:gradFill flip="none" rotWithShape="1">
                  <a:gsLst>
                    <a:gs pos="2000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47" name="원호 46"/>
              <p:cNvSpPr/>
              <p:nvPr/>
            </p:nvSpPr>
            <p:spPr>
              <a:xfrm>
                <a:off x="170880" y="331777"/>
                <a:ext cx="307749" cy="153875"/>
              </a:xfrm>
              <a:prstGeom prst="arc">
                <a:avLst>
                  <a:gd name="adj1" fmla="val 8071627"/>
                  <a:gd name="adj2" fmla="val 19330192"/>
                </a:avLst>
              </a:prstGeom>
              <a:ln w="19050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8" name="원호 47"/>
              <p:cNvSpPr/>
              <p:nvPr/>
            </p:nvSpPr>
            <p:spPr>
              <a:xfrm>
                <a:off x="205042" y="358989"/>
                <a:ext cx="253327" cy="126664"/>
              </a:xfrm>
              <a:prstGeom prst="arc">
                <a:avLst>
                  <a:gd name="adj1" fmla="val 11720099"/>
                  <a:gd name="adj2" fmla="val 19330192"/>
                </a:avLst>
              </a:prstGeom>
              <a:ln w="12700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black"/>
                  </a:solidFill>
                </a:endParaRPr>
              </a:p>
            </p:txBody>
          </p:sp>
        </p:grpSp>
        <p:grpSp>
          <p:nvGrpSpPr>
            <p:cNvPr id="49" name="그룹 48"/>
            <p:cNvGrpSpPr/>
            <p:nvPr/>
          </p:nvGrpSpPr>
          <p:grpSpPr>
            <a:xfrm>
              <a:off x="170880" y="2773798"/>
              <a:ext cx="347766" cy="181087"/>
              <a:chOff x="170880" y="304566"/>
              <a:chExt cx="347766" cy="181087"/>
            </a:xfrm>
          </p:grpSpPr>
          <p:sp>
            <p:nvSpPr>
              <p:cNvPr id="50" name="타원 49"/>
              <p:cNvSpPr/>
              <p:nvPr/>
            </p:nvSpPr>
            <p:spPr>
              <a:xfrm>
                <a:off x="392678" y="304566"/>
                <a:ext cx="125968" cy="125968"/>
              </a:xfrm>
              <a:prstGeom prst="ellipse">
                <a:avLst/>
              </a:prstGeom>
              <a:solidFill>
                <a:schemeClr val="bg1"/>
              </a:solidFill>
              <a:ln w="19050">
                <a:gradFill flip="none" rotWithShape="1">
                  <a:gsLst>
                    <a:gs pos="2000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51" name="원호 50"/>
              <p:cNvSpPr/>
              <p:nvPr/>
            </p:nvSpPr>
            <p:spPr>
              <a:xfrm>
                <a:off x="170880" y="331777"/>
                <a:ext cx="307749" cy="153875"/>
              </a:xfrm>
              <a:prstGeom prst="arc">
                <a:avLst>
                  <a:gd name="adj1" fmla="val 8071627"/>
                  <a:gd name="adj2" fmla="val 19330192"/>
                </a:avLst>
              </a:prstGeom>
              <a:ln w="19050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52" name="원호 51"/>
              <p:cNvSpPr/>
              <p:nvPr/>
            </p:nvSpPr>
            <p:spPr>
              <a:xfrm>
                <a:off x="205042" y="358989"/>
                <a:ext cx="253327" cy="126664"/>
              </a:xfrm>
              <a:prstGeom prst="arc">
                <a:avLst>
                  <a:gd name="adj1" fmla="val 11720099"/>
                  <a:gd name="adj2" fmla="val 19330192"/>
                </a:avLst>
              </a:prstGeom>
              <a:ln w="12700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black"/>
                  </a:solidFill>
                </a:endParaRPr>
              </a:p>
            </p:txBody>
          </p:sp>
        </p:grpSp>
        <p:grpSp>
          <p:nvGrpSpPr>
            <p:cNvPr id="53" name="그룹 52"/>
            <p:cNvGrpSpPr/>
            <p:nvPr/>
          </p:nvGrpSpPr>
          <p:grpSpPr>
            <a:xfrm>
              <a:off x="170880" y="3082452"/>
              <a:ext cx="347766" cy="181087"/>
              <a:chOff x="170880" y="304566"/>
              <a:chExt cx="347766" cy="181087"/>
            </a:xfrm>
          </p:grpSpPr>
          <p:sp>
            <p:nvSpPr>
              <p:cNvPr id="54" name="타원 53"/>
              <p:cNvSpPr/>
              <p:nvPr/>
            </p:nvSpPr>
            <p:spPr>
              <a:xfrm>
                <a:off x="392678" y="304566"/>
                <a:ext cx="125968" cy="125968"/>
              </a:xfrm>
              <a:prstGeom prst="ellipse">
                <a:avLst/>
              </a:prstGeom>
              <a:solidFill>
                <a:schemeClr val="bg1"/>
              </a:solidFill>
              <a:ln w="19050">
                <a:gradFill flip="none" rotWithShape="1">
                  <a:gsLst>
                    <a:gs pos="2000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55" name="원호 54"/>
              <p:cNvSpPr/>
              <p:nvPr/>
            </p:nvSpPr>
            <p:spPr>
              <a:xfrm>
                <a:off x="170880" y="331777"/>
                <a:ext cx="307749" cy="153875"/>
              </a:xfrm>
              <a:prstGeom prst="arc">
                <a:avLst>
                  <a:gd name="adj1" fmla="val 8071627"/>
                  <a:gd name="adj2" fmla="val 19330192"/>
                </a:avLst>
              </a:prstGeom>
              <a:ln w="19050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56" name="원호 55"/>
              <p:cNvSpPr/>
              <p:nvPr/>
            </p:nvSpPr>
            <p:spPr>
              <a:xfrm>
                <a:off x="205042" y="358989"/>
                <a:ext cx="253327" cy="126664"/>
              </a:xfrm>
              <a:prstGeom prst="arc">
                <a:avLst>
                  <a:gd name="adj1" fmla="val 11720099"/>
                  <a:gd name="adj2" fmla="val 19330192"/>
                </a:avLst>
              </a:prstGeom>
              <a:ln w="12700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black"/>
                  </a:solidFill>
                </a:endParaRPr>
              </a:p>
            </p:txBody>
          </p:sp>
        </p:grpSp>
        <p:grpSp>
          <p:nvGrpSpPr>
            <p:cNvPr id="57" name="그룹 56"/>
            <p:cNvGrpSpPr/>
            <p:nvPr/>
          </p:nvGrpSpPr>
          <p:grpSpPr>
            <a:xfrm>
              <a:off x="170880" y="3391106"/>
              <a:ext cx="347766" cy="181087"/>
              <a:chOff x="170880" y="304566"/>
              <a:chExt cx="347766" cy="181087"/>
            </a:xfrm>
          </p:grpSpPr>
          <p:sp>
            <p:nvSpPr>
              <p:cNvPr id="58" name="타원 57"/>
              <p:cNvSpPr/>
              <p:nvPr/>
            </p:nvSpPr>
            <p:spPr>
              <a:xfrm>
                <a:off x="392678" y="304566"/>
                <a:ext cx="125968" cy="125968"/>
              </a:xfrm>
              <a:prstGeom prst="ellipse">
                <a:avLst/>
              </a:prstGeom>
              <a:solidFill>
                <a:schemeClr val="bg1"/>
              </a:solidFill>
              <a:ln w="19050">
                <a:gradFill flip="none" rotWithShape="1">
                  <a:gsLst>
                    <a:gs pos="2000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59" name="원호 58"/>
              <p:cNvSpPr/>
              <p:nvPr/>
            </p:nvSpPr>
            <p:spPr>
              <a:xfrm>
                <a:off x="170880" y="331777"/>
                <a:ext cx="307749" cy="153875"/>
              </a:xfrm>
              <a:prstGeom prst="arc">
                <a:avLst>
                  <a:gd name="adj1" fmla="val 8071627"/>
                  <a:gd name="adj2" fmla="val 19330192"/>
                </a:avLst>
              </a:prstGeom>
              <a:ln w="19050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60" name="원호 59"/>
              <p:cNvSpPr/>
              <p:nvPr/>
            </p:nvSpPr>
            <p:spPr>
              <a:xfrm>
                <a:off x="205042" y="358989"/>
                <a:ext cx="253327" cy="126664"/>
              </a:xfrm>
              <a:prstGeom prst="arc">
                <a:avLst>
                  <a:gd name="adj1" fmla="val 11720099"/>
                  <a:gd name="adj2" fmla="val 19330192"/>
                </a:avLst>
              </a:prstGeom>
              <a:ln w="12700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black"/>
                  </a:solidFill>
                </a:endParaRPr>
              </a:p>
            </p:txBody>
          </p:sp>
        </p:grpSp>
        <p:grpSp>
          <p:nvGrpSpPr>
            <p:cNvPr id="61" name="그룹 60"/>
            <p:cNvGrpSpPr/>
            <p:nvPr/>
          </p:nvGrpSpPr>
          <p:grpSpPr>
            <a:xfrm>
              <a:off x="170880" y="3699760"/>
              <a:ext cx="347766" cy="181087"/>
              <a:chOff x="170880" y="304566"/>
              <a:chExt cx="347766" cy="181087"/>
            </a:xfrm>
          </p:grpSpPr>
          <p:sp>
            <p:nvSpPr>
              <p:cNvPr id="62" name="타원 61"/>
              <p:cNvSpPr/>
              <p:nvPr/>
            </p:nvSpPr>
            <p:spPr>
              <a:xfrm>
                <a:off x="392678" y="304566"/>
                <a:ext cx="125968" cy="125968"/>
              </a:xfrm>
              <a:prstGeom prst="ellipse">
                <a:avLst/>
              </a:prstGeom>
              <a:solidFill>
                <a:schemeClr val="bg1"/>
              </a:solidFill>
              <a:ln w="19050">
                <a:gradFill flip="none" rotWithShape="1">
                  <a:gsLst>
                    <a:gs pos="2000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63" name="원호 62"/>
              <p:cNvSpPr/>
              <p:nvPr/>
            </p:nvSpPr>
            <p:spPr>
              <a:xfrm>
                <a:off x="170880" y="331777"/>
                <a:ext cx="307749" cy="153875"/>
              </a:xfrm>
              <a:prstGeom prst="arc">
                <a:avLst>
                  <a:gd name="adj1" fmla="val 8071627"/>
                  <a:gd name="adj2" fmla="val 19330192"/>
                </a:avLst>
              </a:prstGeom>
              <a:ln w="19050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64" name="원호 63"/>
              <p:cNvSpPr/>
              <p:nvPr/>
            </p:nvSpPr>
            <p:spPr>
              <a:xfrm>
                <a:off x="205042" y="358989"/>
                <a:ext cx="253327" cy="126664"/>
              </a:xfrm>
              <a:prstGeom prst="arc">
                <a:avLst>
                  <a:gd name="adj1" fmla="val 11720099"/>
                  <a:gd name="adj2" fmla="val 19330192"/>
                </a:avLst>
              </a:prstGeom>
              <a:ln w="12700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black"/>
                  </a:solidFill>
                </a:endParaRPr>
              </a:p>
            </p:txBody>
          </p:sp>
        </p:grpSp>
        <p:grpSp>
          <p:nvGrpSpPr>
            <p:cNvPr id="65" name="그룹 64"/>
            <p:cNvGrpSpPr/>
            <p:nvPr/>
          </p:nvGrpSpPr>
          <p:grpSpPr>
            <a:xfrm>
              <a:off x="170880" y="4008414"/>
              <a:ext cx="347766" cy="181087"/>
              <a:chOff x="170880" y="304566"/>
              <a:chExt cx="347766" cy="181087"/>
            </a:xfrm>
          </p:grpSpPr>
          <p:sp>
            <p:nvSpPr>
              <p:cNvPr id="66" name="타원 65"/>
              <p:cNvSpPr/>
              <p:nvPr/>
            </p:nvSpPr>
            <p:spPr>
              <a:xfrm>
                <a:off x="392678" y="304566"/>
                <a:ext cx="125968" cy="125968"/>
              </a:xfrm>
              <a:prstGeom prst="ellipse">
                <a:avLst/>
              </a:prstGeom>
              <a:solidFill>
                <a:schemeClr val="bg1"/>
              </a:solidFill>
              <a:ln w="19050">
                <a:gradFill flip="none" rotWithShape="1">
                  <a:gsLst>
                    <a:gs pos="2000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67" name="원호 66"/>
              <p:cNvSpPr/>
              <p:nvPr/>
            </p:nvSpPr>
            <p:spPr>
              <a:xfrm>
                <a:off x="170880" y="331777"/>
                <a:ext cx="307749" cy="153875"/>
              </a:xfrm>
              <a:prstGeom prst="arc">
                <a:avLst>
                  <a:gd name="adj1" fmla="val 8071627"/>
                  <a:gd name="adj2" fmla="val 19330192"/>
                </a:avLst>
              </a:prstGeom>
              <a:ln w="19050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68" name="원호 67"/>
              <p:cNvSpPr/>
              <p:nvPr/>
            </p:nvSpPr>
            <p:spPr>
              <a:xfrm>
                <a:off x="205042" y="358989"/>
                <a:ext cx="253327" cy="126664"/>
              </a:xfrm>
              <a:prstGeom prst="arc">
                <a:avLst>
                  <a:gd name="adj1" fmla="val 13813775"/>
                  <a:gd name="adj2" fmla="val 19330192"/>
                </a:avLst>
              </a:prstGeom>
              <a:ln w="12700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black"/>
                  </a:solidFill>
                </a:endParaRPr>
              </a:p>
            </p:txBody>
          </p:sp>
        </p:grpSp>
        <p:grpSp>
          <p:nvGrpSpPr>
            <p:cNvPr id="69" name="그룹 68"/>
            <p:cNvGrpSpPr/>
            <p:nvPr/>
          </p:nvGrpSpPr>
          <p:grpSpPr>
            <a:xfrm>
              <a:off x="170880" y="4317068"/>
              <a:ext cx="347766" cy="181087"/>
              <a:chOff x="170880" y="304566"/>
              <a:chExt cx="347766" cy="181087"/>
            </a:xfrm>
          </p:grpSpPr>
          <p:sp>
            <p:nvSpPr>
              <p:cNvPr id="70" name="타원 69"/>
              <p:cNvSpPr/>
              <p:nvPr/>
            </p:nvSpPr>
            <p:spPr>
              <a:xfrm>
                <a:off x="392678" y="304566"/>
                <a:ext cx="125968" cy="125968"/>
              </a:xfrm>
              <a:prstGeom prst="ellipse">
                <a:avLst/>
              </a:prstGeom>
              <a:solidFill>
                <a:schemeClr val="bg1"/>
              </a:solidFill>
              <a:ln w="19050">
                <a:gradFill flip="none" rotWithShape="1">
                  <a:gsLst>
                    <a:gs pos="2000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71" name="원호 70"/>
              <p:cNvSpPr/>
              <p:nvPr/>
            </p:nvSpPr>
            <p:spPr>
              <a:xfrm>
                <a:off x="170880" y="331777"/>
                <a:ext cx="307749" cy="153875"/>
              </a:xfrm>
              <a:prstGeom prst="arc">
                <a:avLst>
                  <a:gd name="adj1" fmla="val 8071627"/>
                  <a:gd name="adj2" fmla="val 19330192"/>
                </a:avLst>
              </a:prstGeom>
              <a:ln w="19050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72" name="원호 71"/>
              <p:cNvSpPr/>
              <p:nvPr/>
            </p:nvSpPr>
            <p:spPr>
              <a:xfrm>
                <a:off x="205042" y="358989"/>
                <a:ext cx="253327" cy="126664"/>
              </a:xfrm>
              <a:prstGeom prst="arc">
                <a:avLst>
                  <a:gd name="adj1" fmla="val 11521675"/>
                  <a:gd name="adj2" fmla="val 19330192"/>
                </a:avLst>
              </a:prstGeom>
              <a:ln w="12700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black"/>
                  </a:solidFill>
                </a:endParaRPr>
              </a:p>
            </p:txBody>
          </p:sp>
        </p:grpSp>
        <p:grpSp>
          <p:nvGrpSpPr>
            <p:cNvPr id="73" name="그룹 72"/>
            <p:cNvGrpSpPr/>
            <p:nvPr/>
          </p:nvGrpSpPr>
          <p:grpSpPr>
            <a:xfrm>
              <a:off x="170880" y="4625722"/>
              <a:ext cx="347766" cy="181087"/>
              <a:chOff x="170880" y="304566"/>
              <a:chExt cx="347766" cy="181087"/>
            </a:xfrm>
          </p:grpSpPr>
          <p:sp>
            <p:nvSpPr>
              <p:cNvPr id="74" name="타원 73"/>
              <p:cNvSpPr/>
              <p:nvPr/>
            </p:nvSpPr>
            <p:spPr>
              <a:xfrm>
                <a:off x="392678" y="304566"/>
                <a:ext cx="125968" cy="125968"/>
              </a:xfrm>
              <a:prstGeom prst="ellipse">
                <a:avLst/>
              </a:prstGeom>
              <a:solidFill>
                <a:schemeClr val="bg1"/>
              </a:solidFill>
              <a:ln w="19050">
                <a:gradFill flip="none" rotWithShape="1">
                  <a:gsLst>
                    <a:gs pos="2000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75" name="원호 74"/>
              <p:cNvSpPr/>
              <p:nvPr/>
            </p:nvSpPr>
            <p:spPr>
              <a:xfrm>
                <a:off x="170880" y="331777"/>
                <a:ext cx="307749" cy="153875"/>
              </a:xfrm>
              <a:prstGeom prst="arc">
                <a:avLst>
                  <a:gd name="adj1" fmla="val 8071627"/>
                  <a:gd name="adj2" fmla="val 19330192"/>
                </a:avLst>
              </a:prstGeom>
              <a:ln w="19050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76" name="원호 75"/>
              <p:cNvSpPr/>
              <p:nvPr/>
            </p:nvSpPr>
            <p:spPr>
              <a:xfrm>
                <a:off x="205042" y="358989"/>
                <a:ext cx="253327" cy="126664"/>
              </a:xfrm>
              <a:prstGeom prst="arc">
                <a:avLst>
                  <a:gd name="adj1" fmla="val 14125591"/>
                  <a:gd name="adj2" fmla="val 19330192"/>
                </a:avLst>
              </a:prstGeom>
              <a:ln w="12700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black"/>
                  </a:solidFill>
                </a:endParaRPr>
              </a:p>
            </p:txBody>
          </p:sp>
        </p:grpSp>
        <p:grpSp>
          <p:nvGrpSpPr>
            <p:cNvPr id="77" name="그룹 76"/>
            <p:cNvGrpSpPr/>
            <p:nvPr/>
          </p:nvGrpSpPr>
          <p:grpSpPr>
            <a:xfrm>
              <a:off x="170880" y="4934376"/>
              <a:ext cx="347766" cy="181087"/>
              <a:chOff x="170880" y="304566"/>
              <a:chExt cx="347766" cy="181087"/>
            </a:xfrm>
          </p:grpSpPr>
          <p:sp>
            <p:nvSpPr>
              <p:cNvPr id="78" name="타원 77"/>
              <p:cNvSpPr/>
              <p:nvPr/>
            </p:nvSpPr>
            <p:spPr>
              <a:xfrm>
                <a:off x="392678" y="304566"/>
                <a:ext cx="125968" cy="125968"/>
              </a:xfrm>
              <a:prstGeom prst="ellipse">
                <a:avLst/>
              </a:prstGeom>
              <a:solidFill>
                <a:schemeClr val="bg1"/>
              </a:solidFill>
              <a:ln w="19050">
                <a:gradFill flip="none" rotWithShape="1">
                  <a:gsLst>
                    <a:gs pos="2000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79" name="원호 78"/>
              <p:cNvSpPr/>
              <p:nvPr/>
            </p:nvSpPr>
            <p:spPr>
              <a:xfrm>
                <a:off x="170880" y="331777"/>
                <a:ext cx="307749" cy="153875"/>
              </a:xfrm>
              <a:prstGeom prst="arc">
                <a:avLst>
                  <a:gd name="adj1" fmla="val 8071627"/>
                  <a:gd name="adj2" fmla="val 19330192"/>
                </a:avLst>
              </a:prstGeom>
              <a:ln w="19050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80" name="원호 79"/>
              <p:cNvSpPr/>
              <p:nvPr/>
            </p:nvSpPr>
            <p:spPr>
              <a:xfrm>
                <a:off x="205042" y="358989"/>
                <a:ext cx="253327" cy="126664"/>
              </a:xfrm>
              <a:prstGeom prst="arc">
                <a:avLst>
                  <a:gd name="adj1" fmla="val 14200825"/>
                  <a:gd name="adj2" fmla="val 19330192"/>
                </a:avLst>
              </a:prstGeom>
              <a:ln w="12700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black"/>
                  </a:solidFill>
                </a:endParaRPr>
              </a:p>
            </p:txBody>
          </p:sp>
        </p:grpSp>
        <p:grpSp>
          <p:nvGrpSpPr>
            <p:cNvPr id="81" name="그룹 80"/>
            <p:cNvGrpSpPr/>
            <p:nvPr/>
          </p:nvGrpSpPr>
          <p:grpSpPr>
            <a:xfrm>
              <a:off x="170880" y="5243030"/>
              <a:ext cx="347766" cy="181087"/>
              <a:chOff x="170880" y="304566"/>
              <a:chExt cx="347766" cy="181087"/>
            </a:xfrm>
          </p:grpSpPr>
          <p:sp>
            <p:nvSpPr>
              <p:cNvPr id="82" name="타원 81"/>
              <p:cNvSpPr/>
              <p:nvPr/>
            </p:nvSpPr>
            <p:spPr>
              <a:xfrm>
                <a:off x="392678" y="304566"/>
                <a:ext cx="125968" cy="125968"/>
              </a:xfrm>
              <a:prstGeom prst="ellipse">
                <a:avLst/>
              </a:prstGeom>
              <a:solidFill>
                <a:schemeClr val="bg1"/>
              </a:solidFill>
              <a:ln w="19050">
                <a:gradFill flip="none" rotWithShape="1">
                  <a:gsLst>
                    <a:gs pos="2000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83" name="원호 82"/>
              <p:cNvSpPr/>
              <p:nvPr/>
            </p:nvSpPr>
            <p:spPr>
              <a:xfrm>
                <a:off x="170880" y="331777"/>
                <a:ext cx="307749" cy="153875"/>
              </a:xfrm>
              <a:prstGeom prst="arc">
                <a:avLst>
                  <a:gd name="adj1" fmla="val 8071627"/>
                  <a:gd name="adj2" fmla="val 19330192"/>
                </a:avLst>
              </a:prstGeom>
              <a:ln w="19050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84" name="원호 83"/>
              <p:cNvSpPr/>
              <p:nvPr/>
            </p:nvSpPr>
            <p:spPr>
              <a:xfrm>
                <a:off x="205042" y="358989"/>
                <a:ext cx="253327" cy="126664"/>
              </a:xfrm>
              <a:prstGeom prst="arc">
                <a:avLst>
                  <a:gd name="adj1" fmla="val 11720099"/>
                  <a:gd name="adj2" fmla="val 19330192"/>
                </a:avLst>
              </a:prstGeom>
              <a:ln w="12700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black"/>
                  </a:solidFill>
                </a:endParaRPr>
              </a:p>
            </p:txBody>
          </p:sp>
        </p:grpSp>
        <p:grpSp>
          <p:nvGrpSpPr>
            <p:cNvPr id="85" name="그룹 84"/>
            <p:cNvGrpSpPr/>
            <p:nvPr/>
          </p:nvGrpSpPr>
          <p:grpSpPr>
            <a:xfrm>
              <a:off x="170880" y="5551684"/>
              <a:ext cx="347766" cy="181087"/>
              <a:chOff x="170880" y="304566"/>
              <a:chExt cx="347766" cy="181087"/>
            </a:xfrm>
          </p:grpSpPr>
          <p:sp>
            <p:nvSpPr>
              <p:cNvPr id="86" name="타원 85"/>
              <p:cNvSpPr/>
              <p:nvPr/>
            </p:nvSpPr>
            <p:spPr>
              <a:xfrm>
                <a:off x="392678" y="304566"/>
                <a:ext cx="125968" cy="125968"/>
              </a:xfrm>
              <a:prstGeom prst="ellipse">
                <a:avLst/>
              </a:prstGeom>
              <a:solidFill>
                <a:schemeClr val="bg1"/>
              </a:solidFill>
              <a:ln w="19050">
                <a:gradFill flip="none" rotWithShape="1">
                  <a:gsLst>
                    <a:gs pos="2000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87" name="원호 86"/>
              <p:cNvSpPr/>
              <p:nvPr/>
            </p:nvSpPr>
            <p:spPr>
              <a:xfrm>
                <a:off x="170880" y="331777"/>
                <a:ext cx="307749" cy="153875"/>
              </a:xfrm>
              <a:prstGeom prst="arc">
                <a:avLst>
                  <a:gd name="adj1" fmla="val 8071627"/>
                  <a:gd name="adj2" fmla="val 19330192"/>
                </a:avLst>
              </a:prstGeom>
              <a:ln w="19050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88" name="원호 87"/>
              <p:cNvSpPr/>
              <p:nvPr/>
            </p:nvSpPr>
            <p:spPr>
              <a:xfrm>
                <a:off x="205042" y="358989"/>
                <a:ext cx="253327" cy="126664"/>
              </a:xfrm>
              <a:prstGeom prst="arc">
                <a:avLst>
                  <a:gd name="adj1" fmla="val 11720099"/>
                  <a:gd name="adj2" fmla="val 19330192"/>
                </a:avLst>
              </a:prstGeom>
              <a:ln w="12700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black"/>
                  </a:solidFill>
                </a:endParaRPr>
              </a:p>
            </p:txBody>
          </p:sp>
        </p:grpSp>
        <p:grpSp>
          <p:nvGrpSpPr>
            <p:cNvPr id="89" name="그룹 88"/>
            <p:cNvGrpSpPr/>
            <p:nvPr/>
          </p:nvGrpSpPr>
          <p:grpSpPr>
            <a:xfrm>
              <a:off x="170880" y="5860338"/>
              <a:ext cx="347766" cy="181087"/>
              <a:chOff x="170880" y="304566"/>
              <a:chExt cx="347766" cy="181087"/>
            </a:xfrm>
          </p:grpSpPr>
          <p:sp>
            <p:nvSpPr>
              <p:cNvPr id="90" name="타원 89"/>
              <p:cNvSpPr/>
              <p:nvPr/>
            </p:nvSpPr>
            <p:spPr>
              <a:xfrm>
                <a:off x="392678" y="304566"/>
                <a:ext cx="125968" cy="125968"/>
              </a:xfrm>
              <a:prstGeom prst="ellipse">
                <a:avLst/>
              </a:prstGeom>
              <a:solidFill>
                <a:schemeClr val="bg1"/>
              </a:solidFill>
              <a:ln w="19050">
                <a:gradFill flip="none" rotWithShape="1">
                  <a:gsLst>
                    <a:gs pos="2000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91" name="원호 90"/>
              <p:cNvSpPr/>
              <p:nvPr/>
            </p:nvSpPr>
            <p:spPr>
              <a:xfrm>
                <a:off x="170880" y="331777"/>
                <a:ext cx="307749" cy="153875"/>
              </a:xfrm>
              <a:prstGeom prst="arc">
                <a:avLst>
                  <a:gd name="adj1" fmla="val 8071627"/>
                  <a:gd name="adj2" fmla="val 19330192"/>
                </a:avLst>
              </a:prstGeom>
              <a:ln w="19050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92" name="원호 91"/>
              <p:cNvSpPr/>
              <p:nvPr/>
            </p:nvSpPr>
            <p:spPr>
              <a:xfrm>
                <a:off x="205042" y="358989"/>
                <a:ext cx="253327" cy="126664"/>
              </a:xfrm>
              <a:prstGeom prst="arc">
                <a:avLst>
                  <a:gd name="adj1" fmla="val 11720099"/>
                  <a:gd name="adj2" fmla="val 19330192"/>
                </a:avLst>
              </a:prstGeom>
              <a:ln w="12700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black"/>
                  </a:solidFill>
                </a:endParaRPr>
              </a:p>
            </p:txBody>
          </p:sp>
        </p:grpSp>
        <p:grpSp>
          <p:nvGrpSpPr>
            <p:cNvPr id="93" name="그룹 92"/>
            <p:cNvGrpSpPr/>
            <p:nvPr/>
          </p:nvGrpSpPr>
          <p:grpSpPr>
            <a:xfrm>
              <a:off x="175642" y="6169001"/>
              <a:ext cx="347766" cy="181087"/>
              <a:chOff x="170880" y="304566"/>
              <a:chExt cx="347766" cy="181087"/>
            </a:xfrm>
          </p:grpSpPr>
          <p:sp>
            <p:nvSpPr>
              <p:cNvPr id="94" name="타원 93"/>
              <p:cNvSpPr/>
              <p:nvPr/>
            </p:nvSpPr>
            <p:spPr>
              <a:xfrm>
                <a:off x="392678" y="304566"/>
                <a:ext cx="125968" cy="125968"/>
              </a:xfrm>
              <a:prstGeom prst="ellipse">
                <a:avLst/>
              </a:prstGeom>
              <a:solidFill>
                <a:schemeClr val="bg1"/>
              </a:solidFill>
              <a:ln w="19050">
                <a:gradFill flip="none" rotWithShape="1">
                  <a:gsLst>
                    <a:gs pos="2000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95" name="원호 94"/>
              <p:cNvSpPr/>
              <p:nvPr/>
            </p:nvSpPr>
            <p:spPr>
              <a:xfrm>
                <a:off x="170880" y="331777"/>
                <a:ext cx="307749" cy="153875"/>
              </a:xfrm>
              <a:prstGeom prst="arc">
                <a:avLst>
                  <a:gd name="adj1" fmla="val 8071627"/>
                  <a:gd name="adj2" fmla="val 19330192"/>
                </a:avLst>
              </a:prstGeom>
              <a:ln w="19050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96" name="원호 95"/>
              <p:cNvSpPr/>
              <p:nvPr/>
            </p:nvSpPr>
            <p:spPr>
              <a:xfrm>
                <a:off x="205042" y="358989"/>
                <a:ext cx="253327" cy="126664"/>
              </a:xfrm>
              <a:prstGeom prst="arc">
                <a:avLst>
                  <a:gd name="adj1" fmla="val 11720099"/>
                  <a:gd name="adj2" fmla="val 19330192"/>
                </a:avLst>
              </a:prstGeom>
              <a:ln w="12700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black"/>
                  </a:solidFill>
                </a:endParaRPr>
              </a:p>
            </p:txBody>
          </p:sp>
        </p:grpSp>
      </p:grpSp>
      <p:pic>
        <p:nvPicPr>
          <p:cNvPr id="100" name="그림 99" descr="테이블이(가) 표시된 사진&#10;&#10;자동 생성된 설명">
            <a:extLst>
              <a:ext uri="{FF2B5EF4-FFF2-40B4-BE49-F238E27FC236}">
                <a16:creationId xmlns:a16="http://schemas.microsoft.com/office/drawing/2014/main" id="{47F95E61-E321-468D-10AB-56F872C92E9B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413" t="47362" r="10229" b="27482"/>
          <a:stretch/>
        </p:blipFill>
        <p:spPr>
          <a:xfrm>
            <a:off x="563819" y="1505812"/>
            <a:ext cx="11064362" cy="1948416"/>
          </a:xfrm>
          <a:prstGeom prst="rect">
            <a:avLst/>
          </a:prstGeom>
        </p:spPr>
      </p:pic>
      <p:pic>
        <p:nvPicPr>
          <p:cNvPr id="102" name="그림 101">
            <a:extLst>
              <a:ext uri="{FF2B5EF4-FFF2-40B4-BE49-F238E27FC236}">
                <a16:creationId xmlns:a16="http://schemas.microsoft.com/office/drawing/2014/main" id="{5721CFC8-E92B-2324-4A99-6EDB4B2BE614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9302" t="22218" r="10342" b="55279"/>
          <a:stretch/>
        </p:blipFill>
        <p:spPr>
          <a:xfrm>
            <a:off x="666945" y="3673974"/>
            <a:ext cx="11004085" cy="17605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7374343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그룹 2"/>
          <p:cNvGrpSpPr/>
          <p:nvPr/>
        </p:nvGrpSpPr>
        <p:grpSpPr>
          <a:xfrm>
            <a:off x="105566" y="130521"/>
            <a:ext cx="11839086" cy="6596958"/>
            <a:chOff x="170880" y="146051"/>
            <a:chExt cx="11839086" cy="6596958"/>
          </a:xfrm>
        </p:grpSpPr>
        <p:sp>
          <p:nvSpPr>
            <p:cNvPr id="6" name="직사각형 4"/>
            <p:cNvSpPr/>
            <p:nvPr/>
          </p:nvSpPr>
          <p:spPr>
            <a:xfrm>
              <a:off x="241143" y="347861"/>
              <a:ext cx="11728571" cy="6395148"/>
            </a:xfrm>
            <a:custGeom>
              <a:avLst/>
              <a:gdLst>
                <a:gd name="connsiteX0" fmla="*/ 0 w 11696700"/>
                <a:gd name="connsiteY0" fmla="*/ 0 h 6248400"/>
                <a:gd name="connsiteX1" fmla="*/ 11696700 w 11696700"/>
                <a:gd name="connsiteY1" fmla="*/ 0 h 6248400"/>
                <a:gd name="connsiteX2" fmla="*/ 11696700 w 11696700"/>
                <a:gd name="connsiteY2" fmla="*/ 6248400 h 6248400"/>
                <a:gd name="connsiteX3" fmla="*/ 0 w 11696700"/>
                <a:gd name="connsiteY3" fmla="*/ 6248400 h 6248400"/>
                <a:gd name="connsiteX4" fmla="*/ 0 w 11696700"/>
                <a:gd name="connsiteY4" fmla="*/ 0 h 6248400"/>
                <a:gd name="connsiteX0" fmla="*/ 0 w 11696700"/>
                <a:gd name="connsiteY0" fmla="*/ 0 h 6341533"/>
                <a:gd name="connsiteX1" fmla="*/ 11696700 w 11696700"/>
                <a:gd name="connsiteY1" fmla="*/ 0 h 6341533"/>
                <a:gd name="connsiteX2" fmla="*/ 11696700 w 11696700"/>
                <a:gd name="connsiteY2" fmla="*/ 6248400 h 6341533"/>
                <a:gd name="connsiteX3" fmla="*/ 0 w 11696700"/>
                <a:gd name="connsiteY3" fmla="*/ 6248400 h 6341533"/>
                <a:gd name="connsiteX4" fmla="*/ 0 w 11696700"/>
                <a:gd name="connsiteY4" fmla="*/ 0 h 6341533"/>
                <a:gd name="connsiteX0" fmla="*/ 0 w 11696700"/>
                <a:gd name="connsiteY0" fmla="*/ 0 h 6309914"/>
                <a:gd name="connsiteX1" fmla="*/ 11696700 w 11696700"/>
                <a:gd name="connsiteY1" fmla="*/ 0 h 6309914"/>
                <a:gd name="connsiteX2" fmla="*/ 11696700 w 11696700"/>
                <a:gd name="connsiteY2" fmla="*/ 6248400 h 6309914"/>
                <a:gd name="connsiteX3" fmla="*/ 0 w 11696700"/>
                <a:gd name="connsiteY3" fmla="*/ 6248400 h 6309914"/>
                <a:gd name="connsiteX4" fmla="*/ 0 w 11696700"/>
                <a:gd name="connsiteY4" fmla="*/ 0 h 6309914"/>
                <a:gd name="connsiteX0" fmla="*/ 0 w 11696700"/>
                <a:gd name="connsiteY0" fmla="*/ 0 h 6360914"/>
                <a:gd name="connsiteX1" fmla="*/ 11696700 w 11696700"/>
                <a:gd name="connsiteY1" fmla="*/ 0 h 6360914"/>
                <a:gd name="connsiteX2" fmla="*/ 11696700 w 11696700"/>
                <a:gd name="connsiteY2" fmla="*/ 6248400 h 6360914"/>
                <a:gd name="connsiteX3" fmla="*/ 0 w 11696700"/>
                <a:gd name="connsiteY3" fmla="*/ 6248400 h 6360914"/>
                <a:gd name="connsiteX4" fmla="*/ 0 w 11696700"/>
                <a:gd name="connsiteY4" fmla="*/ 0 h 6360914"/>
                <a:gd name="connsiteX0" fmla="*/ 0 w 11696700"/>
                <a:gd name="connsiteY0" fmla="*/ 25400 h 6386314"/>
                <a:gd name="connsiteX1" fmla="*/ 11696700 w 11696700"/>
                <a:gd name="connsiteY1" fmla="*/ 25400 h 6386314"/>
                <a:gd name="connsiteX2" fmla="*/ 11696700 w 11696700"/>
                <a:gd name="connsiteY2" fmla="*/ 6273800 h 6386314"/>
                <a:gd name="connsiteX3" fmla="*/ 0 w 11696700"/>
                <a:gd name="connsiteY3" fmla="*/ 6273800 h 6386314"/>
                <a:gd name="connsiteX4" fmla="*/ 0 w 11696700"/>
                <a:gd name="connsiteY4" fmla="*/ 25400 h 6386314"/>
                <a:gd name="connsiteX0" fmla="*/ 0 w 11743266"/>
                <a:gd name="connsiteY0" fmla="*/ 25400 h 6386314"/>
                <a:gd name="connsiteX1" fmla="*/ 11696700 w 11743266"/>
                <a:gd name="connsiteY1" fmla="*/ 25400 h 6386314"/>
                <a:gd name="connsiteX2" fmla="*/ 11696700 w 11743266"/>
                <a:gd name="connsiteY2" fmla="*/ 6273800 h 6386314"/>
                <a:gd name="connsiteX3" fmla="*/ 0 w 11743266"/>
                <a:gd name="connsiteY3" fmla="*/ 6273800 h 6386314"/>
                <a:gd name="connsiteX4" fmla="*/ 0 w 11743266"/>
                <a:gd name="connsiteY4" fmla="*/ 25400 h 6386314"/>
                <a:gd name="connsiteX0" fmla="*/ 16933 w 11760199"/>
                <a:gd name="connsiteY0" fmla="*/ 25400 h 6386314"/>
                <a:gd name="connsiteX1" fmla="*/ 11713633 w 11760199"/>
                <a:gd name="connsiteY1" fmla="*/ 25400 h 6386314"/>
                <a:gd name="connsiteX2" fmla="*/ 11713633 w 11760199"/>
                <a:gd name="connsiteY2" fmla="*/ 6273800 h 6386314"/>
                <a:gd name="connsiteX3" fmla="*/ 16933 w 11760199"/>
                <a:gd name="connsiteY3" fmla="*/ 6273800 h 6386314"/>
                <a:gd name="connsiteX4" fmla="*/ 16933 w 11760199"/>
                <a:gd name="connsiteY4" fmla="*/ 25400 h 6386314"/>
                <a:gd name="connsiteX0" fmla="*/ 16933 w 11760199"/>
                <a:gd name="connsiteY0" fmla="*/ 25400 h 6455685"/>
                <a:gd name="connsiteX1" fmla="*/ 11713633 w 11760199"/>
                <a:gd name="connsiteY1" fmla="*/ 25400 h 6455685"/>
                <a:gd name="connsiteX2" fmla="*/ 11713633 w 11760199"/>
                <a:gd name="connsiteY2" fmla="*/ 6273800 h 6455685"/>
                <a:gd name="connsiteX3" fmla="*/ 16933 w 11760199"/>
                <a:gd name="connsiteY3" fmla="*/ 6273800 h 6455685"/>
                <a:gd name="connsiteX4" fmla="*/ 16933 w 11760199"/>
                <a:gd name="connsiteY4" fmla="*/ 25400 h 6455685"/>
                <a:gd name="connsiteX0" fmla="*/ 16933 w 11757832"/>
                <a:gd name="connsiteY0" fmla="*/ 25400 h 6447355"/>
                <a:gd name="connsiteX1" fmla="*/ 11713633 w 11757832"/>
                <a:gd name="connsiteY1" fmla="*/ 25400 h 6447355"/>
                <a:gd name="connsiteX2" fmla="*/ 11704024 w 11757832"/>
                <a:gd name="connsiteY2" fmla="*/ 6226175 h 6447355"/>
                <a:gd name="connsiteX3" fmla="*/ 16933 w 11757832"/>
                <a:gd name="connsiteY3" fmla="*/ 6273800 h 6447355"/>
                <a:gd name="connsiteX4" fmla="*/ 16933 w 11757832"/>
                <a:gd name="connsiteY4" fmla="*/ 25400 h 6447355"/>
                <a:gd name="connsiteX0" fmla="*/ 10975 w 11751874"/>
                <a:gd name="connsiteY0" fmla="*/ 25400 h 6457965"/>
                <a:gd name="connsiteX1" fmla="*/ 11707675 w 11751874"/>
                <a:gd name="connsiteY1" fmla="*/ 25400 h 6457965"/>
                <a:gd name="connsiteX2" fmla="*/ 11698066 w 11751874"/>
                <a:gd name="connsiteY2" fmla="*/ 6226175 h 6457965"/>
                <a:gd name="connsiteX3" fmla="*/ 46211 w 11751874"/>
                <a:gd name="connsiteY3" fmla="*/ 6286500 h 6457965"/>
                <a:gd name="connsiteX4" fmla="*/ 10975 w 11751874"/>
                <a:gd name="connsiteY4" fmla="*/ 25400 h 6457965"/>
                <a:gd name="connsiteX0" fmla="*/ 25336 w 11766235"/>
                <a:gd name="connsiteY0" fmla="*/ 25400 h 6457965"/>
                <a:gd name="connsiteX1" fmla="*/ 11722036 w 11766235"/>
                <a:gd name="connsiteY1" fmla="*/ 25400 h 6457965"/>
                <a:gd name="connsiteX2" fmla="*/ 11712427 w 11766235"/>
                <a:gd name="connsiteY2" fmla="*/ 6226175 h 6457965"/>
                <a:gd name="connsiteX3" fmla="*/ 60572 w 11766235"/>
                <a:gd name="connsiteY3" fmla="*/ 6286500 h 6457965"/>
                <a:gd name="connsiteX4" fmla="*/ 25336 w 11766235"/>
                <a:gd name="connsiteY4" fmla="*/ 25400 h 6457965"/>
                <a:gd name="connsiteX0" fmla="*/ 37330 w 11778229"/>
                <a:gd name="connsiteY0" fmla="*/ 25400 h 6410654"/>
                <a:gd name="connsiteX1" fmla="*/ 11734030 w 11778229"/>
                <a:gd name="connsiteY1" fmla="*/ 25400 h 6410654"/>
                <a:gd name="connsiteX2" fmla="*/ 11724421 w 11778229"/>
                <a:gd name="connsiteY2" fmla="*/ 6226175 h 6410654"/>
                <a:gd name="connsiteX3" fmla="*/ 46940 w 11778229"/>
                <a:gd name="connsiteY3" fmla="*/ 6229350 h 6410654"/>
                <a:gd name="connsiteX4" fmla="*/ 37330 w 11778229"/>
                <a:gd name="connsiteY4" fmla="*/ 25400 h 6410654"/>
                <a:gd name="connsiteX0" fmla="*/ 19619 w 11760518"/>
                <a:gd name="connsiteY0" fmla="*/ 25400 h 6414553"/>
                <a:gd name="connsiteX1" fmla="*/ 11716319 w 11760518"/>
                <a:gd name="connsiteY1" fmla="*/ 25400 h 6414553"/>
                <a:gd name="connsiteX2" fmla="*/ 11706710 w 11760518"/>
                <a:gd name="connsiteY2" fmla="*/ 6226175 h 6414553"/>
                <a:gd name="connsiteX3" fmla="*/ 72473 w 11760518"/>
                <a:gd name="connsiteY3" fmla="*/ 6234113 h 6414553"/>
                <a:gd name="connsiteX4" fmla="*/ 19619 w 11760518"/>
                <a:gd name="connsiteY4" fmla="*/ 25400 h 6414553"/>
                <a:gd name="connsiteX0" fmla="*/ 24151 w 11765050"/>
                <a:gd name="connsiteY0" fmla="*/ 25400 h 6395148"/>
                <a:gd name="connsiteX1" fmla="*/ 11720851 w 11765050"/>
                <a:gd name="connsiteY1" fmla="*/ 25400 h 6395148"/>
                <a:gd name="connsiteX2" fmla="*/ 11711242 w 11765050"/>
                <a:gd name="connsiteY2" fmla="*/ 6226175 h 6395148"/>
                <a:gd name="connsiteX3" fmla="*/ 62591 w 11765050"/>
                <a:gd name="connsiteY3" fmla="*/ 6210301 h 6395148"/>
                <a:gd name="connsiteX4" fmla="*/ 24151 w 11765050"/>
                <a:gd name="connsiteY4" fmla="*/ 25400 h 6395148"/>
                <a:gd name="connsiteX0" fmla="*/ 35346 w 11776245"/>
                <a:gd name="connsiteY0" fmla="*/ 25400 h 6395148"/>
                <a:gd name="connsiteX1" fmla="*/ 11732046 w 11776245"/>
                <a:gd name="connsiteY1" fmla="*/ 25400 h 6395148"/>
                <a:gd name="connsiteX2" fmla="*/ 11722437 w 11776245"/>
                <a:gd name="connsiteY2" fmla="*/ 6226175 h 6395148"/>
                <a:gd name="connsiteX3" fmla="*/ 73786 w 11776245"/>
                <a:gd name="connsiteY3" fmla="*/ 6210301 h 6395148"/>
                <a:gd name="connsiteX4" fmla="*/ 35346 w 11776245"/>
                <a:gd name="connsiteY4" fmla="*/ 25400 h 6395148"/>
                <a:gd name="connsiteX0" fmla="*/ 35346 w 11832929"/>
                <a:gd name="connsiteY0" fmla="*/ 25400 h 6395148"/>
                <a:gd name="connsiteX1" fmla="*/ 11732046 w 11832929"/>
                <a:gd name="connsiteY1" fmla="*/ 25400 h 6395148"/>
                <a:gd name="connsiteX2" fmla="*/ 11722437 w 11832929"/>
                <a:gd name="connsiteY2" fmla="*/ 6226175 h 6395148"/>
                <a:gd name="connsiteX3" fmla="*/ 73786 w 11832929"/>
                <a:gd name="connsiteY3" fmla="*/ 6210301 h 6395148"/>
                <a:gd name="connsiteX4" fmla="*/ 35346 w 11832929"/>
                <a:gd name="connsiteY4" fmla="*/ 25400 h 63951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832929" h="6395148">
                  <a:moveTo>
                    <a:pt x="35346" y="25400"/>
                  </a:moveTo>
                  <a:cubicBezTo>
                    <a:pt x="3324646" y="-31750"/>
                    <a:pt x="7833146" y="25400"/>
                    <a:pt x="11732046" y="25400"/>
                  </a:cubicBezTo>
                  <a:cubicBezTo>
                    <a:pt x="11836821" y="2117725"/>
                    <a:pt x="11897234" y="5943299"/>
                    <a:pt x="11722437" y="6226175"/>
                  </a:cubicBezTo>
                  <a:cubicBezTo>
                    <a:pt x="10671512" y="6026150"/>
                    <a:pt x="295528" y="6705601"/>
                    <a:pt x="73786" y="6210301"/>
                  </a:cubicBezTo>
                  <a:cubicBezTo>
                    <a:pt x="-33523" y="6119813"/>
                    <a:pt x="-2754" y="2098675"/>
                    <a:pt x="35346" y="25400"/>
                  </a:cubicBezTo>
                  <a:close/>
                </a:path>
              </a:pathLst>
            </a:custGeom>
            <a:solidFill>
              <a:schemeClr val="bg1"/>
            </a:solidFill>
            <a:ln w="19050">
              <a:solidFill>
                <a:schemeClr val="tx1">
                  <a:lumMod val="75000"/>
                  <a:lumOff val="25000"/>
                </a:schemeClr>
              </a:solidFill>
            </a:ln>
            <a:effectLst>
              <a:outerShdw dist="190500" dir="5400000" sx="98000" sy="98000" algn="t" rotWithShape="0">
                <a:prstClr val="black">
                  <a:alpha val="2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5" name="직사각형 4"/>
            <p:cNvSpPr/>
            <p:nvPr/>
          </p:nvSpPr>
          <p:spPr>
            <a:xfrm>
              <a:off x="249767" y="146051"/>
              <a:ext cx="11760199" cy="6386314"/>
            </a:xfrm>
            <a:custGeom>
              <a:avLst/>
              <a:gdLst>
                <a:gd name="connsiteX0" fmla="*/ 0 w 11696700"/>
                <a:gd name="connsiteY0" fmla="*/ 0 h 6248400"/>
                <a:gd name="connsiteX1" fmla="*/ 11696700 w 11696700"/>
                <a:gd name="connsiteY1" fmla="*/ 0 h 6248400"/>
                <a:gd name="connsiteX2" fmla="*/ 11696700 w 11696700"/>
                <a:gd name="connsiteY2" fmla="*/ 6248400 h 6248400"/>
                <a:gd name="connsiteX3" fmla="*/ 0 w 11696700"/>
                <a:gd name="connsiteY3" fmla="*/ 6248400 h 6248400"/>
                <a:gd name="connsiteX4" fmla="*/ 0 w 11696700"/>
                <a:gd name="connsiteY4" fmla="*/ 0 h 6248400"/>
                <a:gd name="connsiteX0" fmla="*/ 0 w 11696700"/>
                <a:gd name="connsiteY0" fmla="*/ 0 h 6341533"/>
                <a:gd name="connsiteX1" fmla="*/ 11696700 w 11696700"/>
                <a:gd name="connsiteY1" fmla="*/ 0 h 6341533"/>
                <a:gd name="connsiteX2" fmla="*/ 11696700 w 11696700"/>
                <a:gd name="connsiteY2" fmla="*/ 6248400 h 6341533"/>
                <a:gd name="connsiteX3" fmla="*/ 0 w 11696700"/>
                <a:gd name="connsiteY3" fmla="*/ 6248400 h 6341533"/>
                <a:gd name="connsiteX4" fmla="*/ 0 w 11696700"/>
                <a:gd name="connsiteY4" fmla="*/ 0 h 6341533"/>
                <a:gd name="connsiteX0" fmla="*/ 0 w 11696700"/>
                <a:gd name="connsiteY0" fmla="*/ 0 h 6309914"/>
                <a:gd name="connsiteX1" fmla="*/ 11696700 w 11696700"/>
                <a:gd name="connsiteY1" fmla="*/ 0 h 6309914"/>
                <a:gd name="connsiteX2" fmla="*/ 11696700 w 11696700"/>
                <a:gd name="connsiteY2" fmla="*/ 6248400 h 6309914"/>
                <a:gd name="connsiteX3" fmla="*/ 0 w 11696700"/>
                <a:gd name="connsiteY3" fmla="*/ 6248400 h 6309914"/>
                <a:gd name="connsiteX4" fmla="*/ 0 w 11696700"/>
                <a:gd name="connsiteY4" fmla="*/ 0 h 6309914"/>
                <a:gd name="connsiteX0" fmla="*/ 0 w 11696700"/>
                <a:gd name="connsiteY0" fmla="*/ 0 h 6360914"/>
                <a:gd name="connsiteX1" fmla="*/ 11696700 w 11696700"/>
                <a:gd name="connsiteY1" fmla="*/ 0 h 6360914"/>
                <a:gd name="connsiteX2" fmla="*/ 11696700 w 11696700"/>
                <a:gd name="connsiteY2" fmla="*/ 6248400 h 6360914"/>
                <a:gd name="connsiteX3" fmla="*/ 0 w 11696700"/>
                <a:gd name="connsiteY3" fmla="*/ 6248400 h 6360914"/>
                <a:gd name="connsiteX4" fmla="*/ 0 w 11696700"/>
                <a:gd name="connsiteY4" fmla="*/ 0 h 6360914"/>
                <a:gd name="connsiteX0" fmla="*/ 0 w 11696700"/>
                <a:gd name="connsiteY0" fmla="*/ 25400 h 6386314"/>
                <a:gd name="connsiteX1" fmla="*/ 11696700 w 11696700"/>
                <a:gd name="connsiteY1" fmla="*/ 25400 h 6386314"/>
                <a:gd name="connsiteX2" fmla="*/ 11696700 w 11696700"/>
                <a:gd name="connsiteY2" fmla="*/ 6273800 h 6386314"/>
                <a:gd name="connsiteX3" fmla="*/ 0 w 11696700"/>
                <a:gd name="connsiteY3" fmla="*/ 6273800 h 6386314"/>
                <a:gd name="connsiteX4" fmla="*/ 0 w 11696700"/>
                <a:gd name="connsiteY4" fmla="*/ 25400 h 6386314"/>
                <a:gd name="connsiteX0" fmla="*/ 0 w 11743266"/>
                <a:gd name="connsiteY0" fmla="*/ 25400 h 6386314"/>
                <a:gd name="connsiteX1" fmla="*/ 11696700 w 11743266"/>
                <a:gd name="connsiteY1" fmla="*/ 25400 h 6386314"/>
                <a:gd name="connsiteX2" fmla="*/ 11696700 w 11743266"/>
                <a:gd name="connsiteY2" fmla="*/ 6273800 h 6386314"/>
                <a:gd name="connsiteX3" fmla="*/ 0 w 11743266"/>
                <a:gd name="connsiteY3" fmla="*/ 6273800 h 6386314"/>
                <a:gd name="connsiteX4" fmla="*/ 0 w 11743266"/>
                <a:gd name="connsiteY4" fmla="*/ 25400 h 6386314"/>
                <a:gd name="connsiteX0" fmla="*/ 16933 w 11760199"/>
                <a:gd name="connsiteY0" fmla="*/ 25400 h 6386314"/>
                <a:gd name="connsiteX1" fmla="*/ 11713633 w 11760199"/>
                <a:gd name="connsiteY1" fmla="*/ 25400 h 6386314"/>
                <a:gd name="connsiteX2" fmla="*/ 11713633 w 11760199"/>
                <a:gd name="connsiteY2" fmla="*/ 6273800 h 6386314"/>
                <a:gd name="connsiteX3" fmla="*/ 16933 w 11760199"/>
                <a:gd name="connsiteY3" fmla="*/ 6273800 h 6386314"/>
                <a:gd name="connsiteX4" fmla="*/ 16933 w 11760199"/>
                <a:gd name="connsiteY4" fmla="*/ 25400 h 63863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760199" h="6386314">
                  <a:moveTo>
                    <a:pt x="16933" y="25400"/>
                  </a:moveTo>
                  <a:cubicBezTo>
                    <a:pt x="3306233" y="-31750"/>
                    <a:pt x="7814733" y="25400"/>
                    <a:pt x="11713633" y="25400"/>
                  </a:cubicBezTo>
                  <a:cubicBezTo>
                    <a:pt x="11818408" y="2117725"/>
                    <a:pt x="11713633" y="4191000"/>
                    <a:pt x="11713633" y="6273800"/>
                  </a:cubicBezTo>
                  <a:cubicBezTo>
                    <a:pt x="10662708" y="6073775"/>
                    <a:pt x="296333" y="6607175"/>
                    <a:pt x="16933" y="6273800"/>
                  </a:cubicBezTo>
                  <a:cubicBezTo>
                    <a:pt x="16933" y="4191000"/>
                    <a:pt x="-21167" y="2098675"/>
                    <a:pt x="16933" y="25400"/>
                  </a:cubicBezTo>
                  <a:close/>
                </a:path>
              </a:pathLst>
            </a:custGeom>
            <a:solidFill>
              <a:schemeClr val="bg1"/>
            </a:solidFill>
            <a:ln w="1905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468000" tIns="216000" anchor="t"/>
            <a:lstStyle/>
            <a:p>
              <a:pPr latinLnBrk="0">
                <a:defRPr/>
              </a:pPr>
              <a:r>
                <a:rPr lang="en-US" altLang="ko-KR" sz="2800" b="1" i="1" kern="0" dirty="0">
                  <a:solidFill>
                    <a:prstClr val="black">
                      <a:lumMod val="75000"/>
                      <a:lumOff val="25000"/>
                    </a:prstClr>
                  </a:solidFill>
                </a:rPr>
                <a:t>Adverbs – Conjunctional adverbs</a:t>
              </a:r>
            </a:p>
          </p:txBody>
        </p:sp>
        <p:sp>
          <p:nvSpPr>
            <p:cNvPr id="2" name="자유형 1"/>
            <p:cNvSpPr/>
            <p:nvPr/>
          </p:nvSpPr>
          <p:spPr>
            <a:xfrm>
              <a:off x="260350" y="6438900"/>
              <a:ext cx="11579225" cy="219098"/>
            </a:xfrm>
            <a:custGeom>
              <a:avLst/>
              <a:gdLst>
                <a:gd name="connsiteX0" fmla="*/ 0 w 11591925"/>
                <a:gd name="connsiteY0" fmla="*/ 51813 h 199287"/>
                <a:gd name="connsiteX1" fmla="*/ 542925 w 11591925"/>
                <a:gd name="connsiteY1" fmla="*/ 175638 h 199287"/>
                <a:gd name="connsiteX2" fmla="*/ 2657475 w 11591925"/>
                <a:gd name="connsiteY2" fmla="*/ 194688 h 199287"/>
                <a:gd name="connsiteX3" fmla="*/ 5305425 w 11591925"/>
                <a:gd name="connsiteY3" fmla="*/ 118488 h 199287"/>
                <a:gd name="connsiteX4" fmla="*/ 7753350 w 11591925"/>
                <a:gd name="connsiteY4" fmla="*/ 42288 h 199287"/>
                <a:gd name="connsiteX5" fmla="*/ 9982200 w 11591925"/>
                <a:gd name="connsiteY5" fmla="*/ 4188 h 199287"/>
                <a:gd name="connsiteX6" fmla="*/ 11210925 w 11591925"/>
                <a:gd name="connsiteY6" fmla="*/ 4188 h 199287"/>
                <a:gd name="connsiteX7" fmla="*/ 11591925 w 11591925"/>
                <a:gd name="connsiteY7" fmla="*/ 32763 h 199287"/>
                <a:gd name="connsiteX0" fmla="*/ 0 w 11591925"/>
                <a:gd name="connsiteY0" fmla="*/ 51813 h 194705"/>
                <a:gd name="connsiteX1" fmla="*/ 631825 w 11591925"/>
                <a:gd name="connsiteY1" fmla="*/ 124838 h 194705"/>
                <a:gd name="connsiteX2" fmla="*/ 2657475 w 11591925"/>
                <a:gd name="connsiteY2" fmla="*/ 194688 h 194705"/>
                <a:gd name="connsiteX3" fmla="*/ 5305425 w 11591925"/>
                <a:gd name="connsiteY3" fmla="*/ 118488 h 194705"/>
                <a:gd name="connsiteX4" fmla="*/ 7753350 w 11591925"/>
                <a:gd name="connsiteY4" fmla="*/ 42288 h 194705"/>
                <a:gd name="connsiteX5" fmla="*/ 9982200 w 11591925"/>
                <a:gd name="connsiteY5" fmla="*/ 4188 h 194705"/>
                <a:gd name="connsiteX6" fmla="*/ 11210925 w 11591925"/>
                <a:gd name="connsiteY6" fmla="*/ 4188 h 194705"/>
                <a:gd name="connsiteX7" fmla="*/ 11591925 w 11591925"/>
                <a:gd name="connsiteY7" fmla="*/ 32763 h 194705"/>
                <a:gd name="connsiteX0" fmla="*/ 0 w 11579225"/>
                <a:gd name="connsiteY0" fmla="*/ 0 h 219098"/>
                <a:gd name="connsiteX1" fmla="*/ 619125 w 11579225"/>
                <a:gd name="connsiteY1" fmla="*/ 149225 h 219098"/>
                <a:gd name="connsiteX2" fmla="*/ 2644775 w 11579225"/>
                <a:gd name="connsiteY2" fmla="*/ 219075 h 219098"/>
                <a:gd name="connsiteX3" fmla="*/ 5292725 w 11579225"/>
                <a:gd name="connsiteY3" fmla="*/ 142875 h 219098"/>
                <a:gd name="connsiteX4" fmla="*/ 7740650 w 11579225"/>
                <a:gd name="connsiteY4" fmla="*/ 66675 h 219098"/>
                <a:gd name="connsiteX5" fmla="*/ 9969500 w 11579225"/>
                <a:gd name="connsiteY5" fmla="*/ 28575 h 219098"/>
                <a:gd name="connsiteX6" fmla="*/ 11198225 w 11579225"/>
                <a:gd name="connsiteY6" fmla="*/ 28575 h 219098"/>
                <a:gd name="connsiteX7" fmla="*/ 11579225 w 11579225"/>
                <a:gd name="connsiteY7" fmla="*/ 57150 h 2190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1579225" h="219098">
                  <a:moveTo>
                    <a:pt x="0" y="0"/>
                  </a:moveTo>
                  <a:cubicBezTo>
                    <a:pt x="50006" y="50006"/>
                    <a:pt x="178329" y="112713"/>
                    <a:pt x="619125" y="149225"/>
                  </a:cubicBezTo>
                  <a:cubicBezTo>
                    <a:pt x="1059921" y="185737"/>
                    <a:pt x="1865842" y="220133"/>
                    <a:pt x="2644775" y="219075"/>
                  </a:cubicBezTo>
                  <a:cubicBezTo>
                    <a:pt x="3423708" y="218017"/>
                    <a:pt x="5292725" y="142875"/>
                    <a:pt x="5292725" y="142875"/>
                  </a:cubicBezTo>
                  <a:lnTo>
                    <a:pt x="7740650" y="66675"/>
                  </a:lnTo>
                  <a:lnTo>
                    <a:pt x="9969500" y="28575"/>
                  </a:lnTo>
                  <a:cubicBezTo>
                    <a:pt x="10545762" y="22225"/>
                    <a:pt x="10929938" y="23813"/>
                    <a:pt x="11198225" y="28575"/>
                  </a:cubicBezTo>
                  <a:cubicBezTo>
                    <a:pt x="11466512" y="33337"/>
                    <a:pt x="11522868" y="45243"/>
                    <a:pt x="11579225" y="57150"/>
                  </a:cubicBezTo>
                </a:path>
              </a:pathLst>
            </a:custGeom>
            <a:noFill/>
            <a:ln w="15875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7" name="자유형 6"/>
            <p:cNvSpPr/>
            <p:nvPr/>
          </p:nvSpPr>
          <p:spPr>
            <a:xfrm>
              <a:off x="266700" y="6547195"/>
              <a:ext cx="4282440" cy="137248"/>
            </a:xfrm>
            <a:custGeom>
              <a:avLst/>
              <a:gdLst>
                <a:gd name="connsiteX0" fmla="*/ 0 w 4914900"/>
                <a:gd name="connsiteY0" fmla="*/ 0 h 137248"/>
                <a:gd name="connsiteX1" fmla="*/ 220980 w 4914900"/>
                <a:gd name="connsiteY1" fmla="*/ 68580 h 137248"/>
                <a:gd name="connsiteX2" fmla="*/ 731520 w 4914900"/>
                <a:gd name="connsiteY2" fmla="*/ 114300 h 137248"/>
                <a:gd name="connsiteX3" fmla="*/ 1775460 w 4914900"/>
                <a:gd name="connsiteY3" fmla="*/ 137160 h 137248"/>
                <a:gd name="connsiteX4" fmla="*/ 3223260 w 4914900"/>
                <a:gd name="connsiteY4" fmla="*/ 106680 h 137248"/>
                <a:gd name="connsiteX5" fmla="*/ 4206240 w 4914900"/>
                <a:gd name="connsiteY5" fmla="*/ 91440 h 137248"/>
                <a:gd name="connsiteX6" fmla="*/ 4914900 w 4914900"/>
                <a:gd name="connsiteY6" fmla="*/ 83820 h 137248"/>
                <a:gd name="connsiteX0" fmla="*/ 0 w 4579620"/>
                <a:gd name="connsiteY0" fmla="*/ 0 h 137248"/>
                <a:gd name="connsiteX1" fmla="*/ 220980 w 4579620"/>
                <a:gd name="connsiteY1" fmla="*/ 68580 h 137248"/>
                <a:gd name="connsiteX2" fmla="*/ 731520 w 4579620"/>
                <a:gd name="connsiteY2" fmla="*/ 114300 h 137248"/>
                <a:gd name="connsiteX3" fmla="*/ 1775460 w 4579620"/>
                <a:gd name="connsiteY3" fmla="*/ 137160 h 137248"/>
                <a:gd name="connsiteX4" fmla="*/ 3223260 w 4579620"/>
                <a:gd name="connsiteY4" fmla="*/ 106680 h 137248"/>
                <a:gd name="connsiteX5" fmla="*/ 4206240 w 4579620"/>
                <a:gd name="connsiteY5" fmla="*/ 91440 h 137248"/>
                <a:gd name="connsiteX6" fmla="*/ 4579620 w 4579620"/>
                <a:gd name="connsiteY6" fmla="*/ 68580 h 137248"/>
                <a:gd name="connsiteX0" fmla="*/ 0 w 4579620"/>
                <a:gd name="connsiteY0" fmla="*/ 0 h 137248"/>
                <a:gd name="connsiteX1" fmla="*/ 220980 w 4579620"/>
                <a:gd name="connsiteY1" fmla="*/ 68580 h 137248"/>
                <a:gd name="connsiteX2" fmla="*/ 731520 w 4579620"/>
                <a:gd name="connsiteY2" fmla="*/ 114300 h 137248"/>
                <a:gd name="connsiteX3" fmla="*/ 1775460 w 4579620"/>
                <a:gd name="connsiteY3" fmla="*/ 137160 h 137248"/>
                <a:gd name="connsiteX4" fmla="*/ 3223260 w 4579620"/>
                <a:gd name="connsiteY4" fmla="*/ 106680 h 137248"/>
                <a:gd name="connsiteX5" fmla="*/ 3695700 w 4579620"/>
                <a:gd name="connsiteY5" fmla="*/ 114300 h 137248"/>
                <a:gd name="connsiteX6" fmla="*/ 4579620 w 4579620"/>
                <a:gd name="connsiteY6" fmla="*/ 68580 h 137248"/>
                <a:gd name="connsiteX0" fmla="*/ 0 w 4312920"/>
                <a:gd name="connsiteY0" fmla="*/ 0 h 137248"/>
                <a:gd name="connsiteX1" fmla="*/ 220980 w 4312920"/>
                <a:gd name="connsiteY1" fmla="*/ 68580 h 137248"/>
                <a:gd name="connsiteX2" fmla="*/ 731520 w 4312920"/>
                <a:gd name="connsiteY2" fmla="*/ 114300 h 137248"/>
                <a:gd name="connsiteX3" fmla="*/ 1775460 w 4312920"/>
                <a:gd name="connsiteY3" fmla="*/ 137160 h 137248"/>
                <a:gd name="connsiteX4" fmla="*/ 3223260 w 4312920"/>
                <a:gd name="connsiteY4" fmla="*/ 106680 h 137248"/>
                <a:gd name="connsiteX5" fmla="*/ 3695700 w 4312920"/>
                <a:gd name="connsiteY5" fmla="*/ 114300 h 137248"/>
                <a:gd name="connsiteX6" fmla="*/ 4312920 w 4312920"/>
                <a:gd name="connsiteY6" fmla="*/ 91440 h 137248"/>
                <a:gd name="connsiteX0" fmla="*/ 0 w 4312920"/>
                <a:gd name="connsiteY0" fmla="*/ 0 h 137248"/>
                <a:gd name="connsiteX1" fmla="*/ 220980 w 4312920"/>
                <a:gd name="connsiteY1" fmla="*/ 68580 h 137248"/>
                <a:gd name="connsiteX2" fmla="*/ 731520 w 4312920"/>
                <a:gd name="connsiteY2" fmla="*/ 114300 h 137248"/>
                <a:gd name="connsiteX3" fmla="*/ 1775460 w 4312920"/>
                <a:gd name="connsiteY3" fmla="*/ 137160 h 137248"/>
                <a:gd name="connsiteX4" fmla="*/ 3223260 w 4312920"/>
                <a:gd name="connsiteY4" fmla="*/ 106680 h 137248"/>
                <a:gd name="connsiteX5" fmla="*/ 3665220 w 4312920"/>
                <a:gd name="connsiteY5" fmla="*/ 99060 h 137248"/>
                <a:gd name="connsiteX6" fmla="*/ 4312920 w 4312920"/>
                <a:gd name="connsiteY6" fmla="*/ 91440 h 137248"/>
                <a:gd name="connsiteX0" fmla="*/ 0 w 4282440"/>
                <a:gd name="connsiteY0" fmla="*/ 0 h 137248"/>
                <a:gd name="connsiteX1" fmla="*/ 220980 w 4282440"/>
                <a:gd name="connsiteY1" fmla="*/ 68580 h 137248"/>
                <a:gd name="connsiteX2" fmla="*/ 731520 w 4282440"/>
                <a:gd name="connsiteY2" fmla="*/ 114300 h 137248"/>
                <a:gd name="connsiteX3" fmla="*/ 1775460 w 4282440"/>
                <a:gd name="connsiteY3" fmla="*/ 137160 h 137248"/>
                <a:gd name="connsiteX4" fmla="*/ 3223260 w 4282440"/>
                <a:gd name="connsiteY4" fmla="*/ 106680 h 137248"/>
                <a:gd name="connsiteX5" fmla="*/ 3665220 w 4282440"/>
                <a:gd name="connsiteY5" fmla="*/ 99060 h 137248"/>
                <a:gd name="connsiteX6" fmla="*/ 4282440 w 4282440"/>
                <a:gd name="connsiteY6" fmla="*/ 68580 h 1372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282440" h="137248">
                  <a:moveTo>
                    <a:pt x="0" y="0"/>
                  </a:moveTo>
                  <a:cubicBezTo>
                    <a:pt x="49530" y="24765"/>
                    <a:pt x="99060" y="49530"/>
                    <a:pt x="220980" y="68580"/>
                  </a:cubicBezTo>
                  <a:cubicBezTo>
                    <a:pt x="342900" y="87630"/>
                    <a:pt x="472440" y="102870"/>
                    <a:pt x="731520" y="114300"/>
                  </a:cubicBezTo>
                  <a:cubicBezTo>
                    <a:pt x="990600" y="125730"/>
                    <a:pt x="1360170" y="138430"/>
                    <a:pt x="1775460" y="137160"/>
                  </a:cubicBezTo>
                  <a:cubicBezTo>
                    <a:pt x="2190750" y="135890"/>
                    <a:pt x="2908300" y="113030"/>
                    <a:pt x="3223260" y="106680"/>
                  </a:cubicBezTo>
                  <a:cubicBezTo>
                    <a:pt x="3370580" y="104140"/>
                    <a:pt x="3488690" y="105410"/>
                    <a:pt x="3665220" y="99060"/>
                  </a:cubicBezTo>
                  <a:cubicBezTo>
                    <a:pt x="3841750" y="92710"/>
                    <a:pt x="4157980" y="76200"/>
                    <a:pt x="4282440" y="68580"/>
                  </a:cubicBezTo>
                </a:path>
              </a:pathLst>
            </a:custGeom>
            <a:noFill/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8" name="자유형 7"/>
            <p:cNvSpPr/>
            <p:nvPr/>
          </p:nvSpPr>
          <p:spPr>
            <a:xfrm>
              <a:off x="8816340" y="6492240"/>
              <a:ext cx="1889760" cy="45720"/>
            </a:xfrm>
            <a:custGeom>
              <a:avLst/>
              <a:gdLst>
                <a:gd name="connsiteX0" fmla="*/ 0 w 1889760"/>
                <a:gd name="connsiteY0" fmla="*/ 45720 h 45720"/>
                <a:gd name="connsiteX1" fmla="*/ 960120 w 1889760"/>
                <a:gd name="connsiteY1" fmla="*/ 22860 h 45720"/>
                <a:gd name="connsiteX2" fmla="*/ 1889760 w 1889760"/>
                <a:gd name="connsiteY2" fmla="*/ 0 h 457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889760" h="45720">
                  <a:moveTo>
                    <a:pt x="0" y="45720"/>
                  </a:moveTo>
                  <a:lnTo>
                    <a:pt x="960120" y="22860"/>
                  </a:lnTo>
                  <a:lnTo>
                    <a:pt x="1889760" y="0"/>
                  </a:lnTo>
                </a:path>
              </a:pathLst>
            </a:custGeom>
            <a:noFill/>
            <a:ln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9" name="자유형 8"/>
            <p:cNvSpPr/>
            <p:nvPr/>
          </p:nvSpPr>
          <p:spPr>
            <a:xfrm>
              <a:off x="8351520" y="6459220"/>
              <a:ext cx="1097280" cy="15240"/>
            </a:xfrm>
            <a:custGeom>
              <a:avLst/>
              <a:gdLst>
                <a:gd name="connsiteX0" fmla="*/ 0 w 1097280"/>
                <a:gd name="connsiteY0" fmla="*/ 15240 h 15240"/>
                <a:gd name="connsiteX1" fmla="*/ 632460 w 1097280"/>
                <a:gd name="connsiteY1" fmla="*/ 0 h 15240"/>
                <a:gd name="connsiteX2" fmla="*/ 1097280 w 1097280"/>
                <a:gd name="connsiteY2" fmla="*/ 7620 h 152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097280" h="15240">
                  <a:moveTo>
                    <a:pt x="0" y="15240"/>
                  </a:moveTo>
                  <a:lnTo>
                    <a:pt x="632460" y="0"/>
                  </a:lnTo>
                  <a:lnTo>
                    <a:pt x="1097280" y="7620"/>
                  </a:lnTo>
                </a:path>
              </a:pathLst>
            </a:custGeom>
            <a:noFill/>
            <a:ln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10" name="자유형 9"/>
            <p:cNvSpPr/>
            <p:nvPr/>
          </p:nvSpPr>
          <p:spPr>
            <a:xfrm>
              <a:off x="9761220" y="6395720"/>
              <a:ext cx="1676400" cy="83820"/>
            </a:xfrm>
            <a:custGeom>
              <a:avLst/>
              <a:gdLst>
                <a:gd name="connsiteX0" fmla="*/ 0 w 1676400"/>
                <a:gd name="connsiteY0" fmla="*/ 83820 h 83820"/>
                <a:gd name="connsiteX1" fmla="*/ 1005840 w 1676400"/>
                <a:gd name="connsiteY1" fmla="*/ 38100 h 83820"/>
                <a:gd name="connsiteX2" fmla="*/ 1676400 w 1676400"/>
                <a:gd name="connsiteY2" fmla="*/ 0 h 838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676400" h="83820">
                  <a:moveTo>
                    <a:pt x="0" y="83820"/>
                  </a:moveTo>
                  <a:lnTo>
                    <a:pt x="1005840" y="38100"/>
                  </a:lnTo>
                  <a:lnTo>
                    <a:pt x="1676400" y="0"/>
                  </a:lnTo>
                </a:path>
              </a:pathLst>
            </a:custGeom>
            <a:noFill/>
            <a:ln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11" name="자유형 10"/>
            <p:cNvSpPr/>
            <p:nvPr/>
          </p:nvSpPr>
          <p:spPr>
            <a:xfrm>
              <a:off x="11427822" y="6492240"/>
              <a:ext cx="464820" cy="45720"/>
            </a:xfrm>
            <a:custGeom>
              <a:avLst/>
              <a:gdLst>
                <a:gd name="connsiteX0" fmla="*/ 464820 w 464820"/>
                <a:gd name="connsiteY0" fmla="*/ 45720 h 45720"/>
                <a:gd name="connsiteX1" fmla="*/ 289560 w 464820"/>
                <a:gd name="connsiteY1" fmla="*/ 15240 h 45720"/>
                <a:gd name="connsiteX2" fmla="*/ 0 w 464820"/>
                <a:gd name="connsiteY2" fmla="*/ 0 h 457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64820" h="45720">
                  <a:moveTo>
                    <a:pt x="464820" y="45720"/>
                  </a:moveTo>
                  <a:cubicBezTo>
                    <a:pt x="415925" y="34290"/>
                    <a:pt x="367030" y="22860"/>
                    <a:pt x="289560" y="15240"/>
                  </a:cubicBezTo>
                  <a:cubicBezTo>
                    <a:pt x="212090" y="7620"/>
                    <a:pt x="106045" y="3810"/>
                    <a:pt x="0" y="0"/>
                  </a:cubicBezTo>
                </a:path>
              </a:pathLst>
            </a:custGeom>
            <a:noFill/>
            <a:ln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12" name="자유형 11"/>
            <p:cNvSpPr/>
            <p:nvPr/>
          </p:nvSpPr>
          <p:spPr>
            <a:xfrm>
              <a:off x="11610702" y="6431280"/>
              <a:ext cx="281940" cy="22860"/>
            </a:xfrm>
            <a:custGeom>
              <a:avLst/>
              <a:gdLst>
                <a:gd name="connsiteX0" fmla="*/ 281940 w 281940"/>
                <a:gd name="connsiteY0" fmla="*/ 22860 h 22860"/>
                <a:gd name="connsiteX1" fmla="*/ 144780 w 281940"/>
                <a:gd name="connsiteY1" fmla="*/ 7620 h 22860"/>
                <a:gd name="connsiteX2" fmla="*/ 0 w 281940"/>
                <a:gd name="connsiteY2" fmla="*/ 0 h 228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81940" h="22860">
                  <a:moveTo>
                    <a:pt x="281940" y="22860"/>
                  </a:moveTo>
                  <a:cubicBezTo>
                    <a:pt x="236855" y="17145"/>
                    <a:pt x="191770" y="11430"/>
                    <a:pt x="144780" y="7620"/>
                  </a:cubicBezTo>
                  <a:cubicBezTo>
                    <a:pt x="97790" y="3810"/>
                    <a:pt x="48895" y="1905"/>
                    <a:pt x="0" y="0"/>
                  </a:cubicBezTo>
                </a:path>
              </a:pathLst>
            </a:custGeom>
            <a:noFill/>
            <a:ln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13" name="자유형 12"/>
            <p:cNvSpPr/>
            <p:nvPr/>
          </p:nvSpPr>
          <p:spPr>
            <a:xfrm flipH="1" flipV="1">
              <a:off x="276525" y="6455757"/>
              <a:ext cx="604326" cy="91419"/>
            </a:xfrm>
            <a:custGeom>
              <a:avLst/>
              <a:gdLst>
                <a:gd name="connsiteX0" fmla="*/ 464820 w 464820"/>
                <a:gd name="connsiteY0" fmla="*/ 45720 h 45720"/>
                <a:gd name="connsiteX1" fmla="*/ 289560 w 464820"/>
                <a:gd name="connsiteY1" fmla="*/ 15240 h 45720"/>
                <a:gd name="connsiteX2" fmla="*/ 0 w 464820"/>
                <a:gd name="connsiteY2" fmla="*/ 0 h 457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64820" h="45720">
                  <a:moveTo>
                    <a:pt x="464820" y="45720"/>
                  </a:moveTo>
                  <a:cubicBezTo>
                    <a:pt x="415925" y="34290"/>
                    <a:pt x="367030" y="22860"/>
                    <a:pt x="289560" y="15240"/>
                  </a:cubicBezTo>
                  <a:cubicBezTo>
                    <a:pt x="212090" y="7620"/>
                    <a:pt x="106045" y="3810"/>
                    <a:pt x="0" y="0"/>
                  </a:cubicBezTo>
                </a:path>
              </a:pathLst>
            </a:custGeom>
            <a:noFill/>
            <a:ln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14" name="자유형 13"/>
            <p:cNvSpPr/>
            <p:nvPr/>
          </p:nvSpPr>
          <p:spPr>
            <a:xfrm flipH="1" flipV="1">
              <a:off x="276525" y="6471997"/>
              <a:ext cx="366558" cy="91419"/>
            </a:xfrm>
            <a:custGeom>
              <a:avLst/>
              <a:gdLst>
                <a:gd name="connsiteX0" fmla="*/ 281940 w 281940"/>
                <a:gd name="connsiteY0" fmla="*/ 22860 h 22860"/>
                <a:gd name="connsiteX1" fmla="*/ 144780 w 281940"/>
                <a:gd name="connsiteY1" fmla="*/ 7620 h 22860"/>
                <a:gd name="connsiteX2" fmla="*/ 0 w 281940"/>
                <a:gd name="connsiteY2" fmla="*/ 0 h 228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81940" h="22860">
                  <a:moveTo>
                    <a:pt x="281940" y="22860"/>
                  </a:moveTo>
                  <a:cubicBezTo>
                    <a:pt x="236855" y="17145"/>
                    <a:pt x="191770" y="11430"/>
                    <a:pt x="144780" y="7620"/>
                  </a:cubicBezTo>
                  <a:cubicBezTo>
                    <a:pt x="97790" y="3810"/>
                    <a:pt x="48895" y="1905"/>
                    <a:pt x="0" y="0"/>
                  </a:cubicBezTo>
                </a:path>
              </a:pathLst>
            </a:custGeom>
            <a:noFill/>
            <a:ln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15" name="자유형 14"/>
            <p:cNvSpPr/>
            <p:nvPr/>
          </p:nvSpPr>
          <p:spPr>
            <a:xfrm flipH="1" flipV="1">
              <a:off x="256772" y="6476534"/>
              <a:ext cx="283369" cy="91419"/>
            </a:xfrm>
            <a:custGeom>
              <a:avLst/>
              <a:gdLst>
                <a:gd name="connsiteX0" fmla="*/ 281940 w 281940"/>
                <a:gd name="connsiteY0" fmla="*/ 22860 h 22860"/>
                <a:gd name="connsiteX1" fmla="*/ 144780 w 281940"/>
                <a:gd name="connsiteY1" fmla="*/ 7620 h 22860"/>
                <a:gd name="connsiteX2" fmla="*/ 0 w 281940"/>
                <a:gd name="connsiteY2" fmla="*/ 0 h 228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81940" h="22860">
                  <a:moveTo>
                    <a:pt x="281940" y="22860"/>
                  </a:moveTo>
                  <a:cubicBezTo>
                    <a:pt x="236855" y="17145"/>
                    <a:pt x="191770" y="11430"/>
                    <a:pt x="144780" y="7620"/>
                  </a:cubicBezTo>
                  <a:cubicBezTo>
                    <a:pt x="97790" y="3810"/>
                    <a:pt x="48895" y="1905"/>
                    <a:pt x="0" y="0"/>
                  </a:cubicBezTo>
                </a:path>
              </a:pathLst>
            </a:custGeom>
            <a:noFill/>
            <a:ln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16" name="자유형 15"/>
            <p:cNvSpPr/>
            <p:nvPr/>
          </p:nvSpPr>
          <p:spPr>
            <a:xfrm flipH="1" flipV="1">
              <a:off x="275624" y="6525879"/>
              <a:ext cx="217395" cy="56347"/>
            </a:xfrm>
            <a:custGeom>
              <a:avLst/>
              <a:gdLst>
                <a:gd name="connsiteX0" fmla="*/ 281940 w 281940"/>
                <a:gd name="connsiteY0" fmla="*/ 22860 h 22860"/>
                <a:gd name="connsiteX1" fmla="*/ 144780 w 281940"/>
                <a:gd name="connsiteY1" fmla="*/ 7620 h 22860"/>
                <a:gd name="connsiteX2" fmla="*/ 0 w 281940"/>
                <a:gd name="connsiteY2" fmla="*/ 0 h 228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81940" h="22860">
                  <a:moveTo>
                    <a:pt x="281940" y="22860"/>
                  </a:moveTo>
                  <a:cubicBezTo>
                    <a:pt x="236855" y="17145"/>
                    <a:pt x="191770" y="11430"/>
                    <a:pt x="144780" y="7620"/>
                  </a:cubicBezTo>
                  <a:cubicBezTo>
                    <a:pt x="97790" y="3810"/>
                    <a:pt x="48895" y="1905"/>
                    <a:pt x="0" y="0"/>
                  </a:cubicBezTo>
                </a:path>
              </a:pathLst>
            </a:custGeom>
            <a:noFill/>
            <a:ln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ko-KR" altLang="en-US">
                <a:solidFill>
                  <a:prstClr val="white"/>
                </a:solidFill>
              </a:endParaRPr>
            </a:p>
          </p:txBody>
        </p:sp>
        <p:grpSp>
          <p:nvGrpSpPr>
            <p:cNvPr id="20" name="그룹 19"/>
            <p:cNvGrpSpPr/>
            <p:nvPr/>
          </p:nvGrpSpPr>
          <p:grpSpPr>
            <a:xfrm>
              <a:off x="170880" y="304566"/>
              <a:ext cx="347766" cy="181087"/>
              <a:chOff x="170880" y="304566"/>
              <a:chExt cx="347766" cy="181087"/>
            </a:xfrm>
          </p:grpSpPr>
          <p:sp>
            <p:nvSpPr>
              <p:cNvPr id="17" name="타원 16"/>
              <p:cNvSpPr/>
              <p:nvPr/>
            </p:nvSpPr>
            <p:spPr>
              <a:xfrm>
                <a:off x="392678" y="304566"/>
                <a:ext cx="125968" cy="125968"/>
              </a:xfrm>
              <a:prstGeom prst="ellipse">
                <a:avLst/>
              </a:prstGeom>
              <a:solidFill>
                <a:schemeClr val="bg1"/>
              </a:solidFill>
              <a:ln w="19050">
                <a:gradFill flip="none" rotWithShape="1">
                  <a:gsLst>
                    <a:gs pos="2000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8" name="원호 17"/>
              <p:cNvSpPr/>
              <p:nvPr/>
            </p:nvSpPr>
            <p:spPr>
              <a:xfrm>
                <a:off x="170880" y="331777"/>
                <a:ext cx="307749" cy="153875"/>
              </a:xfrm>
              <a:prstGeom prst="arc">
                <a:avLst>
                  <a:gd name="adj1" fmla="val 8071627"/>
                  <a:gd name="adj2" fmla="val 19330192"/>
                </a:avLst>
              </a:prstGeom>
              <a:ln w="19050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9" name="원호 18"/>
              <p:cNvSpPr/>
              <p:nvPr/>
            </p:nvSpPr>
            <p:spPr>
              <a:xfrm>
                <a:off x="205042" y="358989"/>
                <a:ext cx="253327" cy="126664"/>
              </a:xfrm>
              <a:prstGeom prst="arc">
                <a:avLst>
                  <a:gd name="adj1" fmla="val 11720099"/>
                  <a:gd name="adj2" fmla="val 19330192"/>
                </a:avLst>
              </a:prstGeom>
              <a:ln w="12700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black"/>
                  </a:solidFill>
                </a:endParaRPr>
              </a:p>
            </p:txBody>
          </p:sp>
        </p:grpSp>
        <p:grpSp>
          <p:nvGrpSpPr>
            <p:cNvPr id="21" name="그룹 20"/>
            <p:cNvGrpSpPr/>
            <p:nvPr/>
          </p:nvGrpSpPr>
          <p:grpSpPr>
            <a:xfrm>
              <a:off x="170880" y="613220"/>
              <a:ext cx="347766" cy="181087"/>
              <a:chOff x="170880" y="304566"/>
              <a:chExt cx="347766" cy="181087"/>
            </a:xfrm>
          </p:grpSpPr>
          <p:sp>
            <p:nvSpPr>
              <p:cNvPr id="22" name="타원 21"/>
              <p:cNvSpPr/>
              <p:nvPr/>
            </p:nvSpPr>
            <p:spPr>
              <a:xfrm>
                <a:off x="392678" y="304566"/>
                <a:ext cx="125968" cy="125968"/>
              </a:xfrm>
              <a:prstGeom prst="ellipse">
                <a:avLst/>
              </a:prstGeom>
              <a:solidFill>
                <a:schemeClr val="bg1"/>
              </a:solidFill>
              <a:ln w="19050">
                <a:gradFill flip="none" rotWithShape="1">
                  <a:gsLst>
                    <a:gs pos="2000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23" name="원호 22"/>
              <p:cNvSpPr/>
              <p:nvPr/>
            </p:nvSpPr>
            <p:spPr>
              <a:xfrm>
                <a:off x="170880" y="331777"/>
                <a:ext cx="307749" cy="153875"/>
              </a:xfrm>
              <a:prstGeom prst="arc">
                <a:avLst>
                  <a:gd name="adj1" fmla="val 8071627"/>
                  <a:gd name="adj2" fmla="val 19330192"/>
                </a:avLst>
              </a:prstGeom>
              <a:ln w="19050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4" name="원호 23"/>
              <p:cNvSpPr/>
              <p:nvPr/>
            </p:nvSpPr>
            <p:spPr>
              <a:xfrm>
                <a:off x="205042" y="358989"/>
                <a:ext cx="253327" cy="126664"/>
              </a:xfrm>
              <a:prstGeom prst="arc">
                <a:avLst>
                  <a:gd name="adj1" fmla="val 11720099"/>
                  <a:gd name="adj2" fmla="val 19330192"/>
                </a:avLst>
              </a:prstGeom>
              <a:ln w="12700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black"/>
                  </a:solidFill>
                </a:endParaRPr>
              </a:p>
            </p:txBody>
          </p:sp>
        </p:grpSp>
        <p:grpSp>
          <p:nvGrpSpPr>
            <p:cNvPr id="25" name="그룹 24"/>
            <p:cNvGrpSpPr/>
            <p:nvPr/>
          </p:nvGrpSpPr>
          <p:grpSpPr>
            <a:xfrm>
              <a:off x="170880" y="921874"/>
              <a:ext cx="347766" cy="181087"/>
              <a:chOff x="170880" y="304566"/>
              <a:chExt cx="347766" cy="181087"/>
            </a:xfrm>
          </p:grpSpPr>
          <p:sp>
            <p:nvSpPr>
              <p:cNvPr id="26" name="타원 25"/>
              <p:cNvSpPr/>
              <p:nvPr/>
            </p:nvSpPr>
            <p:spPr>
              <a:xfrm>
                <a:off x="392678" y="304566"/>
                <a:ext cx="125968" cy="125968"/>
              </a:xfrm>
              <a:prstGeom prst="ellipse">
                <a:avLst/>
              </a:prstGeom>
              <a:solidFill>
                <a:schemeClr val="bg1"/>
              </a:solidFill>
              <a:ln w="19050">
                <a:gradFill flip="none" rotWithShape="1">
                  <a:gsLst>
                    <a:gs pos="2000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27" name="원호 26"/>
              <p:cNvSpPr/>
              <p:nvPr/>
            </p:nvSpPr>
            <p:spPr>
              <a:xfrm>
                <a:off x="170880" y="331777"/>
                <a:ext cx="307749" cy="153875"/>
              </a:xfrm>
              <a:prstGeom prst="arc">
                <a:avLst>
                  <a:gd name="adj1" fmla="val 8071627"/>
                  <a:gd name="adj2" fmla="val 19330192"/>
                </a:avLst>
              </a:prstGeom>
              <a:ln w="19050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8" name="원호 27"/>
              <p:cNvSpPr/>
              <p:nvPr/>
            </p:nvSpPr>
            <p:spPr>
              <a:xfrm>
                <a:off x="205042" y="358989"/>
                <a:ext cx="253327" cy="126664"/>
              </a:xfrm>
              <a:prstGeom prst="arc">
                <a:avLst>
                  <a:gd name="adj1" fmla="val 11720099"/>
                  <a:gd name="adj2" fmla="val 19330192"/>
                </a:avLst>
              </a:prstGeom>
              <a:ln w="12700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black"/>
                  </a:solidFill>
                </a:endParaRPr>
              </a:p>
            </p:txBody>
          </p:sp>
        </p:grpSp>
        <p:grpSp>
          <p:nvGrpSpPr>
            <p:cNvPr id="29" name="그룹 28"/>
            <p:cNvGrpSpPr/>
            <p:nvPr/>
          </p:nvGrpSpPr>
          <p:grpSpPr>
            <a:xfrm>
              <a:off x="170880" y="1230528"/>
              <a:ext cx="347766" cy="181087"/>
              <a:chOff x="170880" y="304566"/>
              <a:chExt cx="347766" cy="181087"/>
            </a:xfrm>
          </p:grpSpPr>
          <p:sp>
            <p:nvSpPr>
              <p:cNvPr id="30" name="타원 29"/>
              <p:cNvSpPr/>
              <p:nvPr/>
            </p:nvSpPr>
            <p:spPr>
              <a:xfrm>
                <a:off x="392678" y="304566"/>
                <a:ext cx="125968" cy="125968"/>
              </a:xfrm>
              <a:prstGeom prst="ellipse">
                <a:avLst/>
              </a:prstGeom>
              <a:solidFill>
                <a:schemeClr val="bg1"/>
              </a:solidFill>
              <a:ln w="19050">
                <a:gradFill flip="none" rotWithShape="1">
                  <a:gsLst>
                    <a:gs pos="2000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31" name="원호 30"/>
              <p:cNvSpPr/>
              <p:nvPr/>
            </p:nvSpPr>
            <p:spPr>
              <a:xfrm>
                <a:off x="170880" y="331777"/>
                <a:ext cx="307749" cy="153875"/>
              </a:xfrm>
              <a:prstGeom prst="arc">
                <a:avLst>
                  <a:gd name="adj1" fmla="val 8071627"/>
                  <a:gd name="adj2" fmla="val 19330192"/>
                </a:avLst>
              </a:prstGeom>
              <a:ln w="19050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32" name="원호 31"/>
              <p:cNvSpPr/>
              <p:nvPr/>
            </p:nvSpPr>
            <p:spPr>
              <a:xfrm>
                <a:off x="205042" y="358989"/>
                <a:ext cx="253327" cy="126664"/>
              </a:xfrm>
              <a:prstGeom prst="arc">
                <a:avLst>
                  <a:gd name="adj1" fmla="val 11720099"/>
                  <a:gd name="adj2" fmla="val 19330192"/>
                </a:avLst>
              </a:prstGeom>
              <a:ln w="12700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black"/>
                  </a:solidFill>
                </a:endParaRPr>
              </a:p>
            </p:txBody>
          </p:sp>
        </p:grpSp>
        <p:grpSp>
          <p:nvGrpSpPr>
            <p:cNvPr id="33" name="그룹 32"/>
            <p:cNvGrpSpPr/>
            <p:nvPr/>
          </p:nvGrpSpPr>
          <p:grpSpPr>
            <a:xfrm>
              <a:off x="170880" y="1539182"/>
              <a:ext cx="347766" cy="181087"/>
              <a:chOff x="170880" y="304566"/>
              <a:chExt cx="347766" cy="181087"/>
            </a:xfrm>
          </p:grpSpPr>
          <p:sp>
            <p:nvSpPr>
              <p:cNvPr id="34" name="타원 33"/>
              <p:cNvSpPr/>
              <p:nvPr/>
            </p:nvSpPr>
            <p:spPr>
              <a:xfrm>
                <a:off x="392678" y="304566"/>
                <a:ext cx="125968" cy="125968"/>
              </a:xfrm>
              <a:prstGeom prst="ellipse">
                <a:avLst/>
              </a:prstGeom>
              <a:solidFill>
                <a:schemeClr val="bg1"/>
              </a:solidFill>
              <a:ln w="19050">
                <a:gradFill flip="none" rotWithShape="1">
                  <a:gsLst>
                    <a:gs pos="2000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35" name="원호 34"/>
              <p:cNvSpPr/>
              <p:nvPr/>
            </p:nvSpPr>
            <p:spPr>
              <a:xfrm>
                <a:off x="170880" y="331777"/>
                <a:ext cx="307749" cy="153875"/>
              </a:xfrm>
              <a:prstGeom prst="arc">
                <a:avLst>
                  <a:gd name="adj1" fmla="val 8071627"/>
                  <a:gd name="adj2" fmla="val 19330192"/>
                </a:avLst>
              </a:prstGeom>
              <a:ln w="19050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36" name="원호 35"/>
              <p:cNvSpPr/>
              <p:nvPr/>
            </p:nvSpPr>
            <p:spPr>
              <a:xfrm>
                <a:off x="205042" y="358989"/>
                <a:ext cx="253327" cy="126664"/>
              </a:xfrm>
              <a:prstGeom prst="arc">
                <a:avLst>
                  <a:gd name="adj1" fmla="val 11720099"/>
                  <a:gd name="adj2" fmla="val 19330192"/>
                </a:avLst>
              </a:prstGeom>
              <a:ln w="12700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black"/>
                  </a:solidFill>
                </a:endParaRPr>
              </a:p>
            </p:txBody>
          </p:sp>
        </p:grpSp>
        <p:grpSp>
          <p:nvGrpSpPr>
            <p:cNvPr id="37" name="그룹 36"/>
            <p:cNvGrpSpPr/>
            <p:nvPr/>
          </p:nvGrpSpPr>
          <p:grpSpPr>
            <a:xfrm>
              <a:off x="170880" y="1847836"/>
              <a:ext cx="347766" cy="181087"/>
              <a:chOff x="170880" y="304566"/>
              <a:chExt cx="347766" cy="181087"/>
            </a:xfrm>
          </p:grpSpPr>
          <p:sp>
            <p:nvSpPr>
              <p:cNvPr id="38" name="타원 37"/>
              <p:cNvSpPr/>
              <p:nvPr/>
            </p:nvSpPr>
            <p:spPr>
              <a:xfrm>
                <a:off x="392678" y="304566"/>
                <a:ext cx="125968" cy="125968"/>
              </a:xfrm>
              <a:prstGeom prst="ellipse">
                <a:avLst/>
              </a:prstGeom>
              <a:solidFill>
                <a:schemeClr val="bg1"/>
              </a:solidFill>
              <a:ln w="19050">
                <a:gradFill flip="none" rotWithShape="1">
                  <a:gsLst>
                    <a:gs pos="2000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39" name="원호 38"/>
              <p:cNvSpPr/>
              <p:nvPr/>
            </p:nvSpPr>
            <p:spPr>
              <a:xfrm>
                <a:off x="170880" y="331777"/>
                <a:ext cx="307749" cy="153875"/>
              </a:xfrm>
              <a:prstGeom prst="arc">
                <a:avLst>
                  <a:gd name="adj1" fmla="val 8071627"/>
                  <a:gd name="adj2" fmla="val 19330192"/>
                </a:avLst>
              </a:prstGeom>
              <a:ln w="19050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0" name="원호 39"/>
              <p:cNvSpPr/>
              <p:nvPr/>
            </p:nvSpPr>
            <p:spPr>
              <a:xfrm>
                <a:off x="205042" y="358989"/>
                <a:ext cx="253327" cy="126664"/>
              </a:xfrm>
              <a:prstGeom prst="arc">
                <a:avLst>
                  <a:gd name="adj1" fmla="val 11720099"/>
                  <a:gd name="adj2" fmla="val 19330192"/>
                </a:avLst>
              </a:prstGeom>
              <a:ln w="12700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black"/>
                  </a:solidFill>
                </a:endParaRPr>
              </a:p>
            </p:txBody>
          </p:sp>
        </p:grpSp>
        <p:grpSp>
          <p:nvGrpSpPr>
            <p:cNvPr id="41" name="그룹 40"/>
            <p:cNvGrpSpPr/>
            <p:nvPr/>
          </p:nvGrpSpPr>
          <p:grpSpPr>
            <a:xfrm>
              <a:off x="170880" y="2156490"/>
              <a:ext cx="347766" cy="181087"/>
              <a:chOff x="170880" y="304566"/>
              <a:chExt cx="347766" cy="181087"/>
            </a:xfrm>
          </p:grpSpPr>
          <p:sp>
            <p:nvSpPr>
              <p:cNvPr id="42" name="타원 41"/>
              <p:cNvSpPr/>
              <p:nvPr/>
            </p:nvSpPr>
            <p:spPr>
              <a:xfrm>
                <a:off x="392678" y="304566"/>
                <a:ext cx="125968" cy="125968"/>
              </a:xfrm>
              <a:prstGeom prst="ellipse">
                <a:avLst/>
              </a:prstGeom>
              <a:solidFill>
                <a:schemeClr val="bg1"/>
              </a:solidFill>
              <a:ln w="19050">
                <a:gradFill flip="none" rotWithShape="1">
                  <a:gsLst>
                    <a:gs pos="2000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43" name="원호 42"/>
              <p:cNvSpPr/>
              <p:nvPr/>
            </p:nvSpPr>
            <p:spPr>
              <a:xfrm>
                <a:off x="170880" y="331777"/>
                <a:ext cx="307749" cy="153875"/>
              </a:xfrm>
              <a:prstGeom prst="arc">
                <a:avLst>
                  <a:gd name="adj1" fmla="val 8071627"/>
                  <a:gd name="adj2" fmla="val 19330192"/>
                </a:avLst>
              </a:prstGeom>
              <a:ln w="19050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4" name="원호 43"/>
              <p:cNvSpPr/>
              <p:nvPr/>
            </p:nvSpPr>
            <p:spPr>
              <a:xfrm>
                <a:off x="205042" y="358989"/>
                <a:ext cx="253327" cy="126664"/>
              </a:xfrm>
              <a:prstGeom prst="arc">
                <a:avLst>
                  <a:gd name="adj1" fmla="val 11720099"/>
                  <a:gd name="adj2" fmla="val 19330192"/>
                </a:avLst>
              </a:prstGeom>
              <a:ln w="12700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black"/>
                  </a:solidFill>
                </a:endParaRPr>
              </a:p>
            </p:txBody>
          </p:sp>
        </p:grpSp>
        <p:grpSp>
          <p:nvGrpSpPr>
            <p:cNvPr id="45" name="그룹 44"/>
            <p:cNvGrpSpPr/>
            <p:nvPr/>
          </p:nvGrpSpPr>
          <p:grpSpPr>
            <a:xfrm>
              <a:off x="170880" y="2465144"/>
              <a:ext cx="347766" cy="181087"/>
              <a:chOff x="170880" y="304566"/>
              <a:chExt cx="347766" cy="181087"/>
            </a:xfrm>
          </p:grpSpPr>
          <p:sp>
            <p:nvSpPr>
              <p:cNvPr id="46" name="타원 45"/>
              <p:cNvSpPr/>
              <p:nvPr/>
            </p:nvSpPr>
            <p:spPr>
              <a:xfrm>
                <a:off x="392678" y="304566"/>
                <a:ext cx="125968" cy="125968"/>
              </a:xfrm>
              <a:prstGeom prst="ellipse">
                <a:avLst/>
              </a:prstGeom>
              <a:solidFill>
                <a:schemeClr val="bg1"/>
              </a:solidFill>
              <a:ln w="19050">
                <a:gradFill flip="none" rotWithShape="1">
                  <a:gsLst>
                    <a:gs pos="2000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47" name="원호 46"/>
              <p:cNvSpPr/>
              <p:nvPr/>
            </p:nvSpPr>
            <p:spPr>
              <a:xfrm>
                <a:off x="170880" y="331777"/>
                <a:ext cx="307749" cy="153875"/>
              </a:xfrm>
              <a:prstGeom prst="arc">
                <a:avLst>
                  <a:gd name="adj1" fmla="val 8071627"/>
                  <a:gd name="adj2" fmla="val 19330192"/>
                </a:avLst>
              </a:prstGeom>
              <a:ln w="19050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8" name="원호 47"/>
              <p:cNvSpPr/>
              <p:nvPr/>
            </p:nvSpPr>
            <p:spPr>
              <a:xfrm>
                <a:off x="205042" y="358989"/>
                <a:ext cx="253327" cy="126664"/>
              </a:xfrm>
              <a:prstGeom prst="arc">
                <a:avLst>
                  <a:gd name="adj1" fmla="val 11720099"/>
                  <a:gd name="adj2" fmla="val 19330192"/>
                </a:avLst>
              </a:prstGeom>
              <a:ln w="12700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black"/>
                  </a:solidFill>
                </a:endParaRPr>
              </a:p>
            </p:txBody>
          </p:sp>
        </p:grpSp>
        <p:grpSp>
          <p:nvGrpSpPr>
            <p:cNvPr id="49" name="그룹 48"/>
            <p:cNvGrpSpPr/>
            <p:nvPr/>
          </p:nvGrpSpPr>
          <p:grpSpPr>
            <a:xfrm>
              <a:off x="170880" y="2773798"/>
              <a:ext cx="347766" cy="181087"/>
              <a:chOff x="170880" y="304566"/>
              <a:chExt cx="347766" cy="181087"/>
            </a:xfrm>
          </p:grpSpPr>
          <p:sp>
            <p:nvSpPr>
              <p:cNvPr id="50" name="타원 49"/>
              <p:cNvSpPr/>
              <p:nvPr/>
            </p:nvSpPr>
            <p:spPr>
              <a:xfrm>
                <a:off x="392678" y="304566"/>
                <a:ext cx="125968" cy="125968"/>
              </a:xfrm>
              <a:prstGeom prst="ellipse">
                <a:avLst/>
              </a:prstGeom>
              <a:solidFill>
                <a:schemeClr val="bg1"/>
              </a:solidFill>
              <a:ln w="19050">
                <a:gradFill flip="none" rotWithShape="1">
                  <a:gsLst>
                    <a:gs pos="2000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51" name="원호 50"/>
              <p:cNvSpPr/>
              <p:nvPr/>
            </p:nvSpPr>
            <p:spPr>
              <a:xfrm>
                <a:off x="170880" y="331777"/>
                <a:ext cx="307749" cy="153875"/>
              </a:xfrm>
              <a:prstGeom prst="arc">
                <a:avLst>
                  <a:gd name="adj1" fmla="val 8071627"/>
                  <a:gd name="adj2" fmla="val 19330192"/>
                </a:avLst>
              </a:prstGeom>
              <a:ln w="19050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52" name="원호 51"/>
              <p:cNvSpPr/>
              <p:nvPr/>
            </p:nvSpPr>
            <p:spPr>
              <a:xfrm>
                <a:off x="205042" y="358989"/>
                <a:ext cx="253327" cy="126664"/>
              </a:xfrm>
              <a:prstGeom prst="arc">
                <a:avLst>
                  <a:gd name="adj1" fmla="val 11720099"/>
                  <a:gd name="adj2" fmla="val 19330192"/>
                </a:avLst>
              </a:prstGeom>
              <a:ln w="12700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black"/>
                  </a:solidFill>
                </a:endParaRPr>
              </a:p>
            </p:txBody>
          </p:sp>
        </p:grpSp>
        <p:grpSp>
          <p:nvGrpSpPr>
            <p:cNvPr id="53" name="그룹 52"/>
            <p:cNvGrpSpPr/>
            <p:nvPr/>
          </p:nvGrpSpPr>
          <p:grpSpPr>
            <a:xfrm>
              <a:off x="170880" y="3082452"/>
              <a:ext cx="347766" cy="181087"/>
              <a:chOff x="170880" y="304566"/>
              <a:chExt cx="347766" cy="181087"/>
            </a:xfrm>
          </p:grpSpPr>
          <p:sp>
            <p:nvSpPr>
              <p:cNvPr id="54" name="타원 53"/>
              <p:cNvSpPr/>
              <p:nvPr/>
            </p:nvSpPr>
            <p:spPr>
              <a:xfrm>
                <a:off x="392678" y="304566"/>
                <a:ext cx="125968" cy="125968"/>
              </a:xfrm>
              <a:prstGeom prst="ellipse">
                <a:avLst/>
              </a:prstGeom>
              <a:solidFill>
                <a:schemeClr val="bg1"/>
              </a:solidFill>
              <a:ln w="19050">
                <a:gradFill flip="none" rotWithShape="1">
                  <a:gsLst>
                    <a:gs pos="2000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55" name="원호 54"/>
              <p:cNvSpPr/>
              <p:nvPr/>
            </p:nvSpPr>
            <p:spPr>
              <a:xfrm>
                <a:off x="170880" y="331777"/>
                <a:ext cx="307749" cy="153875"/>
              </a:xfrm>
              <a:prstGeom prst="arc">
                <a:avLst>
                  <a:gd name="adj1" fmla="val 8071627"/>
                  <a:gd name="adj2" fmla="val 19330192"/>
                </a:avLst>
              </a:prstGeom>
              <a:ln w="19050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56" name="원호 55"/>
              <p:cNvSpPr/>
              <p:nvPr/>
            </p:nvSpPr>
            <p:spPr>
              <a:xfrm>
                <a:off x="205042" y="358989"/>
                <a:ext cx="253327" cy="126664"/>
              </a:xfrm>
              <a:prstGeom prst="arc">
                <a:avLst>
                  <a:gd name="adj1" fmla="val 11720099"/>
                  <a:gd name="adj2" fmla="val 19330192"/>
                </a:avLst>
              </a:prstGeom>
              <a:ln w="12700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black"/>
                  </a:solidFill>
                </a:endParaRPr>
              </a:p>
            </p:txBody>
          </p:sp>
        </p:grpSp>
        <p:grpSp>
          <p:nvGrpSpPr>
            <p:cNvPr id="57" name="그룹 56"/>
            <p:cNvGrpSpPr/>
            <p:nvPr/>
          </p:nvGrpSpPr>
          <p:grpSpPr>
            <a:xfrm>
              <a:off x="170880" y="3391106"/>
              <a:ext cx="347766" cy="181087"/>
              <a:chOff x="170880" y="304566"/>
              <a:chExt cx="347766" cy="181087"/>
            </a:xfrm>
          </p:grpSpPr>
          <p:sp>
            <p:nvSpPr>
              <p:cNvPr id="58" name="타원 57"/>
              <p:cNvSpPr/>
              <p:nvPr/>
            </p:nvSpPr>
            <p:spPr>
              <a:xfrm>
                <a:off x="392678" y="304566"/>
                <a:ext cx="125968" cy="125968"/>
              </a:xfrm>
              <a:prstGeom prst="ellipse">
                <a:avLst/>
              </a:prstGeom>
              <a:solidFill>
                <a:schemeClr val="bg1"/>
              </a:solidFill>
              <a:ln w="19050">
                <a:gradFill flip="none" rotWithShape="1">
                  <a:gsLst>
                    <a:gs pos="2000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59" name="원호 58"/>
              <p:cNvSpPr/>
              <p:nvPr/>
            </p:nvSpPr>
            <p:spPr>
              <a:xfrm>
                <a:off x="170880" y="331777"/>
                <a:ext cx="307749" cy="153875"/>
              </a:xfrm>
              <a:prstGeom prst="arc">
                <a:avLst>
                  <a:gd name="adj1" fmla="val 8071627"/>
                  <a:gd name="adj2" fmla="val 19330192"/>
                </a:avLst>
              </a:prstGeom>
              <a:ln w="19050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60" name="원호 59"/>
              <p:cNvSpPr/>
              <p:nvPr/>
            </p:nvSpPr>
            <p:spPr>
              <a:xfrm>
                <a:off x="205042" y="358989"/>
                <a:ext cx="253327" cy="126664"/>
              </a:xfrm>
              <a:prstGeom prst="arc">
                <a:avLst>
                  <a:gd name="adj1" fmla="val 11720099"/>
                  <a:gd name="adj2" fmla="val 19330192"/>
                </a:avLst>
              </a:prstGeom>
              <a:ln w="12700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black"/>
                  </a:solidFill>
                </a:endParaRPr>
              </a:p>
            </p:txBody>
          </p:sp>
        </p:grpSp>
        <p:grpSp>
          <p:nvGrpSpPr>
            <p:cNvPr id="61" name="그룹 60"/>
            <p:cNvGrpSpPr/>
            <p:nvPr/>
          </p:nvGrpSpPr>
          <p:grpSpPr>
            <a:xfrm>
              <a:off x="170880" y="3699760"/>
              <a:ext cx="347766" cy="181087"/>
              <a:chOff x="170880" y="304566"/>
              <a:chExt cx="347766" cy="181087"/>
            </a:xfrm>
          </p:grpSpPr>
          <p:sp>
            <p:nvSpPr>
              <p:cNvPr id="62" name="타원 61"/>
              <p:cNvSpPr/>
              <p:nvPr/>
            </p:nvSpPr>
            <p:spPr>
              <a:xfrm>
                <a:off x="392678" y="304566"/>
                <a:ext cx="125968" cy="125968"/>
              </a:xfrm>
              <a:prstGeom prst="ellipse">
                <a:avLst/>
              </a:prstGeom>
              <a:solidFill>
                <a:schemeClr val="bg1"/>
              </a:solidFill>
              <a:ln w="19050">
                <a:gradFill flip="none" rotWithShape="1">
                  <a:gsLst>
                    <a:gs pos="2000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63" name="원호 62"/>
              <p:cNvSpPr/>
              <p:nvPr/>
            </p:nvSpPr>
            <p:spPr>
              <a:xfrm>
                <a:off x="170880" y="331777"/>
                <a:ext cx="307749" cy="153875"/>
              </a:xfrm>
              <a:prstGeom prst="arc">
                <a:avLst>
                  <a:gd name="adj1" fmla="val 8071627"/>
                  <a:gd name="adj2" fmla="val 19330192"/>
                </a:avLst>
              </a:prstGeom>
              <a:ln w="19050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64" name="원호 63"/>
              <p:cNvSpPr/>
              <p:nvPr/>
            </p:nvSpPr>
            <p:spPr>
              <a:xfrm>
                <a:off x="205042" y="358989"/>
                <a:ext cx="253327" cy="126664"/>
              </a:xfrm>
              <a:prstGeom prst="arc">
                <a:avLst>
                  <a:gd name="adj1" fmla="val 11720099"/>
                  <a:gd name="adj2" fmla="val 19330192"/>
                </a:avLst>
              </a:prstGeom>
              <a:ln w="12700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black"/>
                  </a:solidFill>
                </a:endParaRPr>
              </a:p>
            </p:txBody>
          </p:sp>
        </p:grpSp>
        <p:grpSp>
          <p:nvGrpSpPr>
            <p:cNvPr id="65" name="그룹 64"/>
            <p:cNvGrpSpPr/>
            <p:nvPr/>
          </p:nvGrpSpPr>
          <p:grpSpPr>
            <a:xfrm>
              <a:off x="170880" y="4008414"/>
              <a:ext cx="347766" cy="181087"/>
              <a:chOff x="170880" y="304566"/>
              <a:chExt cx="347766" cy="181087"/>
            </a:xfrm>
          </p:grpSpPr>
          <p:sp>
            <p:nvSpPr>
              <p:cNvPr id="66" name="타원 65"/>
              <p:cNvSpPr/>
              <p:nvPr/>
            </p:nvSpPr>
            <p:spPr>
              <a:xfrm>
                <a:off x="392678" y="304566"/>
                <a:ext cx="125968" cy="125968"/>
              </a:xfrm>
              <a:prstGeom prst="ellipse">
                <a:avLst/>
              </a:prstGeom>
              <a:solidFill>
                <a:schemeClr val="bg1"/>
              </a:solidFill>
              <a:ln w="19050">
                <a:gradFill flip="none" rotWithShape="1">
                  <a:gsLst>
                    <a:gs pos="2000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67" name="원호 66"/>
              <p:cNvSpPr/>
              <p:nvPr/>
            </p:nvSpPr>
            <p:spPr>
              <a:xfrm>
                <a:off x="170880" y="331777"/>
                <a:ext cx="307749" cy="153875"/>
              </a:xfrm>
              <a:prstGeom prst="arc">
                <a:avLst>
                  <a:gd name="adj1" fmla="val 8071627"/>
                  <a:gd name="adj2" fmla="val 19330192"/>
                </a:avLst>
              </a:prstGeom>
              <a:ln w="19050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68" name="원호 67"/>
              <p:cNvSpPr/>
              <p:nvPr/>
            </p:nvSpPr>
            <p:spPr>
              <a:xfrm>
                <a:off x="205042" y="358989"/>
                <a:ext cx="253327" cy="126664"/>
              </a:xfrm>
              <a:prstGeom prst="arc">
                <a:avLst>
                  <a:gd name="adj1" fmla="val 13813775"/>
                  <a:gd name="adj2" fmla="val 19330192"/>
                </a:avLst>
              </a:prstGeom>
              <a:ln w="12700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black"/>
                  </a:solidFill>
                </a:endParaRPr>
              </a:p>
            </p:txBody>
          </p:sp>
        </p:grpSp>
        <p:grpSp>
          <p:nvGrpSpPr>
            <p:cNvPr id="69" name="그룹 68"/>
            <p:cNvGrpSpPr/>
            <p:nvPr/>
          </p:nvGrpSpPr>
          <p:grpSpPr>
            <a:xfrm>
              <a:off x="170880" y="4317068"/>
              <a:ext cx="347766" cy="181087"/>
              <a:chOff x="170880" y="304566"/>
              <a:chExt cx="347766" cy="181087"/>
            </a:xfrm>
          </p:grpSpPr>
          <p:sp>
            <p:nvSpPr>
              <p:cNvPr id="70" name="타원 69"/>
              <p:cNvSpPr/>
              <p:nvPr/>
            </p:nvSpPr>
            <p:spPr>
              <a:xfrm>
                <a:off x="392678" y="304566"/>
                <a:ext cx="125968" cy="125968"/>
              </a:xfrm>
              <a:prstGeom prst="ellipse">
                <a:avLst/>
              </a:prstGeom>
              <a:solidFill>
                <a:schemeClr val="bg1"/>
              </a:solidFill>
              <a:ln w="19050">
                <a:gradFill flip="none" rotWithShape="1">
                  <a:gsLst>
                    <a:gs pos="2000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71" name="원호 70"/>
              <p:cNvSpPr/>
              <p:nvPr/>
            </p:nvSpPr>
            <p:spPr>
              <a:xfrm>
                <a:off x="170880" y="331777"/>
                <a:ext cx="307749" cy="153875"/>
              </a:xfrm>
              <a:prstGeom prst="arc">
                <a:avLst>
                  <a:gd name="adj1" fmla="val 8071627"/>
                  <a:gd name="adj2" fmla="val 19330192"/>
                </a:avLst>
              </a:prstGeom>
              <a:ln w="19050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72" name="원호 71"/>
              <p:cNvSpPr/>
              <p:nvPr/>
            </p:nvSpPr>
            <p:spPr>
              <a:xfrm>
                <a:off x="205042" y="358989"/>
                <a:ext cx="253327" cy="126664"/>
              </a:xfrm>
              <a:prstGeom prst="arc">
                <a:avLst>
                  <a:gd name="adj1" fmla="val 11521675"/>
                  <a:gd name="adj2" fmla="val 19330192"/>
                </a:avLst>
              </a:prstGeom>
              <a:ln w="12700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black"/>
                  </a:solidFill>
                </a:endParaRPr>
              </a:p>
            </p:txBody>
          </p:sp>
        </p:grpSp>
        <p:grpSp>
          <p:nvGrpSpPr>
            <p:cNvPr id="73" name="그룹 72"/>
            <p:cNvGrpSpPr/>
            <p:nvPr/>
          </p:nvGrpSpPr>
          <p:grpSpPr>
            <a:xfrm>
              <a:off x="170880" y="4625722"/>
              <a:ext cx="347766" cy="181087"/>
              <a:chOff x="170880" y="304566"/>
              <a:chExt cx="347766" cy="181087"/>
            </a:xfrm>
          </p:grpSpPr>
          <p:sp>
            <p:nvSpPr>
              <p:cNvPr id="74" name="타원 73"/>
              <p:cNvSpPr/>
              <p:nvPr/>
            </p:nvSpPr>
            <p:spPr>
              <a:xfrm>
                <a:off x="392678" y="304566"/>
                <a:ext cx="125968" cy="125968"/>
              </a:xfrm>
              <a:prstGeom prst="ellipse">
                <a:avLst/>
              </a:prstGeom>
              <a:solidFill>
                <a:schemeClr val="bg1"/>
              </a:solidFill>
              <a:ln w="19050">
                <a:gradFill flip="none" rotWithShape="1">
                  <a:gsLst>
                    <a:gs pos="2000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75" name="원호 74"/>
              <p:cNvSpPr/>
              <p:nvPr/>
            </p:nvSpPr>
            <p:spPr>
              <a:xfrm>
                <a:off x="170880" y="331777"/>
                <a:ext cx="307749" cy="153875"/>
              </a:xfrm>
              <a:prstGeom prst="arc">
                <a:avLst>
                  <a:gd name="adj1" fmla="val 8071627"/>
                  <a:gd name="adj2" fmla="val 19330192"/>
                </a:avLst>
              </a:prstGeom>
              <a:ln w="19050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76" name="원호 75"/>
              <p:cNvSpPr/>
              <p:nvPr/>
            </p:nvSpPr>
            <p:spPr>
              <a:xfrm>
                <a:off x="205042" y="358989"/>
                <a:ext cx="253327" cy="126664"/>
              </a:xfrm>
              <a:prstGeom prst="arc">
                <a:avLst>
                  <a:gd name="adj1" fmla="val 14125591"/>
                  <a:gd name="adj2" fmla="val 19330192"/>
                </a:avLst>
              </a:prstGeom>
              <a:ln w="12700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black"/>
                  </a:solidFill>
                </a:endParaRPr>
              </a:p>
            </p:txBody>
          </p:sp>
        </p:grpSp>
        <p:grpSp>
          <p:nvGrpSpPr>
            <p:cNvPr id="77" name="그룹 76"/>
            <p:cNvGrpSpPr/>
            <p:nvPr/>
          </p:nvGrpSpPr>
          <p:grpSpPr>
            <a:xfrm>
              <a:off x="170880" y="4934376"/>
              <a:ext cx="347766" cy="181087"/>
              <a:chOff x="170880" y="304566"/>
              <a:chExt cx="347766" cy="181087"/>
            </a:xfrm>
          </p:grpSpPr>
          <p:sp>
            <p:nvSpPr>
              <p:cNvPr id="78" name="타원 77"/>
              <p:cNvSpPr/>
              <p:nvPr/>
            </p:nvSpPr>
            <p:spPr>
              <a:xfrm>
                <a:off x="392678" y="304566"/>
                <a:ext cx="125968" cy="125968"/>
              </a:xfrm>
              <a:prstGeom prst="ellipse">
                <a:avLst/>
              </a:prstGeom>
              <a:solidFill>
                <a:schemeClr val="bg1"/>
              </a:solidFill>
              <a:ln w="19050">
                <a:gradFill flip="none" rotWithShape="1">
                  <a:gsLst>
                    <a:gs pos="2000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79" name="원호 78"/>
              <p:cNvSpPr/>
              <p:nvPr/>
            </p:nvSpPr>
            <p:spPr>
              <a:xfrm>
                <a:off x="170880" y="331777"/>
                <a:ext cx="307749" cy="153875"/>
              </a:xfrm>
              <a:prstGeom prst="arc">
                <a:avLst>
                  <a:gd name="adj1" fmla="val 8071627"/>
                  <a:gd name="adj2" fmla="val 19330192"/>
                </a:avLst>
              </a:prstGeom>
              <a:ln w="19050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80" name="원호 79"/>
              <p:cNvSpPr/>
              <p:nvPr/>
            </p:nvSpPr>
            <p:spPr>
              <a:xfrm>
                <a:off x="205042" y="358989"/>
                <a:ext cx="253327" cy="126664"/>
              </a:xfrm>
              <a:prstGeom prst="arc">
                <a:avLst>
                  <a:gd name="adj1" fmla="val 14200825"/>
                  <a:gd name="adj2" fmla="val 19330192"/>
                </a:avLst>
              </a:prstGeom>
              <a:ln w="12700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black"/>
                  </a:solidFill>
                </a:endParaRPr>
              </a:p>
            </p:txBody>
          </p:sp>
        </p:grpSp>
        <p:grpSp>
          <p:nvGrpSpPr>
            <p:cNvPr id="81" name="그룹 80"/>
            <p:cNvGrpSpPr/>
            <p:nvPr/>
          </p:nvGrpSpPr>
          <p:grpSpPr>
            <a:xfrm>
              <a:off x="170880" y="5243030"/>
              <a:ext cx="347766" cy="181087"/>
              <a:chOff x="170880" y="304566"/>
              <a:chExt cx="347766" cy="181087"/>
            </a:xfrm>
          </p:grpSpPr>
          <p:sp>
            <p:nvSpPr>
              <p:cNvPr id="82" name="타원 81"/>
              <p:cNvSpPr/>
              <p:nvPr/>
            </p:nvSpPr>
            <p:spPr>
              <a:xfrm>
                <a:off x="392678" y="304566"/>
                <a:ext cx="125968" cy="125968"/>
              </a:xfrm>
              <a:prstGeom prst="ellipse">
                <a:avLst/>
              </a:prstGeom>
              <a:solidFill>
                <a:schemeClr val="bg1"/>
              </a:solidFill>
              <a:ln w="19050">
                <a:gradFill flip="none" rotWithShape="1">
                  <a:gsLst>
                    <a:gs pos="2000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83" name="원호 82"/>
              <p:cNvSpPr/>
              <p:nvPr/>
            </p:nvSpPr>
            <p:spPr>
              <a:xfrm>
                <a:off x="170880" y="331777"/>
                <a:ext cx="307749" cy="153875"/>
              </a:xfrm>
              <a:prstGeom prst="arc">
                <a:avLst>
                  <a:gd name="adj1" fmla="val 8071627"/>
                  <a:gd name="adj2" fmla="val 19330192"/>
                </a:avLst>
              </a:prstGeom>
              <a:ln w="19050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84" name="원호 83"/>
              <p:cNvSpPr/>
              <p:nvPr/>
            </p:nvSpPr>
            <p:spPr>
              <a:xfrm>
                <a:off x="205042" y="358989"/>
                <a:ext cx="253327" cy="126664"/>
              </a:xfrm>
              <a:prstGeom prst="arc">
                <a:avLst>
                  <a:gd name="adj1" fmla="val 11720099"/>
                  <a:gd name="adj2" fmla="val 19330192"/>
                </a:avLst>
              </a:prstGeom>
              <a:ln w="12700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black"/>
                  </a:solidFill>
                </a:endParaRPr>
              </a:p>
            </p:txBody>
          </p:sp>
        </p:grpSp>
        <p:grpSp>
          <p:nvGrpSpPr>
            <p:cNvPr id="85" name="그룹 84"/>
            <p:cNvGrpSpPr/>
            <p:nvPr/>
          </p:nvGrpSpPr>
          <p:grpSpPr>
            <a:xfrm>
              <a:off x="170880" y="5551684"/>
              <a:ext cx="347766" cy="181087"/>
              <a:chOff x="170880" y="304566"/>
              <a:chExt cx="347766" cy="181087"/>
            </a:xfrm>
          </p:grpSpPr>
          <p:sp>
            <p:nvSpPr>
              <p:cNvPr id="86" name="타원 85"/>
              <p:cNvSpPr/>
              <p:nvPr/>
            </p:nvSpPr>
            <p:spPr>
              <a:xfrm>
                <a:off x="392678" y="304566"/>
                <a:ext cx="125968" cy="125968"/>
              </a:xfrm>
              <a:prstGeom prst="ellipse">
                <a:avLst/>
              </a:prstGeom>
              <a:solidFill>
                <a:schemeClr val="bg1"/>
              </a:solidFill>
              <a:ln w="19050">
                <a:gradFill flip="none" rotWithShape="1">
                  <a:gsLst>
                    <a:gs pos="2000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87" name="원호 86"/>
              <p:cNvSpPr/>
              <p:nvPr/>
            </p:nvSpPr>
            <p:spPr>
              <a:xfrm>
                <a:off x="170880" y="331777"/>
                <a:ext cx="307749" cy="153875"/>
              </a:xfrm>
              <a:prstGeom prst="arc">
                <a:avLst>
                  <a:gd name="adj1" fmla="val 8071627"/>
                  <a:gd name="adj2" fmla="val 19330192"/>
                </a:avLst>
              </a:prstGeom>
              <a:ln w="19050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88" name="원호 87"/>
              <p:cNvSpPr/>
              <p:nvPr/>
            </p:nvSpPr>
            <p:spPr>
              <a:xfrm>
                <a:off x="205042" y="358989"/>
                <a:ext cx="253327" cy="126664"/>
              </a:xfrm>
              <a:prstGeom prst="arc">
                <a:avLst>
                  <a:gd name="adj1" fmla="val 11720099"/>
                  <a:gd name="adj2" fmla="val 19330192"/>
                </a:avLst>
              </a:prstGeom>
              <a:ln w="12700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black"/>
                  </a:solidFill>
                </a:endParaRPr>
              </a:p>
            </p:txBody>
          </p:sp>
        </p:grpSp>
        <p:grpSp>
          <p:nvGrpSpPr>
            <p:cNvPr id="89" name="그룹 88"/>
            <p:cNvGrpSpPr/>
            <p:nvPr/>
          </p:nvGrpSpPr>
          <p:grpSpPr>
            <a:xfrm>
              <a:off x="170880" y="5860338"/>
              <a:ext cx="347766" cy="181087"/>
              <a:chOff x="170880" y="304566"/>
              <a:chExt cx="347766" cy="181087"/>
            </a:xfrm>
          </p:grpSpPr>
          <p:sp>
            <p:nvSpPr>
              <p:cNvPr id="90" name="타원 89"/>
              <p:cNvSpPr/>
              <p:nvPr/>
            </p:nvSpPr>
            <p:spPr>
              <a:xfrm>
                <a:off x="392678" y="304566"/>
                <a:ext cx="125968" cy="125968"/>
              </a:xfrm>
              <a:prstGeom prst="ellipse">
                <a:avLst/>
              </a:prstGeom>
              <a:solidFill>
                <a:schemeClr val="bg1"/>
              </a:solidFill>
              <a:ln w="19050">
                <a:gradFill flip="none" rotWithShape="1">
                  <a:gsLst>
                    <a:gs pos="2000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91" name="원호 90"/>
              <p:cNvSpPr/>
              <p:nvPr/>
            </p:nvSpPr>
            <p:spPr>
              <a:xfrm>
                <a:off x="170880" y="331777"/>
                <a:ext cx="307749" cy="153875"/>
              </a:xfrm>
              <a:prstGeom prst="arc">
                <a:avLst>
                  <a:gd name="adj1" fmla="val 8071627"/>
                  <a:gd name="adj2" fmla="val 19330192"/>
                </a:avLst>
              </a:prstGeom>
              <a:ln w="19050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92" name="원호 91"/>
              <p:cNvSpPr/>
              <p:nvPr/>
            </p:nvSpPr>
            <p:spPr>
              <a:xfrm>
                <a:off x="205042" y="358989"/>
                <a:ext cx="253327" cy="126664"/>
              </a:xfrm>
              <a:prstGeom prst="arc">
                <a:avLst>
                  <a:gd name="adj1" fmla="val 11720099"/>
                  <a:gd name="adj2" fmla="val 19330192"/>
                </a:avLst>
              </a:prstGeom>
              <a:ln w="12700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black"/>
                  </a:solidFill>
                </a:endParaRPr>
              </a:p>
            </p:txBody>
          </p:sp>
        </p:grpSp>
        <p:grpSp>
          <p:nvGrpSpPr>
            <p:cNvPr id="93" name="그룹 92"/>
            <p:cNvGrpSpPr/>
            <p:nvPr/>
          </p:nvGrpSpPr>
          <p:grpSpPr>
            <a:xfrm>
              <a:off x="175642" y="6169001"/>
              <a:ext cx="347766" cy="181087"/>
              <a:chOff x="170880" y="304566"/>
              <a:chExt cx="347766" cy="181087"/>
            </a:xfrm>
          </p:grpSpPr>
          <p:sp>
            <p:nvSpPr>
              <p:cNvPr id="94" name="타원 93"/>
              <p:cNvSpPr/>
              <p:nvPr/>
            </p:nvSpPr>
            <p:spPr>
              <a:xfrm>
                <a:off x="392678" y="304566"/>
                <a:ext cx="125968" cy="125968"/>
              </a:xfrm>
              <a:prstGeom prst="ellipse">
                <a:avLst/>
              </a:prstGeom>
              <a:solidFill>
                <a:schemeClr val="bg1"/>
              </a:solidFill>
              <a:ln w="19050">
                <a:gradFill flip="none" rotWithShape="1">
                  <a:gsLst>
                    <a:gs pos="2000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95" name="원호 94"/>
              <p:cNvSpPr/>
              <p:nvPr/>
            </p:nvSpPr>
            <p:spPr>
              <a:xfrm>
                <a:off x="170880" y="331777"/>
                <a:ext cx="307749" cy="153875"/>
              </a:xfrm>
              <a:prstGeom prst="arc">
                <a:avLst>
                  <a:gd name="adj1" fmla="val 8071627"/>
                  <a:gd name="adj2" fmla="val 19330192"/>
                </a:avLst>
              </a:prstGeom>
              <a:ln w="19050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96" name="원호 95"/>
              <p:cNvSpPr/>
              <p:nvPr/>
            </p:nvSpPr>
            <p:spPr>
              <a:xfrm>
                <a:off x="205042" y="358989"/>
                <a:ext cx="253327" cy="126664"/>
              </a:xfrm>
              <a:prstGeom prst="arc">
                <a:avLst>
                  <a:gd name="adj1" fmla="val 11720099"/>
                  <a:gd name="adj2" fmla="val 19330192"/>
                </a:avLst>
              </a:prstGeom>
              <a:ln w="12700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black"/>
                  </a:solidFill>
                </a:endParaRPr>
              </a:p>
            </p:txBody>
          </p:sp>
        </p:grpSp>
      </p:grpSp>
      <p:pic>
        <p:nvPicPr>
          <p:cNvPr id="100" name="그림 99" descr="테이블이(가) 표시된 사진&#10;&#10;자동 생성된 설명">
            <a:extLst>
              <a:ext uri="{FF2B5EF4-FFF2-40B4-BE49-F238E27FC236}">
                <a16:creationId xmlns:a16="http://schemas.microsoft.com/office/drawing/2014/main" id="{47F95E61-E321-468D-10AB-56F872C92E9B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413" t="47362" r="10229" b="27482"/>
          <a:stretch/>
        </p:blipFill>
        <p:spPr>
          <a:xfrm>
            <a:off x="563819" y="865388"/>
            <a:ext cx="10981569" cy="1933836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71B55B74-12B7-39CE-3398-928E91603A69}"/>
              </a:ext>
            </a:extLst>
          </p:cNvPr>
          <p:cNvSpPr txBox="1"/>
          <p:nvPr/>
        </p:nvSpPr>
        <p:spPr>
          <a:xfrm>
            <a:off x="893788" y="2871429"/>
            <a:ext cx="10844879" cy="35702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600" b="1" dirty="0"/>
              <a:t>우리는 공부를 열심히 했다</a:t>
            </a:r>
            <a:r>
              <a:rPr lang="en-US" altLang="ko-KR" sz="1600" b="1" dirty="0"/>
              <a:t>. </a:t>
            </a:r>
            <a:r>
              <a:rPr lang="ko-KR" altLang="en-US" sz="1600" b="1" dirty="0">
                <a:solidFill>
                  <a:schemeClr val="accent1">
                    <a:lumMod val="75000"/>
                  </a:schemeClr>
                </a:solidFill>
              </a:rPr>
              <a:t>그러나</a:t>
            </a:r>
            <a:r>
              <a:rPr lang="ko-KR" altLang="en-US" sz="1600" b="1" dirty="0"/>
              <a:t> 성적이 좋지 않았다 </a:t>
            </a:r>
            <a:r>
              <a:rPr lang="en-US" altLang="ko-KR" sz="1600" b="1" dirty="0"/>
              <a:t>– We studied hard. But our grades were not good</a:t>
            </a:r>
          </a:p>
          <a:p>
            <a:endParaRPr lang="en-US" altLang="ko-KR" sz="1600" b="1" dirty="0"/>
          </a:p>
          <a:p>
            <a:r>
              <a:rPr lang="ko-KR" altLang="en-US" sz="1600" b="1" dirty="0"/>
              <a:t>우리 팀이 </a:t>
            </a:r>
            <a:r>
              <a:rPr lang="ko-KR" altLang="en-US" sz="1600" b="1" dirty="0">
                <a:solidFill>
                  <a:schemeClr val="accent1">
                    <a:lumMod val="75000"/>
                  </a:schemeClr>
                </a:solidFill>
              </a:rPr>
              <a:t>또</a:t>
            </a:r>
            <a:r>
              <a:rPr lang="ko-KR" altLang="en-US" sz="1600" b="1" dirty="0"/>
              <a:t> 이겼다</a:t>
            </a:r>
            <a:r>
              <a:rPr lang="en-US" altLang="ko-KR" sz="1600" b="1" dirty="0"/>
              <a:t> – Our team won </a:t>
            </a:r>
            <a:r>
              <a:rPr lang="en-US" altLang="ko-KR" sz="1600" b="1" dirty="0" err="1"/>
              <a:t>agian</a:t>
            </a:r>
            <a:endParaRPr lang="en-US" altLang="ko-KR" sz="1600" b="1" dirty="0"/>
          </a:p>
          <a:p>
            <a:endParaRPr lang="en-US" altLang="ko-KR" sz="1600" b="1" dirty="0"/>
          </a:p>
          <a:p>
            <a:r>
              <a:rPr lang="ko-KR" altLang="en-US" sz="1600" b="1" dirty="0"/>
              <a:t>나는 밥을 먹었다</a:t>
            </a:r>
            <a:r>
              <a:rPr lang="en-US" altLang="ko-KR" sz="1600" b="1" dirty="0"/>
              <a:t>. </a:t>
            </a:r>
            <a:r>
              <a:rPr lang="ko-KR" altLang="en-US" sz="1600" b="1" dirty="0">
                <a:solidFill>
                  <a:schemeClr val="accent1">
                    <a:lumMod val="75000"/>
                  </a:schemeClr>
                </a:solidFill>
              </a:rPr>
              <a:t>그리고</a:t>
            </a:r>
            <a:r>
              <a:rPr lang="ko-KR" altLang="en-US" sz="1600" b="1" dirty="0"/>
              <a:t> 아이스크림도 먹었다</a:t>
            </a:r>
            <a:r>
              <a:rPr lang="en-US" altLang="ko-KR" sz="1600" b="1" dirty="0"/>
              <a:t> – I had a meal. And I ate ice cream</a:t>
            </a:r>
          </a:p>
          <a:p>
            <a:endParaRPr lang="en-US" altLang="ko-KR" sz="1600" b="1" dirty="0"/>
          </a:p>
          <a:p>
            <a:r>
              <a:rPr lang="ko-KR" altLang="en-US" sz="1600" b="1" dirty="0"/>
              <a:t>그녀는 마음도 착하고 </a:t>
            </a:r>
            <a:r>
              <a:rPr lang="ko-KR" altLang="en-US" sz="1600" b="1" dirty="0">
                <a:solidFill>
                  <a:schemeClr val="accent1">
                    <a:lumMod val="75000"/>
                  </a:schemeClr>
                </a:solidFill>
              </a:rPr>
              <a:t>또한</a:t>
            </a:r>
            <a:r>
              <a:rPr lang="ko-KR" altLang="en-US" sz="1600" b="1" dirty="0"/>
              <a:t> 예쁘다</a:t>
            </a:r>
            <a:r>
              <a:rPr lang="en-US" altLang="ko-KR" sz="1600" b="1" dirty="0"/>
              <a:t> – She is kind-hearted and moreover she is pretty</a:t>
            </a:r>
          </a:p>
          <a:p>
            <a:endParaRPr lang="en-US" altLang="ko-KR" sz="1600" b="1" dirty="0"/>
          </a:p>
          <a:p>
            <a:r>
              <a:rPr lang="ko-KR" altLang="en-US" sz="1600" b="1" dirty="0"/>
              <a:t>너 어제 늦게 잤지</a:t>
            </a:r>
            <a:r>
              <a:rPr lang="en-US" altLang="ko-KR" sz="1600" b="1" dirty="0"/>
              <a:t>? </a:t>
            </a:r>
            <a:r>
              <a:rPr lang="ko-KR" altLang="en-US" sz="1600" b="1" dirty="0">
                <a:solidFill>
                  <a:schemeClr val="accent1">
                    <a:lumMod val="75000"/>
                  </a:schemeClr>
                </a:solidFill>
              </a:rPr>
              <a:t>그러니까</a:t>
            </a:r>
            <a:r>
              <a:rPr lang="ko-KR" altLang="en-US" sz="1600" b="1" dirty="0"/>
              <a:t> 오늘 지각 했지</a:t>
            </a:r>
            <a:r>
              <a:rPr lang="en-US" altLang="ko-KR" sz="1600" b="1" dirty="0"/>
              <a:t> – You went to bed late last night, right? Therefore you late today</a:t>
            </a:r>
          </a:p>
          <a:p>
            <a:endParaRPr lang="en-US" altLang="ko-KR" sz="1600" b="1" dirty="0"/>
          </a:p>
          <a:p>
            <a:r>
              <a:rPr lang="ko-KR" altLang="en-US" sz="1600" b="1" dirty="0"/>
              <a:t>예리는 월요일 </a:t>
            </a:r>
            <a:r>
              <a:rPr lang="ko-KR" altLang="en-US" sz="1600" b="1" dirty="0">
                <a:solidFill>
                  <a:schemeClr val="accent1">
                    <a:lumMod val="75000"/>
                  </a:schemeClr>
                </a:solidFill>
              </a:rPr>
              <a:t>또는</a:t>
            </a:r>
            <a:r>
              <a:rPr lang="en-US" altLang="ko-KR" sz="1600" b="1" dirty="0">
                <a:solidFill>
                  <a:schemeClr val="accent1">
                    <a:lumMod val="75000"/>
                  </a:schemeClr>
                </a:solidFill>
              </a:rPr>
              <a:t>(</a:t>
            </a:r>
            <a:r>
              <a:rPr lang="ko-KR" altLang="en-US" sz="1600" b="1" dirty="0">
                <a:solidFill>
                  <a:schemeClr val="accent1">
                    <a:lumMod val="75000"/>
                  </a:schemeClr>
                </a:solidFill>
              </a:rPr>
              <a:t>혹은</a:t>
            </a:r>
            <a:r>
              <a:rPr lang="en-US" altLang="ko-KR" sz="1600" b="1" dirty="0">
                <a:solidFill>
                  <a:schemeClr val="accent1">
                    <a:lumMod val="75000"/>
                  </a:schemeClr>
                </a:solidFill>
              </a:rPr>
              <a:t>)</a:t>
            </a:r>
            <a:r>
              <a:rPr lang="ko-KR" altLang="en-US" sz="1600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ko-KR" altLang="en-US" sz="1600" b="1" dirty="0"/>
              <a:t>수요일을 좋아한다</a:t>
            </a:r>
            <a:r>
              <a:rPr lang="en-US" altLang="ko-KR" sz="1600" b="1" dirty="0"/>
              <a:t> – </a:t>
            </a:r>
            <a:r>
              <a:rPr lang="en-US" altLang="ko-KR" sz="1600" b="1" dirty="0" err="1"/>
              <a:t>Yeri</a:t>
            </a:r>
            <a:r>
              <a:rPr lang="en-US" altLang="ko-KR" sz="1600" b="1" dirty="0"/>
              <a:t> likes Monday of Wednesday</a:t>
            </a:r>
          </a:p>
          <a:p>
            <a:endParaRPr lang="en-US" altLang="ko-KR" sz="1600" b="1" dirty="0"/>
          </a:p>
          <a:p>
            <a:r>
              <a:rPr lang="ko-KR" altLang="en-US" sz="1600" b="1" dirty="0"/>
              <a:t>나는 오늘 공부를 많이 했다</a:t>
            </a:r>
            <a:r>
              <a:rPr lang="en-US" altLang="ko-KR" sz="1600" b="1" dirty="0"/>
              <a:t>. </a:t>
            </a:r>
            <a:r>
              <a:rPr lang="ko-KR" altLang="en-US" sz="1600" b="1" dirty="0">
                <a:solidFill>
                  <a:schemeClr val="accent1">
                    <a:lumMod val="75000"/>
                  </a:schemeClr>
                </a:solidFill>
              </a:rPr>
              <a:t>그래서</a:t>
            </a:r>
            <a:r>
              <a:rPr lang="ko-KR" altLang="en-US" sz="1600" b="1" dirty="0"/>
              <a:t> 머리가 아프다 </a:t>
            </a:r>
            <a:r>
              <a:rPr lang="en-US" altLang="ko-KR" sz="1600" b="1" dirty="0"/>
              <a:t>– I studied a lot today. So I have a headache</a:t>
            </a:r>
          </a:p>
          <a:p>
            <a:endParaRPr lang="ko-KR" altLang="en-US" b="1" dirty="0"/>
          </a:p>
        </p:txBody>
      </p:sp>
    </p:spTree>
    <p:extLst>
      <p:ext uri="{BB962C8B-B14F-4D97-AF65-F5344CB8AC3E}">
        <p14:creationId xmlns:p14="http://schemas.microsoft.com/office/powerpoint/2010/main" val="2342820084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그룹 2"/>
          <p:cNvGrpSpPr/>
          <p:nvPr/>
        </p:nvGrpSpPr>
        <p:grpSpPr>
          <a:xfrm>
            <a:off x="-139959" y="130520"/>
            <a:ext cx="12568335" cy="6820786"/>
            <a:chOff x="170880" y="146051"/>
            <a:chExt cx="11839086" cy="6596958"/>
          </a:xfrm>
        </p:grpSpPr>
        <p:sp>
          <p:nvSpPr>
            <p:cNvPr id="6" name="직사각형 4"/>
            <p:cNvSpPr/>
            <p:nvPr/>
          </p:nvSpPr>
          <p:spPr>
            <a:xfrm>
              <a:off x="241143" y="347861"/>
              <a:ext cx="11728571" cy="6395148"/>
            </a:xfrm>
            <a:custGeom>
              <a:avLst/>
              <a:gdLst>
                <a:gd name="connsiteX0" fmla="*/ 0 w 11696700"/>
                <a:gd name="connsiteY0" fmla="*/ 0 h 6248400"/>
                <a:gd name="connsiteX1" fmla="*/ 11696700 w 11696700"/>
                <a:gd name="connsiteY1" fmla="*/ 0 h 6248400"/>
                <a:gd name="connsiteX2" fmla="*/ 11696700 w 11696700"/>
                <a:gd name="connsiteY2" fmla="*/ 6248400 h 6248400"/>
                <a:gd name="connsiteX3" fmla="*/ 0 w 11696700"/>
                <a:gd name="connsiteY3" fmla="*/ 6248400 h 6248400"/>
                <a:gd name="connsiteX4" fmla="*/ 0 w 11696700"/>
                <a:gd name="connsiteY4" fmla="*/ 0 h 6248400"/>
                <a:gd name="connsiteX0" fmla="*/ 0 w 11696700"/>
                <a:gd name="connsiteY0" fmla="*/ 0 h 6341533"/>
                <a:gd name="connsiteX1" fmla="*/ 11696700 w 11696700"/>
                <a:gd name="connsiteY1" fmla="*/ 0 h 6341533"/>
                <a:gd name="connsiteX2" fmla="*/ 11696700 w 11696700"/>
                <a:gd name="connsiteY2" fmla="*/ 6248400 h 6341533"/>
                <a:gd name="connsiteX3" fmla="*/ 0 w 11696700"/>
                <a:gd name="connsiteY3" fmla="*/ 6248400 h 6341533"/>
                <a:gd name="connsiteX4" fmla="*/ 0 w 11696700"/>
                <a:gd name="connsiteY4" fmla="*/ 0 h 6341533"/>
                <a:gd name="connsiteX0" fmla="*/ 0 w 11696700"/>
                <a:gd name="connsiteY0" fmla="*/ 0 h 6309914"/>
                <a:gd name="connsiteX1" fmla="*/ 11696700 w 11696700"/>
                <a:gd name="connsiteY1" fmla="*/ 0 h 6309914"/>
                <a:gd name="connsiteX2" fmla="*/ 11696700 w 11696700"/>
                <a:gd name="connsiteY2" fmla="*/ 6248400 h 6309914"/>
                <a:gd name="connsiteX3" fmla="*/ 0 w 11696700"/>
                <a:gd name="connsiteY3" fmla="*/ 6248400 h 6309914"/>
                <a:gd name="connsiteX4" fmla="*/ 0 w 11696700"/>
                <a:gd name="connsiteY4" fmla="*/ 0 h 6309914"/>
                <a:gd name="connsiteX0" fmla="*/ 0 w 11696700"/>
                <a:gd name="connsiteY0" fmla="*/ 0 h 6360914"/>
                <a:gd name="connsiteX1" fmla="*/ 11696700 w 11696700"/>
                <a:gd name="connsiteY1" fmla="*/ 0 h 6360914"/>
                <a:gd name="connsiteX2" fmla="*/ 11696700 w 11696700"/>
                <a:gd name="connsiteY2" fmla="*/ 6248400 h 6360914"/>
                <a:gd name="connsiteX3" fmla="*/ 0 w 11696700"/>
                <a:gd name="connsiteY3" fmla="*/ 6248400 h 6360914"/>
                <a:gd name="connsiteX4" fmla="*/ 0 w 11696700"/>
                <a:gd name="connsiteY4" fmla="*/ 0 h 6360914"/>
                <a:gd name="connsiteX0" fmla="*/ 0 w 11696700"/>
                <a:gd name="connsiteY0" fmla="*/ 25400 h 6386314"/>
                <a:gd name="connsiteX1" fmla="*/ 11696700 w 11696700"/>
                <a:gd name="connsiteY1" fmla="*/ 25400 h 6386314"/>
                <a:gd name="connsiteX2" fmla="*/ 11696700 w 11696700"/>
                <a:gd name="connsiteY2" fmla="*/ 6273800 h 6386314"/>
                <a:gd name="connsiteX3" fmla="*/ 0 w 11696700"/>
                <a:gd name="connsiteY3" fmla="*/ 6273800 h 6386314"/>
                <a:gd name="connsiteX4" fmla="*/ 0 w 11696700"/>
                <a:gd name="connsiteY4" fmla="*/ 25400 h 6386314"/>
                <a:gd name="connsiteX0" fmla="*/ 0 w 11743266"/>
                <a:gd name="connsiteY0" fmla="*/ 25400 h 6386314"/>
                <a:gd name="connsiteX1" fmla="*/ 11696700 w 11743266"/>
                <a:gd name="connsiteY1" fmla="*/ 25400 h 6386314"/>
                <a:gd name="connsiteX2" fmla="*/ 11696700 w 11743266"/>
                <a:gd name="connsiteY2" fmla="*/ 6273800 h 6386314"/>
                <a:gd name="connsiteX3" fmla="*/ 0 w 11743266"/>
                <a:gd name="connsiteY3" fmla="*/ 6273800 h 6386314"/>
                <a:gd name="connsiteX4" fmla="*/ 0 w 11743266"/>
                <a:gd name="connsiteY4" fmla="*/ 25400 h 6386314"/>
                <a:gd name="connsiteX0" fmla="*/ 16933 w 11760199"/>
                <a:gd name="connsiteY0" fmla="*/ 25400 h 6386314"/>
                <a:gd name="connsiteX1" fmla="*/ 11713633 w 11760199"/>
                <a:gd name="connsiteY1" fmla="*/ 25400 h 6386314"/>
                <a:gd name="connsiteX2" fmla="*/ 11713633 w 11760199"/>
                <a:gd name="connsiteY2" fmla="*/ 6273800 h 6386314"/>
                <a:gd name="connsiteX3" fmla="*/ 16933 w 11760199"/>
                <a:gd name="connsiteY3" fmla="*/ 6273800 h 6386314"/>
                <a:gd name="connsiteX4" fmla="*/ 16933 w 11760199"/>
                <a:gd name="connsiteY4" fmla="*/ 25400 h 6386314"/>
                <a:gd name="connsiteX0" fmla="*/ 16933 w 11760199"/>
                <a:gd name="connsiteY0" fmla="*/ 25400 h 6455685"/>
                <a:gd name="connsiteX1" fmla="*/ 11713633 w 11760199"/>
                <a:gd name="connsiteY1" fmla="*/ 25400 h 6455685"/>
                <a:gd name="connsiteX2" fmla="*/ 11713633 w 11760199"/>
                <a:gd name="connsiteY2" fmla="*/ 6273800 h 6455685"/>
                <a:gd name="connsiteX3" fmla="*/ 16933 w 11760199"/>
                <a:gd name="connsiteY3" fmla="*/ 6273800 h 6455685"/>
                <a:gd name="connsiteX4" fmla="*/ 16933 w 11760199"/>
                <a:gd name="connsiteY4" fmla="*/ 25400 h 6455685"/>
                <a:gd name="connsiteX0" fmla="*/ 16933 w 11757832"/>
                <a:gd name="connsiteY0" fmla="*/ 25400 h 6447355"/>
                <a:gd name="connsiteX1" fmla="*/ 11713633 w 11757832"/>
                <a:gd name="connsiteY1" fmla="*/ 25400 h 6447355"/>
                <a:gd name="connsiteX2" fmla="*/ 11704024 w 11757832"/>
                <a:gd name="connsiteY2" fmla="*/ 6226175 h 6447355"/>
                <a:gd name="connsiteX3" fmla="*/ 16933 w 11757832"/>
                <a:gd name="connsiteY3" fmla="*/ 6273800 h 6447355"/>
                <a:gd name="connsiteX4" fmla="*/ 16933 w 11757832"/>
                <a:gd name="connsiteY4" fmla="*/ 25400 h 6447355"/>
                <a:gd name="connsiteX0" fmla="*/ 10975 w 11751874"/>
                <a:gd name="connsiteY0" fmla="*/ 25400 h 6457965"/>
                <a:gd name="connsiteX1" fmla="*/ 11707675 w 11751874"/>
                <a:gd name="connsiteY1" fmla="*/ 25400 h 6457965"/>
                <a:gd name="connsiteX2" fmla="*/ 11698066 w 11751874"/>
                <a:gd name="connsiteY2" fmla="*/ 6226175 h 6457965"/>
                <a:gd name="connsiteX3" fmla="*/ 46211 w 11751874"/>
                <a:gd name="connsiteY3" fmla="*/ 6286500 h 6457965"/>
                <a:gd name="connsiteX4" fmla="*/ 10975 w 11751874"/>
                <a:gd name="connsiteY4" fmla="*/ 25400 h 6457965"/>
                <a:gd name="connsiteX0" fmla="*/ 25336 w 11766235"/>
                <a:gd name="connsiteY0" fmla="*/ 25400 h 6457965"/>
                <a:gd name="connsiteX1" fmla="*/ 11722036 w 11766235"/>
                <a:gd name="connsiteY1" fmla="*/ 25400 h 6457965"/>
                <a:gd name="connsiteX2" fmla="*/ 11712427 w 11766235"/>
                <a:gd name="connsiteY2" fmla="*/ 6226175 h 6457965"/>
                <a:gd name="connsiteX3" fmla="*/ 60572 w 11766235"/>
                <a:gd name="connsiteY3" fmla="*/ 6286500 h 6457965"/>
                <a:gd name="connsiteX4" fmla="*/ 25336 w 11766235"/>
                <a:gd name="connsiteY4" fmla="*/ 25400 h 6457965"/>
                <a:gd name="connsiteX0" fmla="*/ 37330 w 11778229"/>
                <a:gd name="connsiteY0" fmla="*/ 25400 h 6410654"/>
                <a:gd name="connsiteX1" fmla="*/ 11734030 w 11778229"/>
                <a:gd name="connsiteY1" fmla="*/ 25400 h 6410654"/>
                <a:gd name="connsiteX2" fmla="*/ 11724421 w 11778229"/>
                <a:gd name="connsiteY2" fmla="*/ 6226175 h 6410654"/>
                <a:gd name="connsiteX3" fmla="*/ 46940 w 11778229"/>
                <a:gd name="connsiteY3" fmla="*/ 6229350 h 6410654"/>
                <a:gd name="connsiteX4" fmla="*/ 37330 w 11778229"/>
                <a:gd name="connsiteY4" fmla="*/ 25400 h 6410654"/>
                <a:gd name="connsiteX0" fmla="*/ 19619 w 11760518"/>
                <a:gd name="connsiteY0" fmla="*/ 25400 h 6414553"/>
                <a:gd name="connsiteX1" fmla="*/ 11716319 w 11760518"/>
                <a:gd name="connsiteY1" fmla="*/ 25400 h 6414553"/>
                <a:gd name="connsiteX2" fmla="*/ 11706710 w 11760518"/>
                <a:gd name="connsiteY2" fmla="*/ 6226175 h 6414553"/>
                <a:gd name="connsiteX3" fmla="*/ 72473 w 11760518"/>
                <a:gd name="connsiteY3" fmla="*/ 6234113 h 6414553"/>
                <a:gd name="connsiteX4" fmla="*/ 19619 w 11760518"/>
                <a:gd name="connsiteY4" fmla="*/ 25400 h 6414553"/>
                <a:gd name="connsiteX0" fmla="*/ 24151 w 11765050"/>
                <a:gd name="connsiteY0" fmla="*/ 25400 h 6395148"/>
                <a:gd name="connsiteX1" fmla="*/ 11720851 w 11765050"/>
                <a:gd name="connsiteY1" fmla="*/ 25400 h 6395148"/>
                <a:gd name="connsiteX2" fmla="*/ 11711242 w 11765050"/>
                <a:gd name="connsiteY2" fmla="*/ 6226175 h 6395148"/>
                <a:gd name="connsiteX3" fmla="*/ 62591 w 11765050"/>
                <a:gd name="connsiteY3" fmla="*/ 6210301 h 6395148"/>
                <a:gd name="connsiteX4" fmla="*/ 24151 w 11765050"/>
                <a:gd name="connsiteY4" fmla="*/ 25400 h 6395148"/>
                <a:gd name="connsiteX0" fmla="*/ 35346 w 11776245"/>
                <a:gd name="connsiteY0" fmla="*/ 25400 h 6395148"/>
                <a:gd name="connsiteX1" fmla="*/ 11732046 w 11776245"/>
                <a:gd name="connsiteY1" fmla="*/ 25400 h 6395148"/>
                <a:gd name="connsiteX2" fmla="*/ 11722437 w 11776245"/>
                <a:gd name="connsiteY2" fmla="*/ 6226175 h 6395148"/>
                <a:gd name="connsiteX3" fmla="*/ 73786 w 11776245"/>
                <a:gd name="connsiteY3" fmla="*/ 6210301 h 6395148"/>
                <a:gd name="connsiteX4" fmla="*/ 35346 w 11776245"/>
                <a:gd name="connsiteY4" fmla="*/ 25400 h 6395148"/>
                <a:gd name="connsiteX0" fmla="*/ 35346 w 11832929"/>
                <a:gd name="connsiteY0" fmla="*/ 25400 h 6395148"/>
                <a:gd name="connsiteX1" fmla="*/ 11732046 w 11832929"/>
                <a:gd name="connsiteY1" fmla="*/ 25400 h 6395148"/>
                <a:gd name="connsiteX2" fmla="*/ 11722437 w 11832929"/>
                <a:gd name="connsiteY2" fmla="*/ 6226175 h 6395148"/>
                <a:gd name="connsiteX3" fmla="*/ 73786 w 11832929"/>
                <a:gd name="connsiteY3" fmla="*/ 6210301 h 6395148"/>
                <a:gd name="connsiteX4" fmla="*/ 35346 w 11832929"/>
                <a:gd name="connsiteY4" fmla="*/ 25400 h 63951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832929" h="6395148">
                  <a:moveTo>
                    <a:pt x="35346" y="25400"/>
                  </a:moveTo>
                  <a:cubicBezTo>
                    <a:pt x="3324646" y="-31750"/>
                    <a:pt x="7833146" y="25400"/>
                    <a:pt x="11732046" y="25400"/>
                  </a:cubicBezTo>
                  <a:cubicBezTo>
                    <a:pt x="11836821" y="2117725"/>
                    <a:pt x="11897234" y="5943299"/>
                    <a:pt x="11722437" y="6226175"/>
                  </a:cubicBezTo>
                  <a:cubicBezTo>
                    <a:pt x="10671512" y="6026150"/>
                    <a:pt x="295528" y="6705601"/>
                    <a:pt x="73786" y="6210301"/>
                  </a:cubicBezTo>
                  <a:cubicBezTo>
                    <a:pt x="-33523" y="6119813"/>
                    <a:pt x="-2754" y="2098675"/>
                    <a:pt x="35346" y="25400"/>
                  </a:cubicBezTo>
                  <a:close/>
                </a:path>
              </a:pathLst>
            </a:custGeom>
            <a:solidFill>
              <a:schemeClr val="bg1"/>
            </a:solidFill>
            <a:ln w="19050">
              <a:solidFill>
                <a:schemeClr val="tx1">
                  <a:lumMod val="75000"/>
                  <a:lumOff val="25000"/>
                </a:schemeClr>
              </a:solidFill>
            </a:ln>
            <a:effectLst>
              <a:outerShdw dist="190500" dir="5400000" sx="98000" sy="98000" algn="t" rotWithShape="0">
                <a:prstClr val="black">
                  <a:alpha val="2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5" name="직사각형 4"/>
            <p:cNvSpPr/>
            <p:nvPr/>
          </p:nvSpPr>
          <p:spPr>
            <a:xfrm>
              <a:off x="249767" y="146051"/>
              <a:ext cx="11760199" cy="6386314"/>
            </a:xfrm>
            <a:custGeom>
              <a:avLst/>
              <a:gdLst>
                <a:gd name="connsiteX0" fmla="*/ 0 w 11696700"/>
                <a:gd name="connsiteY0" fmla="*/ 0 h 6248400"/>
                <a:gd name="connsiteX1" fmla="*/ 11696700 w 11696700"/>
                <a:gd name="connsiteY1" fmla="*/ 0 h 6248400"/>
                <a:gd name="connsiteX2" fmla="*/ 11696700 w 11696700"/>
                <a:gd name="connsiteY2" fmla="*/ 6248400 h 6248400"/>
                <a:gd name="connsiteX3" fmla="*/ 0 w 11696700"/>
                <a:gd name="connsiteY3" fmla="*/ 6248400 h 6248400"/>
                <a:gd name="connsiteX4" fmla="*/ 0 w 11696700"/>
                <a:gd name="connsiteY4" fmla="*/ 0 h 6248400"/>
                <a:gd name="connsiteX0" fmla="*/ 0 w 11696700"/>
                <a:gd name="connsiteY0" fmla="*/ 0 h 6341533"/>
                <a:gd name="connsiteX1" fmla="*/ 11696700 w 11696700"/>
                <a:gd name="connsiteY1" fmla="*/ 0 h 6341533"/>
                <a:gd name="connsiteX2" fmla="*/ 11696700 w 11696700"/>
                <a:gd name="connsiteY2" fmla="*/ 6248400 h 6341533"/>
                <a:gd name="connsiteX3" fmla="*/ 0 w 11696700"/>
                <a:gd name="connsiteY3" fmla="*/ 6248400 h 6341533"/>
                <a:gd name="connsiteX4" fmla="*/ 0 w 11696700"/>
                <a:gd name="connsiteY4" fmla="*/ 0 h 6341533"/>
                <a:gd name="connsiteX0" fmla="*/ 0 w 11696700"/>
                <a:gd name="connsiteY0" fmla="*/ 0 h 6309914"/>
                <a:gd name="connsiteX1" fmla="*/ 11696700 w 11696700"/>
                <a:gd name="connsiteY1" fmla="*/ 0 h 6309914"/>
                <a:gd name="connsiteX2" fmla="*/ 11696700 w 11696700"/>
                <a:gd name="connsiteY2" fmla="*/ 6248400 h 6309914"/>
                <a:gd name="connsiteX3" fmla="*/ 0 w 11696700"/>
                <a:gd name="connsiteY3" fmla="*/ 6248400 h 6309914"/>
                <a:gd name="connsiteX4" fmla="*/ 0 w 11696700"/>
                <a:gd name="connsiteY4" fmla="*/ 0 h 6309914"/>
                <a:gd name="connsiteX0" fmla="*/ 0 w 11696700"/>
                <a:gd name="connsiteY0" fmla="*/ 0 h 6360914"/>
                <a:gd name="connsiteX1" fmla="*/ 11696700 w 11696700"/>
                <a:gd name="connsiteY1" fmla="*/ 0 h 6360914"/>
                <a:gd name="connsiteX2" fmla="*/ 11696700 w 11696700"/>
                <a:gd name="connsiteY2" fmla="*/ 6248400 h 6360914"/>
                <a:gd name="connsiteX3" fmla="*/ 0 w 11696700"/>
                <a:gd name="connsiteY3" fmla="*/ 6248400 h 6360914"/>
                <a:gd name="connsiteX4" fmla="*/ 0 w 11696700"/>
                <a:gd name="connsiteY4" fmla="*/ 0 h 6360914"/>
                <a:gd name="connsiteX0" fmla="*/ 0 w 11696700"/>
                <a:gd name="connsiteY0" fmla="*/ 25400 h 6386314"/>
                <a:gd name="connsiteX1" fmla="*/ 11696700 w 11696700"/>
                <a:gd name="connsiteY1" fmla="*/ 25400 h 6386314"/>
                <a:gd name="connsiteX2" fmla="*/ 11696700 w 11696700"/>
                <a:gd name="connsiteY2" fmla="*/ 6273800 h 6386314"/>
                <a:gd name="connsiteX3" fmla="*/ 0 w 11696700"/>
                <a:gd name="connsiteY3" fmla="*/ 6273800 h 6386314"/>
                <a:gd name="connsiteX4" fmla="*/ 0 w 11696700"/>
                <a:gd name="connsiteY4" fmla="*/ 25400 h 6386314"/>
                <a:gd name="connsiteX0" fmla="*/ 0 w 11743266"/>
                <a:gd name="connsiteY0" fmla="*/ 25400 h 6386314"/>
                <a:gd name="connsiteX1" fmla="*/ 11696700 w 11743266"/>
                <a:gd name="connsiteY1" fmla="*/ 25400 h 6386314"/>
                <a:gd name="connsiteX2" fmla="*/ 11696700 w 11743266"/>
                <a:gd name="connsiteY2" fmla="*/ 6273800 h 6386314"/>
                <a:gd name="connsiteX3" fmla="*/ 0 w 11743266"/>
                <a:gd name="connsiteY3" fmla="*/ 6273800 h 6386314"/>
                <a:gd name="connsiteX4" fmla="*/ 0 w 11743266"/>
                <a:gd name="connsiteY4" fmla="*/ 25400 h 6386314"/>
                <a:gd name="connsiteX0" fmla="*/ 16933 w 11760199"/>
                <a:gd name="connsiteY0" fmla="*/ 25400 h 6386314"/>
                <a:gd name="connsiteX1" fmla="*/ 11713633 w 11760199"/>
                <a:gd name="connsiteY1" fmla="*/ 25400 h 6386314"/>
                <a:gd name="connsiteX2" fmla="*/ 11713633 w 11760199"/>
                <a:gd name="connsiteY2" fmla="*/ 6273800 h 6386314"/>
                <a:gd name="connsiteX3" fmla="*/ 16933 w 11760199"/>
                <a:gd name="connsiteY3" fmla="*/ 6273800 h 6386314"/>
                <a:gd name="connsiteX4" fmla="*/ 16933 w 11760199"/>
                <a:gd name="connsiteY4" fmla="*/ 25400 h 63863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760199" h="6386314">
                  <a:moveTo>
                    <a:pt x="16933" y="25400"/>
                  </a:moveTo>
                  <a:cubicBezTo>
                    <a:pt x="3306233" y="-31750"/>
                    <a:pt x="7814733" y="25400"/>
                    <a:pt x="11713633" y="25400"/>
                  </a:cubicBezTo>
                  <a:cubicBezTo>
                    <a:pt x="11818408" y="2117725"/>
                    <a:pt x="11713633" y="4191000"/>
                    <a:pt x="11713633" y="6273800"/>
                  </a:cubicBezTo>
                  <a:cubicBezTo>
                    <a:pt x="10662708" y="6073775"/>
                    <a:pt x="296333" y="6607175"/>
                    <a:pt x="16933" y="6273800"/>
                  </a:cubicBezTo>
                  <a:cubicBezTo>
                    <a:pt x="16933" y="4191000"/>
                    <a:pt x="-21167" y="2098675"/>
                    <a:pt x="16933" y="25400"/>
                  </a:cubicBezTo>
                  <a:close/>
                </a:path>
              </a:pathLst>
            </a:custGeom>
            <a:solidFill>
              <a:schemeClr val="bg1"/>
            </a:solidFill>
            <a:ln w="1905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468000" tIns="216000" anchor="t"/>
            <a:lstStyle/>
            <a:p>
              <a:pPr latinLnBrk="0">
                <a:defRPr/>
              </a:pPr>
              <a:r>
                <a:rPr lang="en-US" altLang="ko-KR" sz="2800" b="1" i="1" kern="0" dirty="0">
                  <a:solidFill>
                    <a:prstClr val="black">
                      <a:lumMod val="75000"/>
                      <a:lumOff val="25000"/>
                    </a:prstClr>
                  </a:solidFill>
                </a:rPr>
                <a:t>Adverbs – Conjunctional adverbs</a:t>
              </a:r>
            </a:p>
          </p:txBody>
        </p:sp>
        <p:sp>
          <p:nvSpPr>
            <p:cNvPr id="2" name="자유형 1"/>
            <p:cNvSpPr/>
            <p:nvPr/>
          </p:nvSpPr>
          <p:spPr>
            <a:xfrm>
              <a:off x="260350" y="6438900"/>
              <a:ext cx="11579225" cy="219098"/>
            </a:xfrm>
            <a:custGeom>
              <a:avLst/>
              <a:gdLst>
                <a:gd name="connsiteX0" fmla="*/ 0 w 11591925"/>
                <a:gd name="connsiteY0" fmla="*/ 51813 h 199287"/>
                <a:gd name="connsiteX1" fmla="*/ 542925 w 11591925"/>
                <a:gd name="connsiteY1" fmla="*/ 175638 h 199287"/>
                <a:gd name="connsiteX2" fmla="*/ 2657475 w 11591925"/>
                <a:gd name="connsiteY2" fmla="*/ 194688 h 199287"/>
                <a:gd name="connsiteX3" fmla="*/ 5305425 w 11591925"/>
                <a:gd name="connsiteY3" fmla="*/ 118488 h 199287"/>
                <a:gd name="connsiteX4" fmla="*/ 7753350 w 11591925"/>
                <a:gd name="connsiteY4" fmla="*/ 42288 h 199287"/>
                <a:gd name="connsiteX5" fmla="*/ 9982200 w 11591925"/>
                <a:gd name="connsiteY5" fmla="*/ 4188 h 199287"/>
                <a:gd name="connsiteX6" fmla="*/ 11210925 w 11591925"/>
                <a:gd name="connsiteY6" fmla="*/ 4188 h 199287"/>
                <a:gd name="connsiteX7" fmla="*/ 11591925 w 11591925"/>
                <a:gd name="connsiteY7" fmla="*/ 32763 h 199287"/>
                <a:gd name="connsiteX0" fmla="*/ 0 w 11591925"/>
                <a:gd name="connsiteY0" fmla="*/ 51813 h 194705"/>
                <a:gd name="connsiteX1" fmla="*/ 631825 w 11591925"/>
                <a:gd name="connsiteY1" fmla="*/ 124838 h 194705"/>
                <a:gd name="connsiteX2" fmla="*/ 2657475 w 11591925"/>
                <a:gd name="connsiteY2" fmla="*/ 194688 h 194705"/>
                <a:gd name="connsiteX3" fmla="*/ 5305425 w 11591925"/>
                <a:gd name="connsiteY3" fmla="*/ 118488 h 194705"/>
                <a:gd name="connsiteX4" fmla="*/ 7753350 w 11591925"/>
                <a:gd name="connsiteY4" fmla="*/ 42288 h 194705"/>
                <a:gd name="connsiteX5" fmla="*/ 9982200 w 11591925"/>
                <a:gd name="connsiteY5" fmla="*/ 4188 h 194705"/>
                <a:gd name="connsiteX6" fmla="*/ 11210925 w 11591925"/>
                <a:gd name="connsiteY6" fmla="*/ 4188 h 194705"/>
                <a:gd name="connsiteX7" fmla="*/ 11591925 w 11591925"/>
                <a:gd name="connsiteY7" fmla="*/ 32763 h 194705"/>
                <a:gd name="connsiteX0" fmla="*/ 0 w 11579225"/>
                <a:gd name="connsiteY0" fmla="*/ 0 h 219098"/>
                <a:gd name="connsiteX1" fmla="*/ 619125 w 11579225"/>
                <a:gd name="connsiteY1" fmla="*/ 149225 h 219098"/>
                <a:gd name="connsiteX2" fmla="*/ 2644775 w 11579225"/>
                <a:gd name="connsiteY2" fmla="*/ 219075 h 219098"/>
                <a:gd name="connsiteX3" fmla="*/ 5292725 w 11579225"/>
                <a:gd name="connsiteY3" fmla="*/ 142875 h 219098"/>
                <a:gd name="connsiteX4" fmla="*/ 7740650 w 11579225"/>
                <a:gd name="connsiteY4" fmla="*/ 66675 h 219098"/>
                <a:gd name="connsiteX5" fmla="*/ 9969500 w 11579225"/>
                <a:gd name="connsiteY5" fmla="*/ 28575 h 219098"/>
                <a:gd name="connsiteX6" fmla="*/ 11198225 w 11579225"/>
                <a:gd name="connsiteY6" fmla="*/ 28575 h 219098"/>
                <a:gd name="connsiteX7" fmla="*/ 11579225 w 11579225"/>
                <a:gd name="connsiteY7" fmla="*/ 57150 h 2190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1579225" h="219098">
                  <a:moveTo>
                    <a:pt x="0" y="0"/>
                  </a:moveTo>
                  <a:cubicBezTo>
                    <a:pt x="50006" y="50006"/>
                    <a:pt x="178329" y="112713"/>
                    <a:pt x="619125" y="149225"/>
                  </a:cubicBezTo>
                  <a:cubicBezTo>
                    <a:pt x="1059921" y="185737"/>
                    <a:pt x="1865842" y="220133"/>
                    <a:pt x="2644775" y="219075"/>
                  </a:cubicBezTo>
                  <a:cubicBezTo>
                    <a:pt x="3423708" y="218017"/>
                    <a:pt x="5292725" y="142875"/>
                    <a:pt x="5292725" y="142875"/>
                  </a:cubicBezTo>
                  <a:lnTo>
                    <a:pt x="7740650" y="66675"/>
                  </a:lnTo>
                  <a:lnTo>
                    <a:pt x="9969500" y="28575"/>
                  </a:lnTo>
                  <a:cubicBezTo>
                    <a:pt x="10545762" y="22225"/>
                    <a:pt x="10929938" y="23813"/>
                    <a:pt x="11198225" y="28575"/>
                  </a:cubicBezTo>
                  <a:cubicBezTo>
                    <a:pt x="11466512" y="33337"/>
                    <a:pt x="11522868" y="45243"/>
                    <a:pt x="11579225" y="57150"/>
                  </a:cubicBezTo>
                </a:path>
              </a:pathLst>
            </a:custGeom>
            <a:noFill/>
            <a:ln w="15875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7" name="자유형 6"/>
            <p:cNvSpPr/>
            <p:nvPr/>
          </p:nvSpPr>
          <p:spPr>
            <a:xfrm>
              <a:off x="266700" y="6547195"/>
              <a:ext cx="4282440" cy="137248"/>
            </a:xfrm>
            <a:custGeom>
              <a:avLst/>
              <a:gdLst>
                <a:gd name="connsiteX0" fmla="*/ 0 w 4914900"/>
                <a:gd name="connsiteY0" fmla="*/ 0 h 137248"/>
                <a:gd name="connsiteX1" fmla="*/ 220980 w 4914900"/>
                <a:gd name="connsiteY1" fmla="*/ 68580 h 137248"/>
                <a:gd name="connsiteX2" fmla="*/ 731520 w 4914900"/>
                <a:gd name="connsiteY2" fmla="*/ 114300 h 137248"/>
                <a:gd name="connsiteX3" fmla="*/ 1775460 w 4914900"/>
                <a:gd name="connsiteY3" fmla="*/ 137160 h 137248"/>
                <a:gd name="connsiteX4" fmla="*/ 3223260 w 4914900"/>
                <a:gd name="connsiteY4" fmla="*/ 106680 h 137248"/>
                <a:gd name="connsiteX5" fmla="*/ 4206240 w 4914900"/>
                <a:gd name="connsiteY5" fmla="*/ 91440 h 137248"/>
                <a:gd name="connsiteX6" fmla="*/ 4914900 w 4914900"/>
                <a:gd name="connsiteY6" fmla="*/ 83820 h 137248"/>
                <a:gd name="connsiteX0" fmla="*/ 0 w 4579620"/>
                <a:gd name="connsiteY0" fmla="*/ 0 h 137248"/>
                <a:gd name="connsiteX1" fmla="*/ 220980 w 4579620"/>
                <a:gd name="connsiteY1" fmla="*/ 68580 h 137248"/>
                <a:gd name="connsiteX2" fmla="*/ 731520 w 4579620"/>
                <a:gd name="connsiteY2" fmla="*/ 114300 h 137248"/>
                <a:gd name="connsiteX3" fmla="*/ 1775460 w 4579620"/>
                <a:gd name="connsiteY3" fmla="*/ 137160 h 137248"/>
                <a:gd name="connsiteX4" fmla="*/ 3223260 w 4579620"/>
                <a:gd name="connsiteY4" fmla="*/ 106680 h 137248"/>
                <a:gd name="connsiteX5" fmla="*/ 4206240 w 4579620"/>
                <a:gd name="connsiteY5" fmla="*/ 91440 h 137248"/>
                <a:gd name="connsiteX6" fmla="*/ 4579620 w 4579620"/>
                <a:gd name="connsiteY6" fmla="*/ 68580 h 137248"/>
                <a:gd name="connsiteX0" fmla="*/ 0 w 4579620"/>
                <a:gd name="connsiteY0" fmla="*/ 0 h 137248"/>
                <a:gd name="connsiteX1" fmla="*/ 220980 w 4579620"/>
                <a:gd name="connsiteY1" fmla="*/ 68580 h 137248"/>
                <a:gd name="connsiteX2" fmla="*/ 731520 w 4579620"/>
                <a:gd name="connsiteY2" fmla="*/ 114300 h 137248"/>
                <a:gd name="connsiteX3" fmla="*/ 1775460 w 4579620"/>
                <a:gd name="connsiteY3" fmla="*/ 137160 h 137248"/>
                <a:gd name="connsiteX4" fmla="*/ 3223260 w 4579620"/>
                <a:gd name="connsiteY4" fmla="*/ 106680 h 137248"/>
                <a:gd name="connsiteX5" fmla="*/ 3695700 w 4579620"/>
                <a:gd name="connsiteY5" fmla="*/ 114300 h 137248"/>
                <a:gd name="connsiteX6" fmla="*/ 4579620 w 4579620"/>
                <a:gd name="connsiteY6" fmla="*/ 68580 h 137248"/>
                <a:gd name="connsiteX0" fmla="*/ 0 w 4312920"/>
                <a:gd name="connsiteY0" fmla="*/ 0 h 137248"/>
                <a:gd name="connsiteX1" fmla="*/ 220980 w 4312920"/>
                <a:gd name="connsiteY1" fmla="*/ 68580 h 137248"/>
                <a:gd name="connsiteX2" fmla="*/ 731520 w 4312920"/>
                <a:gd name="connsiteY2" fmla="*/ 114300 h 137248"/>
                <a:gd name="connsiteX3" fmla="*/ 1775460 w 4312920"/>
                <a:gd name="connsiteY3" fmla="*/ 137160 h 137248"/>
                <a:gd name="connsiteX4" fmla="*/ 3223260 w 4312920"/>
                <a:gd name="connsiteY4" fmla="*/ 106680 h 137248"/>
                <a:gd name="connsiteX5" fmla="*/ 3695700 w 4312920"/>
                <a:gd name="connsiteY5" fmla="*/ 114300 h 137248"/>
                <a:gd name="connsiteX6" fmla="*/ 4312920 w 4312920"/>
                <a:gd name="connsiteY6" fmla="*/ 91440 h 137248"/>
                <a:gd name="connsiteX0" fmla="*/ 0 w 4312920"/>
                <a:gd name="connsiteY0" fmla="*/ 0 h 137248"/>
                <a:gd name="connsiteX1" fmla="*/ 220980 w 4312920"/>
                <a:gd name="connsiteY1" fmla="*/ 68580 h 137248"/>
                <a:gd name="connsiteX2" fmla="*/ 731520 w 4312920"/>
                <a:gd name="connsiteY2" fmla="*/ 114300 h 137248"/>
                <a:gd name="connsiteX3" fmla="*/ 1775460 w 4312920"/>
                <a:gd name="connsiteY3" fmla="*/ 137160 h 137248"/>
                <a:gd name="connsiteX4" fmla="*/ 3223260 w 4312920"/>
                <a:gd name="connsiteY4" fmla="*/ 106680 h 137248"/>
                <a:gd name="connsiteX5" fmla="*/ 3665220 w 4312920"/>
                <a:gd name="connsiteY5" fmla="*/ 99060 h 137248"/>
                <a:gd name="connsiteX6" fmla="*/ 4312920 w 4312920"/>
                <a:gd name="connsiteY6" fmla="*/ 91440 h 137248"/>
                <a:gd name="connsiteX0" fmla="*/ 0 w 4282440"/>
                <a:gd name="connsiteY0" fmla="*/ 0 h 137248"/>
                <a:gd name="connsiteX1" fmla="*/ 220980 w 4282440"/>
                <a:gd name="connsiteY1" fmla="*/ 68580 h 137248"/>
                <a:gd name="connsiteX2" fmla="*/ 731520 w 4282440"/>
                <a:gd name="connsiteY2" fmla="*/ 114300 h 137248"/>
                <a:gd name="connsiteX3" fmla="*/ 1775460 w 4282440"/>
                <a:gd name="connsiteY3" fmla="*/ 137160 h 137248"/>
                <a:gd name="connsiteX4" fmla="*/ 3223260 w 4282440"/>
                <a:gd name="connsiteY4" fmla="*/ 106680 h 137248"/>
                <a:gd name="connsiteX5" fmla="*/ 3665220 w 4282440"/>
                <a:gd name="connsiteY5" fmla="*/ 99060 h 137248"/>
                <a:gd name="connsiteX6" fmla="*/ 4282440 w 4282440"/>
                <a:gd name="connsiteY6" fmla="*/ 68580 h 1372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282440" h="137248">
                  <a:moveTo>
                    <a:pt x="0" y="0"/>
                  </a:moveTo>
                  <a:cubicBezTo>
                    <a:pt x="49530" y="24765"/>
                    <a:pt x="99060" y="49530"/>
                    <a:pt x="220980" y="68580"/>
                  </a:cubicBezTo>
                  <a:cubicBezTo>
                    <a:pt x="342900" y="87630"/>
                    <a:pt x="472440" y="102870"/>
                    <a:pt x="731520" y="114300"/>
                  </a:cubicBezTo>
                  <a:cubicBezTo>
                    <a:pt x="990600" y="125730"/>
                    <a:pt x="1360170" y="138430"/>
                    <a:pt x="1775460" y="137160"/>
                  </a:cubicBezTo>
                  <a:cubicBezTo>
                    <a:pt x="2190750" y="135890"/>
                    <a:pt x="2908300" y="113030"/>
                    <a:pt x="3223260" y="106680"/>
                  </a:cubicBezTo>
                  <a:cubicBezTo>
                    <a:pt x="3370580" y="104140"/>
                    <a:pt x="3488690" y="105410"/>
                    <a:pt x="3665220" y="99060"/>
                  </a:cubicBezTo>
                  <a:cubicBezTo>
                    <a:pt x="3841750" y="92710"/>
                    <a:pt x="4157980" y="76200"/>
                    <a:pt x="4282440" y="68580"/>
                  </a:cubicBezTo>
                </a:path>
              </a:pathLst>
            </a:custGeom>
            <a:noFill/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8" name="자유형 7"/>
            <p:cNvSpPr/>
            <p:nvPr/>
          </p:nvSpPr>
          <p:spPr>
            <a:xfrm>
              <a:off x="8816340" y="6492240"/>
              <a:ext cx="1889760" cy="45720"/>
            </a:xfrm>
            <a:custGeom>
              <a:avLst/>
              <a:gdLst>
                <a:gd name="connsiteX0" fmla="*/ 0 w 1889760"/>
                <a:gd name="connsiteY0" fmla="*/ 45720 h 45720"/>
                <a:gd name="connsiteX1" fmla="*/ 960120 w 1889760"/>
                <a:gd name="connsiteY1" fmla="*/ 22860 h 45720"/>
                <a:gd name="connsiteX2" fmla="*/ 1889760 w 1889760"/>
                <a:gd name="connsiteY2" fmla="*/ 0 h 457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889760" h="45720">
                  <a:moveTo>
                    <a:pt x="0" y="45720"/>
                  </a:moveTo>
                  <a:lnTo>
                    <a:pt x="960120" y="22860"/>
                  </a:lnTo>
                  <a:lnTo>
                    <a:pt x="1889760" y="0"/>
                  </a:lnTo>
                </a:path>
              </a:pathLst>
            </a:custGeom>
            <a:noFill/>
            <a:ln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9" name="자유형 8"/>
            <p:cNvSpPr/>
            <p:nvPr/>
          </p:nvSpPr>
          <p:spPr>
            <a:xfrm>
              <a:off x="8351520" y="6459220"/>
              <a:ext cx="1097280" cy="15240"/>
            </a:xfrm>
            <a:custGeom>
              <a:avLst/>
              <a:gdLst>
                <a:gd name="connsiteX0" fmla="*/ 0 w 1097280"/>
                <a:gd name="connsiteY0" fmla="*/ 15240 h 15240"/>
                <a:gd name="connsiteX1" fmla="*/ 632460 w 1097280"/>
                <a:gd name="connsiteY1" fmla="*/ 0 h 15240"/>
                <a:gd name="connsiteX2" fmla="*/ 1097280 w 1097280"/>
                <a:gd name="connsiteY2" fmla="*/ 7620 h 152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097280" h="15240">
                  <a:moveTo>
                    <a:pt x="0" y="15240"/>
                  </a:moveTo>
                  <a:lnTo>
                    <a:pt x="632460" y="0"/>
                  </a:lnTo>
                  <a:lnTo>
                    <a:pt x="1097280" y="7620"/>
                  </a:lnTo>
                </a:path>
              </a:pathLst>
            </a:custGeom>
            <a:noFill/>
            <a:ln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10" name="자유형 9"/>
            <p:cNvSpPr/>
            <p:nvPr/>
          </p:nvSpPr>
          <p:spPr>
            <a:xfrm>
              <a:off x="9761220" y="6395720"/>
              <a:ext cx="1676400" cy="83820"/>
            </a:xfrm>
            <a:custGeom>
              <a:avLst/>
              <a:gdLst>
                <a:gd name="connsiteX0" fmla="*/ 0 w 1676400"/>
                <a:gd name="connsiteY0" fmla="*/ 83820 h 83820"/>
                <a:gd name="connsiteX1" fmla="*/ 1005840 w 1676400"/>
                <a:gd name="connsiteY1" fmla="*/ 38100 h 83820"/>
                <a:gd name="connsiteX2" fmla="*/ 1676400 w 1676400"/>
                <a:gd name="connsiteY2" fmla="*/ 0 h 838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676400" h="83820">
                  <a:moveTo>
                    <a:pt x="0" y="83820"/>
                  </a:moveTo>
                  <a:lnTo>
                    <a:pt x="1005840" y="38100"/>
                  </a:lnTo>
                  <a:lnTo>
                    <a:pt x="1676400" y="0"/>
                  </a:lnTo>
                </a:path>
              </a:pathLst>
            </a:custGeom>
            <a:noFill/>
            <a:ln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11" name="자유형 10"/>
            <p:cNvSpPr/>
            <p:nvPr/>
          </p:nvSpPr>
          <p:spPr>
            <a:xfrm>
              <a:off x="11427822" y="6492240"/>
              <a:ext cx="464820" cy="45720"/>
            </a:xfrm>
            <a:custGeom>
              <a:avLst/>
              <a:gdLst>
                <a:gd name="connsiteX0" fmla="*/ 464820 w 464820"/>
                <a:gd name="connsiteY0" fmla="*/ 45720 h 45720"/>
                <a:gd name="connsiteX1" fmla="*/ 289560 w 464820"/>
                <a:gd name="connsiteY1" fmla="*/ 15240 h 45720"/>
                <a:gd name="connsiteX2" fmla="*/ 0 w 464820"/>
                <a:gd name="connsiteY2" fmla="*/ 0 h 457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64820" h="45720">
                  <a:moveTo>
                    <a:pt x="464820" y="45720"/>
                  </a:moveTo>
                  <a:cubicBezTo>
                    <a:pt x="415925" y="34290"/>
                    <a:pt x="367030" y="22860"/>
                    <a:pt x="289560" y="15240"/>
                  </a:cubicBezTo>
                  <a:cubicBezTo>
                    <a:pt x="212090" y="7620"/>
                    <a:pt x="106045" y="3810"/>
                    <a:pt x="0" y="0"/>
                  </a:cubicBezTo>
                </a:path>
              </a:pathLst>
            </a:custGeom>
            <a:noFill/>
            <a:ln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12" name="자유형 11"/>
            <p:cNvSpPr/>
            <p:nvPr/>
          </p:nvSpPr>
          <p:spPr>
            <a:xfrm>
              <a:off x="11610702" y="6431280"/>
              <a:ext cx="281940" cy="22860"/>
            </a:xfrm>
            <a:custGeom>
              <a:avLst/>
              <a:gdLst>
                <a:gd name="connsiteX0" fmla="*/ 281940 w 281940"/>
                <a:gd name="connsiteY0" fmla="*/ 22860 h 22860"/>
                <a:gd name="connsiteX1" fmla="*/ 144780 w 281940"/>
                <a:gd name="connsiteY1" fmla="*/ 7620 h 22860"/>
                <a:gd name="connsiteX2" fmla="*/ 0 w 281940"/>
                <a:gd name="connsiteY2" fmla="*/ 0 h 228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81940" h="22860">
                  <a:moveTo>
                    <a:pt x="281940" y="22860"/>
                  </a:moveTo>
                  <a:cubicBezTo>
                    <a:pt x="236855" y="17145"/>
                    <a:pt x="191770" y="11430"/>
                    <a:pt x="144780" y="7620"/>
                  </a:cubicBezTo>
                  <a:cubicBezTo>
                    <a:pt x="97790" y="3810"/>
                    <a:pt x="48895" y="1905"/>
                    <a:pt x="0" y="0"/>
                  </a:cubicBezTo>
                </a:path>
              </a:pathLst>
            </a:custGeom>
            <a:noFill/>
            <a:ln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13" name="자유형 12"/>
            <p:cNvSpPr/>
            <p:nvPr/>
          </p:nvSpPr>
          <p:spPr>
            <a:xfrm flipH="1" flipV="1">
              <a:off x="276525" y="6455757"/>
              <a:ext cx="604326" cy="91419"/>
            </a:xfrm>
            <a:custGeom>
              <a:avLst/>
              <a:gdLst>
                <a:gd name="connsiteX0" fmla="*/ 464820 w 464820"/>
                <a:gd name="connsiteY0" fmla="*/ 45720 h 45720"/>
                <a:gd name="connsiteX1" fmla="*/ 289560 w 464820"/>
                <a:gd name="connsiteY1" fmla="*/ 15240 h 45720"/>
                <a:gd name="connsiteX2" fmla="*/ 0 w 464820"/>
                <a:gd name="connsiteY2" fmla="*/ 0 h 457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64820" h="45720">
                  <a:moveTo>
                    <a:pt x="464820" y="45720"/>
                  </a:moveTo>
                  <a:cubicBezTo>
                    <a:pt x="415925" y="34290"/>
                    <a:pt x="367030" y="22860"/>
                    <a:pt x="289560" y="15240"/>
                  </a:cubicBezTo>
                  <a:cubicBezTo>
                    <a:pt x="212090" y="7620"/>
                    <a:pt x="106045" y="3810"/>
                    <a:pt x="0" y="0"/>
                  </a:cubicBezTo>
                </a:path>
              </a:pathLst>
            </a:custGeom>
            <a:noFill/>
            <a:ln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14" name="자유형 13"/>
            <p:cNvSpPr/>
            <p:nvPr/>
          </p:nvSpPr>
          <p:spPr>
            <a:xfrm flipH="1" flipV="1">
              <a:off x="276525" y="6471997"/>
              <a:ext cx="366558" cy="91419"/>
            </a:xfrm>
            <a:custGeom>
              <a:avLst/>
              <a:gdLst>
                <a:gd name="connsiteX0" fmla="*/ 281940 w 281940"/>
                <a:gd name="connsiteY0" fmla="*/ 22860 h 22860"/>
                <a:gd name="connsiteX1" fmla="*/ 144780 w 281940"/>
                <a:gd name="connsiteY1" fmla="*/ 7620 h 22860"/>
                <a:gd name="connsiteX2" fmla="*/ 0 w 281940"/>
                <a:gd name="connsiteY2" fmla="*/ 0 h 228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81940" h="22860">
                  <a:moveTo>
                    <a:pt x="281940" y="22860"/>
                  </a:moveTo>
                  <a:cubicBezTo>
                    <a:pt x="236855" y="17145"/>
                    <a:pt x="191770" y="11430"/>
                    <a:pt x="144780" y="7620"/>
                  </a:cubicBezTo>
                  <a:cubicBezTo>
                    <a:pt x="97790" y="3810"/>
                    <a:pt x="48895" y="1905"/>
                    <a:pt x="0" y="0"/>
                  </a:cubicBezTo>
                </a:path>
              </a:pathLst>
            </a:custGeom>
            <a:noFill/>
            <a:ln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15" name="자유형 14"/>
            <p:cNvSpPr/>
            <p:nvPr/>
          </p:nvSpPr>
          <p:spPr>
            <a:xfrm flipH="1" flipV="1">
              <a:off x="256772" y="6476534"/>
              <a:ext cx="283369" cy="91419"/>
            </a:xfrm>
            <a:custGeom>
              <a:avLst/>
              <a:gdLst>
                <a:gd name="connsiteX0" fmla="*/ 281940 w 281940"/>
                <a:gd name="connsiteY0" fmla="*/ 22860 h 22860"/>
                <a:gd name="connsiteX1" fmla="*/ 144780 w 281940"/>
                <a:gd name="connsiteY1" fmla="*/ 7620 h 22860"/>
                <a:gd name="connsiteX2" fmla="*/ 0 w 281940"/>
                <a:gd name="connsiteY2" fmla="*/ 0 h 228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81940" h="22860">
                  <a:moveTo>
                    <a:pt x="281940" y="22860"/>
                  </a:moveTo>
                  <a:cubicBezTo>
                    <a:pt x="236855" y="17145"/>
                    <a:pt x="191770" y="11430"/>
                    <a:pt x="144780" y="7620"/>
                  </a:cubicBezTo>
                  <a:cubicBezTo>
                    <a:pt x="97790" y="3810"/>
                    <a:pt x="48895" y="1905"/>
                    <a:pt x="0" y="0"/>
                  </a:cubicBezTo>
                </a:path>
              </a:pathLst>
            </a:custGeom>
            <a:noFill/>
            <a:ln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16" name="자유형 15"/>
            <p:cNvSpPr/>
            <p:nvPr/>
          </p:nvSpPr>
          <p:spPr>
            <a:xfrm flipH="1" flipV="1">
              <a:off x="275624" y="6525879"/>
              <a:ext cx="217395" cy="56347"/>
            </a:xfrm>
            <a:custGeom>
              <a:avLst/>
              <a:gdLst>
                <a:gd name="connsiteX0" fmla="*/ 281940 w 281940"/>
                <a:gd name="connsiteY0" fmla="*/ 22860 h 22860"/>
                <a:gd name="connsiteX1" fmla="*/ 144780 w 281940"/>
                <a:gd name="connsiteY1" fmla="*/ 7620 h 22860"/>
                <a:gd name="connsiteX2" fmla="*/ 0 w 281940"/>
                <a:gd name="connsiteY2" fmla="*/ 0 h 228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81940" h="22860">
                  <a:moveTo>
                    <a:pt x="281940" y="22860"/>
                  </a:moveTo>
                  <a:cubicBezTo>
                    <a:pt x="236855" y="17145"/>
                    <a:pt x="191770" y="11430"/>
                    <a:pt x="144780" y="7620"/>
                  </a:cubicBezTo>
                  <a:cubicBezTo>
                    <a:pt x="97790" y="3810"/>
                    <a:pt x="48895" y="1905"/>
                    <a:pt x="0" y="0"/>
                  </a:cubicBezTo>
                </a:path>
              </a:pathLst>
            </a:custGeom>
            <a:noFill/>
            <a:ln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ko-KR" altLang="en-US">
                <a:solidFill>
                  <a:prstClr val="white"/>
                </a:solidFill>
              </a:endParaRPr>
            </a:p>
          </p:txBody>
        </p:sp>
        <p:grpSp>
          <p:nvGrpSpPr>
            <p:cNvPr id="20" name="그룹 19"/>
            <p:cNvGrpSpPr/>
            <p:nvPr/>
          </p:nvGrpSpPr>
          <p:grpSpPr>
            <a:xfrm>
              <a:off x="170880" y="304566"/>
              <a:ext cx="347766" cy="181087"/>
              <a:chOff x="170880" y="304566"/>
              <a:chExt cx="347766" cy="181087"/>
            </a:xfrm>
          </p:grpSpPr>
          <p:sp>
            <p:nvSpPr>
              <p:cNvPr id="17" name="타원 16"/>
              <p:cNvSpPr/>
              <p:nvPr/>
            </p:nvSpPr>
            <p:spPr>
              <a:xfrm>
                <a:off x="392678" y="304566"/>
                <a:ext cx="125968" cy="125968"/>
              </a:xfrm>
              <a:prstGeom prst="ellipse">
                <a:avLst/>
              </a:prstGeom>
              <a:solidFill>
                <a:schemeClr val="bg1"/>
              </a:solidFill>
              <a:ln w="19050">
                <a:gradFill flip="none" rotWithShape="1">
                  <a:gsLst>
                    <a:gs pos="2000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8" name="원호 17"/>
              <p:cNvSpPr/>
              <p:nvPr/>
            </p:nvSpPr>
            <p:spPr>
              <a:xfrm>
                <a:off x="170880" y="331777"/>
                <a:ext cx="307749" cy="153875"/>
              </a:xfrm>
              <a:prstGeom prst="arc">
                <a:avLst>
                  <a:gd name="adj1" fmla="val 8071627"/>
                  <a:gd name="adj2" fmla="val 19330192"/>
                </a:avLst>
              </a:prstGeom>
              <a:ln w="19050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9" name="원호 18"/>
              <p:cNvSpPr/>
              <p:nvPr/>
            </p:nvSpPr>
            <p:spPr>
              <a:xfrm>
                <a:off x="205042" y="358989"/>
                <a:ext cx="253327" cy="126664"/>
              </a:xfrm>
              <a:prstGeom prst="arc">
                <a:avLst>
                  <a:gd name="adj1" fmla="val 11720099"/>
                  <a:gd name="adj2" fmla="val 19330192"/>
                </a:avLst>
              </a:prstGeom>
              <a:ln w="12700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black"/>
                  </a:solidFill>
                </a:endParaRPr>
              </a:p>
            </p:txBody>
          </p:sp>
        </p:grpSp>
        <p:grpSp>
          <p:nvGrpSpPr>
            <p:cNvPr id="21" name="그룹 20"/>
            <p:cNvGrpSpPr/>
            <p:nvPr/>
          </p:nvGrpSpPr>
          <p:grpSpPr>
            <a:xfrm>
              <a:off x="170880" y="613220"/>
              <a:ext cx="347766" cy="181087"/>
              <a:chOff x="170880" y="304566"/>
              <a:chExt cx="347766" cy="181087"/>
            </a:xfrm>
          </p:grpSpPr>
          <p:sp>
            <p:nvSpPr>
              <p:cNvPr id="22" name="타원 21"/>
              <p:cNvSpPr/>
              <p:nvPr/>
            </p:nvSpPr>
            <p:spPr>
              <a:xfrm>
                <a:off x="392678" y="304566"/>
                <a:ext cx="125968" cy="125968"/>
              </a:xfrm>
              <a:prstGeom prst="ellipse">
                <a:avLst/>
              </a:prstGeom>
              <a:solidFill>
                <a:schemeClr val="bg1"/>
              </a:solidFill>
              <a:ln w="19050">
                <a:gradFill flip="none" rotWithShape="1">
                  <a:gsLst>
                    <a:gs pos="2000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23" name="원호 22"/>
              <p:cNvSpPr/>
              <p:nvPr/>
            </p:nvSpPr>
            <p:spPr>
              <a:xfrm>
                <a:off x="170880" y="331777"/>
                <a:ext cx="307749" cy="153875"/>
              </a:xfrm>
              <a:prstGeom prst="arc">
                <a:avLst>
                  <a:gd name="adj1" fmla="val 8071627"/>
                  <a:gd name="adj2" fmla="val 19330192"/>
                </a:avLst>
              </a:prstGeom>
              <a:ln w="19050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4" name="원호 23"/>
              <p:cNvSpPr/>
              <p:nvPr/>
            </p:nvSpPr>
            <p:spPr>
              <a:xfrm>
                <a:off x="205042" y="358989"/>
                <a:ext cx="253327" cy="126664"/>
              </a:xfrm>
              <a:prstGeom prst="arc">
                <a:avLst>
                  <a:gd name="adj1" fmla="val 11720099"/>
                  <a:gd name="adj2" fmla="val 19330192"/>
                </a:avLst>
              </a:prstGeom>
              <a:ln w="12700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black"/>
                  </a:solidFill>
                </a:endParaRPr>
              </a:p>
            </p:txBody>
          </p:sp>
        </p:grpSp>
        <p:grpSp>
          <p:nvGrpSpPr>
            <p:cNvPr id="25" name="그룹 24"/>
            <p:cNvGrpSpPr/>
            <p:nvPr/>
          </p:nvGrpSpPr>
          <p:grpSpPr>
            <a:xfrm>
              <a:off x="170880" y="921874"/>
              <a:ext cx="347766" cy="181087"/>
              <a:chOff x="170880" y="304566"/>
              <a:chExt cx="347766" cy="181087"/>
            </a:xfrm>
          </p:grpSpPr>
          <p:sp>
            <p:nvSpPr>
              <p:cNvPr id="26" name="타원 25"/>
              <p:cNvSpPr/>
              <p:nvPr/>
            </p:nvSpPr>
            <p:spPr>
              <a:xfrm>
                <a:off x="392678" y="304566"/>
                <a:ext cx="125968" cy="125968"/>
              </a:xfrm>
              <a:prstGeom prst="ellipse">
                <a:avLst/>
              </a:prstGeom>
              <a:solidFill>
                <a:schemeClr val="bg1"/>
              </a:solidFill>
              <a:ln w="19050">
                <a:gradFill flip="none" rotWithShape="1">
                  <a:gsLst>
                    <a:gs pos="2000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27" name="원호 26"/>
              <p:cNvSpPr/>
              <p:nvPr/>
            </p:nvSpPr>
            <p:spPr>
              <a:xfrm>
                <a:off x="170880" y="331777"/>
                <a:ext cx="307749" cy="153875"/>
              </a:xfrm>
              <a:prstGeom prst="arc">
                <a:avLst>
                  <a:gd name="adj1" fmla="val 8071627"/>
                  <a:gd name="adj2" fmla="val 19330192"/>
                </a:avLst>
              </a:prstGeom>
              <a:ln w="19050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8" name="원호 27"/>
              <p:cNvSpPr/>
              <p:nvPr/>
            </p:nvSpPr>
            <p:spPr>
              <a:xfrm>
                <a:off x="205042" y="358989"/>
                <a:ext cx="253327" cy="126664"/>
              </a:xfrm>
              <a:prstGeom prst="arc">
                <a:avLst>
                  <a:gd name="adj1" fmla="val 11720099"/>
                  <a:gd name="adj2" fmla="val 19330192"/>
                </a:avLst>
              </a:prstGeom>
              <a:ln w="12700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black"/>
                  </a:solidFill>
                </a:endParaRPr>
              </a:p>
            </p:txBody>
          </p:sp>
        </p:grpSp>
        <p:grpSp>
          <p:nvGrpSpPr>
            <p:cNvPr id="29" name="그룹 28"/>
            <p:cNvGrpSpPr/>
            <p:nvPr/>
          </p:nvGrpSpPr>
          <p:grpSpPr>
            <a:xfrm>
              <a:off x="170880" y="1230528"/>
              <a:ext cx="347766" cy="181087"/>
              <a:chOff x="170880" y="304566"/>
              <a:chExt cx="347766" cy="181087"/>
            </a:xfrm>
          </p:grpSpPr>
          <p:sp>
            <p:nvSpPr>
              <p:cNvPr id="30" name="타원 29"/>
              <p:cNvSpPr/>
              <p:nvPr/>
            </p:nvSpPr>
            <p:spPr>
              <a:xfrm>
                <a:off x="392678" y="304566"/>
                <a:ext cx="125968" cy="125968"/>
              </a:xfrm>
              <a:prstGeom prst="ellipse">
                <a:avLst/>
              </a:prstGeom>
              <a:solidFill>
                <a:schemeClr val="bg1"/>
              </a:solidFill>
              <a:ln w="19050">
                <a:gradFill flip="none" rotWithShape="1">
                  <a:gsLst>
                    <a:gs pos="2000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31" name="원호 30"/>
              <p:cNvSpPr/>
              <p:nvPr/>
            </p:nvSpPr>
            <p:spPr>
              <a:xfrm>
                <a:off x="170880" y="331777"/>
                <a:ext cx="307749" cy="153875"/>
              </a:xfrm>
              <a:prstGeom prst="arc">
                <a:avLst>
                  <a:gd name="adj1" fmla="val 8071627"/>
                  <a:gd name="adj2" fmla="val 19330192"/>
                </a:avLst>
              </a:prstGeom>
              <a:ln w="19050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32" name="원호 31"/>
              <p:cNvSpPr/>
              <p:nvPr/>
            </p:nvSpPr>
            <p:spPr>
              <a:xfrm>
                <a:off x="205042" y="358989"/>
                <a:ext cx="253327" cy="126664"/>
              </a:xfrm>
              <a:prstGeom prst="arc">
                <a:avLst>
                  <a:gd name="adj1" fmla="val 11720099"/>
                  <a:gd name="adj2" fmla="val 19330192"/>
                </a:avLst>
              </a:prstGeom>
              <a:ln w="12700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black"/>
                  </a:solidFill>
                </a:endParaRPr>
              </a:p>
            </p:txBody>
          </p:sp>
        </p:grpSp>
        <p:grpSp>
          <p:nvGrpSpPr>
            <p:cNvPr id="33" name="그룹 32"/>
            <p:cNvGrpSpPr/>
            <p:nvPr/>
          </p:nvGrpSpPr>
          <p:grpSpPr>
            <a:xfrm>
              <a:off x="170880" y="1539182"/>
              <a:ext cx="347766" cy="181087"/>
              <a:chOff x="170880" y="304566"/>
              <a:chExt cx="347766" cy="181087"/>
            </a:xfrm>
          </p:grpSpPr>
          <p:sp>
            <p:nvSpPr>
              <p:cNvPr id="34" name="타원 33"/>
              <p:cNvSpPr/>
              <p:nvPr/>
            </p:nvSpPr>
            <p:spPr>
              <a:xfrm>
                <a:off x="392678" y="304566"/>
                <a:ext cx="125968" cy="125968"/>
              </a:xfrm>
              <a:prstGeom prst="ellipse">
                <a:avLst/>
              </a:prstGeom>
              <a:solidFill>
                <a:schemeClr val="bg1"/>
              </a:solidFill>
              <a:ln w="19050">
                <a:gradFill flip="none" rotWithShape="1">
                  <a:gsLst>
                    <a:gs pos="2000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35" name="원호 34"/>
              <p:cNvSpPr/>
              <p:nvPr/>
            </p:nvSpPr>
            <p:spPr>
              <a:xfrm>
                <a:off x="170880" y="331777"/>
                <a:ext cx="307749" cy="153875"/>
              </a:xfrm>
              <a:prstGeom prst="arc">
                <a:avLst>
                  <a:gd name="adj1" fmla="val 8071627"/>
                  <a:gd name="adj2" fmla="val 19330192"/>
                </a:avLst>
              </a:prstGeom>
              <a:ln w="19050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36" name="원호 35"/>
              <p:cNvSpPr/>
              <p:nvPr/>
            </p:nvSpPr>
            <p:spPr>
              <a:xfrm>
                <a:off x="205042" y="358989"/>
                <a:ext cx="253327" cy="126664"/>
              </a:xfrm>
              <a:prstGeom prst="arc">
                <a:avLst>
                  <a:gd name="adj1" fmla="val 11720099"/>
                  <a:gd name="adj2" fmla="val 19330192"/>
                </a:avLst>
              </a:prstGeom>
              <a:ln w="12700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black"/>
                  </a:solidFill>
                </a:endParaRPr>
              </a:p>
            </p:txBody>
          </p:sp>
        </p:grpSp>
        <p:grpSp>
          <p:nvGrpSpPr>
            <p:cNvPr id="37" name="그룹 36"/>
            <p:cNvGrpSpPr/>
            <p:nvPr/>
          </p:nvGrpSpPr>
          <p:grpSpPr>
            <a:xfrm>
              <a:off x="170880" y="1847836"/>
              <a:ext cx="347766" cy="181087"/>
              <a:chOff x="170880" y="304566"/>
              <a:chExt cx="347766" cy="181087"/>
            </a:xfrm>
          </p:grpSpPr>
          <p:sp>
            <p:nvSpPr>
              <p:cNvPr id="38" name="타원 37"/>
              <p:cNvSpPr/>
              <p:nvPr/>
            </p:nvSpPr>
            <p:spPr>
              <a:xfrm>
                <a:off x="392678" y="304566"/>
                <a:ext cx="125968" cy="125968"/>
              </a:xfrm>
              <a:prstGeom prst="ellipse">
                <a:avLst/>
              </a:prstGeom>
              <a:solidFill>
                <a:schemeClr val="bg1"/>
              </a:solidFill>
              <a:ln w="19050">
                <a:gradFill flip="none" rotWithShape="1">
                  <a:gsLst>
                    <a:gs pos="2000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39" name="원호 38"/>
              <p:cNvSpPr/>
              <p:nvPr/>
            </p:nvSpPr>
            <p:spPr>
              <a:xfrm>
                <a:off x="170880" y="331777"/>
                <a:ext cx="307749" cy="153875"/>
              </a:xfrm>
              <a:prstGeom prst="arc">
                <a:avLst>
                  <a:gd name="adj1" fmla="val 8071627"/>
                  <a:gd name="adj2" fmla="val 19330192"/>
                </a:avLst>
              </a:prstGeom>
              <a:ln w="19050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0" name="원호 39"/>
              <p:cNvSpPr/>
              <p:nvPr/>
            </p:nvSpPr>
            <p:spPr>
              <a:xfrm>
                <a:off x="205042" y="358989"/>
                <a:ext cx="253327" cy="126664"/>
              </a:xfrm>
              <a:prstGeom prst="arc">
                <a:avLst>
                  <a:gd name="adj1" fmla="val 11720099"/>
                  <a:gd name="adj2" fmla="val 19330192"/>
                </a:avLst>
              </a:prstGeom>
              <a:ln w="12700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black"/>
                  </a:solidFill>
                </a:endParaRPr>
              </a:p>
            </p:txBody>
          </p:sp>
        </p:grpSp>
        <p:grpSp>
          <p:nvGrpSpPr>
            <p:cNvPr id="41" name="그룹 40"/>
            <p:cNvGrpSpPr/>
            <p:nvPr/>
          </p:nvGrpSpPr>
          <p:grpSpPr>
            <a:xfrm>
              <a:off x="170880" y="2156490"/>
              <a:ext cx="347766" cy="181087"/>
              <a:chOff x="170880" y="304566"/>
              <a:chExt cx="347766" cy="181087"/>
            </a:xfrm>
          </p:grpSpPr>
          <p:sp>
            <p:nvSpPr>
              <p:cNvPr id="42" name="타원 41"/>
              <p:cNvSpPr/>
              <p:nvPr/>
            </p:nvSpPr>
            <p:spPr>
              <a:xfrm>
                <a:off x="392678" y="304566"/>
                <a:ext cx="125968" cy="125968"/>
              </a:xfrm>
              <a:prstGeom prst="ellipse">
                <a:avLst/>
              </a:prstGeom>
              <a:solidFill>
                <a:schemeClr val="bg1"/>
              </a:solidFill>
              <a:ln w="19050">
                <a:gradFill flip="none" rotWithShape="1">
                  <a:gsLst>
                    <a:gs pos="2000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43" name="원호 42"/>
              <p:cNvSpPr/>
              <p:nvPr/>
            </p:nvSpPr>
            <p:spPr>
              <a:xfrm>
                <a:off x="170880" y="331777"/>
                <a:ext cx="307749" cy="153875"/>
              </a:xfrm>
              <a:prstGeom prst="arc">
                <a:avLst>
                  <a:gd name="adj1" fmla="val 8071627"/>
                  <a:gd name="adj2" fmla="val 19330192"/>
                </a:avLst>
              </a:prstGeom>
              <a:ln w="19050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4" name="원호 43"/>
              <p:cNvSpPr/>
              <p:nvPr/>
            </p:nvSpPr>
            <p:spPr>
              <a:xfrm>
                <a:off x="205042" y="358989"/>
                <a:ext cx="253327" cy="126664"/>
              </a:xfrm>
              <a:prstGeom prst="arc">
                <a:avLst>
                  <a:gd name="adj1" fmla="val 11720099"/>
                  <a:gd name="adj2" fmla="val 19330192"/>
                </a:avLst>
              </a:prstGeom>
              <a:ln w="12700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black"/>
                  </a:solidFill>
                </a:endParaRPr>
              </a:p>
            </p:txBody>
          </p:sp>
        </p:grpSp>
        <p:grpSp>
          <p:nvGrpSpPr>
            <p:cNvPr id="45" name="그룹 44"/>
            <p:cNvGrpSpPr/>
            <p:nvPr/>
          </p:nvGrpSpPr>
          <p:grpSpPr>
            <a:xfrm>
              <a:off x="170880" y="2465144"/>
              <a:ext cx="347766" cy="181087"/>
              <a:chOff x="170880" y="304566"/>
              <a:chExt cx="347766" cy="181087"/>
            </a:xfrm>
          </p:grpSpPr>
          <p:sp>
            <p:nvSpPr>
              <p:cNvPr id="46" name="타원 45"/>
              <p:cNvSpPr/>
              <p:nvPr/>
            </p:nvSpPr>
            <p:spPr>
              <a:xfrm>
                <a:off x="392678" y="304566"/>
                <a:ext cx="125968" cy="125968"/>
              </a:xfrm>
              <a:prstGeom prst="ellipse">
                <a:avLst/>
              </a:prstGeom>
              <a:solidFill>
                <a:schemeClr val="bg1"/>
              </a:solidFill>
              <a:ln w="19050">
                <a:gradFill flip="none" rotWithShape="1">
                  <a:gsLst>
                    <a:gs pos="2000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47" name="원호 46"/>
              <p:cNvSpPr/>
              <p:nvPr/>
            </p:nvSpPr>
            <p:spPr>
              <a:xfrm>
                <a:off x="170880" y="331777"/>
                <a:ext cx="307749" cy="153875"/>
              </a:xfrm>
              <a:prstGeom prst="arc">
                <a:avLst>
                  <a:gd name="adj1" fmla="val 8071627"/>
                  <a:gd name="adj2" fmla="val 19330192"/>
                </a:avLst>
              </a:prstGeom>
              <a:ln w="19050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8" name="원호 47"/>
              <p:cNvSpPr/>
              <p:nvPr/>
            </p:nvSpPr>
            <p:spPr>
              <a:xfrm>
                <a:off x="205042" y="358989"/>
                <a:ext cx="253327" cy="126664"/>
              </a:xfrm>
              <a:prstGeom prst="arc">
                <a:avLst>
                  <a:gd name="adj1" fmla="val 11720099"/>
                  <a:gd name="adj2" fmla="val 19330192"/>
                </a:avLst>
              </a:prstGeom>
              <a:ln w="12700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black"/>
                  </a:solidFill>
                </a:endParaRPr>
              </a:p>
            </p:txBody>
          </p:sp>
        </p:grpSp>
        <p:grpSp>
          <p:nvGrpSpPr>
            <p:cNvPr id="49" name="그룹 48"/>
            <p:cNvGrpSpPr/>
            <p:nvPr/>
          </p:nvGrpSpPr>
          <p:grpSpPr>
            <a:xfrm>
              <a:off x="170880" y="2773798"/>
              <a:ext cx="347766" cy="181087"/>
              <a:chOff x="170880" y="304566"/>
              <a:chExt cx="347766" cy="181087"/>
            </a:xfrm>
          </p:grpSpPr>
          <p:sp>
            <p:nvSpPr>
              <p:cNvPr id="50" name="타원 49"/>
              <p:cNvSpPr/>
              <p:nvPr/>
            </p:nvSpPr>
            <p:spPr>
              <a:xfrm>
                <a:off x="392678" y="304566"/>
                <a:ext cx="125968" cy="125968"/>
              </a:xfrm>
              <a:prstGeom prst="ellipse">
                <a:avLst/>
              </a:prstGeom>
              <a:solidFill>
                <a:schemeClr val="bg1"/>
              </a:solidFill>
              <a:ln w="19050">
                <a:gradFill flip="none" rotWithShape="1">
                  <a:gsLst>
                    <a:gs pos="2000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51" name="원호 50"/>
              <p:cNvSpPr/>
              <p:nvPr/>
            </p:nvSpPr>
            <p:spPr>
              <a:xfrm>
                <a:off x="170880" y="331777"/>
                <a:ext cx="307749" cy="153875"/>
              </a:xfrm>
              <a:prstGeom prst="arc">
                <a:avLst>
                  <a:gd name="adj1" fmla="val 8071627"/>
                  <a:gd name="adj2" fmla="val 19330192"/>
                </a:avLst>
              </a:prstGeom>
              <a:ln w="19050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52" name="원호 51"/>
              <p:cNvSpPr/>
              <p:nvPr/>
            </p:nvSpPr>
            <p:spPr>
              <a:xfrm>
                <a:off x="205042" y="358989"/>
                <a:ext cx="253327" cy="126664"/>
              </a:xfrm>
              <a:prstGeom prst="arc">
                <a:avLst>
                  <a:gd name="adj1" fmla="val 11720099"/>
                  <a:gd name="adj2" fmla="val 19330192"/>
                </a:avLst>
              </a:prstGeom>
              <a:ln w="12700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black"/>
                  </a:solidFill>
                </a:endParaRPr>
              </a:p>
            </p:txBody>
          </p:sp>
        </p:grpSp>
        <p:grpSp>
          <p:nvGrpSpPr>
            <p:cNvPr id="53" name="그룹 52"/>
            <p:cNvGrpSpPr/>
            <p:nvPr/>
          </p:nvGrpSpPr>
          <p:grpSpPr>
            <a:xfrm>
              <a:off x="170880" y="3082452"/>
              <a:ext cx="347766" cy="181087"/>
              <a:chOff x="170880" y="304566"/>
              <a:chExt cx="347766" cy="181087"/>
            </a:xfrm>
          </p:grpSpPr>
          <p:sp>
            <p:nvSpPr>
              <p:cNvPr id="54" name="타원 53"/>
              <p:cNvSpPr/>
              <p:nvPr/>
            </p:nvSpPr>
            <p:spPr>
              <a:xfrm>
                <a:off x="392678" y="304566"/>
                <a:ext cx="125968" cy="125968"/>
              </a:xfrm>
              <a:prstGeom prst="ellipse">
                <a:avLst/>
              </a:prstGeom>
              <a:solidFill>
                <a:schemeClr val="bg1"/>
              </a:solidFill>
              <a:ln w="19050">
                <a:gradFill flip="none" rotWithShape="1">
                  <a:gsLst>
                    <a:gs pos="2000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55" name="원호 54"/>
              <p:cNvSpPr/>
              <p:nvPr/>
            </p:nvSpPr>
            <p:spPr>
              <a:xfrm>
                <a:off x="170880" y="331777"/>
                <a:ext cx="307749" cy="153875"/>
              </a:xfrm>
              <a:prstGeom prst="arc">
                <a:avLst>
                  <a:gd name="adj1" fmla="val 8071627"/>
                  <a:gd name="adj2" fmla="val 19330192"/>
                </a:avLst>
              </a:prstGeom>
              <a:ln w="19050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56" name="원호 55"/>
              <p:cNvSpPr/>
              <p:nvPr/>
            </p:nvSpPr>
            <p:spPr>
              <a:xfrm>
                <a:off x="205042" y="358989"/>
                <a:ext cx="253327" cy="126664"/>
              </a:xfrm>
              <a:prstGeom prst="arc">
                <a:avLst>
                  <a:gd name="adj1" fmla="val 11720099"/>
                  <a:gd name="adj2" fmla="val 19330192"/>
                </a:avLst>
              </a:prstGeom>
              <a:ln w="12700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black"/>
                  </a:solidFill>
                </a:endParaRPr>
              </a:p>
            </p:txBody>
          </p:sp>
        </p:grpSp>
        <p:grpSp>
          <p:nvGrpSpPr>
            <p:cNvPr id="57" name="그룹 56"/>
            <p:cNvGrpSpPr/>
            <p:nvPr/>
          </p:nvGrpSpPr>
          <p:grpSpPr>
            <a:xfrm>
              <a:off x="170880" y="3391106"/>
              <a:ext cx="347766" cy="181087"/>
              <a:chOff x="170880" y="304566"/>
              <a:chExt cx="347766" cy="181087"/>
            </a:xfrm>
          </p:grpSpPr>
          <p:sp>
            <p:nvSpPr>
              <p:cNvPr id="58" name="타원 57"/>
              <p:cNvSpPr/>
              <p:nvPr/>
            </p:nvSpPr>
            <p:spPr>
              <a:xfrm>
                <a:off x="392678" y="304566"/>
                <a:ext cx="125968" cy="125968"/>
              </a:xfrm>
              <a:prstGeom prst="ellipse">
                <a:avLst/>
              </a:prstGeom>
              <a:solidFill>
                <a:schemeClr val="bg1"/>
              </a:solidFill>
              <a:ln w="19050">
                <a:gradFill flip="none" rotWithShape="1">
                  <a:gsLst>
                    <a:gs pos="2000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59" name="원호 58"/>
              <p:cNvSpPr/>
              <p:nvPr/>
            </p:nvSpPr>
            <p:spPr>
              <a:xfrm>
                <a:off x="170880" y="331777"/>
                <a:ext cx="307749" cy="153875"/>
              </a:xfrm>
              <a:prstGeom prst="arc">
                <a:avLst>
                  <a:gd name="adj1" fmla="val 8071627"/>
                  <a:gd name="adj2" fmla="val 19330192"/>
                </a:avLst>
              </a:prstGeom>
              <a:ln w="19050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60" name="원호 59"/>
              <p:cNvSpPr/>
              <p:nvPr/>
            </p:nvSpPr>
            <p:spPr>
              <a:xfrm>
                <a:off x="205042" y="358989"/>
                <a:ext cx="253327" cy="126664"/>
              </a:xfrm>
              <a:prstGeom prst="arc">
                <a:avLst>
                  <a:gd name="adj1" fmla="val 11720099"/>
                  <a:gd name="adj2" fmla="val 19330192"/>
                </a:avLst>
              </a:prstGeom>
              <a:ln w="12700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black"/>
                  </a:solidFill>
                </a:endParaRPr>
              </a:p>
            </p:txBody>
          </p:sp>
        </p:grpSp>
        <p:grpSp>
          <p:nvGrpSpPr>
            <p:cNvPr id="61" name="그룹 60"/>
            <p:cNvGrpSpPr/>
            <p:nvPr/>
          </p:nvGrpSpPr>
          <p:grpSpPr>
            <a:xfrm>
              <a:off x="170880" y="3699760"/>
              <a:ext cx="347766" cy="181087"/>
              <a:chOff x="170880" y="304566"/>
              <a:chExt cx="347766" cy="181087"/>
            </a:xfrm>
          </p:grpSpPr>
          <p:sp>
            <p:nvSpPr>
              <p:cNvPr id="62" name="타원 61"/>
              <p:cNvSpPr/>
              <p:nvPr/>
            </p:nvSpPr>
            <p:spPr>
              <a:xfrm>
                <a:off x="392678" y="304566"/>
                <a:ext cx="125968" cy="125968"/>
              </a:xfrm>
              <a:prstGeom prst="ellipse">
                <a:avLst/>
              </a:prstGeom>
              <a:solidFill>
                <a:schemeClr val="bg1"/>
              </a:solidFill>
              <a:ln w="19050">
                <a:gradFill flip="none" rotWithShape="1">
                  <a:gsLst>
                    <a:gs pos="2000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63" name="원호 62"/>
              <p:cNvSpPr/>
              <p:nvPr/>
            </p:nvSpPr>
            <p:spPr>
              <a:xfrm>
                <a:off x="170880" y="331777"/>
                <a:ext cx="307749" cy="153875"/>
              </a:xfrm>
              <a:prstGeom prst="arc">
                <a:avLst>
                  <a:gd name="adj1" fmla="val 8071627"/>
                  <a:gd name="adj2" fmla="val 19330192"/>
                </a:avLst>
              </a:prstGeom>
              <a:ln w="19050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64" name="원호 63"/>
              <p:cNvSpPr/>
              <p:nvPr/>
            </p:nvSpPr>
            <p:spPr>
              <a:xfrm>
                <a:off x="205042" y="358989"/>
                <a:ext cx="253327" cy="126664"/>
              </a:xfrm>
              <a:prstGeom prst="arc">
                <a:avLst>
                  <a:gd name="adj1" fmla="val 11720099"/>
                  <a:gd name="adj2" fmla="val 19330192"/>
                </a:avLst>
              </a:prstGeom>
              <a:ln w="12700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black"/>
                  </a:solidFill>
                </a:endParaRPr>
              </a:p>
            </p:txBody>
          </p:sp>
        </p:grpSp>
        <p:grpSp>
          <p:nvGrpSpPr>
            <p:cNvPr id="65" name="그룹 64"/>
            <p:cNvGrpSpPr/>
            <p:nvPr/>
          </p:nvGrpSpPr>
          <p:grpSpPr>
            <a:xfrm>
              <a:off x="170880" y="4008414"/>
              <a:ext cx="347766" cy="181087"/>
              <a:chOff x="170880" y="304566"/>
              <a:chExt cx="347766" cy="181087"/>
            </a:xfrm>
          </p:grpSpPr>
          <p:sp>
            <p:nvSpPr>
              <p:cNvPr id="66" name="타원 65"/>
              <p:cNvSpPr/>
              <p:nvPr/>
            </p:nvSpPr>
            <p:spPr>
              <a:xfrm>
                <a:off x="392678" y="304566"/>
                <a:ext cx="125968" cy="125968"/>
              </a:xfrm>
              <a:prstGeom prst="ellipse">
                <a:avLst/>
              </a:prstGeom>
              <a:solidFill>
                <a:schemeClr val="bg1"/>
              </a:solidFill>
              <a:ln w="19050">
                <a:gradFill flip="none" rotWithShape="1">
                  <a:gsLst>
                    <a:gs pos="2000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67" name="원호 66"/>
              <p:cNvSpPr/>
              <p:nvPr/>
            </p:nvSpPr>
            <p:spPr>
              <a:xfrm>
                <a:off x="170880" y="331777"/>
                <a:ext cx="307749" cy="153875"/>
              </a:xfrm>
              <a:prstGeom prst="arc">
                <a:avLst>
                  <a:gd name="adj1" fmla="val 8071627"/>
                  <a:gd name="adj2" fmla="val 19330192"/>
                </a:avLst>
              </a:prstGeom>
              <a:ln w="19050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68" name="원호 67"/>
              <p:cNvSpPr/>
              <p:nvPr/>
            </p:nvSpPr>
            <p:spPr>
              <a:xfrm>
                <a:off x="205042" y="358989"/>
                <a:ext cx="253327" cy="126664"/>
              </a:xfrm>
              <a:prstGeom prst="arc">
                <a:avLst>
                  <a:gd name="adj1" fmla="val 13813775"/>
                  <a:gd name="adj2" fmla="val 19330192"/>
                </a:avLst>
              </a:prstGeom>
              <a:ln w="12700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black"/>
                  </a:solidFill>
                </a:endParaRPr>
              </a:p>
            </p:txBody>
          </p:sp>
        </p:grpSp>
        <p:grpSp>
          <p:nvGrpSpPr>
            <p:cNvPr id="69" name="그룹 68"/>
            <p:cNvGrpSpPr/>
            <p:nvPr/>
          </p:nvGrpSpPr>
          <p:grpSpPr>
            <a:xfrm>
              <a:off x="170880" y="4317068"/>
              <a:ext cx="347766" cy="181087"/>
              <a:chOff x="170880" y="304566"/>
              <a:chExt cx="347766" cy="181087"/>
            </a:xfrm>
          </p:grpSpPr>
          <p:sp>
            <p:nvSpPr>
              <p:cNvPr id="70" name="타원 69"/>
              <p:cNvSpPr/>
              <p:nvPr/>
            </p:nvSpPr>
            <p:spPr>
              <a:xfrm>
                <a:off x="392678" y="304566"/>
                <a:ext cx="125968" cy="125968"/>
              </a:xfrm>
              <a:prstGeom prst="ellipse">
                <a:avLst/>
              </a:prstGeom>
              <a:solidFill>
                <a:schemeClr val="bg1"/>
              </a:solidFill>
              <a:ln w="19050">
                <a:gradFill flip="none" rotWithShape="1">
                  <a:gsLst>
                    <a:gs pos="2000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71" name="원호 70"/>
              <p:cNvSpPr/>
              <p:nvPr/>
            </p:nvSpPr>
            <p:spPr>
              <a:xfrm>
                <a:off x="170880" y="331777"/>
                <a:ext cx="307749" cy="153875"/>
              </a:xfrm>
              <a:prstGeom prst="arc">
                <a:avLst>
                  <a:gd name="adj1" fmla="val 8071627"/>
                  <a:gd name="adj2" fmla="val 19330192"/>
                </a:avLst>
              </a:prstGeom>
              <a:ln w="19050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72" name="원호 71"/>
              <p:cNvSpPr/>
              <p:nvPr/>
            </p:nvSpPr>
            <p:spPr>
              <a:xfrm>
                <a:off x="205042" y="358989"/>
                <a:ext cx="253327" cy="126664"/>
              </a:xfrm>
              <a:prstGeom prst="arc">
                <a:avLst>
                  <a:gd name="adj1" fmla="val 11521675"/>
                  <a:gd name="adj2" fmla="val 19330192"/>
                </a:avLst>
              </a:prstGeom>
              <a:ln w="12700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black"/>
                  </a:solidFill>
                </a:endParaRPr>
              </a:p>
            </p:txBody>
          </p:sp>
        </p:grpSp>
        <p:grpSp>
          <p:nvGrpSpPr>
            <p:cNvPr id="73" name="그룹 72"/>
            <p:cNvGrpSpPr/>
            <p:nvPr/>
          </p:nvGrpSpPr>
          <p:grpSpPr>
            <a:xfrm>
              <a:off x="170880" y="4625722"/>
              <a:ext cx="347766" cy="181087"/>
              <a:chOff x="170880" y="304566"/>
              <a:chExt cx="347766" cy="181087"/>
            </a:xfrm>
          </p:grpSpPr>
          <p:sp>
            <p:nvSpPr>
              <p:cNvPr id="74" name="타원 73"/>
              <p:cNvSpPr/>
              <p:nvPr/>
            </p:nvSpPr>
            <p:spPr>
              <a:xfrm>
                <a:off x="392678" y="304566"/>
                <a:ext cx="125968" cy="125968"/>
              </a:xfrm>
              <a:prstGeom prst="ellipse">
                <a:avLst/>
              </a:prstGeom>
              <a:solidFill>
                <a:schemeClr val="bg1"/>
              </a:solidFill>
              <a:ln w="19050">
                <a:gradFill flip="none" rotWithShape="1">
                  <a:gsLst>
                    <a:gs pos="2000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75" name="원호 74"/>
              <p:cNvSpPr/>
              <p:nvPr/>
            </p:nvSpPr>
            <p:spPr>
              <a:xfrm>
                <a:off x="170880" y="331777"/>
                <a:ext cx="307749" cy="153875"/>
              </a:xfrm>
              <a:prstGeom prst="arc">
                <a:avLst>
                  <a:gd name="adj1" fmla="val 8071627"/>
                  <a:gd name="adj2" fmla="val 19330192"/>
                </a:avLst>
              </a:prstGeom>
              <a:ln w="19050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76" name="원호 75"/>
              <p:cNvSpPr/>
              <p:nvPr/>
            </p:nvSpPr>
            <p:spPr>
              <a:xfrm>
                <a:off x="205042" y="358989"/>
                <a:ext cx="253327" cy="126664"/>
              </a:xfrm>
              <a:prstGeom prst="arc">
                <a:avLst>
                  <a:gd name="adj1" fmla="val 14125591"/>
                  <a:gd name="adj2" fmla="val 19330192"/>
                </a:avLst>
              </a:prstGeom>
              <a:ln w="12700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black"/>
                  </a:solidFill>
                </a:endParaRPr>
              </a:p>
            </p:txBody>
          </p:sp>
        </p:grpSp>
        <p:grpSp>
          <p:nvGrpSpPr>
            <p:cNvPr id="77" name="그룹 76"/>
            <p:cNvGrpSpPr/>
            <p:nvPr/>
          </p:nvGrpSpPr>
          <p:grpSpPr>
            <a:xfrm>
              <a:off x="170880" y="4934376"/>
              <a:ext cx="347766" cy="181087"/>
              <a:chOff x="170880" y="304566"/>
              <a:chExt cx="347766" cy="181087"/>
            </a:xfrm>
          </p:grpSpPr>
          <p:sp>
            <p:nvSpPr>
              <p:cNvPr id="78" name="타원 77"/>
              <p:cNvSpPr/>
              <p:nvPr/>
            </p:nvSpPr>
            <p:spPr>
              <a:xfrm>
                <a:off x="392678" y="304566"/>
                <a:ext cx="125968" cy="125968"/>
              </a:xfrm>
              <a:prstGeom prst="ellipse">
                <a:avLst/>
              </a:prstGeom>
              <a:solidFill>
                <a:schemeClr val="bg1"/>
              </a:solidFill>
              <a:ln w="19050">
                <a:gradFill flip="none" rotWithShape="1">
                  <a:gsLst>
                    <a:gs pos="2000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79" name="원호 78"/>
              <p:cNvSpPr/>
              <p:nvPr/>
            </p:nvSpPr>
            <p:spPr>
              <a:xfrm>
                <a:off x="170880" y="331777"/>
                <a:ext cx="307749" cy="153875"/>
              </a:xfrm>
              <a:prstGeom prst="arc">
                <a:avLst>
                  <a:gd name="adj1" fmla="val 8071627"/>
                  <a:gd name="adj2" fmla="val 19330192"/>
                </a:avLst>
              </a:prstGeom>
              <a:ln w="19050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80" name="원호 79"/>
              <p:cNvSpPr/>
              <p:nvPr/>
            </p:nvSpPr>
            <p:spPr>
              <a:xfrm>
                <a:off x="205042" y="358989"/>
                <a:ext cx="253327" cy="126664"/>
              </a:xfrm>
              <a:prstGeom prst="arc">
                <a:avLst>
                  <a:gd name="adj1" fmla="val 14200825"/>
                  <a:gd name="adj2" fmla="val 19330192"/>
                </a:avLst>
              </a:prstGeom>
              <a:ln w="12700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black"/>
                  </a:solidFill>
                </a:endParaRPr>
              </a:p>
            </p:txBody>
          </p:sp>
        </p:grpSp>
        <p:grpSp>
          <p:nvGrpSpPr>
            <p:cNvPr id="81" name="그룹 80"/>
            <p:cNvGrpSpPr/>
            <p:nvPr/>
          </p:nvGrpSpPr>
          <p:grpSpPr>
            <a:xfrm>
              <a:off x="170880" y="5243030"/>
              <a:ext cx="347766" cy="181087"/>
              <a:chOff x="170880" y="304566"/>
              <a:chExt cx="347766" cy="181087"/>
            </a:xfrm>
          </p:grpSpPr>
          <p:sp>
            <p:nvSpPr>
              <p:cNvPr id="82" name="타원 81"/>
              <p:cNvSpPr/>
              <p:nvPr/>
            </p:nvSpPr>
            <p:spPr>
              <a:xfrm>
                <a:off x="392678" y="304566"/>
                <a:ext cx="125968" cy="125968"/>
              </a:xfrm>
              <a:prstGeom prst="ellipse">
                <a:avLst/>
              </a:prstGeom>
              <a:solidFill>
                <a:schemeClr val="bg1"/>
              </a:solidFill>
              <a:ln w="19050">
                <a:gradFill flip="none" rotWithShape="1">
                  <a:gsLst>
                    <a:gs pos="2000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83" name="원호 82"/>
              <p:cNvSpPr/>
              <p:nvPr/>
            </p:nvSpPr>
            <p:spPr>
              <a:xfrm>
                <a:off x="170880" y="331777"/>
                <a:ext cx="307749" cy="153875"/>
              </a:xfrm>
              <a:prstGeom prst="arc">
                <a:avLst>
                  <a:gd name="adj1" fmla="val 8071627"/>
                  <a:gd name="adj2" fmla="val 19330192"/>
                </a:avLst>
              </a:prstGeom>
              <a:ln w="19050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84" name="원호 83"/>
              <p:cNvSpPr/>
              <p:nvPr/>
            </p:nvSpPr>
            <p:spPr>
              <a:xfrm>
                <a:off x="205042" y="358989"/>
                <a:ext cx="253327" cy="126664"/>
              </a:xfrm>
              <a:prstGeom prst="arc">
                <a:avLst>
                  <a:gd name="adj1" fmla="val 11720099"/>
                  <a:gd name="adj2" fmla="val 19330192"/>
                </a:avLst>
              </a:prstGeom>
              <a:ln w="12700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black"/>
                  </a:solidFill>
                </a:endParaRPr>
              </a:p>
            </p:txBody>
          </p:sp>
        </p:grpSp>
        <p:grpSp>
          <p:nvGrpSpPr>
            <p:cNvPr id="85" name="그룹 84"/>
            <p:cNvGrpSpPr/>
            <p:nvPr/>
          </p:nvGrpSpPr>
          <p:grpSpPr>
            <a:xfrm>
              <a:off x="170880" y="5551684"/>
              <a:ext cx="347766" cy="181087"/>
              <a:chOff x="170880" y="304566"/>
              <a:chExt cx="347766" cy="181087"/>
            </a:xfrm>
          </p:grpSpPr>
          <p:sp>
            <p:nvSpPr>
              <p:cNvPr id="86" name="타원 85"/>
              <p:cNvSpPr/>
              <p:nvPr/>
            </p:nvSpPr>
            <p:spPr>
              <a:xfrm>
                <a:off x="392678" y="304566"/>
                <a:ext cx="125968" cy="125968"/>
              </a:xfrm>
              <a:prstGeom prst="ellipse">
                <a:avLst/>
              </a:prstGeom>
              <a:solidFill>
                <a:schemeClr val="bg1"/>
              </a:solidFill>
              <a:ln w="19050">
                <a:gradFill flip="none" rotWithShape="1">
                  <a:gsLst>
                    <a:gs pos="2000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87" name="원호 86"/>
              <p:cNvSpPr/>
              <p:nvPr/>
            </p:nvSpPr>
            <p:spPr>
              <a:xfrm>
                <a:off x="170880" y="331777"/>
                <a:ext cx="307749" cy="153875"/>
              </a:xfrm>
              <a:prstGeom prst="arc">
                <a:avLst>
                  <a:gd name="adj1" fmla="val 8071627"/>
                  <a:gd name="adj2" fmla="val 19330192"/>
                </a:avLst>
              </a:prstGeom>
              <a:ln w="19050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88" name="원호 87"/>
              <p:cNvSpPr/>
              <p:nvPr/>
            </p:nvSpPr>
            <p:spPr>
              <a:xfrm>
                <a:off x="205042" y="358989"/>
                <a:ext cx="253327" cy="126664"/>
              </a:xfrm>
              <a:prstGeom prst="arc">
                <a:avLst>
                  <a:gd name="adj1" fmla="val 11720099"/>
                  <a:gd name="adj2" fmla="val 19330192"/>
                </a:avLst>
              </a:prstGeom>
              <a:ln w="12700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black"/>
                  </a:solidFill>
                </a:endParaRPr>
              </a:p>
            </p:txBody>
          </p:sp>
        </p:grpSp>
        <p:grpSp>
          <p:nvGrpSpPr>
            <p:cNvPr id="89" name="그룹 88"/>
            <p:cNvGrpSpPr/>
            <p:nvPr/>
          </p:nvGrpSpPr>
          <p:grpSpPr>
            <a:xfrm>
              <a:off x="170880" y="5860338"/>
              <a:ext cx="347766" cy="181087"/>
              <a:chOff x="170880" y="304566"/>
              <a:chExt cx="347766" cy="181087"/>
            </a:xfrm>
          </p:grpSpPr>
          <p:sp>
            <p:nvSpPr>
              <p:cNvPr id="90" name="타원 89"/>
              <p:cNvSpPr/>
              <p:nvPr/>
            </p:nvSpPr>
            <p:spPr>
              <a:xfrm>
                <a:off x="392678" y="304566"/>
                <a:ext cx="125968" cy="125968"/>
              </a:xfrm>
              <a:prstGeom prst="ellipse">
                <a:avLst/>
              </a:prstGeom>
              <a:solidFill>
                <a:schemeClr val="bg1"/>
              </a:solidFill>
              <a:ln w="19050">
                <a:gradFill flip="none" rotWithShape="1">
                  <a:gsLst>
                    <a:gs pos="2000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91" name="원호 90"/>
              <p:cNvSpPr/>
              <p:nvPr/>
            </p:nvSpPr>
            <p:spPr>
              <a:xfrm>
                <a:off x="170880" y="331777"/>
                <a:ext cx="307749" cy="153875"/>
              </a:xfrm>
              <a:prstGeom prst="arc">
                <a:avLst>
                  <a:gd name="adj1" fmla="val 8071627"/>
                  <a:gd name="adj2" fmla="val 19330192"/>
                </a:avLst>
              </a:prstGeom>
              <a:ln w="19050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92" name="원호 91"/>
              <p:cNvSpPr/>
              <p:nvPr/>
            </p:nvSpPr>
            <p:spPr>
              <a:xfrm>
                <a:off x="205042" y="358989"/>
                <a:ext cx="253327" cy="126664"/>
              </a:xfrm>
              <a:prstGeom prst="arc">
                <a:avLst>
                  <a:gd name="adj1" fmla="val 11720099"/>
                  <a:gd name="adj2" fmla="val 19330192"/>
                </a:avLst>
              </a:prstGeom>
              <a:ln w="12700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black"/>
                  </a:solidFill>
                </a:endParaRPr>
              </a:p>
            </p:txBody>
          </p:sp>
        </p:grpSp>
        <p:grpSp>
          <p:nvGrpSpPr>
            <p:cNvPr id="93" name="그룹 92"/>
            <p:cNvGrpSpPr/>
            <p:nvPr/>
          </p:nvGrpSpPr>
          <p:grpSpPr>
            <a:xfrm>
              <a:off x="175642" y="6169001"/>
              <a:ext cx="347766" cy="181087"/>
              <a:chOff x="170880" y="304566"/>
              <a:chExt cx="347766" cy="181087"/>
            </a:xfrm>
          </p:grpSpPr>
          <p:sp>
            <p:nvSpPr>
              <p:cNvPr id="94" name="타원 93"/>
              <p:cNvSpPr/>
              <p:nvPr/>
            </p:nvSpPr>
            <p:spPr>
              <a:xfrm>
                <a:off x="392678" y="304566"/>
                <a:ext cx="125968" cy="125968"/>
              </a:xfrm>
              <a:prstGeom prst="ellipse">
                <a:avLst/>
              </a:prstGeom>
              <a:solidFill>
                <a:schemeClr val="bg1"/>
              </a:solidFill>
              <a:ln w="19050">
                <a:gradFill flip="none" rotWithShape="1">
                  <a:gsLst>
                    <a:gs pos="2000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95" name="원호 94"/>
              <p:cNvSpPr/>
              <p:nvPr/>
            </p:nvSpPr>
            <p:spPr>
              <a:xfrm>
                <a:off x="170880" y="331777"/>
                <a:ext cx="307749" cy="153875"/>
              </a:xfrm>
              <a:prstGeom prst="arc">
                <a:avLst>
                  <a:gd name="adj1" fmla="val 8071627"/>
                  <a:gd name="adj2" fmla="val 19330192"/>
                </a:avLst>
              </a:prstGeom>
              <a:ln w="19050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96" name="원호 95"/>
              <p:cNvSpPr/>
              <p:nvPr/>
            </p:nvSpPr>
            <p:spPr>
              <a:xfrm>
                <a:off x="205042" y="358989"/>
                <a:ext cx="253327" cy="126664"/>
              </a:xfrm>
              <a:prstGeom prst="arc">
                <a:avLst>
                  <a:gd name="adj1" fmla="val 11720099"/>
                  <a:gd name="adj2" fmla="val 19330192"/>
                </a:avLst>
              </a:prstGeom>
              <a:ln w="12700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black"/>
                  </a:solidFill>
                </a:endParaRPr>
              </a:p>
            </p:txBody>
          </p:sp>
        </p:grpSp>
      </p:grpSp>
      <p:pic>
        <p:nvPicPr>
          <p:cNvPr id="102" name="그림 101">
            <a:extLst>
              <a:ext uri="{FF2B5EF4-FFF2-40B4-BE49-F238E27FC236}">
                <a16:creationId xmlns:a16="http://schemas.microsoft.com/office/drawing/2014/main" id="{5721CFC8-E92B-2324-4A99-6EDB4B2BE61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9302" t="22218" r="10342" b="55279"/>
          <a:stretch/>
        </p:blipFill>
        <p:spPr>
          <a:xfrm>
            <a:off x="646282" y="698246"/>
            <a:ext cx="10899435" cy="1743838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78A68F84-8B5F-6E8E-002E-522DF6C56E52}"/>
              </a:ext>
            </a:extLst>
          </p:cNvPr>
          <p:cNvSpPr txBox="1"/>
          <p:nvPr/>
        </p:nvSpPr>
        <p:spPr>
          <a:xfrm>
            <a:off x="150404" y="2386593"/>
            <a:ext cx="12319121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600" b="1" dirty="0"/>
              <a:t>나는 </a:t>
            </a:r>
            <a:r>
              <a:rPr lang="ko-KR" altLang="en-US" sz="1600" b="1" dirty="0" err="1"/>
              <a:t>베지테리언이다</a:t>
            </a:r>
            <a:r>
              <a:rPr lang="en-US" altLang="ko-KR" sz="1600" b="1" dirty="0"/>
              <a:t>. </a:t>
            </a:r>
            <a:r>
              <a:rPr lang="ko-KR" altLang="en-US" sz="1600" b="1" dirty="0">
                <a:solidFill>
                  <a:schemeClr val="accent1">
                    <a:lumMod val="75000"/>
                  </a:schemeClr>
                </a:solidFill>
              </a:rPr>
              <a:t>그러므로</a:t>
            </a:r>
            <a:r>
              <a:rPr lang="ko-KR" altLang="en-US" sz="1600" b="1" dirty="0"/>
              <a:t> 고기를 먹지 않을 것이다 </a:t>
            </a:r>
            <a:r>
              <a:rPr lang="en-US" altLang="ko-KR" sz="1600" b="1" dirty="0"/>
              <a:t>– I’m</a:t>
            </a:r>
            <a:r>
              <a:rPr lang="ko-KR" altLang="en-US" sz="1600" b="1" dirty="0"/>
              <a:t> </a:t>
            </a:r>
            <a:r>
              <a:rPr lang="en-US" altLang="ko-KR" sz="1600" b="1" dirty="0"/>
              <a:t>a</a:t>
            </a:r>
            <a:r>
              <a:rPr lang="ko-KR" altLang="en-US" sz="1600" b="1" dirty="0"/>
              <a:t> </a:t>
            </a:r>
            <a:r>
              <a:rPr lang="en-US" altLang="ko-KR" sz="1600" b="1" dirty="0"/>
              <a:t>vegetarian. Since it is so, I will not eat meat</a:t>
            </a:r>
          </a:p>
          <a:p>
            <a:endParaRPr lang="en-US" altLang="ko-KR" sz="1600" b="1" dirty="0"/>
          </a:p>
          <a:p>
            <a:r>
              <a:rPr lang="ko-KR" altLang="en-US" sz="1600" b="1" dirty="0"/>
              <a:t>기름 값이 많이 올랐다</a:t>
            </a:r>
            <a:r>
              <a:rPr lang="en-US" altLang="ko-KR" sz="1600" b="1" dirty="0"/>
              <a:t>. </a:t>
            </a:r>
            <a:r>
              <a:rPr lang="ko-KR" altLang="en-US" sz="1600" b="1" dirty="0">
                <a:solidFill>
                  <a:schemeClr val="accent1">
                    <a:lumMod val="75000"/>
                  </a:schemeClr>
                </a:solidFill>
              </a:rPr>
              <a:t>따라서</a:t>
            </a:r>
            <a:r>
              <a:rPr lang="ko-KR" altLang="en-US" sz="1600" b="1" dirty="0"/>
              <a:t> 한국의 기름 값도 많이 오를 것이다 </a:t>
            </a:r>
            <a:endParaRPr lang="en-US" altLang="ko-KR" sz="1600" b="1" dirty="0"/>
          </a:p>
          <a:p>
            <a:r>
              <a:rPr lang="en-US" altLang="ko-KR" sz="1600" b="1" dirty="0"/>
              <a:t>Oil prices have gone up a lot. Accordingly, the price of oil in Korea will increase a lot</a:t>
            </a:r>
          </a:p>
          <a:p>
            <a:endParaRPr lang="en-US" altLang="ko-KR" sz="1600" b="1" dirty="0"/>
          </a:p>
          <a:p>
            <a:r>
              <a:rPr lang="ko-KR" altLang="en-US" sz="1600" b="1" dirty="0"/>
              <a:t>언니는 공부를 잘한다</a:t>
            </a:r>
            <a:r>
              <a:rPr lang="en-US" altLang="ko-KR" sz="1600" b="1" dirty="0"/>
              <a:t>. </a:t>
            </a:r>
            <a:r>
              <a:rPr lang="ko-KR" altLang="en-US" sz="1600" b="1" dirty="0">
                <a:solidFill>
                  <a:schemeClr val="accent1">
                    <a:lumMod val="75000"/>
                  </a:schemeClr>
                </a:solidFill>
              </a:rPr>
              <a:t>그런데 </a:t>
            </a:r>
            <a:r>
              <a:rPr lang="ko-KR" altLang="en-US" sz="1600" b="1" dirty="0"/>
              <a:t>나는 공부를 못한다</a:t>
            </a:r>
            <a:r>
              <a:rPr lang="en-US" altLang="ko-KR" sz="1600" b="1" dirty="0"/>
              <a:t> – My sister is good at studying. By the way I am not good at studying</a:t>
            </a:r>
          </a:p>
          <a:p>
            <a:endParaRPr lang="en-US" altLang="ko-KR" sz="1600" b="1" dirty="0"/>
          </a:p>
          <a:p>
            <a:r>
              <a:rPr lang="ko-KR" altLang="en-US" sz="1600" b="1" dirty="0" err="1"/>
              <a:t>젤렌스키는</a:t>
            </a:r>
            <a:r>
              <a:rPr lang="ko-KR" altLang="en-US" sz="1600" b="1" dirty="0"/>
              <a:t> 국가를 지키기 위해 최선을 다한다</a:t>
            </a:r>
            <a:r>
              <a:rPr lang="en-US" altLang="ko-KR" sz="1600" b="1" dirty="0"/>
              <a:t>. </a:t>
            </a:r>
            <a:r>
              <a:rPr lang="ko-KR" altLang="en-US" sz="1600" b="1" dirty="0">
                <a:solidFill>
                  <a:schemeClr val="accent1">
                    <a:lumMod val="75000"/>
                  </a:schemeClr>
                </a:solidFill>
              </a:rPr>
              <a:t>즉</a:t>
            </a:r>
            <a:r>
              <a:rPr lang="en-US" altLang="ko-KR" sz="1600" b="1" dirty="0"/>
              <a:t>, </a:t>
            </a:r>
            <a:r>
              <a:rPr lang="ko-KR" altLang="en-US" sz="1600" b="1" dirty="0"/>
              <a:t>그는 우크라이나의 영웅이다</a:t>
            </a:r>
            <a:endParaRPr lang="en-US" altLang="ko-KR" sz="1600" b="1" dirty="0"/>
          </a:p>
          <a:p>
            <a:r>
              <a:rPr lang="en-US" altLang="ko-KR" sz="1600" b="1" dirty="0"/>
              <a:t>Zelensky does his best to protect the nation. In other words, he is a hero of </a:t>
            </a:r>
            <a:r>
              <a:rPr lang="en-US" altLang="ko-KR" sz="1600" b="1" dirty="0" err="1"/>
              <a:t>Ukrain</a:t>
            </a:r>
            <a:endParaRPr lang="en-US" altLang="ko-KR" sz="1600" b="1" dirty="0"/>
          </a:p>
          <a:p>
            <a:endParaRPr lang="en-US" altLang="ko-KR" sz="1600" b="1" dirty="0"/>
          </a:p>
          <a:p>
            <a:r>
              <a:rPr lang="ko-KR" altLang="en-US" sz="1600" b="1" dirty="0"/>
              <a:t>나는 수영은 잘한다 </a:t>
            </a:r>
            <a:r>
              <a:rPr lang="ko-KR" altLang="en-US" sz="1600" b="1" dirty="0">
                <a:solidFill>
                  <a:schemeClr val="accent1">
                    <a:lumMod val="75000"/>
                  </a:schemeClr>
                </a:solidFill>
              </a:rPr>
              <a:t>그렇지만</a:t>
            </a:r>
            <a:r>
              <a:rPr lang="en-US" altLang="ko-KR" sz="1600" b="1" dirty="0"/>
              <a:t>, </a:t>
            </a:r>
            <a:r>
              <a:rPr lang="ko-KR" altLang="en-US" sz="1600" b="1" dirty="0"/>
              <a:t>테니스는 못 친다</a:t>
            </a:r>
            <a:r>
              <a:rPr lang="en-US" altLang="ko-KR" sz="1600" b="1" dirty="0"/>
              <a:t> – I am good at swimming, however I am not good at Tennis</a:t>
            </a:r>
          </a:p>
          <a:p>
            <a:r>
              <a:rPr lang="en-US" altLang="ko-KR" sz="1600" b="1" dirty="0"/>
              <a:t> </a:t>
            </a:r>
          </a:p>
          <a:p>
            <a:r>
              <a:rPr lang="ko-KR" altLang="en-US" sz="1600" b="1" dirty="0"/>
              <a:t>나는 오늘 버스를 놓쳤다</a:t>
            </a:r>
            <a:r>
              <a:rPr lang="en-US" altLang="ko-KR" sz="1600" b="1" dirty="0"/>
              <a:t>. </a:t>
            </a:r>
            <a:r>
              <a:rPr lang="ko-KR" altLang="en-US" sz="1600" b="1" dirty="0">
                <a:solidFill>
                  <a:schemeClr val="accent1">
                    <a:lumMod val="75000"/>
                  </a:schemeClr>
                </a:solidFill>
              </a:rPr>
              <a:t>더군다나</a:t>
            </a:r>
            <a:r>
              <a:rPr lang="ko-KR" altLang="en-US" sz="1600" b="1" dirty="0"/>
              <a:t> 지각을 해서 오늘 슬펐다</a:t>
            </a:r>
            <a:r>
              <a:rPr lang="en-US" altLang="ko-KR" sz="1600" b="1" dirty="0"/>
              <a:t> I missed the bus today. Besides, I was late, so I was sad today</a:t>
            </a:r>
          </a:p>
          <a:p>
            <a:endParaRPr lang="en-US" altLang="ko-KR" sz="1600" b="1" dirty="0"/>
          </a:p>
          <a:p>
            <a:r>
              <a:rPr lang="ko-KR" altLang="en-US" sz="1600" b="1" dirty="0"/>
              <a:t>오늘 수업이 취소됐어</a:t>
            </a:r>
            <a:r>
              <a:rPr lang="en-US" altLang="ko-KR" sz="1600" b="1" dirty="0"/>
              <a:t>? </a:t>
            </a:r>
            <a:r>
              <a:rPr lang="ko-KR" altLang="en-US" sz="1600" b="1" dirty="0">
                <a:solidFill>
                  <a:schemeClr val="accent1">
                    <a:lumMod val="75000"/>
                  </a:schemeClr>
                </a:solidFill>
              </a:rPr>
              <a:t>그럼</a:t>
            </a:r>
            <a:r>
              <a:rPr lang="ko-KR" altLang="en-US" sz="1600" b="1" dirty="0"/>
              <a:t> 영화 보러 가자 </a:t>
            </a:r>
            <a:r>
              <a:rPr lang="en-US" altLang="ko-KR" sz="1600" b="1" dirty="0"/>
              <a:t>– Is today’s class canceled? If so, let’s go to the movies</a:t>
            </a:r>
          </a:p>
          <a:p>
            <a:endParaRPr lang="en-US" altLang="ko-KR" sz="1600" b="1" dirty="0"/>
          </a:p>
          <a:p>
            <a:r>
              <a:rPr lang="ko-KR" altLang="en-US" sz="1600" b="1" dirty="0"/>
              <a:t>나는 조용한 아이이고 </a:t>
            </a:r>
            <a:r>
              <a:rPr lang="ko-KR" altLang="en-US" sz="1600" b="1" dirty="0">
                <a:solidFill>
                  <a:schemeClr val="accent1">
                    <a:lumMod val="75000"/>
                  </a:schemeClr>
                </a:solidFill>
              </a:rPr>
              <a:t>더욱이</a:t>
            </a:r>
            <a:r>
              <a:rPr lang="ko-KR" altLang="en-US" sz="1600" b="1" dirty="0"/>
              <a:t> 부끄러움이 많다</a:t>
            </a:r>
            <a:r>
              <a:rPr lang="en-US" altLang="ko-KR" sz="1600" b="1" dirty="0"/>
              <a:t> -  I’m a quiet kid and moreover, I’m shy</a:t>
            </a:r>
            <a:endParaRPr lang="en-US" altLang="ko-KR" sz="1600" dirty="0"/>
          </a:p>
        </p:txBody>
      </p:sp>
    </p:spTree>
    <p:extLst>
      <p:ext uri="{BB962C8B-B14F-4D97-AF65-F5344CB8AC3E}">
        <p14:creationId xmlns:p14="http://schemas.microsoft.com/office/powerpoint/2010/main" val="3826359070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그룹 2"/>
          <p:cNvGrpSpPr/>
          <p:nvPr/>
        </p:nvGrpSpPr>
        <p:grpSpPr>
          <a:xfrm>
            <a:off x="170880" y="146051"/>
            <a:ext cx="11839086" cy="6596958"/>
            <a:chOff x="170880" y="146051"/>
            <a:chExt cx="11839086" cy="6596958"/>
          </a:xfrm>
        </p:grpSpPr>
        <p:sp>
          <p:nvSpPr>
            <p:cNvPr id="6" name="직사각형 4"/>
            <p:cNvSpPr/>
            <p:nvPr/>
          </p:nvSpPr>
          <p:spPr>
            <a:xfrm>
              <a:off x="241143" y="347861"/>
              <a:ext cx="11728571" cy="6395148"/>
            </a:xfrm>
            <a:custGeom>
              <a:avLst/>
              <a:gdLst>
                <a:gd name="connsiteX0" fmla="*/ 0 w 11696700"/>
                <a:gd name="connsiteY0" fmla="*/ 0 h 6248400"/>
                <a:gd name="connsiteX1" fmla="*/ 11696700 w 11696700"/>
                <a:gd name="connsiteY1" fmla="*/ 0 h 6248400"/>
                <a:gd name="connsiteX2" fmla="*/ 11696700 w 11696700"/>
                <a:gd name="connsiteY2" fmla="*/ 6248400 h 6248400"/>
                <a:gd name="connsiteX3" fmla="*/ 0 w 11696700"/>
                <a:gd name="connsiteY3" fmla="*/ 6248400 h 6248400"/>
                <a:gd name="connsiteX4" fmla="*/ 0 w 11696700"/>
                <a:gd name="connsiteY4" fmla="*/ 0 h 6248400"/>
                <a:gd name="connsiteX0" fmla="*/ 0 w 11696700"/>
                <a:gd name="connsiteY0" fmla="*/ 0 h 6341533"/>
                <a:gd name="connsiteX1" fmla="*/ 11696700 w 11696700"/>
                <a:gd name="connsiteY1" fmla="*/ 0 h 6341533"/>
                <a:gd name="connsiteX2" fmla="*/ 11696700 w 11696700"/>
                <a:gd name="connsiteY2" fmla="*/ 6248400 h 6341533"/>
                <a:gd name="connsiteX3" fmla="*/ 0 w 11696700"/>
                <a:gd name="connsiteY3" fmla="*/ 6248400 h 6341533"/>
                <a:gd name="connsiteX4" fmla="*/ 0 w 11696700"/>
                <a:gd name="connsiteY4" fmla="*/ 0 h 6341533"/>
                <a:gd name="connsiteX0" fmla="*/ 0 w 11696700"/>
                <a:gd name="connsiteY0" fmla="*/ 0 h 6309914"/>
                <a:gd name="connsiteX1" fmla="*/ 11696700 w 11696700"/>
                <a:gd name="connsiteY1" fmla="*/ 0 h 6309914"/>
                <a:gd name="connsiteX2" fmla="*/ 11696700 w 11696700"/>
                <a:gd name="connsiteY2" fmla="*/ 6248400 h 6309914"/>
                <a:gd name="connsiteX3" fmla="*/ 0 w 11696700"/>
                <a:gd name="connsiteY3" fmla="*/ 6248400 h 6309914"/>
                <a:gd name="connsiteX4" fmla="*/ 0 w 11696700"/>
                <a:gd name="connsiteY4" fmla="*/ 0 h 6309914"/>
                <a:gd name="connsiteX0" fmla="*/ 0 w 11696700"/>
                <a:gd name="connsiteY0" fmla="*/ 0 h 6360914"/>
                <a:gd name="connsiteX1" fmla="*/ 11696700 w 11696700"/>
                <a:gd name="connsiteY1" fmla="*/ 0 h 6360914"/>
                <a:gd name="connsiteX2" fmla="*/ 11696700 w 11696700"/>
                <a:gd name="connsiteY2" fmla="*/ 6248400 h 6360914"/>
                <a:gd name="connsiteX3" fmla="*/ 0 w 11696700"/>
                <a:gd name="connsiteY3" fmla="*/ 6248400 h 6360914"/>
                <a:gd name="connsiteX4" fmla="*/ 0 w 11696700"/>
                <a:gd name="connsiteY4" fmla="*/ 0 h 6360914"/>
                <a:gd name="connsiteX0" fmla="*/ 0 w 11696700"/>
                <a:gd name="connsiteY0" fmla="*/ 25400 h 6386314"/>
                <a:gd name="connsiteX1" fmla="*/ 11696700 w 11696700"/>
                <a:gd name="connsiteY1" fmla="*/ 25400 h 6386314"/>
                <a:gd name="connsiteX2" fmla="*/ 11696700 w 11696700"/>
                <a:gd name="connsiteY2" fmla="*/ 6273800 h 6386314"/>
                <a:gd name="connsiteX3" fmla="*/ 0 w 11696700"/>
                <a:gd name="connsiteY3" fmla="*/ 6273800 h 6386314"/>
                <a:gd name="connsiteX4" fmla="*/ 0 w 11696700"/>
                <a:gd name="connsiteY4" fmla="*/ 25400 h 6386314"/>
                <a:gd name="connsiteX0" fmla="*/ 0 w 11743266"/>
                <a:gd name="connsiteY0" fmla="*/ 25400 h 6386314"/>
                <a:gd name="connsiteX1" fmla="*/ 11696700 w 11743266"/>
                <a:gd name="connsiteY1" fmla="*/ 25400 h 6386314"/>
                <a:gd name="connsiteX2" fmla="*/ 11696700 w 11743266"/>
                <a:gd name="connsiteY2" fmla="*/ 6273800 h 6386314"/>
                <a:gd name="connsiteX3" fmla="*/ 0 w 11743266"/>
                <a:gd name="connsiteY3" fmla="*/ 6273800 h 6386314"/>
                <a:gd name="connsiteX4" fmla="*/ 0 w 11743266"/>
                <a:gd name="connsiteY4" fmla="*/ 25400 h 6386314"/>
                <a:gd name="connsiteX0" fmla="*/ 16933 w 11760199"/>
                <a:gd name="connsiteY0" fmla="*/ 25400 h 6386314"/>
                <a:gd name="connsiteX1" fmla="*/ 11713633 w 11760199"/>
                <a:gd name="connsiteY1" fmla="*/ 25400 h 6386314"/>
                <a:gd name="connsiteX2" fmla="*/ 11713633 w 11760199"/>
                <a:gd name="connsiteY2" fmla="*/ 6273800 h 6386314"/>
                <a:gd name="connsiteX3" fmla="*/ 16933 w 11760199"/>
                <a:gd name="connsiteY3" fmla="*/ 6273800 h 6386314"/>
                <a:gd name="connsiteX4" fmla="*/ 16933 w 11760199"/>
                <a:gd name="connsiteY4" fmla="*/ 25400 h 6386314"/>
                <a:gd name="connsiteX0" fmla="*/ 16933 w 11760199"/>
                <a:gd name="connsiteY0" fmla="*/ 25400 h 6455685"/>
                <a:gd name="connsiteX1" fmla="*/ 11713633 w 11760199"/>
                <a:gd name="connsiteY1" fmla="*/ 25400 h 6455685"/>
                <a:gd name="connsiteX2" fmla="*/ 11713633 w 11760199"/>
                <a:gd name="connsiteY2" fmla="*/ 6273800 h 6455685"/>
                <a:gd name="connsiteX3" fmla="*/ 16933 w 11760199"/>
                <a:gd name="connsiteY3" fmla="*/ 6273800 h 6455685"/>
                <a:gd name="connsiteX4" fmla="*/ 16933 w 11760199"/>
                <a:gd name="connsiteY4" fmla="*/ 25400 h 6455685"/>
                <a:gd name="connsiteX0" fmla="*/ 16933 w 11757832"/>
                <a:gd name="connsiteY0" fmla="*/ 25400 h 6447355"/>
                <a:gd name="connsiteX1" fmla="*/ 11713633 w 11757832"/>
                <a:gd name="connsiteY1" fmla="*/ 25400 h 6447355"/>
                <a:gd name="connsiteX2" fmla="*/ 11704024 w 11757832"/>
                <a:gd name="connsiteY2" fmla="*/ 6226175 h 6447355"/>
                <a:gd name="connsiteX3" fmla="*/ 16933 w 11757832"/>
                <a:gd name="connsiteY3" fmla="*/ 6273800 h 6447355"/>
                <a:gd name="connsiteX4" fmla="*/ 16933 w 11757832"/>
                <a:gd name="connsiteY4" fmla="*/ 25400 h 6447355"/>
                <a:gd name="connsiteX0" fmla="*/ 10975 w 11751874"/>
                <a:gd name="connsiteY0" fmla="*/ 25400 h 6457965"/>
                <a:gd name="connsiteX1" fmla="*/ 11707675 w 11751874"/>
                <a:gd name="connsiteY1" fmla="*/ 25400 h 6457965"/>
                <a:gd name="connsiteX2" fmla="*/ 11698066 w 11751874"/>
                <a:gd name="connsiteY2" fmla="*/ 6226175 h 6457965"/>
                <a:gd name="connsiteX3" fmla="*/ 46211 w 11751874"/>
                <a:gd name="connsiteY3" fmla="*/ 6286500 h 6457965"/>
                <a:gd name="connsiteX4" fmla="*/ 10975 w 11751874"/>
                <a:gd name="connsiteY4" fmla="*/ 25400 h 6457965"/>
                <a:gd name="connsiteX0" fmla="*/ 25336 w 11766235"/>
                <a:gd name="connsiteY0" fmla="*/ 25400 h 6457965"/>
                <a:gd name="connsiteX1" fmla="*/ 11722036 w 11766235"/>
                <a:gd name="connsiteY1" fmla="*/ 25400 h 6457965"/>
                <a:gd name="connsiteX2" fmla="*/ 11712427 w 11766235"/>
                <a:gd name="connsiteY2" fmla="*/ 6226175 h 6457965"/>
                <a:gd name="connsiteX3" fmla="*/ 60572 w 11766235"/>
                <a:gd name="connsiteY3" fmla="*/ 6286500 h 6457965"/>
                <a:gd name="connsiteX4" fmla="*/ 25336 w 11766235"/>
                <a:gd name="connsiteY4" fmla="*/ 25400 h 6457965"/>
                <a:gd name="connsiteX0" fmla="*/ 37330 w 11778229"/>
                <a:gd name="connsiteY0" fmla="*/ 25400 h 6410654"/>
                <a:gd name="connsiteX1" fmla="*/ 11734030 w 11778229"/>
                <a:gd name="connsiteY1" fmla="*/ 25400 h 6410654"/>
                <a:gd name="connsiteX2" fmla="*/ 11724421 w 11778229"/>
                <a:gd name="connsiteY2" fmla="*/ 6226175 h 6410654"/>
                <a:gd name="connsiteX3" fmla="*/ 46940 w 11778229"/>
                <a:gd name="connsiteY3" fmla="*/ 6229350 h 6410654"/>
                <a:gd name="connsiteX4" fmla="*/ 37330 w 11778229"/>
                <a:gd name="connsiteY4" fmla="*/ 25400 h 6410654"/>
                <a:gd name="connsiteX0" fmla="*/ 19619 w 11760518"/>
                <a:gd name="connsiteY0" fmla="*/ 25400 h 6414553"/>
                <a:gd name="connsiteX1" fmla="*/ 11716319 w 11760518"/>
                <a:gd name="connsiteY1" fmla="*/ 25400 h 6414553"/>
                <a:gd name="connsiteX2" fmla="*/ 11706710 w 11760518"/>
                <a:gd name="connsiteY2" fmla="*/ 6226175 h 6414553"/>
                <a:gd name="connsiteX3" fmla="*/ 72473 w 11760518"/>
                <a:gd name="connsiteY3" fmla="*/ 6234113 h 6414553"/>
                <a:gd name="connsiteX4" fmla="*/ 19619 w 11760518"/>
                <a:gd name="connsiteY4" fmla="*/ 25400 h 6414553"/>
                <a:gd name="connsiteX0" fmla="*/ 24151 w 11765050"/>
                <a:gd name="connsiteY0" fmla="*/ 25400 h 6395148"/>
                <a:gd name="connsiteX1" fmla="*/ 11720851 w 11765050"/>
                <a:gd name="connsiteY1" fmla="*/ 25400 h 6395148"/>
                <a:gd name="connsiteX2" fmla="*/ 11711242 w 11765050"/>
                <a:gd name="connsiteY2" fmla="*/ 6226175 h 6395148"/>
                <a:gd name="connsiteX3" fmla="*/ 62591 w 11765050"/>
                <a:gd name="connsiteY3" fmla="*/ 6210301 h 6395148"/>
                <a:gd name="connsiteX4" fmla="*/ 24151 w 11765050"/>
                <a:gd name="connsiteY4" fmla="*/ 25400 h 6395148"/>
                <a:gd name="connsiteX0" fmla="*/ 35346 w 11776245"/>
                <a:gd name="connsiteY0" fmla="*/ 25400 h 6395148"/>
                <a:gd name="connsiteX1" fmla="*/ 11732046 w 11776245"/>
                <a:gd name="connsiteY1" fmla="*/ 25400 h 6395148"/>
                <a:gd name="connsiteX2" fmla="*/ 11722437 w 11776245"/>
                <a:gd name="connsiteY2" fmla="*/ 6226175 h 6395148"/>
                <a:gd name="connsiteX3" fmla="*/ 73786 w 11776245"/>
                <a:gd name="connsiteY3" fmla="*/ 6210301 h 6395148"/>
                <a:gd name="connsiteX4" fmla="*/ 35346 w 11776245"/>
                <a:gd name="connsiteY4" fmla="*/ 25400 h 6395148"/>
                <a:gd name="connsiteX0" fmla="*/ 35346 w 11832929"/>
                <a:gd name="connsiteY0" fmla="*/ 25400 h 6395148"/>
                <a:gd name="connsiteX1" fmla="*/ 11732046 w 11832929"/>
                <a:gd name="connsiteY1" fmla="*/ 25400 h 6395148"/>
                <a:gd name="connsiteX2" fmla="*/ 11722437 w 11832929"/>
                <a:gd name="connsiteY2" fmla="*/ 6226175 h 6395148"/>
                <a:gd name="connsiteX3" fmla="*/ 73786 w 11832929"/>
                <a:gd name="connsiteY3" fmla="*/ 6210301 h 6395148"/>
                <a:gd name="connsiteX4" fmla="*/ 35346 w 11832929"/>
                <a:gd name="connsiteY4" fmla="*/ 25400 h 63951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832929" h="6395148">
                  <a:moveTo>
                    <a:pt x="35346" y="25400"/>
                  </a:moveTo>
                  <a:cubicBezTo>
                    <a:pt x="3324646" y="-31750"/>
                    <a:pt x="7833146" y="25400"/>
                    <a:pt x="11732046" y="25400"/>
                  </a:cubicBezTo>
                  <a:cubicBezTo>
                    <a:pt x="11836821" y="2117725"/>
                    <a:pt x="11897234" y="5943299"/>
                    <a:pt x="11722437" y="6226175"/>
                  </a:cubicBezTo>
                  <a:cubicBezTo>
                    <a:pt x="10671512" y="6026150"/>
                    <a:pt x="295528" y="6705601"/>
                    <a:pt x="73786" y="6210301"/>
                  </a:cubicBezTo>
                  <a:cubicBezTo>
                    <a:pt x="-33523" y="6119813"/>
                    <a:pt x="-2754" y="2098675"/>
                    <a:pt x="35346" y="25400"/>
                  </a:cubicBezTo>
                  <a:close/>
                </a:path>
              </a:pathLst>
            </a:custGeom>
            <a:solidFill>
              <a:schemeClr val="bg1"/>
            </a:solidFill>
            <a:ln w="19050">
              <a:solidFill>
                <a:schemeClr val="tx1">
                  <a:lumMod val="75000"/>
                  <a:lumOff val="25000"/>
                </a:schemeClr>
              </a:solidFill>
            </a:ln>
            <a:effectLst>
              <a:outerShdw dist="190500" dir="5400000" sx="98000" sy="98000" algn="t" rotWithShape="0">
                <a:prstClr val="black">
                  <a:alpha val="2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5" name="직사각형 4"/>
            <p:cNvSpPr/>
            <p:nvPr/>
          </p:nvSpPr>
          <p:spPr>
            <a:xfrm>
              <a:off x="249767" y="146051"/>
              <a:ext cx="11760199" cy="6386314"/>
            </a:xfrm>
            <a:custGeom>
              <a:avLst/>
              <a:gdLst>
                <a:gd name="connsiteX0" fmla="*/ 0 w 11696700"/>
                <a:gd name="connsiteY0" fmla="*/ 0 h 6248400"/>
                <a:gd name="connsiteX1" fmla="*/ 11696700 w 11696700"/>
                <a:gd name="connsiteY1" fmla="*/ 0 h 6248400"/>
                <a:gd name="connsiteX2" fmla="*/ 11696700 w 11696700"/>
                <a:gd name="connsiteY2" fmla="*/ 6248400 h 6248400"/>
                <a:gd name="connsiteX3" fmla="*/ 0 w 11696700"/>
                <a:gd name="connsiteY3" fmla="*/ 6248400 h 6248400"/>
                <a:gd name="connsiteX4" fmla="*/ 0 w 11696700"/>
                <a:gd name="connsiteY4" fmla="*/ 0 h 6248400"/>
                <a:gd name="connsiteX0" fmla="*/ 0 w 11696700"/>
                <a:gd name="connsiteY0" fmla="*/ 0 h 6341533"/>
                <a:gd name="connsiteX1" fmla="*/ 11696700 w 11696700"/>
                <a:gd name="connsiteY1" fmla="*/ 0 h 6341533"/>
                <a:gd name="connsiteX2" fmla="*/ 11696700 w 11696700"/>
                <a:gd name="connsiteY2" fmla="*/ 6248400 h 6341533"/>
                <a:gd name="connsiteX3" fmla="*/ 0 w 11696700"/>
                <a:gd name="connsiteY3" fmla="*/ 6248400 h 6341533"/>
                <a:gd name="connsiteX4" fmla="*/ 0 w 11696700"/>
                <a:gd name="connsiteY4" fmla="*/ 0 h 6341533"/>
                <a:gd name="connsiteX0" fmla="*/ 0 w 11696700"/>
                <a:gd name="connsiteY0" fmla="*/ 0 h 6309914"/>
                <a:gd name="connsiteX1" fmla="*/ 11696700 w 11696700"/>
                <a:gd name="connsiteY1" fmla="*/ 0 h 6309914"/>
                <a:gd name="connsiteX2" fmla="*/ 11696700 w 11696700"/>
                <a:gd name="connsiteY2" fmla="*/ 6248400 h 6309914"/>
                <a:gd name="connsiteX3" fmla="*/ 0 w 11696700"/>
                <a:gd name="connsiteY3" fmla="*/ 6248400 h 6309914"/>
                <a:gd name="connsiteX4" fmla="*/ 0 w 11696700"/>
                <a:gd name="connsiteY4" fmla="*/ 0 h 6309914"/>
                <a:gd name="connsiteX0" fmla="*/ 0 w 11696700"/>
                <a:gd name="connsiteY0" fmla="*/ 0 h 6360914"/>
                <a:gd name="connsiteX1" fmla="*/ 11696700 w 11696700"/>
                <a:gd name="connsiteY1" fmla="*/ 0 h 6360914"/>
                <a:gd name="connsiteX2" fmla="*/ 11696700 w 11696700"/>
                <a:gd name="connsiteY2" fmla="*/ 6248400 h 6360914"/>
                <a:gd name="connsiteX3" fmla="*/ 0 w 11696700"/>
                <a:gd name="connsiteY3" fmla="*/ 6248400 h 6360914"/>
                <a:gd name="connsiteX4" fmla="*/ 0 w 11696700"/>
                <a:gd name="connsiteY4" fmla="*/ 0 h 6360914"/>
                <a:gd name="connsiteX0" fmla="*/ 0 w 11696700"/>
                <a:gd name="connsiteY0" fmla="*/ 25400 h 6386314"/>
                <a:gd name="connsiteX1" fmla="*/ 11696700 w 11696700"/>
                <a:gd name="connsiteY1" fmla="*/ 25400 h 6386314"/>
                <a:gd name="connsiteX2" fmla="*/ 11696700 w 11696700"/>
                <a:gd name="connsiteY2" fmla="*/ 6273800 h 6386314"/>
                <a:gd name="connsiteX3" fmla="*/ 0 w 11696700"/>
                <a:gd name="connsiteY3" fmla="*/ 6273800 h 6386314"/>
                <a:gd name="connsiteX4" fmla="*/ 0 w 11696700"/>
                <a:gd name="connsiteY4" fmla="*/ 25400 h 6386314"/>
                <a:gd name="connsiteX0" fmla="*/ 0 w 11743266"/>
                <a:gd name="connsiteY0" fmla="*/ 25400 h 6386314"/>
                <a:gd name="connsiteX1" fmla="*/ 11696700 w 11743266"/>
                <a:gd name="connsiteY1" fmla="*/ 25400 h 6386314"/>
                <a:gd name="connsiteX2" fmla="*/ 11696700 w 11743266"/>
                <a:gd name="connsiteY2" fmla="*/ 6273800 h 6386314"/>
                <a:gd name="connsiteX3" fmla="*/ 0 w 11743266"/>
                <a:gd name="connsiteY3" fmla="*/ 6273800 h 6386314"/>
                <a:gd name="connsiteX4" fmla="*/ 0 w 11743266"/>
                <a:gd name="connsiteY4" fmla="*/ 25400 h 6386314"/>
                <a:gd name="connsiteX0" fmla="*/ 16933 w 11760199"/>
                <a:gd name="connsiteY0" fmla="*/ 25400 h 6386314"/>
                <a:gd name="connsiteX1" fmla="*/ 11713633 w 11760199"/>
                <a:gd name="connsiteY1" fmla="*/ 25400 h 6386314"/>
                <a:gd name="connsiteX2" fmla="*/ 11713633 w 11760199"/>
                <a:gd name="connsiteY2" fmla="*/ 6273800 h 6386314"/>
                <a:gd name="connsiteX3" fmla="*/ 16933 w 11760199"/>
                <a:gd name="connsiteY3" fmla="*/ 6273800 h 6386314"/>
                <a:gd name="connsiteX4" fmla="*/ 16933 w 11760199"/>
                <a:gd name="connsiteY4" fmla="*/ 25400 h 63863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760199" h="6386314">
                  <a:moveTo>
                    <a:pt x="16933" y="25400"/>
                  </a:moveTo>
                  <a:cubicBezTo>
                    <a:pt x="3306233" y="-31750"/>
                    <a:pt x="7814733" y="25400"/>
                    <a:pt x="11713633" y="25400"/>
                  </a:cubicBezTo>
                  <a:cubicBezTo>
                    <a:pt x="11818408" y="2117725"/>
                    <a:pt x="11713633" y="4191000"/>
                    <a:pt x="11713633" y="6273800"/>
                  </a:cubicBezTo>
                  <a:cubicBezTo>
                    <a:pt x="10662708" y="6073775"/>
                    <a:pt x="296333" y="6607175"/>
                    <a:pt x="16933" y="6273800"/>
                  </a:cubicBezTo>
                  <a:cubicBezTo>
                    <a:pt x="16933" y="4191000"/>
                    <a:pt x="-21167" y="2098675"/>
                    <a:pt x="16933" y="25400"/>
                  </a:cubicBezTo>
                  <a:close/>
                </a:path>
              </a:pathLst>
            </a:custGeom>
            <a:solidFill>
              <a:schemeClr val="bg1"/>
            </a:solidFill>
            <a:ln w="1905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468000" tIns="216000" anchor="t"/>
            <a:lstStyle/>
            <a:p>
              <a:pPr latinLnBrk="0">
                <a:defRPr/>
              </a:pPr>
              <a:r>
                <a:rPr lang="en-US" altLang="ko-KR" sz="2800" b="1" i="1" kern="0">
                  <a:solidFill>
                    <a:prstClr val="black">
                      <a:lumMod val="75000"/>
                      <a:lumOff val="25000"/>
                    </a:prstClr>
                  </a:solidFill>
                </a:rPr>
                <a:t>PPT PREESNTATION </a:t>
              </a:r>
            </a:p>
            <a:p>
              <a:pPr latinLnBrk="0">
                <a:lnSpc>
                  <a:spcPct val="200000"/>
                </a:lnSpc>
                <a:defRPr/>
              </a:pPr>
              <a:r>
                <a:rPr lang="en-US" altLang="ko-KR" sz="800" kern="0">
                  <a:solidFill>
                    <a:prstClr val="white">
                      <a:lumMod val="65000"/>
                    </a:prstClr>
                  </a:solidFill>
                </a:rPr>
                <a:t>Enjoy your stylish business and campus life with BIZCAM</a:t>
              </a:r>
            </a:p>
          </p:txBody>
        </p:sp>
        <p:sp>
          <p:nvSpPr>
            <p:cNvPr id="2" name="자유형 1"/>
            <p:cNvSpPr/>
            <p:nvPr/>
          </p:nvSpPr>
          <p:spPr>
            <a:xfrm>
              <a:off x="260350" y="6438900"/>
              <a:ext cx="11579225" cy="219098"/>
            </a:xfrm>
            <a:custGeom>
              <a:avLst/>
              <a:gdLst>
                <a:gd name="connsiteX0" fmla="*/ 0 w 11591925"/>
                <a:gd name="connsiteY0" fmla="*/ 51813 h 199287"/>
                <a:gd name="connsiteX1" fmla="*/ 542925 w 11591925"/>
                <a:gd name="connsiteY1" fmla="*/ 175638 h 199287"/>
                <a:gd name="connsiteX2" fmla="*/ 2657475 w 11591925"/>
                <a:gd name="connsiteY2" fmla="*/ 194688 h 199287"/>
                <a:gd name="connsiteX3" fmla="*/ 5305425 w 11591925"/>
                <a:gd name="connsiteY3" fmla="*/ 118488 h 199287"/>
                <a:gd name="connsiteX4" fmla="*/ 7753350 w 11591925"/>
                <a:gd name="connsiteY4" fmla="*/ 42288 h 199287"/>
                <a:gd name="connsiteX5" fmla="*/ 9982200 w 11591925"/>
                <a:gd name="connsiteY5" fmla="*/ 4188 h 199287"/>
                <a:gd name="connsiteX6" fmla="*/ 11210925 w 11591925"/>
                <a:gd name="connsiteY6" fmla="*/ 4188 h 199287"/>
                <a:gd name="connsiteX7" fmla="*/ 11591925 w 11591925"/>
                <a:gd name="connsiteY7" fmla="*/ 32763 h 199287"/>
                <a:gd name="connsiteX0" fmla="*/ 0 w 11591925"/>
                <a:gd name="connsiteY0" fmla="*/ 51813 h 194705"/>
                <a:gd name="connsiteX1" fmla="*/ 631825 w 11591925"/>
                <a:gd name="connsiteY1" fmla="*/ 124838 h 194705"/>
                <a:gd name="connsiteX2" fmla="*/ 2657475 w 11591925"/>
                <a:gd name="connsiteY2" fmla="*/ 194688 h 194705"/>
                <a:gd name="connsiteX3" fmla="*/ 5305425 w 11591925"/>
                <a:gd name="connsiteY3" fmla="*/ 118488 h 194705"/>
                <a:gd name="connsiteX4" fmla="*/ 7753350 w 11591925"/>
                <a:gd name="connsiteY4" fmla="*/ 42288 h 194705"/>
                <a:gd name="connsiteX5" fmla="*/ 9982200 w 11591925"/>
                <a:gd name="connsiteY5" fmla="*/ 4188 h 194705"/>
                <a:gd name="connsiteX6" fmla="*/ 11210925 w 11591925"/>
                <a:gd name="connsiteY6" fmla="*/ 4188 h 194705"/>
                <a:gd name="connsiteX7" fmla="*/ 11591925 w 11591925"/>
                <a:gd name="connsiteY7" fmla="*/ 32763 h 194705"/>
                <a:gd name="connsiteX0" fmla="*/ 0 w 11579225"/>
                <a:gd name="connsiteY0" fmla="*/ 0 h 219098"/>
                <a:gd name="connsiteX1" fmla="*/ 619125 w 11579225"/>
                <a:gd name="connsiteY1" fmla="*/ 149225 h 219098"/>
                <a:gd name="connsiteX2" fmla="*/ 2644775 w 11579225"/>
                <a:gd name="connsiteY2" fmla="*/ 219075 h 219098"/>
                <a:gd name="connsiteX3" fmla="*/ 5292725 w 11579225"/>
                <a:gd name="connsiteY3" fmla="*/ 142875 h 219098"/>
                <a:gd name="connsiteX4" fmla="*/ 7740650 w 11579225"/>
                <a:gd name="connsiteY4" fmla="*/ 66675 h 219098"/>
                <a:gd name="connsiteX5" fmla="*/ 9969500 w 11579225"/>
                <a:gd name="connsiteY5" fmla="*/ 28575 h 219098"/>
                <a:gd name="connsiteX6" fmla="*/ 11198225 w 11579225"/>
                <a:gd name="connsiteY6" fmla="*/ 28575 h 219098"/>
                <a:gd name="connsiteX7" fmla="*/ 11579225 w 11579225"/>
                <a:gd name="connsiteY7" fmla="*/ 57150 h 2190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1579225" h="219098">
                  <a:moveTo>
                    <a:pt x="0" y="0"/>
                  </a:moveTo>
                  <a:cubicBezTo>
                    <a:pt x="50006" y="50006"/>
                    <a:pt x="178329" y="112713"/>
                    <a:pt x="619125" y="149225"/>
                  </a:cubicBezTo>
                  <a:cubicBezTo>
                    <a:pt x="1059921" y="185737"/>
                    <a:pt x="1865842" y="220133"/>
                    <a:pt x="2644775" y="219075"/>
                  </a:cubicBezTo>
                  <a:cubicBezTo>
                    <a:pt x="3423708" y="218017"/>
                    <a:pt x="5292725" y="142875"/>
                    <a:pt x="5292725" y="142875"/>
                  </a:cubicBezTo>
                  <a:lnTo>
                    <a:pt x="7740650" y="66675"/>
                  </a:lnTo>
                  <a:lnTo>
                    <a:pt x="9969500" y="28575"/>
                  </a:lnTo>
                  <a:cubicBezTo>
                    <a:pt x="10545762" y="22225"/>
                    <a:pt x="10929938" y="23813"/>
                    <a:pt x="11198225" y="28575"/>
                  </a:cubicBezTo>
                  <a:cubicBezTo>
                    <a:pt x="11466512" y="33337"/>
                    <a:pt x="11522868" y="45243"/>
                    <a:pt x="11579225" y="57150"/>
                  </a:cubicBezTo>
                </a:path>
              </a:pathLst>
            </a:custGeom>
            <a:noFill/>
            <a:ln w="15875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7" name="자유형 6"/>
            <p:cNvSpPr/>
            <p:nvPr/>
          </p:nvSpPr>
          <p:spPr>
            <a:xfrm>
              <a:off x="266700" y="6547195"/>
              <a:ext cx="4282440" cy="137248"/>
            </a:xfrm>
            <a:custGeom>
              <a:avLst/>
              <a:gdLst>
                <a:gd name="connsiteX0" fmla="*/ 0 w 4914900"/>
                <a:gd name="connsiteY0" fmla="*/ 0 h 137248"/>
                <a:gd name="connsiteX1" fmla="*/ 220980 w 4914900"/>
                <a:gd name="connsiteY1" fmla="*/ 68580 h 137248"/>
                <a:gd name="connsiteX2" fmla="*/ 731520 w 4914900"/>
                <a:gd name="connsiteY2" fmla="*/ 114300 h 137248"/>
                <a:gd name="connsiteX3" fmla="*/ 1775460 w 4914900"/>
                <a:gd name="connsiteY3" fmla="*/ 137160 h 137248"/>
                <a:gd name="connsiteX4" fmla="*/ 3223260 w 4914900"/>
                <a:gd name="connsiteY4" fmla="*/ 106680 h 137248"/>
                <a:gd name="connsiteX5" fmla="*/ 4206240 w 4914900"/>
                <a:gd name="connsiteY5" fmla="*/ 91440 h 137248"/>
                <a:gd name="connsiteX6" fmla="*/ 4914900 w 4914900"/>
                <a:gd name="connsiteY6" fmla="*/ 83820 h 137248"/>
                <a:gd name="connsiteX0" fmla="*/ 0 w 4579620"/>
                <a:gd name="connsiteY0" fmla="*/ 0 h 137248"/>
                <a:gd name="connsiteX1" fmla="*/ 220980 w 4579620"/>
                <a:gd name="connsiteY1" fmla="*/ 68580 h 137248"/>
                <a:gd name="connsiteX2" fmla="*/ 731520 w 4579620"/>
                <a:gd name="connsiteY2" fmla="*/ 114300 h 137248"/>
                <a:gd name="connsiteX3" fmla="*/ 1775460 w 4579620"/>
                <a:gd name="connsiteY3" fmla="*/ 137160 h 137248"/>
                <a:gd name="connsiteX4" fmla="*/ 3223260 w 4579620"/>
                <a:gd name="connsiteY4" fmla="*/ 106680 h 137248"/>
                <a:gd name="connsiteX5" fmla="*/ 4206240 w 4579620"/>
                <a:gd name="connsiteY5" fmla="*/ 91440 h 137248"/>
                <a:gd name="connsiteX6" fmla="*/ 4579620 w 4579620"/>
                <a:gd name="connsiteY6" fmla="*/ 68580 h 137248"/>
                <a:gd name="connsiteX0" fmla="*/ 0 w 4579620"/>
                <a:gd name="connsiteY0" fmla="*/ 0 h 137248"/>
                <a:gd name="connsiteX1" fmla="*/ 220980 w 4579620"/>
                <a:gd name="connsiteY1" fmla="*/ 68580 h 137248"/>
                <a:gd name="connsiteX2" fmla="*/ 731520 w 4579620"/>
                <a:gd name="connsiteY2" fmla="*/ 114300 h 137248"/>
                <a:gd name="connsiteX3" fmla="*/ 1775460 w 4579620"/>
                <a:gd name="connsiteY3" fmla="*/ 137160 h 137248"/>
                <a:gd name="connsiteX4" fmla="*/ 3223260 w 4579620"/>
                <a:gd name="connsiteY4" fmla="*/ 106680 h 137248"/>
                <a:gd name="connsiteX5" fmla="*/ 3695700 w 4579620"/>
                <a:gd name="connsiteY5" fmla="*/ 114300 h 137248"/>
                <a:gd name="connsiteX6" fmla="*/ 4579620 w 4579620"/>
                <a:gd name="connsiteY6" fmla="*/ 68580 h 137248"/>
                <a:gd name="connsiteX0" fmla="*/ 0 w 4312920"/>
                <a:gd name="connsiteY0" fmla="*/ 0 h 137248"/>
                <a:gd name="connsiteX1" fmla="*/ 220980 w 4312920"/>
                <a:gd name="connsiteY1" fmla="*/ 68580 h 137248"/>
                <a:gd name="connsiteX2" fmla="*/ 731520 w 4312920"/>
                <a:gd name="connsiteY2" fmla="*/ 114300 h 137248"/>
                <a:gd name="connsiteX3" fmla="*/ 1775460 w 4312920"/>
                <a:gd name="connsiteY3" fmla="*/ 137160 h 137248"/>
                <a:gd name="connsiteX4" fmla="*/ 3223260 w 4312920"/>
                <a:gd name="connsiteY4" fmla="*/ 106680 h 137248"/>
                <a:gd name="connsiteX5" fmla="*/ 3695700 w 4312920"/>
                <a:gd name="connsiteY5" fmla="*/ 114300 h 137248"/>
                <a:gd name="connsiteX6" fmla="*/ 4312920 w 4312920"/>
                <a:gd name="connsiteY6" fmla="*/ 91440 h 137248"/>
                <a:gd name="connsiteX0" fmla="*/ 0 w 4312920"/>
                <a:gd name="connsiteY0" fmla="*/ 0 h 137248"/>
                <a:gd name="connsiteX1" fmla="*/ 220980 w 4312920"/>
                <a:gd name="connsiteY1" fmla="*/ 68580 h 137248"/>
                <a:gd name="connsiteX2" fmla="*/ 731520 w 4312920"/>
                <a:gd name="connsiteY2" fmla="*/ 114300 h 137248"/>
                <a:gd name="connsiteX3" fmla="*/ 1775460 w 4312920"/>
                <a:gd name="connsiteY3" fmla="*/ 137160 h 137248"/>
                <a:gd name="connsiteX4" fmla="*/ 3223260 w 4312920"/>
                <a:gd name="connsiteY4" fmla="*/ 106680 h 137248"/>
                <a:gd name="connsiteX5" fmla="*/ 3665220 w 4312920"/>
                <a:gd name="connsiteY5" fmla="*/ 99060 h 137248"/>
                <a:gd name="connsiteX6" fmla="*/ 4312920 w 4312920"/>
                <a:gd name="connsiteY6" fmla="*/ 91440 h 137248"/>
                <a:gd name="connsiteX0" fmla="*/ 0 w 4282440"/>
                <a:gd name="connsiteY0" fmla="*/ 0 h 137248"/>
                <a:gd name="connsiteX1" fmla="*/ 220980 w 4282440"/>
                <a:gd name="connsiteY1" fmla="*/ 68580 h 137248"/>
                <a:gd name="connsiteX2" fmla="*/ 731520 w 4282440"/>
                <a:gd name="connsiteY2" fmla="*/ 114300 h 137248"/>
                <a:gd name="connsiteX3" fmla="*/ 1775460 w 4282440"/>
                <a:gd name="connsiteY3" fmla="*/ 137160 h 137248"/>
                <a:gd name="connsiteX4" fmla="*/ 3223260 w 4282440"/>
                <a:gd name="connsiteY4" fmla="*/ 106680 h 137248"/>
                <a:gd name="connsiteX5" fmla="*/ 3665220 w 4282440"/>
                <a:gd name="connsiteY5" fmla="*/ 99060 h 137248"/>
                <a:gd name="connsiteX6" fmla="*/ 4282440 w 4282440"/>
                <a:gd name="connsiteY6" fmla="*/ 68580 h 1372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282440" h="137248">
                  <a:moveTo>
                    <a:pt x="0" y="0"/>
                  </a:moveTo>
                  <a:cubicBezTo>
                    <a:pt x="49530" y="24765"/>
                    <a:pt x="99060" y="49530"/>
                    <a:pt x="220980" y="68580"/>
                  </a:cubicBezTo>
                  <a:cubicBezTo>
                    <a:pt x="342900" y="87630"/>
                    <a:pt x="472440" y="102870"/>
                    <a:pt x="731520" y="114300"/>
                  </a:cubicBezTo>
                  <a:cubicBezTo>
                    <a:pt x="990600" y="125730"/>
                    <a:pt x="1360170" y="138430"/>
                    <a:pt x="1775460" y="137160"/>
                  </a:cubicBezTo>
                  <a:cubicBezTo>
                    <a:pt x="2190750" y="135890"/>
                    <a:pt x="2908300" y="113030"/>
                    <a:pt x="3223260" y="106680"/>
                  </a:cubicBezTo>
                  <a:cubicBezTo>
                    <a:pt x="3370580" y="104140"/>
                    <a:pt x="3488690" y="105410"/>
                    <a:pt x="3665220" y="99060"/>
                  </a:cubicBezTo>
                  <a:cubicBezTo>
                    <a:pt x="3841750" y="92710"/>
                    <a:pt x="4157980" y="76200"/>
                    <a:pt x="4282440" y="68580"/>
                  </a:cubicBezTo>
                </a:path>
              </a:pathLst>
            </a:custGeom>
            <a:noFill/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8" name="자유형 7"/>
            <p:cNvSpPr/>
            <p:nvPr/>
          </p:nvSpPr>
          <p:spPr>
            <a:xfrm>
              <a:off x="8816340" y="6492240"/>
              <a:ext cx="1889760" cy="45720"/>
            </a:xfrm>
            <a:custGeom>
              <a:avLst/>
              <a:gdLst>
                <a:gd name="connsiteX0" fmla="*/ 0 w 1889760"/>
                <a:gd name="connsiteY0" fmla="*/ 45720 h 45720"/>
                <a:gd name="connsiteX1" fmla="*/ 960120 w 1889760"/>
                <a:gd name="connsiteY1" fmla="*/ 22860 h 45720"/>
                <a:gd name="connsiteX2" fmla="*/ 1889760 w 1889760"/>
                <a:gd name="connsiteY2" fmla="*/ 0 h 457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889760" h="45720">
                  <a:moveTo>
                    <a:pt x="0" y="45720"/>
                  </a:moveTo>
                  <a:lnTo>
                    <a:pt x="960120" y="22860"/>
                  </a:lnTo>
                  <a:lnTo>
                    <a:pt x="1889760" y="0"/>
                  </a:lnTo>
                </a:path>
              </a:pathLst>
            </a:custGeom>
            <a:noFill/>
            <a:ln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9" name="자유형 8"/>
            <p:cNvSpPr/>
            <p:nvPr/>
          </p:nvSpPr>
          <p:spPr>
            <a:xfrm>
              <a:off x="8351520" y="6459220"/>
              <a:ext cx="1097280" cy="15240"/>
            </a:xfrm>
            <a:custGeom>
              <a:avLst/>
              <a:gdLst>
                <a:gd name="connsiteX0" fmla="*/ 0 w 1097280"/>
                <a:gd name="connsiteY0" fmla="*/ 15240 h 15240"/>
                <a:gd name="connsiteX1" fmla="*/ 632460 w 1097280"/>
                <a:gd name="connsiteY1" fmla="*/ 0 h 15240"/>
                <a:gd name="connsiteX2" fmla="*/ 1097280 w 1097280"/>
                <a:gd name="connsiteY2" fmla="*/ 7620 h 152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097280" h="15240">
                  <a:moveTo>
                    <a:pt x="0" y="15240"/>
                  </a:moveTo>
                  <a:lnTo>
                    <a:pt x="632460" y="0"/>
                  </a:lnTo>
                  <a:lnTo>
                    <a:pt x="1097280" y="7620"/>
                  </a:lnTo>
                </a:path>
              </a:pathLst>
            </a:custGeom>
            <a:noFill/>
            <a:ln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10" name="자유형 9"/>
            <p:cNvSpPr/>
            <p:nvPr/>
          </p:nvSpPr>
          <p:spPr>
            <a:xfrm>
              <a:off x="9761220" y="6395720"/>
              <a:ext cx="1676400" cy="83820"/>
            </a:xfrm>
            <a:custGeom>
              <a:avLst/>
              <a:gdLst>
                <a:gd name="connsiteX0" fmla="*/ 0 w 1676400"/>
                <a:gd name="connsiteY0" fmla="*/ 83820 h 83820"/>
                <a:gd name="connsiteX1" fmla="*/ 1005840 w 1676400"/>
                <a:gd name="connsiteY1" fmla="*/ 38100 h 83820"/>
                <a:gd name="connsiteX2" fmla="*/ 1676400 w 1676400"/>
                <a:gd name="connsiteY2" fmla="*/ 0 h 838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676400" h="83820">
                  <a:moveTo>
                    <a:pt x="0" y="83820"/>
                  </a:moveTo>
                  <a:lnTo>
                    <a:pt x="1005840" y="38100"/>
                  </a:lnTo>
                  <a:lnTo>
                    <a:pt x="1676400" y="0"/>
                  </a:lnTo>
                </a:path>
              </a:pathLst>
            </a:custGeom>
            <a:noFill/>
            <a:ln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11" name="자유형 10"/>
            <p:cNvSpPr/>
            <p:nvPr/>
          </p:nvSpPr>
          <p:spPr>
            <a:xfrm>
              <a:off x="11427822" y="6492240"/>
              <a:ext cx="464820" cy="45720"/>
            </a:xfrm>
            <a:custGeom>
              <a:avLst/>
              <a:gdLst>
                <a:gd name="connsiteX0" fmla="*/ 464820 w 464820"/>
                <a:gd name="connsiteY0" fmla="*/ 45720 h 45720"/>
                <a:gd name="connsiteX1" fmla="*/ 289560 w 464820"/>
                <a:gd name="connsiteY1" fmla="*/ 15240 h 45720"/>
                <a:gd name="connsiteX2" fmla="*/ 0 w 464820"/>
                <a:gd name="connsiteY2" fmla="*/ 0 h 457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64820" h="45720">
                  <a:moveTo>
                    <a:pt x="464820" y="45720"/>
                  </a:moveTo>
                  <a:cubicBezTo>
                    <a:pt x="415925" y="34290"/>
                    <a:pt x="367030" y="22860"/>
                    <a:pt x="289560" y="15240"/>
                  </a:cubicBezTo>
                  <a:cubicBezTo>
                    <a:pt x="212090" y="7620"/>
                    <a:pt x="106045" y="3810"/>
                    <a:pt x="0" y="0"/>
                  </a:cubicBezTo>
                </a:path>
              </a:pathLst>
            </a:custGeom>
            <a:noFill/>
            <a:ln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12" name="자유형 11"/>
            <p:cNvSpPr/>
            <p:nvPr/>
          </p:nvSpPr>
          <p:spPr>
            <a:xfrm>
              <a:off x="11610702" y="6431280"/>
              <a:ext cx="281940" cy="22860"/>
            </a:xfrm>
            <a:custGeom>
              <a:avLst/>
              <a:gdLst>
                <a:gd name="connsiteX0" fmla="*/ 281940 w 281940"/>
                <a:gd name="connsiteY0" fmla="*/ 22860 h 22860"/>
                <a:gd name="connsiteX1" fmla="*/ 144780 w 281940"/>
                <a:gd name="connsiteY1" fmla="*/ 7620 h 22860"/>
                <a:gd name="connsiteX2" fmla="*/ 0 w 281940"/>
                <a:gd name="connsiteY2" fmla="*/ 0 h 228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81940" h="22860">
                  <a:moveTo>
                    <a:pt x="281940" y="22860"/>
                  </a:moveTo>
                  <a:cubicBezTo>
                    <a:pt x="236855" y="17145"/>
                    <a:pt x="191770" y="11430"/>
                    <a:pt x="144780" y="7620"/>
                  </a:cubicBezTo>
                  <a:cubicBezTo>
                    <a:pt x="97790" y="3810"/>
                    <a:pt x="48895" y="1905"/>
                    <a:pt x="0" y="0"/>
                  </a:cubicBezTo>
                </a:path>
              </a:pathLst>
            </a:custGeom>
            <a:noFill/>
            <a:ln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13" name="자유형 12"/>
            <p:cNvSpPr/>
            <p:nvPr/>
          </p:nvSpPr>
          <p:spPr>
            <a:xfrm flipH="1" flipV="1">
              <a:off x="276525" y="6455757"/>
              <a:ext cx="604326" cy="91419"/>
            </a:xfrm>
            <a:custGeom>
              <a:avLst/>
              <a:gdLst>
                <a:gd name="connsiteX0" fmla="*/ 464820 w 464820"/>
                <a:gd name="connsiteY0" fmla="*/ 45720 h 45720"/>
                <a:gd name="connsiteX1" fmla="*/ 289560 w 464820"/>
                <a:gd name="connsiteY1" fmla="*/ 15240 h 45720"/>
                <a:gd name="connsiteX2" fmla="*/ 0 w 464820"/>
                <a:gd name="connsiteY2" fmla="*/ 0 h 457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64820" h="45720">
                  <a:moveTo>
                    <a:pt x="464820" y="45720"/>
                  </a:moveTo>
                  <a:cubicBezTo>
                    <a:pt x="415925" y="34290"/>
                    <a:pt x="367030" y="22860"/>
                    <a:pt x="289560" y="15240"/>
                  </a:cubicBezTo>
                  <a:cubicBezTo>
                    <a:pt x="212090" y="7620"/>
                    <a:pt x="106045" y="3810"/>
                    <a:pt x="0" y="0"/>
                  </a:cubicBezTo>
                </a:path>
              </a:pathLst>
            </a:custGeom>
            <a:noFill/>
            <a:ln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14" name="자유형 13"/>
            <p:cNvSpPr/>
            <p:nvPr/>
          </p:nvSpPr>
          <p:spPr>
            <a:xfrm flipH="1" flipV="1">
              <a:off x="276525" y="6471997"/>
              <a:ext cx="366558" cy="91419"/>
            </a:xfrm>
            <a:custGeom>
              <a:avLst/>
              <a:gdLst>
                <a:gd name="connsiteX0" fmla="*/ 281940 w 281940"/>
                <a:gd name="connsiteY0" fmla="*/ 22860 h 22860"/>
                <a:gd name="connsiteX1" fmla="*/ 144780 w 281940"/>
                <a:gd name="connsiteY1" fmla="*/ 7620 h 22860"/>
                <a:gd name="connsiteX2" fmla="*/ 0 w 281940"/>
                <a:gd name="connsiteY2" fmla="*/ 0 h 228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81940" h="22860">
                  <a:moveTo>
                    <a:pt x="281940" y="22860"/>
                  </a:moveTo>
                  <a:cubicBezTo>
                    <a:pt x="236855" y="17145"/>
                    <a:pt x="191770" y="11430"/>
                    <a:pt x="144780" y="7620"/>
                  </a:cubicBezTo>
                  <a:cubicBezTo>
                    <a:pt x="97790" y="3810"/>
                    <a:pt x="48895" y="1905"/>
                    <a:pt x="0" y="0"/>
                  </a:cubicBezTo>
                </a:path>
              </a:pathLst>
            </a:custGeom>
            <a:noFill/>
            <a:ln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15" name="자유형 14"/>
            <p:cNvSpPr/>
            <p:nvPr/>
          </p:nvSpPr>
          <p:spPr>
            <a:xfrm flipH="1" flipV="1">
              <a:off x="256772" y="6476534"/>
              <a:ext cx="283369" cy="91419"/>
            </a:xfrm>
            <a:custGeom>
              <a:avLst/>
              <a:gdLst>
                <a:gd name="connsiteX0" fmla="*/ 281940 w 281940"/>
                <a:gd name="connsiteY0" fmla="*/ 22860 h 22860"/>
                <a:gd name="connsiteX1" fmla="*/ 144780 w 281940"/>
                <a:gd name="connsiteY1" fmla="*/ 7620 h 22860"/>
                <a:gd name="connsiteX2" fmla="*/ 0 w 281940"/>
                <a:gd name="connsiteY2" fmla="*/ 0 h 228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81940" h="22860">
                  <a:moveTo>
                    <a:pt x="281940" y="22860"/>
                  </a:moveTo>
                  <a:cubicBezTo>
                    <a:pt x="236855" y="17145"/>
                    <a:pt x="191770" y="11430"/>
                    <a:pt x="144780" y="7620"/>
                  </a:cubicBezTo>
                  <a:cubicBezTo>
                    <a:pt x="97790" y="3810"/>
                    <a:pt x="48895" y="1905"/>
                    <a:pt x="0" y="0"/>
                  </a:cubicBezTo>
                </a:path>
              </a:pathLst>
            </a:custGeom>
            <a:noFill/>
            <a:ln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16" name="자유형 15"/>
            <p:cNvSpPr/>
            <p:nvPr/>
          </p:nvSpPr>
          <p:spPr>
            <a:xfrm flipH="1" flipV="1">
              <a:off x="275624" y="6525879"/>
              <a:ext cx="217395" cy="56347"/>
            </a:xfrm>
            <a:custGeom>
              <a:avLst/>
              <a:gdLst>
                <a:gd name="connsiteX0" fmla="*/ 281940 w 281940"/>
                <a:gd name="connsiteY0" fmla="*/ 22860 h 22860"/>
                <a:gd name="connsiteX1" fmla="*/ 144780 w 281940"/>
                <a:gd name="connsiteY1" fmla="*/ 7620 h 22860"/>
                <a:gd name="connsiteX2" fmla="*/ 0 w 281940"/>
                <a:gd name="connsiteY2" fmla="*/ 0 h 228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81940" h="22860">
                  <a:moveTo>
                    <a:pt x="281940" y="22860"/>
                  </a:moveTo>
                  <a:cubicBezTo>
                    <a:pt x="236855" y="17145"/>
                    <a:pt x="191770" y="11430"/>
                    <a:pt x="144780" y="7620"/>
                  </a:cubicBezTo>
                  <a:cubicBezTo>
                    <a:pt x="97790" y="3810"/>
                    <a:pt x="48895" y="1905"/>
                    <a:pt x="0" y="0"/>
                  </a:cubicBezTo>
                </a:path>
              </a:pathLst>
            </a:custGeom>
            <a:noFill/>
            <a:ln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ko-KR" altLang="en-US">
                <a:solidFill>
                  <a:prstClr val="white"/>
                </a:solidFill>
              </a:endParaRPr>
            </a:p>
          </p:txBody>
        </p:sp>
        <p:grpSp>
          <p:nvGrpSpPr>
            <p:cNvPr id="20" name="그룹 19"/>
            <p:cNvGrpSpPr/>
            <p:nvPr/>
          </p:nvGrpSpPr>
          <p:grpSpPr>
            <a:xfrm>
              <a:off x="170880" y="304566"/>
              <a:ext cx="347766" cy="181087"/>
              <a:chOff x="170880" y="304566"/>
              <a:chExt cx="347766" cy="181087"/>
            </a:xfrm>
          </p:grpSpPr>
          <p:sp>
            <p:nvSpPr>
              <p:cNvPr id="17" name="타원 16"/>
              <p:cNvSpPr/>
              <p:nvPr/>
            </p:nvSpPr>
            <p:spPr>
              <a:xfrm>
                <a:off x="392678" y="304566"/>
                <a:ext cx="125968" cy="125968"/>
              </a:xfrm>
              <a:prstGeom prst="ellipse">
                <a:avLst/>
              </a:prstGeom>
              <a:solidFill>
                <a:schemeClr val="bg1"/>
              </a:solidFill>
              <a:ln w="19050">
                <a:gradFill flip="none" rotWithShape="1">
                  <a:gsLst>
                    <a:gs pos="2000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8" name="원호 17"/>
              <p:cNvSpPr/>
              <p:nvPr/>
            </p:nvSpPr>
            <p:spPr>
              <a:xfrm>
                <a:off x="170880" y="331777"/>
                <a:ext cx="307749" cy="153875"/>
              </a:xfrm>
              <a:prstGeom prst="arc">
                <a:avLst>
                  <a:gd name="adj1" fmla="val 8071627"/>
                  <a:gd name="adj2" fmla="val 19330192"/>
                </a:avLst>
              </a:prstGeom>
              <a:ln w="19050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9" name="원호 18"/>
              <p:cNvSpPr/>
              <p:nvPr/>
            </p:nvSpPr>
            <p:spPr>
              <a:xfrm>
                <a:off x="205042" y="358989"/>
                <a:ext cx="253327" cy="126664"/>
              </a:xfrm>
              <a:prstGeom prst="arc">
                <a:avLst>
                  <a:gd name="adj1" fmla="val 11720099"/>
                  <a:gd name="adj2" fmla="val 19330192"/>
                </a:avLst>
              </a:prstGeom>
              <a:ln w="12700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black"/>
                  </a:solidFill>
                </a:endParaRPr>
              </a:p>
            </p:txBody>
          </p:sp>
        </p:grpSp>
        <p:grpSp>
          <p:nvGrpSpPr>
            <p:cNvPr id="21" name="그룹 20"/>
            <p:cNvGrpSpPr/>
            <p:nvPr/>
          </p:nvGrpSpPr>
          <p:grpSpPr>
            <a:xfrm>
              <a:off x="170880" y="613220"/>
              <a:ext cx="347766" cy="181087"/>
              <a:chOff x="170880" y="304566"/>
              <a:chExt cx="347766" cy="181087"/>
            </a:xfrm>
          </p:grpSpPr>
          <p:sp>
            <p:nvSpPr>
              <p:cNvPr id="22" name="타원 21"/>
              <p:cNvSpPr/>
              <p:nvPr/>
            </p:nvSpPr>
            <p:spPr>
              <a:xfrm>
                <a:off x="392678" y="304566"/>
                <a:ext cx="125968" cy="125968"/>
              </a:xfrm>
              <a:prstGeom prst="ellipse">
                <a:avLst/>
              </a:prstGeom>
              <a:solidFill>
                <a:schemeClr val="bg1"/>
              </a:solidFill>
              <a:ln w="19050">
                <a:gradFill flip="none" rotWithShape="1">
                  <a:gsLst>
                    <a:gs pos="2000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23" name="원호 22"/>
              <p:cNvSpPr/>
              <p:nvPr/>
            </p:nvSpPr>
            <p:spPr>
              <a:xfrm>
                <a:off x="170880" y="331777"/>
                <a:ext cx="307749" cy="153875"/>
              </a:xfrm>
              <a:prstGeom prst="arc">
                <a:avLst>
                  <a:gd name="adj1" fmla="val 8071627"/>
                  <a:gd name="adj2" fmla="val 19330192"/>
                </a:avLst>
              </a:prstGeom>
              <a:ln w="19050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4" name="원호 23"/>
              <p:cNvSpPr/>
              <p:nvPr/>
            </p:nvSpPr>
            <p:spPr>
              <a:xfrm>
                <a:off x="205042" y="358989"/>
                <a:ext cx="253327" cy="126664"/>
              </a:xfrm>
              <a:prstGeom prst="arc">
                <a:avLst>
                  <a:gd name="adj1" fmla="val 11720099"/>
                  <a:gd name="adj2" fmla="val 19330192"/>
                </a:avLst>
              </a:prstGeom>
              <a:ln w="12700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black"/>
                  </a:solidFill>
                </a:endParaRPr>
              </a:p>
            </p:txBody>
          </p:sp>
        </p:grpSp>
        <p:grpSp>
          <p:nvGrpSpPr>
            <p:cNvPr id="25" name="그룹 24"/>
            <p:cNvGrpSpPr/>
            <p:nvPr/>
          </p:nvGrpSpPr>
          <p:grpSpPr>
            <a:xfrm>
              <a:off x="170880" y="921874"/>
              <a:ext cx="347766" cy="181087"/>
              <a:chOff x="170880" y="304566"/>
              <a:chExt cx="347766" cy="181087"/>
            </a:xfrm>
          </p:grpSpPr>
          <p:sp>
            <p:nvSpPr>
              <p:cNvPr id="26" name="타원 25"/>
              <p:cNvSpPr/>
              <p:nvPr/>
            </p:nvSpPr>
            <p:spPr>
              <a:xfrm>
                <a:off x="392678" y="304566"/>
                <a:ext cx="125968" cy="125968"/>
              </a:xfrm>
              <a:prstGeom prst="ellipse">
                <a:avLst/>
              </a:prstGeom>
              <a:solidFill>
                <a:schemeClr val="bg1"/>
              </a:solidFill>
              <a:ln w="19050">
                <a:gradFill flip="none" rotWithShape="1">
                  <a:gsLst>
                    <a:gs pos="2000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27" name="원호 26"/>
              <p:cNvSpPr/>
              <p:nvPr/>
            </p:nvSpPr>
            <p:spPr>
              <a:xfrm>
                <a:off x="170880" y="331777"/>
                <a:ext cx="307749" cy="153875"/>
              </a:xfrm>
              <a:prstGeom prst="arc">
                <a:avLst>
                  <a:gd name="adj1" fmla="val 8071627"/>
                  <a:gd name="adj2" fmla="val 19330192"/>
                </a:avLst>
              </a:prstGeom>
              <a:ln w="19050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8" name="원호 27"/>
              <p:cNvSpPr/>
              <p:nvPr/>
            </p:nvSpPr>
            <p:spPr>
              <a:xfrm>
                <a:off x="205042" y="358989"/>
                <a:ext cx="253327" cy="126664"/>
              </a:xfrm>
              <a:prstGeom prst="arc">
                <a:avLst>
                  <a:gd name="adj1" fmla="val 11720099"/>
                  <a:gd name="adj2" fmla="val 19330192"/>
                </a:avLst>
              </a:prstGeom>
              <a:ln w="12700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black"/>
                  </a:solidFill>
                </a:endParaRPr>
              </a:p>
            </p:txBody>
          </p:sp>
        </p:grpSp>
        <p:grpSp>
          <p:nvGrpSpPr>
            <p:cNvPr id="29" name="그룹 28"/>
            <p:cNvGrpSpPr/>
            <p:nvPr/>
          </p:nvGrpSpPr>
          <p:grpSpPr>
            <a:xfrm>
              <a:off x="170880" y="1230528"/>
              <a:ext cx="347766" cy="181087"/>
              <a:chOff x="170880" y="304566"/>
              <a:chExt cx="347766" cy="181087"/>
            </a:xfrm>
          </p:grpSpPr>
          <p:sp>
            <p:nvSpPr>
              <p:cNvPr id="30" name="타원 29"/>
              <p:cNvSpPr/>
              <p:nvPr/>
            </p:nvSpPr>
            <p:spPr>
              <a:xfrm>
                <a:off x="392678" y="304566"/>
                <a:ext cx="125968" cy="125968"/>
              </a:xfrm>
              <a:prstGeom prst="ellipse">
                <a:avLst/>
              </a:prstGeom>
              <a:solidFill>
                <a:schemeClr val="bg1"/>
              </a:solidFill>
              <a:ln w="19050">
                <a:gradFill flip="none" rotWithShape="1">
                  <a:gsLst>
                    <a:gs pos="2000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31" name="원호 30"/>
              <p:cNvSpPr/>
              <p:nvPr/>
            </p:nvSpPr>
            <p:spPr>
              <a:xfrm>
                <a:off x="170880" y="331777"/>
                <a:ext cx="307749" cy="153875"/>
              </a:xfrm>
              <a:prstGeom prst="arc">
                <a:avLst>
                  <a:gd name="adj1" fmla="val 8071627"/>
                  <a:gd name="adj2" fmla="val 19330192"/>
                </a:avLst>
              </a:prstGeom>
              <a:ln w="19050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32" name="원호 31"/>
              <p:cNvSpPr/>
              <p:nvPr/>
            </p:nvSpPr>
            <p:spPr>
              <a:xfrm>
                <a:off x="205042" y="358989"/>
                <a:ext cx="253327" cy="126664"/>
              </a:xfrm>
              <a:prstGeom prst="arc">
                <a:avLst>
                  <a:gd name="adj1" fmla="val 11720099"/>
                  <a:gd name="adj2" fmla="val 19330192"/>
                </a:avLst>
              </a:prstGeom>
              <a:ln w="12700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black"/>
                  </a:solidFill>
                </a:endParaRPr>
              </a:p>
            </p:txBody>
          </p:sp>
        </p:grpSp>
        <p:grpSp>
          <p:nvGrpSpPr>
            <p:cNvPr id="33" name="그룹 32"/>
            <p:cNvGrpSpPr/>
            <p:nvPr/>
          </p:nvGrpSpPr>
          <p:grpSpPr>
            <a:xfrm>
              <a:off x="170880" y="1539182"/>
              <a:ext cx="347766" cy="181087"/>
              <a:chOff x="170880" y="304566"/>
              <a:chExt cx="347766" cy="181087"/>
            </a:xfrm>
          </p:grpSpPr>
          <p:sp>
            <p:nvSpPr>
              <p:cNvPr id="34" name="타원 33"/>
              <p:cNvSpPr/>
              <p:nvPr/>
            </p:nvSpPr>
            <p:spPr>
              <a:xfrm>
                <a:off x="392678" y="304566"/>
                <a:ext cx="125968" cy="125968"/>
              </a:xfrm>
              <a:prstGeom prst="ellipse">
                <a:avLst/>
              </a:prstGeom>
              <a:solidFill>
                <a:schemeClr val="bg1"/>
              </a:solidFill>
              <a:ln w="19050">
                <a:gradFill flip="none" rotWithShape="1">
                  <a:gsLst>
                    <a:gs pos="2000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35" name="원호 34"/>
              <p:cNvSpPr/>
              <p:nvPr/>
            </p:nvSpPr>
            <p:spPr>
              <a:xfrm>
                <a:off x="170880" y="331777"/>
                <a:ext cx="307749" cy="153875"/>
              </a:xfrm>
              <a:prstGeom prst="arc">
                <a:avLst>
                  <a:gd name="adj1" fmla="val 8071627"/>
                  <a:gd name="adj2" fmla="val 19330192"/>
                </a:avLst>
              </a:prstGeom>
              <a:ln w="19050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36" name="원호 35"/>
              <p:cNvSpPr/>
              <p:nvPr/>
            </p:nvSpPr>
            <p:spPr>
              <a:xfrm>
                <a:off x="205042" y="358989"/>
                <a:ext cx="253327" cy="126664"/>
              </a:xfrm>
              <a:prstGeom prst="arc">
                <a:avLst>
                  <a:gd name="adj1" fmla="val 11720099"/>
                  <a:gd name="adj2" fmla="val 19330192"/>
                </a:avLst>
              </a:prstGeom>
              <a:ln w="12700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black"/>
                  </a:solidFill>
                </a:endParaRPr>
              </a:p>
            </p:txBody>
          </p:sp>
        </p:grpSp>
        <p:grpSp>
          <p:nvGrpSpPr>
            <p:cNvPr id="37" name="그룹 36"/>
            <p:cNvGrpSpPr/>
            <p:nvPr/>
          </p:nvGrpSpPr>
          <p:grpSpPr>
            <a:xfrm>
              <a:off x="170880" y="1847836"/>
              <a:ext cx="347766" cy="181087"/>
              <a:chOff x="170880" y="304566"/>
              <a:chExt cx="347766" cy="181087"/>
            </a:xfrm>
          </p:grpSpPr>
          <p:sp>
            <p:nvSpPr>
              <p:cNvPr id="38" name="타원 37"/>
              <p:cNvSpPr/>
              <p:nvPr/>
            </p:nvSpPr>
            <p:spPr>
              <a:xfrm>
                <a:off x="392678" y="304566"/>
                <a:ext cx="125968" cy="125968"/>
              </a:xfrm>
              <a:prstGeom prst="ellipse">
                <a:avLst/>
              </a:prstGeom>
              <a:solidFill>
                <a:schemeClr val="bg1"/>
              </a:solidFill>
              <a:ln w="19050">
                <a:gradFill flip="none" rotWithShape="1">
                  <a:gsLst>
                    <a:gs pos="2000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39" name="원호 38"/>
              <p:cNvSpPr/>
              <p:nvPr/>
            </p:nvSpPr>
            <p:spPr>
              <a:xfrm>
                <a:off x="170880" y="331777"/>
                <a:ext cx="307749" cy="153875"/>
              </a:xfrm>
              <a:prstGeom prst="arc">
                <a:avLst>
                  <a:gd name="adj1" fmla="val 8071627"/>
                  <a:gd name="adj2" fmla="val 19330192"/>
                </a:avLst>
              </a:prstGeom>
              <a:ln w="19050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0" name="원호 39"/>
              <p:cNvSpPr/>
              <p:nvPr/>
            </p:nvSpPr>
            <p:spPr>
              <a:xfrm>
                <a:off x="205042" y="358989"/>
                <a:ext cx="253327" cy="126664"/>
              </a:xfrm>
              <a:prstGeom prst="arc">
                <a:avLst>
                  <a:gd name="adj1" fmla="val 11720099"/>
                  <a:gd name="adj2" fmla="val 19330192"/>
                </a:avLst>
              </a:prstGeom>
              <a:ln w="12700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black"/>
                  </a:solidFill>
                </a:endParaRPr>
              </a:p>
            </p:txBody>
          </p:sp>
        </p:grpSp>
        <p:grpSp>
          <p:nvGrpSpPr>
            <p:cNvPr id="41" name="그룹 40"/>
            <p:cNvGrpSpPr/>
            <p:nvPr/>
          </p:nvGrpSpPr>
          <p:grpSpPr>
            <a:xfrm>
              <a:off x="170880" y="2156490"/>
              <a:ext cx="347766" cy="181087"/>
              <a:chOff x="170880" y="304566"/>
              <a:chExt cx="347766" cy="181087"/>
            </a:xfrm>
          </p:grpSpPr>
          <p:sp>
            <p:nvSpPr>
              <p:cNvPr id="42" name="타원 41"/>
              <p:cNvSpPr/>
              <p:nvPr/>
            </p:nvSpPr>
            <p:spPr>
              <a:xfrm>
                <a:off x="392678" y="304566"/>
                <a:ext cx="125968" cy="125968"/>
              </a:xfrm>
              <a:prstGeom prst="ellipse">
                <a:avLst/>
              </a:prstGeom>
              <a:solidFill>
                <a:schemeClr val="bg1"/>
              </a:solidFill>
              <a:ln w="19050">
                <a:gradFill flip="none" rotWithShape="1">
                  <a:gsLst>
                    <a:gs pos="2000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43" name="원호 42"/>
              <p:cNvSpPr/>
              <p:nvPr/>
            </p:nvSpPr>
            <p:spPr>
              <a:xfrm>
                <a:off x="170880" y="331777"/>
                <a:ext cx="307749" cy="153875"/>
              </a:xfrm>
              <a:prstGeom prst="arc">
                <a:avLst>
                  <a:gd name="adj1" fmla="val 8071627"/>
                  <a:gd name="adj2" fmla="val 19330192"/>
                </a:avLst>
              </a:prstGeom>
              <a:ln w="19050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4" name="원호 43"/>
              <p:cNvSpPr/>
              <p:nvPr/>
            </p:nvSpPr>
            <p:spPr>
              <a:xfrm>
                <a:off x="205042" y="358989"/>
                <a:ext cx="253327" cy="126664"/>
              </a:xfrm>
              <a:prstGeom prst="arc">
                <a:avLst>
                  <a:gd name="adj1" fmla="val 11720099"/>
                  <a:gd name="adj2" fmla="val 19330192"/>
                </a:avLst>
              </a:prstGeom>
              <a:ln w="12700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black"/>
                  </a:solidFill>
                </a:endParaRPr>
              </a:p>
            </p:txBody>
          </p:sp>
        </p:grpSp>
        <p:grpSp>
          <p:nvGrpSpPr>
            <p:cNvPr id="45" name="그룹 44"/>
            <p:cNvGrpSpPr/>
            <p:nvPr/>
          </p:nvGrpSpPr>
          <p:grpSpPr>
            <a:xfrm>
              <a:off x="170880" y="2465144"/>
              <a:ext cx="347766" cy="181087"/>
              <a:chOff x="170880" y="304566"/>
              <a:chExt cx="347766" cy="181087"/>
            </a:xfrm>
          </p:grpSpPr>
          <p:sp>
            <p:nvSpPr>
              <p:cNvPr id="46" name="타원 45"/>
              <p:cNvSpPr/>
              <p:nvPr/>
            </p:nvSpPr>
            <p:spPr>
              <a:xfrm>
                <a:off x="392678" y="304566"/>
                <a:ext cx="125968" cy="125968"/>
              </a:xfrm>
              <a:prstGeom prst="ellipse">
                <a:avLst/>
              </a:prstGeom>
              <a:solidFill>
                <a:schemeClr val="bg1"/>
              </a:solidFill>
              <a:ln w="19050">
                <a:gradFill flip="none" rotWithShape="1">
                  <a:gsLst>
                    <a:gs pos="2000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47" name="원호 46"/>
              <p:cNvSpPr/>
              <p:nvPr/>
            </p:nvSpPr>
            <p:spPr>
              <a:xfrm>
                <a:off x="170880" y="331777"/>
                <a:ext cx="307749" cy="153875"/>
              </a:xfrm>
              <a:prstGeom prst="arc">
                <a:avLst>
                  <a:gd name="adj1" fmla="val 8071627"/>
                  <a:gd name="adj2" fmla="val 19330192"/>
                </a:avLst>
              </a:prstGeom>
              <a:ln w="19050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8" name="원호 47"/>
              <p:cNvSpPr/>
              <p:nvPr/>
            </p:nvSpPr>
            <p:spPr>
              <a:xfrm>
                <a:off x="205042" y="358989"/>
                <a:ext cx="253327" cy="126664"/>
              </a:xfrm>
              <a:prstGeom prst="arc">
                <a:avLst>
                  <a:gd name="adj1" fmla="val 11720099"/>
                  <a:gd name="adj2" fmla="val 19330192"/>
                </a:avLst>
              </a:prstGeom>
              <a:ln w="12700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black"/>
                  </a:solidFill>
                </a:endParaRPr>
              </a:p>
            </p:txBody>
          </p:sp>
        </p:grpSp>
        <p:grpSp>
          <p:nvGrpSpPr>
            <p:cNvPr id="49" name="그룹 48"/>
            <p:cNvGrpSpPr/>
            <p:nvPr/>
          </p:nvGrpSpPr>
          <p:grpSpPr>
            <a:xfrm>
              <a:off x="170880" y="2773798"/>
              <a:ext cx="347766" cy="181087"/>
              <a:chOff x="170880" y="304566"/>
              <a:chExt cx="347766" cy="181087"/>
            </a:xfrm>
          </p:grpSpPr>
          <p:sp>
            <p:nvSpPr>
              <p:cNvPr id="50" name="타원 49"/>
              <p:cNvSpPr/>
              <p:nvPr/>
            </p:nvSpPr>
            <p:spPr>
              <a:xfrm>
                <a:off x="392678" y="304566"/>
                <a:ext cx="125968" cy="125968"/>
              </a:xfrm>
              <a:prstGeom prst="ellipse">
                <a:avLst/>
              </a:prstGeom>
              <a:solidFill>
                <a:schemeClr val="bg1"/>
              </a:solidFill>
              <a:ln w="19050">
                <a:gradFill flip="none" rotWithShape="1">
                  <a:gsLst>
                    <a:gs pos="2000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51" name="원호 50"/>
              <p:cNvSpPr/>
              <p:nvPr/>
            </p:nvSpPr>
            <p:spPr>
              <a:xfrm>
                <a:off x="170880" y="331777"/>
                <a:ext cx="307749" cy="153875"/>
              </a:xfrm>
              <a:prstGeom prst="arc">
                <a:avLst>
                  <a:gd name="adj1" fmla="val 8071627"/>
                  <a:gd name="adj2" fmla="val 19330192"/>
                </a:avLst>
              </a:prstGeom>
              <a:ln w="19050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52" name="원호 51"/>
              <p:cNvSpPr/>
              <p:nvPr/>
            </p:nvSpPr>
            <p:spPr>
              <a:xfrm>
                <a:off x="205042" y="358989"/>
                <a:ext cx="253327" cy="126664"/>
              </a:xfrm>
              <a:prstGeom prst="arc">
                <a:avLst>
                  <a:gd name="adj1" fmla="val 11720099"/>
                  <a:gd name="adj2" fmla="val 19330192"/>
                </a:avLst>
              </a:prstGeom>
              <a:ln w="12700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black"/>
                  </a:solidFill>
                </a:endParaRPr>
              </a:p>
            </p:txBody>
          </p:sp>
        </p:grpSp>
        <p:grpSp>
          <p:nvGrpSpPr>
            <p:cNvPr id="53" name="그룹 52"/>
            <p:cNvGrpSpPr/>
            <p:nvPr/>
          </p:nvGrpSpPr>
          <p:grpSpPr>
            <a:xfrm>
              <a:off x="170880" y="3082452"/>
              <a:ext cx="347766" cy="181087"/>
              <a:chOff x="170880" y="304566"/>
              <a:chExt cx="347766" cy="181087"/>
            </a:xfrm>
          </p:grpSpPr>
          <p:sp>
            <p:nvSpPr>
              <p:cNvPr id="54" name="타원 53"/>
              <p:cNvSpPr/>
              <p:nvPr/>
            </p:nvSpPr>
            <p:spPr>
              <a:xfrm>
                <a:off x="392678" y="304566"/>
                <a:ext cx="125968" cy="125968"/>
              </a:xfrm>
              <a:prstGeom prst="ellipse">
                <a:avLst/>
              </a:prstGeom>
              <a:solidFill>
                <a:schemeClr val="bg1"/>
              </a:solidFill>
              <a:ln w="19050">
                <a:gradFill flip="none" rotWithShape="1">
                  <a:gsLst>
                    <a:gs pos="2000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55" name="원호 54"/>
              <p:cNvSpPr/>
              <p:nvPr/>
            </p:nvSpPr>
            <p:spPr>
              <a:xfrm>
                <a:off x="170880" y="331777"/>
                <a:ext cx="307749" cy="153875"/>
              </a:xfrm>
              <a:prstGeom prst="arc">
                <a:avLst>
                  <a:gd name="adj1" fmla="val 8071627"/>
                  <a:gd name="adj2" fmla="val 19330192"/>
                </a:avLst>
              </a:prstGeom>
              <a:ln w="19050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56" name="원호 55"/>
              <p:cNvSpPr/>
              <p:nvPr/>
            </p:nvSpPr>
            <p:spPr>
              <a:xfrm>
                <a:off x="205042" y="358989"/>
                <a:ext cx="253327" cy="126664"/>
              </a:xfrm>
              <a:prstGeom prst="arc">
                <a:avLst>
                  <a:gd name="adj1" fmla="val 11720099"/>
                  <a:gd name="adj2" fmla="val 19330192"/>
                </a:avLst>
              </a:prstGeom>
              <a:ln w="12700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black"/>
                  </a:solidFill>
                </a:endParaRPr>
              </a:p>
            </p:txBody>
          </p:sp>
        </p:grpSp>
        <p:grpSp>
          <p:nvGrpSpPr>
            <p:cNvPr id="57" name="그룹 56"/>
            <p:cNvGrpSpPr/>
            <p:nvPr/>
          </p:nvGrpSpPr>
          <p:grpSpPr>
            <a:xfrm>
              <a:off x="170880" y="3391106"/>
              <a:ext cx="347766" cy="181087"/>
              <a:chOff x="170880" y="304566"/>
              <a:chExt cx="347766" cy="181087"/>
            </a:xfrm>
          </p:grpSpPr>
          <p:sp>
            <p:nvSpPr>
              <p:cNvPr id="58" name="타원 57"/>
              <p:cNvSpPr/>
              <p:nvPr/>
            </p:nvSpPr>
            <p:spPr>
              <a:xfrm>
                <a:off x="392678" y="304566"/>
                <a:ext cx="125968" cy="125968"/>
              </a:xfrm>
              <a:prstGeom prst="ellipse">
                <a:avLst/>
              </a:prstGeom>
              <a:solidFill>
                <a:schemeClr val="bg1"/>
              </a:solidFill>
              <a:ln w="19050">
                <a:gradFill flip="none" rotWithShape="1">
                  <a:gsLst>
                    <a:gs pos="2000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59" name="원호 58"/>
              <p:cNvSpPr/>
              <p:nvPr/>
            </p:nvSpPr>
            <p:spPr>
              <a:xfrm>
                <a:off x="170880" y="331777"/>
                <a:ext cx="307749" cy="153875"/>
              </a:xfrm>
              <a:prstGeom prst="arc">
                <a:avLst>
                  <a:gd name="adj1" fmla="val 8071627"/>
                  <a:gd name="adj2" fmla="val 19330192"/>
                </a:avLst>
              </a:prstGeom>
              <a:ln w="19050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60" name="원호 59"/>
              <p:cNvSpPr/>
              <p:nvPr/>
            </p:nvSpPr>
            <p:spPr>
              <a:xfrm>
                <a:off x="205042" y="358989"/>
                <a:ext cx="253327" cy="126664"/>
              </a:xfrm>
              <a:prstGeom prst="arc">
                <a:avLst>
                  <a:gd name="adj1" fmla="val 11720099"/>
                  <a:gd name="adj2" fmla="val 19330192"/>
                </a:avLst>
              </a:prstGeom>
              <a:ln w="12700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black"/>
                  </a:solidFill>
                </a:endParaRPr>
              </a:p>
            </p:txBody>
          </p:sp>
        </p:grpSp>
        <p:grpSp>
          <p:nvGrpSpPr>
            <p:cNvPr id="61" name="그룹 60"/>
            <p:cNvGrpSpPr/>
            <p:nvPr/>
          </p:nvGrpSpPr>
          <p:grpSpPr>
            <a:xfrm>
              <a:off x="170880" y="3699760"/>
              <a:ext cx="347766" cy="181087"/>
              <a:chOff x="170880" y="304566"/>
              <a:chExt cx="347766" cy="181087"/>
            </a:xfrm>
          </p:grpSpPr>
          <p:sp>
            <p:nvSpPr>
              <p:cNvPr id="62" name="타원 61"/>
              <p:cNvSpPr/>
              <p:nvPr/>
            </p:nvSpPr>
            <p:spPr>
              <a:xfrm>
                <a:off x="392678" y="304566"/>
                <a:ext cx="125968" cy="125968"/>
              </a:xfrm>
              <a:prstGeom prst="ellipse">
                <a:avLst/>
              </a:prstGeom>
              <a:solidFill>
                <a:schemeClr val="bg1"/>
              </a:solidFill>
              <a:ln w="19050">
                <a:gradFill flip="none" rotWithShape="1">
                  <a:gsLst>
                    <a:gs pos="2000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63" name="원호 62"/>
              <p:cNvSpPr/>
              <p:nvPr/>
            </p:nvSpPr>
            <p:spPr>
              <a:xfrm>
                <a:off x="170880" y="331777"/>
                <a:ext cx="307749" cy="153875"/>
              </a:xfrm>
              <a:prstGeom prst="arc">
                <a:avLst>
                  <a:gd name="adj1" fmla="val 8071627"/>
                  <a:gd name="adj2" fmla="val 19330192"/>
                </a:avLst>
              </a:prstGeom>
              <a:ln w="19050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64" name="원호 63"/>
              <p:cNvSpPr/>
              <p:nvPr/>
            </p:nvSpPr>
            <p:spPr>
              <a:xfrm>
                <a:off x="205042" y="358989"/>
                <a:ext cx="253327" cy="126664"/>
              </a:xfrm>
              <a:prstGeom prst="arc">
                <a:avLst>
                  <a:gd name="adj1" fmla="val 11720099"/>
                  <a:gd name="adj2" fmla="val 19330192"/>
                </a:avLst>
              </a:prstGeom>
              <a:ln w="12700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black"/>
                  </a:solidFill>
                </a:endParaRPr>
              </a:p>
            </p:txBody>
          </p:sp>
        </p:grpSp>
        <p:grpSp>
          <p:nvGrpSpPr>
            <p:cNvPr id="65" name="그룹 64"/>
            <p:cNvGrpSpPr/>
            <p:nvPr/>
          </p:nvGrpSpPr>
          <p:grpSpPr>
            <a:xfrm>
              <a:off x="170880" y="4008414"/>
              <a:ext cx="347766" cy="181087"/>
              <a:chOff x="170880" y="304566"/>
              <a:chExt cx="347766" cy="181087"/>
            </a:xfrm>
          </p:grpSpPr>
          <p:sp>
            <p:nvSpPr>
              <p:cNvPr id="66" name="타원 65"/>
              <p:cNvSpPr/>
              <p:nvPr/>
            </p:nvSpPr>
            <p:spPr>
              <a:xfrm>
                <a:off x="392678" y="304566"/>
                <a:ext cx="125968" cy="125968"/>
              </a:xfrm>
              <a:prstGeom prst="ellipse">
                <a:avLst/>
              </a:prstGeom>
              <a:solidFill>
                <a:schemeClr val="bg1"/>
              </a:solidFill>
              <a:ln w="19050">
                <a:gradFill flip="none" rotWithShape="1">
                  <a:gsLst>
                    <a:gs pos="2000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67" name="원호 66"/>
              <p:cNvSpPr/>
              <p:nvPr/>
            </p:nvSpPr>
            <p:spPr>
              <a:xfrm>
                <a:off x="170880" y="331777"/>
                <a:ext cx="307749" cy="153875"/>
              </a:xfrm>
              <a:prstGeom prst="arc">
                <a:avLst>
                  <a:gd name="adj1" fmla="val 8071627"/>
                  <a:gd name="adj2" fmla="val 19330192"/>
                </a:avLst>
              </a:prstGeom>
              <a:ln w="19050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68" name="원호 67"/>
              <p:cNvSpPr/>
              <p:nvPr/>
            </p:nvSpPr>
            <p:spPr>
              <a:xfrm>
                <a:off x="205042" y="358989"/>
                <a:ext cx="253327" cy="126664"/>
              </a:xfrm>
              <a:prstGeom prst="arc">
                <a:avLst>
                  <a:gd name="adj1" fmla="val 13813775"/>
                  <a:gd name="adj2" fmla="val 19330192"/>
                </a:avLst>
              </a:prstGeom>
              <a:ln w="12700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black"/>
                  </a:solidFill>
                </a:endParaRPr>
              </a:p>
            </p:txBody>
          </p:sp>
        </p:grpSp>
        <p:grpSp>
          <p:nvGrpSpPr>
            <p:cNvPr id="69" name="그룹 68"/>
            <p:cNvGrpSpPr/>
            <p:nvPr/>
          </p:nvGrpSpPr>
          <p:grpSpPr>
            <a:xfrm>
              <a:off x="170880" y="4317068"/>
              <a:ext cx="347766" cy="181087"/>
              <a:chOff x="170880" y="304566"/>
              <a:chExt cx="347766" cy="181087"/>
            </a:xfrm>
          </p:grpSpPr>
          <p:sp>
            <p:nvSpPr>
              <p:cNvPr id="70" name="타원 69"/>
              <p:cNvSpPr/>
              <p:nvPr/>
            </p:nvSpPr>
            <p:spPr>
              <a:xfrm>
                <a:off x="392678" y="304566"/>
                <a:ext cx="125968" cy="125968"/>
              </a:xfrm>
              <a:prstGeom prst="ellipse">
                <a:avLst/>
              </a:prstGeom>
              <a:solidFill>
                <a:schemeClr val="bg1"/>
              </a:solidFill>
              <a:ln w="19050">
                <a:gradFill flip="none" rotWithShape="1">
                  <a:gsLst>
                    <a:gs pos="2000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71" name="원호 70"/>
              <p:cNvSpPr/>
              <p:nvPr/>
            </p:nvSpPr>
            <p:spPr>
              <a:xfrm>
                <a:off x="170880" y="331777"/>
                <a:ext cx="307749" cy="153875"/>
              </a:xfrm>
              <a:prstGeom prst="arc">
                <a:avLst>
                  <a:gd name="adj1" fmla="val 8071627"/>
                  <a:gd name="adj2" fmla="val 19330192"/>
                </a:avLst>
              </a:prstGeom>
              <a:ln w="19050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72" name="원호 71"/>
              <p:cNvSpPr/>
              <p:nvPr/>
            </p:nvSpPr>
            <p:spPr>
              <a:xfrm>
                <a:off x="205042" y="358989"/>
                <a:ext cx="253327" cy="126664"/>
              </a:xfrm>
              <a:prstGeom prst="arc">
                <a:avLst>
                  <a:gd name="adj1" fmla="val 11521675"/>
                  <a:gd name="adj2" fmla="val 19330192"/>
                </a:avLst>
              </a:prstGeom>
              <a:ln w="12700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black"/>
                  </a:solidFill>
                </a:endParaRPr>
              </a:p>
            </p:txBody>
          </p:sp>
        </p:grpSp>
        <p:grpSp>
          <p:nvGrpSpPr>
            <p:cNvPr id="73" name="그룹 72"/>
            <p:cNvGrpSpPr/>
            <p:nvPr/>
          </p:nvGrpSpPr>
          <p:grpSpPr>
            <a:xfrm>
              <a:off x="170880" y="4625722"/>
              <a:ext cx="347766" cy="181087"/>
              <a:chOff x="170880" y="304566"/>
              <a:chExt cx="347766" cy="181087"/>
            </a:xfrm>
          </p:grpSpPr>
          <p:sp>
            <p:nvSpPr>
              <p:cNvPr id="74" name="타원 73"/>
              <p:cNvSpPr/>
              <p:nvPr/>
            </p:nvSpPr>
            <p:spPr>
              <a:xfrm>
                <a:off x="392678" y="304566"/>
                <a:ext cx="125968" cy="125968"/>
              </a:xfrm>
              <a:prstGeom prst="ellipse">
                <a:avLst/>
              </a:prstGeom>
              <a:solidFill>
                <a:schemeClr val="bg1"/>
              </a:solidFill>
              <a:ln w="19050">
                <a:gradFill flip="none" rotWithShape="1">
                  <a:gsLst>
                    <a:gs pos="2000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75" name="원호 74"/>
              <p:cNvSpPr/>
              <p:nvPr/>
            </p:nvSpPr>
            <p:spPr>
              <a:xfrm>
                <a:off x="170880" y="331777"/>
                <a:ext cx="307749" cy="153875"/>
              </a:xfrm>
              <a:prstGeom prst="arc">
                <a:avLst>
                  <a:gd name="adj1" fmla="val 8071627"/>
                  <a:gd name="adj2" fmla="val 19330192"/>
                </a:avLst>
              </a:prstGeom>
              <a:ln w="19050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76" name="원호 75"/>
              <p:cNvSpPr/>
              <p:nvPr/>
            </p:nvSpPr>
            <p:spPr>
              <a:xfrm>
                <a:off x="205042" y="358989"/>
                <a:ext cx="253327" cy="126664"/>
              </a:xfrm>
              <a:prstGeom prst="arc">
                <a:avLst>
                  <a:gd name="adj1" fmla="val 14125591"/>
                  <a:gd name="adj2" fmla="val 19330192"/>
                </a:avLst>
              </a:prstGeom>
              <a:ln w="12700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black"/>
                  </a:solidFill>
                </a:endParaRPr>
              </a:p>
            </p:txBody>
          </p:sp>
        </p:grpSp>
        <p:grpSp>
          <p:nvGrpSpPr>
            <p:cNvPr id="77" name="그룹 76"/>
            <p:cNvGrpSpPr/>
            <p:nvPr/>
          </p:nvGrpSpPr>
          <p:grpSpPr>
            <a:xfrm>
              <a:off x="170880" y="4934376"/>
              <a:ext cx="347766" cy="181087"/>
              <a:chOff x="170880" y="304566"/>
              <a:chExt cx="347766" cy="181087"/>
            </a:xfrm>
          </p:grpSpPr>
          <p:sp>
            <p:nvSpPr>
              <p:cNvPr id="78" name="타원 77"/>
              <p:cNvSpPr/>
              <p:nvPr/>
            </p:nvSpPr>
            <p:spPr>
              <a:xfrm>
                <a:off x="392678" y="304566"/>
                <a:ext cx="125968" cy="125968"/>
              </a:xfrm>
              <a:prstGeom prst="ellipse">
                <a:avLst/>
              </a:prstGeom>
              <a:solidFill>
                <a:schemeClr val="bg1"/>
              </a:solidFill>
              <a:ln w="19050">
                <a:gradFill flip="none" rotWithShape="1">
                  <a:gsLst>
                    <a:gs pos="2000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79" name="원호 78"/>
              <p:cNvSpPr/>
              <p:nvPr/>
            </p:nvSpPr>
            <p:spPr>
              <a:xfrm>
                <a:off x="170880" y="331777"/>
                <a:ext cx="307749" cy="153875"/>
              </a:xfrm>
              <a:prstGeom prst="arc">
                <a:avLst>
                  <a:gd name="adj1" fmla="val 8071627"/>
                  <a:gd name="adj2" fmla="val 19330192"/>
                </a:avLst>
              </a:prstGeom>
              <a:ln w="19050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80" name="원호 79"/>
              <p:cNvSpPr/>
              <p:nvPr/>
            </p:nvSpPr>
            <p:spPr>
              <a:xfrm>
                <a:off x="205042" y="358989"/>
                <a:ext cx="253327" cy="126664"/>
              </a:xfrm>
              <a:prstGeom prst="arc">
                <a:avLst>
                  <a:gd name="adj1" fmla="val 14200825"/>
                  <a:gd name="adj2" fmla="val 19330192"/>
                </a:avLst>
              </a:prstGeom>
              <a:ln w="12700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black"/>
                  </a:solidFill>
                </a:endParaRPr>
              </a:p>
            </p:txBody>
          </p:sp>
        </p:grpSp>
        <p:grpSp>
          <p:nvGrpSpPr>
            <p:cNvPr id="81" name="그룹 80"/>
            <p:cNvGrpSpPr/>
            <p:nvPr/>
          </p:nvGrpSpPr>
          <p:grpSpPr>
            <a:xfrm>
              <a:off x="170880" y="5243030"/>
              <a:ext cx="347766" cy="181087"/>
              <a:chOff x="170880" y="304566"/>
              <a:chExt cx="347766" cy="181087"/>
            </a:xfrm>
          </p:grpSpPr>
          <p:sp>
            <p:nvSpPr>
              <p:cNvPr id="82" name="타원 81"/>
              <p:cNvSpPr/>
              <p:nvPr/>
            </p:nvSpPr>
            <p:spPr>
              <a:xfrm>
                <a:off x="392678" y="304566"/>
                <a:ext cx="125968" cy="125968"/>
              </a:xfrm>
              <a:prstGeom prst="ellipse">
                <a:avLst/>
              </a:prstGeom>
              <a:solidFill>
                <a:schemeClr val="bg1"/>
              </a:solidFill>
              <a:ln w="19050">
                <a:gradFill flip="none" rotWithShape="1">
                  <a:gsLst>
                    <a:gs pos="2000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83" name="원호 82"/>
              <p:cNvSpPr/>
              <p:nvPr/>
            </p:nvSpPr>
            <p:spPr>
              <a:xfrm>
                <a:off x="170880" y="331777"/>
                <a:ext cx="307749" cy="153875"/>
              </a:xfrm>
              <a:prstGeom prst="arc">
                <a:avLst>
                  <a:gd name="adj1" fmla="val 8071627"/>
                  <a:gd name="adj2" fmla="val 19330192"/>
                </a:avLst>
              </a:prstGeom>
              <a:ln w="19050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84" name="원호 83"/>
              <p:cNvSpPr/>
              <p:nvPr/>
            </p:nvSpPr>
            <p:spPr>
              <a:xfrm>
                <a:off x="205042" y="358989"/>
                <a:ext cx="253327" cy="126664"/>
              </a:xfrm>
              <a:prstGeom prst="arc">
                <a:avLst>
                  <a:gd name="adj1" fmla="val 11720099"/>
                  <a:gd name="adj2" fmla="val 19330192"/>
                </a:avLst>
              </a:prstGeom>
              <a:ln w="12700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black"/>
                  </a:solidFill>
                </a:endParaRPr>
              </a:p>
            </p:txBody>
          </p:sp>
        </p:grpSp>
        <p:grpSp>
          <p:nvGrpSpPr>
            <p:cNvPr id="85" name="그룹 84"/>
            <p:cNvGrpSpPr/>
            <p:nvPr/>
          </p:nvGrpSpPr>
          <p:grpSpPr>
            <a:xfrm>
              <a:off x="170880" y="5551684"/>
              <a:ext cx="347766" cy="181087"/>
              <a:chOff x="170880" y="304566"/>
              <a:chExt cx="347766" cy="181087"/>
            </a:xfrm>
          </p:grpSpPr>
          <p:sp>
            <p:nvSpPr>
              <p:cNvPr id="86" name="타원 85"/>
              <p:cNvSpPr/>
              <p:nvPr/>
            </p:nvSpPr>
            <p:spPr>
              <a:xfrm>
                <a:off x="392678" y="304566"/>
                <a:ext cx="125968" cy="125968"/>
              </a:xfrm>
              <a:prstGeom prst="ellipse">
                <a:avLst/>
              </a:prstGeom>
              <a:solidFill>
                <a:schemeClr val="bg1"/>
              </a:solidFill>
              <a:ln w="19050">
                <a:gradFill flip="none" rotWithShape="1">
                  <a:gsLst>
                    <a:gs pos="2000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87" name="원호 86"/>
              <p:cNvSpPr/>
              <p:nvPr/>
            </p:nvSpPr>
            <p:spPr>
              <a:xfrm>
                <a:off x="170880" y="331777"/>
                <a:ext cx="307749" cy="153875"/>
              </a:xfrm>
              <a:prstGeom prst="arc">
                <a:avLst>
                  <a:gd name="adj1" fmla="val 8071627"/>
                  <a:gd name="adj2" fmla="val 19330192"/>
                </a:avLst>
              </a:prstGeom>
              <a:ln w="19050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88" name="원호 87"/>
              <p:cNvSpPr/>
              <p:nvPr/>
            </p:nvSpPr>
            <p:spPr>
              <a:xfrm>
                <a:off x="205042" y="358989"/>
                <a:ext cx="253327" cy="126664"/>
              </a:xfrm>
              <a:prstGeom prst="arc">
                <a:avLst>
                  <a:gd name="adj1" fmla="val 11720099"/>
                  <a:gd name="adj2" fmla="val 19330192"/>
                </a:avLst>
              </a:prstGeom>
              <a:ln w="12700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black"/>
                  </a:solidFill>
                </a:endParaRPr>
              </a:p>
            </p:txBody>
          </p:sp>
        </p:grpSp>
        <p:grpSp>
          <p:nvGrpSpPr>
            <p:cNvPr id="89" name="그룹 88"/>
            <p:cNvGrpSpPr/>
            <p:nvPr/>
          </p:nvGrpSpPr>
          <p:grpSpPr>
            <a:xfrm>
              <a:off x="170880" y="5860338"/>
              <a:ext cx="347766" cy="181087"/>
              <a:chOff x="170880" y="304566"/>
              <a:chExt cx="347766" cy="181087"/>
            </a:xfrm>
          </p:grpSpPr>
          <p:sp>
            <p:nvSpPr>
              <p:cNvPr id="90" name="타원 89"/>
              <p:cNvSpPr/>
              <p:nvPr/>
            </p:nvSpPr>
            <p:spPr>
              <a:xfrm>
                <a:off x="392678" y="304566"/>
                <a:ext cx="125968" cy="125968"/>
              </a:xfrm>
              <a:prstGeom prst="ellipse">
                <a:avLst/>
              </a:prstGeom>
              <a:solidFill>
                <a:schemeClr val="bg1"/>
              </a:solidFill>
              <a:ln w="19050">
                <a:gradFill flip="none" rotWithShape="1">
                  <a:gsLst>
                    <a:gs pos="2000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91" name="원호 90"/>
              <p:cNvSpPr/>
              <p:nvPr/>
            </p:nvSpPr>
            <p:spPr>
              <a:xfrm>
                <a:off x="170880" y="331777"/>
                <a:ext cx="307749" cy="153875"/>
              </a:xfrm>
              <a:prstGeom prst="arc">
                <a:avLst>
                  <a:gd name="adj1" fmla="val 8071627"/>
                  <a:gd name="adj2" fmla="val 19330192"/>
                </a:avLst>
              </a:prstGeom>
              <a:ln w="19050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92" name="원호 91"/>
              <p:cNvSpPr/>
              <p:nvPr/>
            </p:nvSpPr>
            <p:spPr>
              <a:xfrm>
                <a:off x="205042" y="358989"/>
                <a:ext cx="253327" cy="126664"/>
              </a:xfrm>
              <a:prstGeom prst="arc">
                <a:avLst>
                  <a:gd name="adj1" fmla="val 11720099"/>
                  <a:gd name="adj2" fmla="val 19330192"/>
                </a:avLst>
              </a:prstGeom>
              <a:ln w="12700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black"/>
                  </a:solidFill>
                </a:endParaRPr>
              </a:p>
            </p:txBody>
          </p:sp>
        </p:grpSp>
        <p:grpSp>
          <p:nvGrpSpPr>
            <p:cNvPr id="93" name="그룹 92"/>
            <p:cNvGrpSpPr/>
            <p:nvPr/>
          </p:nvGrpSpPr>
          <p:grpSpPr>
            <a:xfrm>
              <a:off x="175642" y="6169001"/>
              <a:ext cx="347766" cy="181087"/>
              <a:chOff x="170880" y="304566"/>
              <a:chExt cx="347766" cy="181087"/>
            </a:xfrm>
          </p:grpSpPr>
          <p:sp>
            <p:nvSpPr>
              <p:cNvPr id="94" name="타원 93"/>
              <p:cNvSpPr/>
              <p:nvPr/>
            </p:nvSpPr>
            <p:spPr>
              <a:xfrm>
                <a:off x="392678" y="304566"/>
                <a:ext cx="125968" cy="125968"/>
              </a:xfrm>
              <a:prstGeom prst="ellipse">
                <a:avLst/>
              </a:prstGeom>
              <a:solidFill>
                <a:schemeClr val="bg1"/>
              </a:solidFill>
              <a:ln w="19050">
                <a:gradFill flip="none" rotWithShape="1">
                  <a:gsLst>
                    <a:gs pos="2000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95" name="원호 94"/>
              <p:cNvSpPr/>
              <p:nvPr/>
            </p:nvSpPr>
            <p:spPr>
              <a:xfrm>
                <a:off x="170880" y="331777"/>
                <a:ext cx="307749" cy="153875"/>
              </a:xfrm>
              <a:prstGeom prst="arc">
                <a:avLst>
                  <a:gd name="adj1" fmla="val 8071627"/>
                  <a:gd name="adj2" fmla="val 19330192"/>
                </a:avLst>
              </a:prstGeom>
              <a:ln w="19050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96" name="원호 95"/>
              <p:cNvSpPr/>
              <p:nvPr/>
            </p:nvSpPr>
            <p:spPr>
              <a:xfrm>
                <a:off x="205042" y="358989"/>
                <a:ext cx="253327" cy="126664"/>
              </a:xfrm>
              <a:prstGeom prst="arc">
                <a:avLst>
                  <a:gd name="adj1" fmla="val 11720099"/>
                  <a:gd name="adj2" fmla="val 19330192"/>
                </a:avLst>
              </a:prstGeom>
              <a:ln w="12700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black"/>
                  </a:solidFill>
                </a:endParaRPr>
              </a:p>
            </p:txBody>
          </p:sp>
        </p:grp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/>
    </mc:Choice>
    <mc:Fallback xmlns:dsp="http://schemas.microsoft.com/office/drawing/2008/diagram" xmlns:dgm="http://schemas.openxmlformats.org/drawingml/2006/diagram" xmlns:c="http://schemas.openxmlformats.org/drawingml/2006/chart" xmlns="">
      <p:transition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그룹 2"/>
          <p:cNvGrpSpPr/>
          <p:nvPr/>
        </p:nvGrpSpPr>
        <p:grpSpPr>
          <a:xfrm rot="21540000">
            <a:off x="151830" y="146051"/>
            <a:ext cx="11839086" cy="6596958"/>
            <a:chOff x="170880" y="146051"/>
            <a:chExt cx="11839086" cy="6596958"/>
          </a:xfrm>
        </p:grpSpPr>
        <p:sp>
          <p:nvSpPr>
            <p:cNvPr id="6" name="직사각형 4"/>
            <p:cNvSpPr/>
            <p:nvPr/>
          </p:nvSpPr>
          <p:spPr>
            <a:xfrm>
              <a:off x="241143" y="347861"/>
              <a:ext cx="11728571" cy="6395148"/>
            </a:xfrm>
            <a:custGeom>
              <a:avLst/>
              <a:gdLst>
                <a:gd name="connsiteX0" fmla="*/ 0 w 11696700"/>
                <a:gd name="connsiteY0" fmla="*/ 0 h 6248400"/>
                <a:gd name="connsiteX1" fmla="*/ 11696700 w 11696700"/>
                <a:gd name="connsiteY1" fmla="*/ 0 h 6248400"/>
                <a:gd name="connsiteX2" fmla="*/ 11696700 w 11696700"/>
                <a:gd name="connsiteY2" fmla="*/ 6248400 h 6248400"/>
                <a:gd name="connsiteX3" fmla="*/ 0 w 11696700"/>
                <a:gd name="connsiteY3" fmla="*/ 6248400 h 6248400"/>
                <a:gd name="connsiteX4" fmla="*/ 0 w 11696700"/>
                <a:gd name="connsiteY4" fmla="*/ 0 h 6248400"/>
                <a:gd name="connsiteX0" fmla="*/ 0 w 11696700"/>
                <a:gd name="connsiteY0" fmla="*/ 0 h 6341533"/>
                <a:gd name="connsiteX1" fmla="*/ 11696700 w 11696700"/>
                <a:gd name="connsiteY1" fmla="*/ 0 h 6341533"/>
                <a:gd name="connsiteX2" fmla="*/ 11696700 w 11696700"/>
                <a:gd name="connsiteY2" fmla="*/ 6248400 h 6341533"/>
                <a:gd name="connsiteX3" fmla="*/ 0 w 11696700"/>
                <a:gd name="connsiteY3" fmla="*/ 6248400 h 6341533"/>
                <a:gd name="connsiteX4" fmla="*/ 0 w 11696700"/>
                <a:gd name="connsiteY4" fmla="*/ 0 h 6341533"/>
                <a:gd name="connsiteX0" fmla="*/ 0 w 11696700"/>
                <a:gd name="connsiteY0" fmla="*/ 0 h 6309914"/>
                <a:gd name="connsiteX1" fmla="*/ 11696700 w 11696700"/>
                <a:gd name="connsiteY1" fmla="*/ 0 h 6309914"/>
                <a:gd name="connsiteX2" fmla="*/ 11696700 w 11696700"/>
                <a:gd name="connsiteY2" fmla="*/ 6248400 h 6309914"/>
                <a:gd name="connsiteX3" fmla="*/ 0 w 11696700"/>
                <a:gd name="connsiteY3" fmla="*/ 6248400 h 6309914"/>
                <a:gd name="connsiteX4" fmla="*/ 0 w 11696700"/>
                <a:gd name="connsiteY4" fmla="*/ 0 h 6309914"/>
                <a:gd name="connsiteX0" fmla="*/ 0 w 11696700"/>
                <a:gd name="connsiteY0" fmla="*/ 0 h 6360914"/>
                <a:gd name="connsiteX1" fmla="*/ 11696700 w 11696700"/>
                <a:gd name="connsiteY1" fmla="*/ 0 h 6360914"/>
                <a:gd name="connsiteX2" fmla="*/ 11696700 w 11696700"/>
                <a:gd name="connsiteY2" fmla="*/ 6248400 h 6360914"/>
                <a:gd name="connsiteX3" fmla="*/ 0 w 11696700"/>
                <a:gd name="connsiteY3" fmla="*/ 6248400 h 6360914"/>
                <a:gd name="connsiteX4" fmla="*/ 0 w 11696700"/>
                <a:gd name="connsiteY4" fmla="*/ 0 h 6360914"/>
                <a:gd name="connsiteX0" fmla="*/ 0 w 11696700"/>
                <a:gd name="connsiteY0" fmla="*/ 25400 h 6386314"/>
                <a:gd name="connsiteX1" fmla="*/ 11696700 w 11696700"/>
                <a:gd name="connsiteY1" fmla="*/ 25400 h 6386314"/>
                <a:gd name="connsiteX2" fmla="*/ 11696700 w 11696700"/>
                <a:gd name="connsiteY2" fmla="*/ 6273800 h 6386314"/>
                <a:gd name="connsiteX3" fmla="*/ 0 w 11696700"/>
                <a:gd name="connsiteY3" fmla="*/ 6273800 h 6386314"/>
                <a:gd name="connsiteX4" fmla="*/ 0 w 11696700"/>
                <a:gd name="connsiteY4" fmla="*/ 25400 h 6386314"/>
                <a:gd name="connsiteX0" fmla="*/ 0 w 11743266"/>
                <a:gd name="connsiteY0" fmla="*/ 25400 h 6386314"/>
                <a:gd name="connsiteX1" fmla="*/ 11696700 w 11743266"/>
                <a:gd name="connsiteY1" fmla="*/ 25400 h 6386314"/>
                <a:gd name="connsiteX2" fmla="*/ 11696700 w 11743266"/>
                <a:gd name="connsiteY2" fmla="*/ 6273800 h 6386314"/>
                <a:gd name="connsiteX3" fmla="*/ 0 w 11743266"/>
                <a:gd name="connsiteY3" fmla="*/ 6273800 h 6386314"/>
                <a:gd name="connsiteX4" fmla="*/ 0 w 11743266"/>
                <a:gd name="connsiteY4" fmla="*/ 25400 h 6386314"/>
                <a:gd name="connsiteX0" fmla="*/ 16933 w 11760199"/>
                <a:gd name="connsiteY0" fmla="*/ 25400 h 6386314"/>
                <a:gd name="connsiteX1" fmla="*/ 11713633 w 11760199"/>
                <a:gd name="connsiteY1" fmla="*/ 25400 h 6386314"/>
                <a:gd name="connsiteX2" fmla="*/ 11713633 w 11760199"/>
                <a:gd name="connsiteY2" fmla="*/ 6273800 h 6386314"/>
                <a:gd name="connsiteX3" fmla="*/ 16933 w 11760199"/>
                <a:gd name="connsiteY3" fmla="*/ 6273800 h 6386314"/>
                <a:gd name="connsiteX4" fmla="*/ 16933 w 11760199"/>
                <a:gd name="connsiteY4" fmla="*/ 25400 h 6386314"/>
                <a:gd name="connsiteX0" fmla="*/ 16933 w 11760199"/>
                <a:gd name="connsiteY0" fmla="*/ 25400 h 6455685"/>
                <a:gd name="connsiteX1" fmla="*/ 11713633 w 11760199"/>
                <a:gd name="connsiteY1" fmla="*/ 25400 h 6455685"/>
                <a:gd name="connsiteX2" fmla="*/ 11713633 w 11760199"/>
                <a:gd name="connsiteY2" fmla="*/ 6273800 h 6455685"/>
                <a:gd name="connsiteX3" fmla="*/ 16933 w 11760199"/>
                <a:gd name="connsiteY3" fmla="*/ 6273800 h 6455685"/>
                <a:gd name="connsiteX4" fmla="*/ 16933 w 11760199"/>
                <a:gd name="connsiteY4" fmla="*/ 25400 h 6455685"/>
                <a:gd name="connsiteX0" fmla="*/ 16933 w 11757832"/>
                <a:gd name="connsiteY0" fmla="*/ 25400 h 6447355"/>
                <a:gd name="connsiteX1" fmla="*/ 11713633 w 11757832"/>
                <a:gd name="connsiteY1" fmla="*/ 25400 h 6447355"/>
                <a:gd name="connsiteX2" fmla="*/ 11704024 w 11757832"/>
                <a:gd name="connsiteY2" fmla="*/ 6226175 h 6447355"/>
                <a:gd name="connsiteX3" fmla="*/ 16933 w 11757832"/>
                <a:gd name="connsiteY3" fmla="*/ 6273800 h 6447355"/>
                <a:gd name="connsiteX4" fmla="*/ 16933 w 11757832"/>
                <a:gd name="connsiteY4" fmla="*/ 25400 h 6447355"/>
                <a:gd name="connsiteX0" fmla="*/ 10975 w 11751874"/>
                <a:gd name="connsiteY0" fmla="*/ 25400 h 6457965"/>
                <a:gd name="connsiteX1" fmla="*/ 11707675 w 11751874"/>
                <a:gd name="connsiteY1" fmla="*/ 25400 h 6457965"/>
                <a:gd name="connsiteX2" fmla="*/ 11698066 w 11751874"/>
                <a:gd name="connsiteY2" fmla="*/ 6226175 h 6457965"/>
                <a:gd name="connsiteX3" fmla="*/ 46211 w 11751874"/>
                <a:gd name="connsiteY3" fmla="*/ 6286500 h 6457965"/>
                <a:gd name="connsiteX4" fmla="*/ 10975 w 11751874"/>
                <a:gd name="connsiteY4" fmla="*/ 25400 h 6457965"/>
                <a:gd name="connsiteX0" fmla="*/ 25336 w 11766235"/>
                <a:gd name="connsiteY0" fmla="*/ 25400 h 6457965"/>
                <a:gd name="connsiteX1" fmla="*/ 11722036 w 11766235"/>
                <a:gd name="connsiteY1" fmla="*/ 25400 h 6457965"/>
                <a:gd name="connsiteX2" fmla="*/ 11712427 w 11766235"/>
                <a:gd name="connsiteY2" fmla="*/ 6226175 h 6457965"/>
                <a:gd name="connsiteX3" fmla="*/ 60572 w 11766235"/>
                <a:gd name="connsiteY3" fmla="*/ 6286500 h 6457965"/>
                <a:gd name="connsiteX4" fmla="*/ 25336 w 11766235"/>
                <a:gd name="connsiteY4" fmla="*/ 25400 h 6457965"/>
                <a:gd name="connsiteX0" fmla="*/ 37330 w 11778229"/>
                <a:gd name="connsiteY0" fmla="*/ 25400 h 6410654"/>
                <a:gd name="connsiteX1" fmla="*/ 11734030 w 11778229"/>
                <a:gd name="connsiteY1" fmla="*/ 25400 h 6410654"/>
                <a:gd name="connsiteX2" fmla="*/ 11724421 w 11778229"/>
                <a:gd name="connsiteY2" fmla="*/ 6226175 h 6410654"/>
                <a:gd name="connsiteX3" fmla="*/ 46940 w 11778229"/>
                <a:gd name="connsiteY3" fmla="*/ 6229350 h 6410654"/>
                <a:gd name="connsiteX4" fmla="*/ 37330 w 11778229"/>
                <a:gd name="connsiteY4" fmla="*/ 25400 h 6410654"/>
                <a:gd name="connsiteX0" fmla="*/ 19619 w 11760518"/>
                <a:gd name="connsiteY0" fmla="*/ 25400 h 6414553"/>
                <a:gd name="connsiteX1" fmla="*/ 11716319 w 11760518"/>
                <a:gd name="connsiteY1" fmla="*/ 25400 h 6414553"/>
                <a:gd name="connsiteX2" fmla="*/ 11706710 w 11760518"/>
                <a:gd name="connsiteY2" fmla="*/ 6226175 h 6414553"/>
                <a:gd name="connsiteX3" fmla="*/ 72473 w 11760518"/>
                <a:gd name="connsiteY3" fmla="*/ 6234113 h 6414553"/>
                <a:gd name="connsiteX4" fmla="*/ 19619 w 11760518"/>
                <a:gd name="connsiteY4" fmla="*/ 25400 h 6414553"/>
                <a:gd name="connsiteX0" fmla="*/ 24151 w 11765050"/>
                <a:gd name="connsiteY0" fmla="*/ 25400 h 6395148"/>
                <a:gd name="connsiteX1" fmla="*/ 11720851 w 11765050"/>
                <a:gd name="connsiteY1" fmla="*/ 25400 h 6395148"/>
                <a:gd name="connsiteX2" fmla="*/ 11711242 w 11765050"/>
                <a:gd name="connsiteY2" fmla="*/ 6226175 h 6395148"/>
                <a:gd name="connsiteX3" fmla="*/ 62591 w 11765050"/>
                <a:gd name="connsiteY3" fmla="*/ 6210301 h 6395148"/>
                <a:gd name="connsiteX4" fmla="*/ 24151 w 11765050"/>
                <a:gd name="connsiteY4" fmla="*/ 25400 h 6395148"/>
                <a:gd name="connsiteX0" fmla="*/ 35346 w 11776245"/>
                <a:gd name="connsiteY0" fmla="*/ 25400 h 6395148"/>
                <a:gd name="connsiteX1" fmla="*/ 11732046 w 11776245"/>
                <a:gd name="connsiteY1" fmla="*/ 25400 h 6395148"/>
                <a:gd name="connsiteX2" fmla="*/ 11722437 w 11776245"/>
                <a:gd name="connsiteY2" fmla="*/ 6226175 h 6395148"/>
                <a:gd name="connsiteX3" fmla="*/ 73786 w 11776245"/>
                <a:gd name="connsiteY3" fmla="*/ 6210301 h 6395148"/>
                <a:gd name="connsiteX4" fmla="*/ 35346 w 11776245"/>
                <a:gd name="connsiteY4" fmla="*/ 25400 h 6395148"/>
                <a:gd name="connsiteX0" fmla="*/ 35346 w 11832929"/>
                <a:gd name="connsiteY0" fmla="*/ 25400 h 6395148"/>
                <a:gd name="connsiteX1" fmla="*/ 11732046 w 11832929"/>
                <a:gd name="connsiteY1" fmla="*/ 25400 h 6395148"/>
                <a:gd name="connsiteX2" fmla="*/ 11722437 w 11832929"/>
                <a:gd name="connsiteY2" fmla="*/ 6226175 h 6395148"/>
                <a:gd name="connsiteX3" fmla="*/ 73786 w 11832929"/>
                <a:gd name="connsiteY3" fmla="*/ 6210301 h 6395148"/>
                <a:gd name="connsiteX4" fmla="*/ 35346 w 11832929"/>
                <a:gd name="connsiteY4" fmla="*/ 25400 h 63951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832929" h="6395148">
                  <a:moveTo>
                    <a:pt x="35346" y="25400"/>
                  </a:moveTo>
                  <a:cubicBezTo>
                    <a:pt x="3324646" y="-31750"/>
                    <a:pt x="7833146" y="25400"/>
                    <a:pt x="11732046" y="25400"/>
                  </a:cubicBezTo>
                  <a:cubicBezTo>
                    <a:pt x="11836821" y="2117725"/>
                    <a:pt x="11897234" y="5943299"/>
                    <a:pt x="11722437" y="6226175"/>
                  </a:cubicBezTo>
                  <a:cubicBezTo>
                    <a:pt x="10671512" y="6026150"/>
                    <a:pt x="295528" y="6705601"/>
                    <a:pt x="73786" y="6210301"/>
                  </a:cubicBezTo>
                  <a:cubicBezTo>
                    <a:pt x="-33523" y="6119813"/>
                    <a:pt x="-2754" y="2098675"/>
                    <a:pt x="35346" y="25400"/>
                  </a:cubicBez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 w="19050">
              <a:solidFill>
                <a:schemeClr val="tx1">
                  <a:lumMod val="75000"/>
                  <a:lumOff val="25000"/>
                </a:schemeClr>
              </a:solidFill>
            </a:ln>
            <a:effectLst>
              <a:outerShdw dist="190500" dir="5400000" sx="98000" sy="98000" algn="t" rotWithShape="0">
                <a:prstClr val="black">
                  <a:alpha val="2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5" name="직사각형 4"/>
            <p:cNvSpPr/>
            <p:nvPr/>
          </p:nvSpPr>
          <p:spPr>
            <a:xfrm>
              <a:off x="249767" y="146051"/>
              <a:ext cx="11760199" cy="6386314"/>
            </a:xfrm>
            <a:custGeom>
              <a:avLst/>
              <a:gdLst>
                <a:gd name="connsiteX0" fmla="*/ 0 w 11696700"/>
                <a:gd name="connsiteY0" fmla="*/ 0 h 6248400"/>
                <a:gd name="connsiteX1" fmla="*/ 11696700 w 11696700"/>
                <a:gd name="connsiteY1" fmla="*/ 0 h 6248400"/>
                <a:gd name="connsiteX2" fmla="*/ 11696700 w 11696700"/>
                <a:gd name="connsiteY2" fmla="*/ 6248400 h 6248400"/>
                <a:gd name="connsiteX3" fmla="*/ 0 w 11696700"/>
                <a:gd name="connsiteY3" fmla="*/ 6248400 h 6248400"/>
                <a:gd name="connsiteX4" fmla="*/ 0 w 11696700"/>
                <a:gd name="connsiteY4" fmla="*/ 0 h 6248400"/>
                <a:gd name="connsiteX0" fmla="*/ 0 w 11696700"/>
                <a:gd name="connsiteY0" fmla="*/ 0 h 6341533"/>
                <a:gd name="connsiteX1" fmla="*/ 11696700 w 11696700"/>
                <a:gd name="connsiteY1" fmla="*/ 0 h 6341533"/>
                <a:gd name="connsiteX2" fmla="*/ 11696700 w 11696700"/>
                <a:gd name="connsiteY2" fmla="*/ 6248400 h 6341533"/>
                <a:gd name="connsiteX3" fmla="*/ 0 w 11696700"/>
                <a:gd name="connsiteY3" fmla="*/ 6248400 h 6341533"/>
                <a:gd name="connsiteX4" fmla="*/ 0 w 11696700"/>
                <a:gd name="connsiteY4" fmla="*/ 0 h 6341533"/>
                <a:gd name="connsiteX0" fmla="*/ 0 w 11696700"/>
                <a:gd name="connsiteY0" fmla="*/ 0 h 6309914"/>
                <a:gd name="connsiteX1" fmla="*/ 11696700 w 11696700"/>
                <a:gd name="connsiteY1" fmla="*/ 0 h 6309914"/>
                <a:gd name="connsiteX2" fmla="*/ 11696700 w 11696700"/>
                <a:gd name="connsiteY2" fmla="*/ 6248400 h 6309914"/>
                <a:gd name="connsiteX3" fmla="*/ 0 w 11696700"/>
                <a:gd name="connsiteY3" fmla="*/ 6248400 h 6309914"/>
                <a:gd name="connsiteX4" fmla="*/ 0 w 11696700"/>
                <a:gd name="connsiteY4" fmla="*/ 0 h 6309914"/>
                <a:gd name="connsiteX0" fmla="*/ 0 w 11696700"/>
                <a:gd name="connsiteY0" fmla="*/ 0 h 6360914"/>
                <a:gd name="connsiteX1" fmla="*/ 11696700 w 11696700"/>
                <a:gd name="connsiteY1" fmla="*/ 0 h 6360914"/>
                <a:gd name="connsiteX2" fmla="*/ 11696700 w 11696700"/>
                <a:gd name="connsiteY2" fmla="*/ 6248400 h 6360914"/>
                <a:gd name="connsiteX3" fmla="*/ 0 w 11696700"/>
                <a:gd name="connsiteY3" fmla="*/ 6248400 h 6360914"/>
                <a:gd name="connsiteX4" fmla="*/ 0 w 11696700"/>
                <a:gd name="connsiteY4" fmla="*/ 0 h 6360914"/>
                <a:gd name="connsiteX0" fmla="*/ 0 w 11696700"/>
                <a:gd name="connsiteY0" fmla="*/ 25400 h 6386314"/>
                <a:gd name="connsiteX1" fmla="*/ 11696700 w 11696700"/>
                <a:gd name="connsiteY1" fmla="*/ 25400 h 6386314"/>
                <a:gd name="connsiteX2" fmla="*/ 11696700 w 11696700"/>
                <a:gd name="connsiteY2" fmla="*/ 6273800 h 6386314"/>
                <a:gd name="connsiteX3" fmla="*/ 0 w 11696700"/>
                <a:gd name="connsiteY3" fmla="*/ 6273800 h 6386314"/>
                <a:gd name="connsiteX4" fmla="*/ 0 w 11696700"/>
                <a:gd name="connsiteY4" fmla="*/ 25400 h 6386314"/>
                <a:gd name="connsiteX0" fmla="*/ 0 w 11743266"/>
                <a:gd name="connsiteY0" fmla="*/ 25400 h 6386314"/>
                <a:gd name="connsiteX1" fmla="*/ 11696700 w 11743266"/>
                <a:gd name="connsiteY1" fmla="*/ 25400 h 6386314"/>
                <a:gd name="connsiteX2" fmla="*/ 11696700 w 11743266"/>
                <a:gd name="connsiteY2" fmla="*/ 6273800 h 6386314"/>
                <a:gd name="connsiteX3" fmla="*/ 0 w 11743266"/>
                <a:gd name="connsiteY3" fmla="*/ 6273800 h 6386314"/>
                <a:gd name="connsiteX4" fmla="*/ 0 w 11743266"/>
                <a:gd name="connsiteY4" fmla="*/ 25400 h 6386314"/>
                <a:gd name="connsiteX0" fmla="*/ 16933 w 11760199"/>
                <a:gd name="connsiteY0" fmla="*/ 25400 h 6386314"/>
                <a:gd name="connsiteX1" fmla="*/ 11713633 w 11760199"/>
                <a:gd name="connsiteY1" fmla="*/ 25400 h 6386314"/>
                <a:gd name="connsiteX2" fmla="*/ 11713633 w 11760199"/>
                <a:gd name="connsiteY2" fmla="*/ 6273800 h 6386314"/>
                <a:gd name="connsiteX3" fmla="*/ 16933 w 11760199"/>
                <a:gd name="connsiteY3" fmla="*/ 6273800 h 6386314"/>
                <a:gd name="connsiteX4" fmla="*/ 16933 w 11760199"/>
                <a:gd name="connsiteY4" fmla="*/ 25400 h 63863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760199" h="6386314">
                  <a:moveTo>
                    <a:pt x="16933" y="25400"/>
                  </a:moveTo>
                  <a:cubicBezTo>
                    <a:pt x="3306233" y="-31750"/>
                    <a:pt x="7814733" y="25400"/>
                    <a:pt x="11713633" y="25400"/>
                  </a:cubicBezTo>
                  <a:cubicBezTo>
                    <a:pt x="11818408" y="2117725"/>
                    <a:pt x="11713633" y="4191000"/>
                    <a:pt x="11713633" y="6273800"/>
                  </a:cubicBezTo>
                  <a:cubicBezTo>
                    <a:pt x="10662708" y="6073775"/>
                    <a:pt x="296333" y="6607175"/>
                    <a:pt x="16933" y="6273800"/>
                  </a:cubicBezTo>
                  <a:cubicBezTo>
                    <a:pt x="16933" y="4191000"/>
                    <a:pt x="-21167" y="2098675"/>
                    <a:pt x="16933" y="25400"/>
                  </a:cubicBez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 w="1905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2" name="자유형 1"/>
            <p:cNvSpPr/>
            <p:nvPr/>
          </p:nvSpPr>
          <p:spPr>
            <a:xfrm>
              <a:off x="260350" y="6438900"/>
              <a:ext cx="11579225" cy="219098"/>
            </a:xfrm>
            <a:custGeom>
              <a:avLst/>
              <a:gdLst>
                <a:gd name="connsiteX0" fmla="*/ 0 w 11591925"/>
                <a:gd name="connsiteY0" fmla="*/ 51813 h 199287"/>
                <a:gd name="connsiteX1" fmla="*/ 542925 w 11591925"/>
                <a:gd name="connsiteY1" fmla="*/ 175638 h 199287"/>
                <a:gd name="connsiteX2" fmla="*/ 2657475 w 11591925"/>
                <a:gd name="connsiteY2" fmla="*/ 194688 h 199287"/>
                <a:gd name="connsiteX3" fmla="*/ 5305425 w 11591925"/>
                <a:gd name="connsiteY3" fmla="*/ 118488 h 199287"/>
                <a:gd name="connsiteX4" fmla="*/ 7753350 w 11591925"/>
                <a:gd name="connsiteY4" fmla="*/ 42288 h 199287"/>
                <a:gd name="connsiteX5" fmla="*/ 9982200 w 11591925"/>
                <a:gd name="connsiteY5" fmla="*/ 4188 h 199287"/>
                <a:gd name="connsiteX6" fmla="*/ 11210925 w 11591925"/>
                <a:gd name="connsiteY6" fmla="*/ 4188 h 199287"/>
                <a:gd name="connsiteX7" fmla="*/ 11591925 w 11591925"/>
                <a:gd name="connsiteY7" fmla="*/ 32763 h 199287"/>
                <a:gd name="connsiteX0" fmla="*/ 0 w 11591925"/>
                <a:gd name="connsiteY0" fmla="*/ 51813 h 194705"/>
                <a:gd name="connsiteX1" fmla="*/ 631825 w 11591925"/>
                <a:gd name="connsiteY1" fmla="*/ 124838 h 194705"/>
                <a:gd name="connsiteX2" fmla="*/ 2657475 w 11591925"/>
                <a:gd name="connsiteY2" fmla="*/ 194688 h 194705"/>
                <a:gd name="connsiteX3" fmla="*/ 5305425 w 11591925"/>
                <a:gd name="connsiteY3" fmla="*/ 118488 h 194705"/>
                <a:gd name="connsiteX4" fmla="*/ 7753350 w 11591925"/>
                <a:gd name="connsiteY4" fmla="*/ 42288 h 194705"/>
                <a:gd name="connsiteX5" fmla="*/ 9982200 w 11591925"/>
                <a:gd name="connsiteY5" fmla="*/ 4188 h 194705"/>
                <a:gd name="connsiteX6" fmla="*/ 11210925 w 11591925"/>
                <a:gd name="connsiteY6" fmla="*/ 4188 h 194705"/>
                <a:gd name="connsiteX7" fmla="*/ 11591925 w 11591925"/>
                <a:gd name="connsiteY7" fmla="*/ 32763 h 194705"/>
                <a:gd name="connsiteX0" fmla="*/ 0 w 11579225"/>
                <a:gd name="connsiteY0" fmla="*/ 0 h 219098"/>
                <a:gd name="connsiteX1" fmla="*/ 619125 w 11579225"/>
                <a:gd name="connsiteY1" fmla="*/ 149225 h 219098"/>
                <a:gd name="connsiteX2" fmla="*/ 2644775 w 11579225"/>
                <a:gd name="connsiteY2" fmla="*/ 219075 h 219098"/>
                <a:gd name="connsiteX3" fmla="*/ 5292725 w 11579225"/>
                <a:gd name="connsiteY3" fmla="*/ 142875 h 219098"/>
                <a:gd name="connsiteX4" fmla="*/ 7740650 w 11579225"/>
                <a:gd name="connsiteY4" fmla="*/ 66675 h 219098"/>
                <a:gd name="connsiteX5" fmla="*/ 9969500 w 11579225"/>
                <a:gd name="connsiteY5" fmla="*/ 28575 h 219098"/>
                <a:gd name="connsiteX6" fmla="*/ 11198225 w 11579225"/>
                <a:gd name="connsiteY6" fmla="*/ 28575 h 219098"/>
                <a:gd name="connsiteX7" fmla="*/ 11579225 w 11579225"/>
                <a:gd name="connsiteY7" fmla="*/ 57150 h 2190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1579225" h="219098">
                  <a:moveTo>
                    <a:pt x="0" y="0"/>
                  </a:moveTo>
                  <a:cubicBezTo>
                    <a:pt x="50006" y="50006"/>
                    <a:pt x="178329" y="112713"/>
                    <a:pt x="619125" y="149225"/>
                  </a:cubicBezTo>
                  <a:cubicBezTo>
                    <a:pt x="1059921" y="185737"/>
                    <a:pt x="1865842" y="220133"/>
                    <a:pt x="2644775" y="219075"/>
                  </a:cubicBezTo>
                  <a:cubicBezTo>
                    <a:pt x="3423708" y="218017"/>
                    <a:pt x="5292725" y="142875"/>
                    <a:pt x="5292725" y="142875"/>
                  </a:cubicBezTo>
                  <a:lnTo>
                    <a:pt x="7740650" y="66675"/>
                  </a:lnTo>
                  <a:lnTo>
                    <a:pt x="9969500" y="28575"/>
                  </a:lnTo>
                  <a:cubicBezTo>
                    <a:pt x="10545762" y="22225"/>
                    <a:pt x="10929938" y="23813"/>
                    <a:pt x="11198225" y="28575"/>
                  </a:cubicBezTo>
                  <a:cubicBezTo>
                    <a:pt x="11466512" y="33337"/>
                    <a:pt x="11522868" y="45243"/>
                    <a:pt x="11579225" y="57150"/>
                  </a:cubicBezTo>
                </a:path>
              </a:pathLst>
            </a:custGeom>
            <a:noFill/>
            <a:ln w="15875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7" name="자유형 6"/>
            <p:cNvSpPr/>
            <p:nvPr/>
          </p:nvSpPr>
          <p:spPr>
            <a:xfrm>
              <a:off x="266700" y="6547195"/>
              <a:ext cx="4282440" cy="137248"/>
            </a:xfrm>
            <a:custGeom>
              <a:avLst/>
              <a:gdLst>
                <a:gd name="connsiteX0" fmla="*/ 0 w 4914900"/>
                <a:gd name="connsiteY0" fmla="*/ 0 h 137248"/>
                <a:gd name="connsiteX1" fmla="*/ 220980 w 4914900"/>
                <a:gd name="connsiteY1" fmla="*/ 68580 h 137248"/>
                <a:gd name="connsiteX2" fmla="*/ 731520 w 4914900"/>
                <a:gd name="connsiteY2" fmla="*/ 114300 h 137248"/>
                <a:gd name="connsiteX3" fmla="*/ 1775460 w 4914900"/>
                <a:gd name="connsiteY3" fmla="*/ 137160 h 137248"/>
                <a:gd name="connsiteX4" fmla="*/ 3223260 w 4914900"/>
                <a:gd name="connsiteY4" fmla="*/ 106680 h 137248"/>
                <a:gd name="connsiteX5" fmla="*/ 4206240 w 4914900"/>
                <a:gd name="connsiteY5" fmla="*/ 91440 h 137248"/>
                <a:gd name="connsiteX6" fmla="*/ 4914900 w 4914900"/>
                <a:gd name="connsiteY6" fmla="*/ 83820 h 137248"/>
                <a:gd name="connsiteX0" fmla="*/ 0 w 4579620"/>
                <a:gd name="connsiteY0" fmla="*/ 0 h 137248"/>
                <a:gd name="connsiteX1" fmla="*/ 220980 w 4579620"/>
                <a:gd name="connsiteY1" fmla="*/ 68580 h 137248"/>
                <a:gd name="connsiteX2" fmla="*/ 731520 w 4579620"/>
                <a:gd name="connsiteY2" fmla="*/ 114300 h 137248"/>
                <a:gd name="connsiteX3" fmla="*/ 1775460 w 4579620"/>
                <a:gd name="connsiteY3" fmla="*/ 137160 h 137248"/>
                <a:gd name="connsiteX4" fmla="*/ 3223260 w 4579620"/>
                <a:gd name="connsiteY4" fmla="*/ 106680 h 137248"/>
                <a:gd name="connsiteX5" fmla="*/ 4206240 w 4579620"/>
                <a:gd name="connsiteY5" fmla="*/ 91440 h 137248"/>
                <a:gd name="connsiteX6" fmla="*/ 4579620 w 4579620"/>
                <a:gd name="connsiteY6" fmla="*/ 68580 h 137248"/>
                <a:gd name="connsiteX0" fmla="*/ 0 w 4579620"/>
                <a:gd name="connsiteY0" fmla="*/ 0 h 137248"/>
                <a:gd name="connsiteX1" fmla="*/ 220980 w 4579620"/>
                <a:gd name="connsiteY1" fmla="*/ 68580 h 137248"/>
                <a:gd name="connsiteX2" fmla="*/ 731520 w 4579620"/>
                <a:gd name="connsiteY2" fmla="*/ 114300 h 137248"/>
                <a:gd name="connsiteX3" fmla="*/ 1775460 w 4579620"/>
                <a:gd name="connsiteY3" fmla="*/ 137160 h 137248"/>
                <a:gd name="connsiteX4" fmla="*/ 3223260 w 4579620"/>
                <a:gd name="connsiteY4" fmla="*/ 106680 h 137248"/>
                <a:gd name="connsiteX5" fmla="*/ 3695700 w 4579620"/>
                <a:gd name="connsiteY5" fmla="*/ 114300 h 137248"/>
                <a:gd name="connsiteX6" fmla="*/ 4579620 w 4579620"/>
                <a:gd name="connsiteY6" fmla="*/ 68580 h 137248"/>
                <a:gd name="connsiteX0" fmla="*/ 0 w 4312920"/>
                <a:gd name="connsiteY0" fmla="*/ 0 h 137248"/>
                <a:gd name="connsiteX1" fmla="*/ 220980 w 4312920"/>
                <a:gd name="connsiteY1" fmla="*/ 68580 h 137248"/>
                <a:gd name="connsiteX2" fmla="*/ 731520 w 4312920"/>
                <a:gd name="connsiteY2" fmla="*/ 114300 h 137248"/>
                <a:gd name="connsiteX3" fmla="*/ 1775460 w 4312920"/>
                <a:gd name="connsiteY3" fmla="*/ 137160 h 137248"/>
                <a:gd name="connsiteX4" fmla="*/ 3223260 w 4312920"/>
                <a:gd name="connsiteY4" fmla="*/ 106680 h 137248"/>
                <a:gd name="connsiteX5" fmla="*/ 3695700 w 4312920"/>
                <a:gd name="connsiteY5" fmla="*/ 114300 h 137248"/>
                <a:gd name="connsiteX6" fmla="*/ 4312920 w 4312920"/>
                <a:gd name="connsiteY6" fmla="*/ 91440 h 137248"/>
                <a:gd name="connsiteX0" fmla="*/ 0 w 4312920"/>
                <a:gd name="connsiteY0" fmla="*/ 0 h 137248"/>
                <a:gd name="connsiteX1" fmla="*/ 220980 w 4312920"/>
                <a:gd name="connsiteY1" fmla="*/ 68580 h 137248"/>
                <a:gd name="connsiteX2" fmla="*/ 731520 w 4312920"/>
                <a:gd name="connsiteY2" fmla="*/ 114300 h 137248"/>
                <a:gd name="connsiteX3" fmla="*/ 1775460 w 4312920"/>
                <a:gd name="connsiteY3" fmla="*/ 137160 h 137248"/>
                <a:gd name="connsiteX4" fmla="*/ 3223260 w 4312920"/>
                <a:gd name="connsiteY4" fmla="*/ 106680 h 137248"/>
                <a:gd name="connsiteX5" fmla="*/ 3665220 w 4312920"/>
                <a:gd name="connsiteY5" fmla="*/ 99060 h 137248"/>
                <a:gd name="connsiteX6" fmla="*/ 4312920 w 4312920"/>
                <a:gd name="connsiteY6" fmla="*/ 91440 h 137248"/>
                <a:gd name="connsiteX0" fmla="*/ 0 w 4282440"/>
                <a:gd name="connsiteY0" fmla="*/ 0 h 137248"/>
                <a:gd name="connsiteX1" fmla="*/ 220980 w 4282440"/>
                <a:gd name="connsiteY1" fmla="*/ 68580 h 137248"/>
                <a:gd name="connsiteX2" fmla="*/ 731520 w 4282440"/>
                <a:gd name="connsiteY2" fmla="*/ 114300 h 137248"/>
                <a:gd name="connsiteX3" fmla="*/ 1775460 w 4282440"/>
                <a:gd name="connsiteY3" fmla="*/ 137160 h 137248"/>
                <a:gd name="connsiteX4" fmla="*/ 3223260 w 4282440"/>
                <a:gd name="connsiteY4" fmla="*/ 106680 h 137248"/>
                <a:gd name="connsiteX5" fmla="*/ 3665220 w 4282440"/>
                <a:gd name="connsiteY5" fmla="*/ 99060 h 137248"/>
                <a:gd name="connsiteX6" fmla="*/ 4282440 w 4282440"/>
                <a:gd name="connsiteY6" fmla="*/ 68580 h 1372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282440" h="137248">
                  <a:moveTo>
                    <a:pt x="0" y="0"/>
                  </a:moveTo>
                  <a:cubicBezTo>
                    <a:pt x="49530" y="24765"/>
                    <a:pt x="99060" y="49530"/>
                    <a:pt x="220980" y="68580"/>
                  </a:cubicBezTo>
                  <a:cubicBezTo>
                    <a:pt x="342900" y="87630"/>
                    <a:pt x="472440" y="102870"/>
                    <a:pt x="731520" y="114300"/>
                  </a:cubicBezTo>
                  <a:cubicBezTo>
                    <a:pt x="990600" y="125730"/>
                    <a:pt x="1360170" y="138430"/>
                    <a:pt x="1775460" y="137160"/>
                  </a:cubicBezTo>
                  <a:cubicBezTo>
                    <a:pt x="2190750" y="135890"/>
                    <a:pt x="2908300" y="113030"/>
                    <a:pt x="3223260" y="106680"/>
                  </a:cubicBezTo>
                  <a:cubicBezTo>
                    <a:pt x="3370580" y="104140"/>
                    <a:pt x="3488690" y="105410"/>
                    <a:pt x="3665220" y="99060"/>
                  </a:cubicBezTo>
                  <a:cubicBezTo>
                    <a:pt x="3841750" y="92710"/>
                    <a:pt x="4157980" y="76200"/>
                    <a:pt x="4282440" y="68580"/>
                  </a:cubicBezTo>
                </a:path>
              </a:pathLst>
            </a:custGeom>
            <a:noFill/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8" name="자유형 7"/>
            <p:cNvSpPr/>
            <p:nvPr/>
          </p:nvSpPr>
          <p:spPr>
            <a:xfrm>
              <a:off x="8816340" y="6492240"/>
              <a:ext cx="1889760" cy="45720"/>
            </a:xfrm>
            <a:custGeom>
              <a:avLst/>
              <a:gdLst>
                <a:gd name="connsiteX0" fmla="*/ 0 w 1889760"/>
                <a:gd name="connsiteY0" fmla="*/ 45720 h 45720"/>
                <a:gd name="connsiteX1" fmla="*/ 960120 w 1889760"/>
                <a:gd name="connsiteY1" fmla="*/ 22860 h 45720"/>
                <a:gd name="connsiteX2" fmla="*/ 1889760 w 1889760"/>
                <a:gd name="connsiteY2" fmla="*/ 0 h 457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889760" h="45720">
                  <a:moveTo>
                    <a:pt x="0" y="45720"/>
                  </a:moveTo>
                  <a:lnTo>
                    <a:pt x="960120" y="22860"/>
                  </a:lnTo>
                  <a:lnTo>
                    <a:pt x="1889760" y="0"/>
                  </a:lnTo>
                </a:path>
              </a:pathLst>
            </a:custGeom>
            <a:noFill/>
            <a:ln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9" name="자유형 8"/>
            <p:cNvSpPr/>
            <p:nvPr/>
          </p:nvSpPr>
          <p:spPr>
            <a:xfrm>
              <a:off x="8351520" y="6459220"/>
              <a:ext cx="1097280" cy="15240"/>
            </a:xfrm>
            <a:custGeom>
              <a:avLst/>
              <a:gdLst>
                <a:gd name="connsiteX0" fmla="*/ 0 w 1097280"/>
                <a:gd name="connsiteY0" fmla="*/ 15240 h 15240"/>
                <a:gd name="connsiteX1" fmla="*/ 632460 w 1097280"/>
                <a:gd name="connsiteY1" fmla="*/ 0 h 15240"/>
                <a:gd name="connsiteX2" fmla="*/ 1097280 w 1097280"/>
                <a:gd name="connsiteY2" fmla="*/ 7620 h 152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097280" h="15240">
                  <a:moveTo>
                    <a:pt x="0" y="15240"/>
                  </a:moveTo>
                  <a:lnTo>
                    <a:pt x="632460" y="0"/>
                  </a:lnTo>
                  <a:lnTo>
                    <a:pt x="1097280" y="7620"/>
                  </a:lnTo>
                </a:path>
              </a:pathLst>
            </a:custGeom>
            <a:noFill/>
            <a:ln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10" name="자유형 9"/>
            <p:cNvSpPr/>
            <p:nvPr/>
          </p:nvSpPr>
          <p:spPr>
            <a:xfrm>
              <a:off x="9761220" y="6395720"/>
              <a:ext cx="1676400" cy="83820"/>
            </a:xfrm>
            <a:custGeom>
              <a:avLst/>
              <a:gdLst>
                <a:gd name="connsiteX0" fmla="*/ 0 w 1676400"/>
                <a:gd name="connsiteY0" fmla="*/ 83820 h 83820"/>
                <a:gd name="connsiteX1" fmla="*/ 1005840 w 1676400"/>
                <a:gd name="connsiteY1" fmla="*/ 38100 h 83820"/>
                <a:gd name="connsiteX2" fmla="*/ 1676400 w 1676400"/>
                <a:gd name="connsiteY2" fmla="*/ 0 h 838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676400" h="83820">
                  <a:moveTo>
                    <a:pt x="0" y="83820"/>
                  </a:moveTo>
                  <a:lnTo>
                    <a:pt x="1005840" y="38100"/>
                  </a:lnTo>
                  <a:lnTo>
                    <a:pt x="1676400" y="0"/>
                  </a:lnTo>
                </a:path>
              </a:pathLst>
            </a:custGeom>
            <a:noFill/>
            <a:ln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11" name="자유형 10"/>
            <p:cNvSpPr/>
            <p:nvPr/>
          </p:nvSpPr>
          <p:spPr>
            <a:xfrm>
              <a:off x="11427822" y="6492240"/>
              <a:ext cx="464820" cy="45720"/>
            </a:xfrm>
            <a:custGeom>
              <a:avLst/>
              <a:gdLst>
                <a:gd name="connsiteX0" fmla="*/ 464820 w 464820"/>
                <a:gd name="connsiteY0" fmla="*/ 45720 h 45720"/>
                <a:gd name="connsiteX1" fmla="*/ 289560 w 464820"/>
                <a:gd name="connsiteY1" fmla="*/ 15240 h 45720"/>
                <a:gd name="connsiteX2" fmla="*/ 0 w 464820"/>
                <a:gd name="connsiteY2" fmla="*/ 0 h 457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64820" h="45720">
                  <a:moveTo>
                    <a:pt x="464820" y="45720"/>
                  </a:moveTo>
                  <a:cubicBezTo>
                    <a:pt x="415925" y="34290"/>
                    <a:pt x="367030" y="22860"/>
                    <a:pt x="289560" y="15240"/>
                  </a:cubicBezTo>
                  <a:cubicBezTo>
                    <a:pt x="212090" y="7620"/>
                    <a:pt x="106045" y="3810"/>
                    <a:pt x="0" y="0"/>
                  </a:cubicBezTo>
                </a:path>
              </a:pathLst>
            </a:custGeom>
            <a:noFill/>
            <a:ln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12" name="자유형 11"/>
            <p:cNvSpPr/>
            <p:nvPr/>
          </p:nvSpPr>
          <p:spPr>
            <a:xfrm>
              <a:off x="11610702" y="6431280"/>
              <a:ext cx="281940" cy="22860"/>
            </a:xfrm>
            <a:custGeom>
              <a:avLst/>
              <a:gdLst>
                <a:gd name="connsiteX0" fmla="*/ 281940 w 281940"/>
                <a:gd name="connsiteY0" fmla="*/ 22860 h 22860"/>
                <a:gd name="connsiteX1" fmla="*/ 144780 w 281940"/>
                <a:gd name="connsiteY1" fmla="*/ 7620 h 22860"/>
                <a:gd name="connsiteX2" fmla="*/ 0 w 281940"/>
                <a:gd name="connsiteY2" fmla="*/ 0 h 228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81940" h="22860">
                  <a:moveTo>
                    <a:pt x="281940" y="22860"/>
                  </a:moveTo>
                  <a:cubicBezTo>
                    <a:pt x="236855" y="17145"/>
                    <a:pt x="191770" y="11430"/>
                    <a:pt x="144780" y="7620"/>
                  </a:cubicBezTo>
                  <a:cubicBezTo>
                    <a:pt x="97790" y="3810"/>
                    <a:pt x="48895" y="1905"/>
                    <a:pt x="0" y="0"/>
                  </a:cubicBezTo>
                </a:path>
              </a:pathLst>
            </a:custGeom>
            <a:noFill/>
            <a:ln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13" name="자유형 12"/>
            <p:cNvSpPr/>
            <p:nvPr/>
          </p:nvSpPr>
          <p:spPr>
            <a:xfrm flipH="1" flipV="1">
              <a:off x="276525" y="6455757"/>
              <a:ext cx="604326" cy="91419"/>
            </a:xfrm>
            <a:custGeom>
              <a:avLst/>
              <a:gdLst>
                <a:gd name="connsiteX0" fmla="*/ 464820 w 464820"/>
                <a:gd name="connsiteY0" fmla="*/ 45720 h 45720"/>
                <a:gd name="connsiteX1" fmla="*/ 289560 w 464820"/>
                <a:gd name="connsiteY1" fmla="*/ 15240 h 45720"/>
                <a:gd name="connsiteX2" fmla="*/ 0 w 464820"/>
                <a:gd name="connsiteY2" fmla="*/ 0 h 457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64820" h="45720">
                  <a:moveTo>
                    <a:pt x="464820" y="45720"/>
                  </a:moveTo>
                  <a:cubicBezTo>
                    <a:pt x="415925" y="34290"/>
                    <a:pt x="367030" y="22860"/>
                    <a:pt x="289560" y="15240"/>
                  </a:cubicBezTo>
                  <a:cubicBezTo>
                    <a:pt x="212090" y="7620"/>
                    <a:pt x="106045" y="3810"/>
                    <a:pt x="0" y="0"/>
                  </a:cubicBezTo>
                </a:path>
              </a:pathLst>
            </a:custGeom>
            <a:noFill/>
            <a:ln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14" name="자유형 13"/>
            <p:cNvSpPr/>
            <p:nvPr/>
          </p:nvSpPr>
          <p:spPr>
            <a:xfrm flipH="1" flipV="1">
              <a:off x="276525" y="6471997"/>
              <a:ext cx="366558" cy="91419"/>
            </a:xfrm>
            <a:custGeom>
              <a:avLst/>
              <a:gdLst>
                <a:gd name="connsiteX0" fmla="*/ 281940 w 281940"/>
                <a:gd name="connsiteY0" fmla="*/ 22860 h 22860"/>
                <a:gd name="connsiteX1" fmla="*/ 144780 w 281940"/>
                <a:gd name="connsiteY1" fmla="*/ 7620 h 22860"/>
                <a:gd name="connsiteX2" fmla="*/ 0 w 281940"/>
                <a:gd name="connsiteY2" fmla="*/ 0 h 228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81940" h="22860">
                  <a:moveTo>
                    <a:pt x="281940" y="22860"/>
                  </a:moveTo>
                  <a:cubicBezTo>
                    <a:pt x="236855" y="17145"/>
                    <a:pt x="191770" y="11430"/>
                    <a:pt x="144780" y="7620"/>
                  </a:cubicBezTo>
                  <a:cubicBezTo>
                    <a:pt x="97790" y="3810"/>
                    <a:pt x="48895" y="1905"/>
                    <a:pt x="0" y="0"/>
                  </a:cubicBezTo>
                </a:path>
              </a:pathLst>
            </a:custGeom>
            <a:noFill/>
            <a:ln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15" name="자유형 14"/>
            <p:cNvSpPr/>
            <p:nvPr/>
          </p:nvSpPr>
          <p:spPr>
            <a:xfrm flipH="1" flipV="1">
              <a:off x="256772" y="6476534"/>
              <a:ext cx="283369" cy="91419"/>
            </a:xfrm>
            <a:custGeom>
              <a:avLst/>
              <a:gdLst>
                <a:gd name="connsiteX0" fmla="*/ 281940 w 281940"/>
                <a:gd name="connsiteY0" fmla="*/ 22860 h 22860"/>
                <a:gd name="connsiteX1" fmla="*/ 144780 w 281940"/>
                <a:gd name="connsiteY1" fmla="*/ 7620 h 22860"/>
                <a:gd name="connsiteX2" fmla="*/ 0 w 281940"/>
                <a:gd name="connsiteY2" fmla="*/ 0 h 228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81940" h="22860">
                  <a:moveTo>
                    <a:pt x="281940" y="22860"/>
                  </a:moveTo>
                  <a:cubicBezTo>
                    <a:pt x="236855" y="17145"/>
                    <a:pt x="191770" y="11430"/>
                    <a:pt x="144780" y="7620"/>
                  </a:cubicBezTo>
                  <a:cubicBezTo>
                    <a:pt x="97790" y="3810"/>
                    <a:pt x="48895" y="1905"/>
                    <a:pt x="0" y="0"/>
                  </a:cubicBezTo>
                </a:path>
              </a:pathLst>
            </a:custGeom>
            <a:noFill/>
            <a:ln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16" name="자유형 15"/>
            <p:cNvSpPr/>
            <p:nvPr/>
          </p:nvSpPr>
          <p:spPr>
            <a:xfrm flipH="1" flipV="1">
              <a:off x="275624" y="6525879"/>
              <a:ext cx="217395" cy="56347"/>
            </a:xfrm>
            <a:custGeom>
              <a:avLst/>
              <a:gdLst>
                <a:gd name="connsiteX0" fmla="*/ 281940 w 281940"/>
                <a:gd name="connsiteY0" fmla="*/ 22860 h 22860"/>
                <a:gd name="connsiteX1" fmla="*/ 144780 w 281940"/>
                <a:gd name="connsiteY1" fmla="*/ 7620 h 22860"/>
                <a:gd name="connsiteX2" fmla="*/ 0 w 281940"/>
                <a:gd name="connsiteY2" fmla="*/ 0 h 228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81940" h="22860">
                  <a:moveTo>
                    <a:pt x="281940" y="22860"/>
                  </a:moveTo>
                  <a:cubicBezTo>
                    <a:pt x="236855" y="17145"/>
                    <a:pt x="191770" y="11430"/>
                    <a:pt x="144780" y="7620"/>
                  </a:cubicBezTo>
                  <a:cubicBezTo>
                    <a:pt x="97790" y="3810"/>
                    <a:pt x="48895" y="1905"/>
                    <a:pt x="0" y="0"/>
                  </a:cubicBezTo>
                </a:path>
              </a:pathLst>
            </a:custGeom>
            <a:noFill/>
            <a:ln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ko-KR" altLang="en-US">
                <a:solidFill>
                  <a:prstClr val="white"/>
                </a:solidFill>
              </a:endParaRPr>
            </a:p>
          </p:txBody>
        </p:sp>
        <p:grpSp>
          <p:nvGrpSpPr>
            <p:cNvPr id="20" name="그룹 19"/>
            <p:cNvGrpSpPr/>
            <p:nvPr/>
          </p:nvGrpSpPr>
          <p:grpSpPr>
            <a:xfrm>
              <a:off x="170880" y="304566"/>
              <a:ext cx="347766" cy="181087"/>
              <a:chOff x="170880" y="304566"/>
              <a:chExt cx="347766" cy="181087"/>
            </a:xfrm>
          </p:grpSpPr>
          <p:sp>
            <p:nvSpPr>
              <p:cNvPr id="17" name="타원 16"/>
              <p:cNvSpPr/>
              <p:nvPr/>
            </p:nvSpPr>
            <p:spPr>
              <a:xfrm>
                <a:off x="392678" y="304566"/>
                <a:ext cx="125968" cy="125968"/>
              </a:xfrm>
              <a:prstGeom prst="ellipse">
                <a:avLst/>
              </a:prstGeom>
              <a:solidFill>
                <a:schemeClr val="bg1"/>
              </a:solidFill>
              <a:ln w="19050">
                <a:gradFill flip="none" rotWithShape="1">
                  <a:gsLst>
                    <a:gs pos="2000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8" name="원호 17"/>
              <p:cNvSpPr/>
              <p:nvPr/>
            </p:nvSpPr>
            <p:spPr>
              <a:xfrm>
                <a:off x="170880" y="331777"/>
                <a:ext cx="307749" cy="153875"/>
              </a:xfrm>
              <a:prstGeom prst="arc">
                <a:avLst>
                  <a:gd name="adj1" fmla="val 8071627"/>
                  <a:gd name="adj2" fmla="val 19330192"/>
                </a:avLst>
              </a:prstGeom>
              <a:ln w="19050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9" name="원호 18"/>
              <p:cNvSpPr/>
              <p:nvPr/>
            </p:nvSpPr>
            <p:spPr>
              <a:xfrm>
                <a:off x="205042" y="358989"/>
                <a:ext cx="253327" cy="126664"/>
              </a:xfrm>
              <a:prstGeom prst="arc">
                <a:avLst>
                  <a:gd name="adj1" fmla="val 11720099"/>
                  <a:gd name="adj2" fmla="val 19330192"/>
                </a:avLst>
              </a:prstGeom>
              <a:ln w="12700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black"/>
                  </a:solidFill>
                </a:endParaRPr>
              </a:p>
            </p:txBody>
          </p:sp>
        </p:grpSp>
        <p:grpSp>
          <p:nvGrpSpPr>
            <p:cNvPr id="21" name="그룹 20"/>
            <p:cNvGrpSpPr/>
            <p:nvPr/>
          </p:nvGrpSpPr>
          <p:grpSpPr>
            <a:xfrm>
              <a:off x="170880" y="613220"/>
              <a:ext cx="347766" cy="181087"/>
              <a:chOff x="170880" y="304566"/>
              <a:chExt cx="347766" cy="181087"/>
            </a:xfrm>
          </p:grpSpPr>
          <p:sp>
            <p:nvSpPr>
              <p:cNvPr id="22" name="타원 21"/>
              <p:cNvSpPr/>
              <p:nvPr/>
            </p:nvSpPr>
            <p:spPr>
              <a:xfrm>
                <a:off x="392678" y="304566"/>
                <a:ext cx="125968" cy="125968"/>
              </a:xfrm>
              <a:prstGeom prst="ellipse">
                <a:avLst/>
              </a:prstGeom>
              <a:solidFill>
                <a:schemeClr val="bg1"/>
              </a:solidFill>
              <a:ln w="19050">
                <a:gradFill flip="none" rotWithShape="1">
                  <a:gsLst>
                    <a:gs pos="2000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23" name="원호 22"/>
              <p:cNvSpPr/>
              <p:nvPr/>
            </p:nvSpPr>
            <p:spPr>
              <a:xfrm>
                <a:off x="170880" y="331777"/>
                <a:ext cx="307749" cy="153875"/>
              </a:xfrm>
              <a:prstGeom prst="arc">
                <a:avLst>
                  <a:gd name="adj1" fmla="val 8071627"/>
                  <a:gd name="adj2" fmla="val 19330192"/>
                </a:avLst>
              </a:prstGeom>
              <a:ln w="19050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4" name="원호 23"/>
              <p:cNvSpPr/>
              <p:nvPr/>
            </p:nvSpPr>
            <p:spPr>
              <a:xfrm>
                <a:off x="205042" y="358989"/>
                <a:ext cx="253327" cy="126664"/>
              </a:xfrm>
              <a:prstGeom prst="arc">
                <a:avLst>
                  <a:gd name="adj1" fmla="val 11720099"/>
                  <a:gd name="adj2" fmla="val 19330192"/>
                </a:avLst>
              </a:prstGeom>
              <a:ln w="12700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black"/>
                  </a:solidFill>
                </a:endParaRPr>
              </a:p>
            </p:txBody>
          </p:sp>
        </p:grpSp>
        <p:grpSp>
          <p:nvGrpSpPr>
            <p:cNvPr id="25" name="그룹 24"/>
            <p:cNvGrpSpPr/>
            <p:nvPr/>
          </p:nvGrpSpPr>
          <p:grpSpPr>
            <a:xfrm>
              <a:off x="170880" y="921874"/>
              <a:ext cx="347766" cy="181087"/>
              <a:chOff x="170880" y="304566"/>
              <a:chExt cx="347766" cy="181087"/>
            </a:xfrm>
          </p:grpSpPr>
          <p:sp>
            <p:nvSpPr>
              <p:cNvPr id="26" name="타원 25"/>
              <p:cNvSpPr/>
              <p:nvPr/>
            </p:nvSpPr>
            <p:spPr>
              <a:xfrm>
                <a:off x="392678" y="304566"/>
                <a:ext cx="125968" cy="125968"/>
              </a:xfrm>
              <a:prstGeom prst="ellipse">
                <a:avLst/>
              </a:prstGeom>
              <a:solidFill>
                <a:schemeClr val="bg1"/>
              </a:solidFill>
              <a:ln w="19050">
                <a:gradFill flip="none" rotWithShape="1">
                  <a:gsLst>
                    <a:gs pos="2000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27" name="원호 26"/>
              <p:cNvSpPr/>
              <p:nvPr/>
            </p:nvSpPr>
            <p:spPr>
              <a:xfrm>
                <a:off x="170880" y="331777"/>
                <a:ext cx="307749" cy="153875"/>
              </a:xfrm>
              <a:prstGeom prst="arc">
                <a:avLst>
                  <a:gd name="adj1" fmla="val 8071627"/>
                  <a:gd name="adj2" fmla="val 19330192"/>
                </a:avLst>
              </a:prstGeom>
              <a:ln w="19050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8" name="원호 27"/>
              <p:cNvSpPr/>
              <p:nvPr/>
            </p:nvSpPr>
            <p:spPr>
              <a:xfrm>
                <a:off x="205042" y="358989"/>
                <a:ext cx="253327" cy="126664"/>
              </a:xfrm>
              <a:prstGeom prst="arc">
                <a:avLst>
                  <a:gd name="adj1" fmla="val 11720099"/>
                  <a:gd name="adj2" fmla="val 19330192"/>
                </a:avLst>
              </a:prstGeom>
              <a:ln w="12700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black"/>
                  </a:solidFill>
                </a:endParaRPr>
              </a:p>
            </p:txBody>
          </p:sp>
        </p:grpSp>
        <p:grpSp>
          <p:nvGrpSpPr>
            <p:cNvPr id="29" name="그룹 28"/>
            <p:cNvGrpSpPr/>
            <p:nvPr/>
          </p:nvGrpSpPr>
          <p:grpSpPr>
            <a:xfrm>
              <a:off x="170880" y="1230528"/>
              <a:ext cx="347766" cy="181087"/>
              <a:chOff x="170880" y="304566"/>
              <a:chExt cx="347766" cy="181087"/>
            </a:xfrm>
          </p:grpSpPr>
          <p:sp>
            <p:nvSpPr>
              <p:cNvPr id="30" name="타원 29"/>
              <p:cNvSpPr/>
              <p:nvPr/>
            </p:nvSpPr>
            <p:spPr>
              <a:xfrm>
                <a:off x="392678" y="304566"/>
                <a:ext cx="125968" cy="125968"/>
              </a:xfrm>
              <a:prstGeom prst="ellipse">
                <a:avLst/>
              </a:prstGeom>
              <a:solidFill>
                <a:schemeClr val="bg1"/>
              </a:solidFill>
              <a:ln w="19050">
                <a:gradFill flip="none" rotWithShape="1">
                  <a:gsLst>
                    <a:gs pos="2000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31" name="원호 30"/>
              <p:cNvSpPr/>
              <p:nvPr/>
            </p:nvSpPr>
            <p:spPr>
              <a:xfrm>
                <a:off x="170880" y="331777"/>
                <a:ext cx="307749" cy="153875"/>
              </a:xfrm>
              <a:prstGeom prst="arc">
                <a:avLst>
                  <a:gd name="adj1" fmla="val 8071627"/>
                  <a:gd name="adj2" fmla="val 19330192"/>
                </a:avLst>
              </a:prstGeom>
              <a:ln w="19050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32" name="원호 31"/>
              <p:cNvSpPr/>
              <p:nvPr/>
            </p:nvSpPr>
            <p:spPr>
              <a:xfrm>
                <a:off x="205042" y="358989"/>
                <a:ext cx="253327" cy="126664"/>
              </a:xfrm>
              <a:prstGeom prst="arc">
                <a:avLst>
                  <a:gd name="adj1" fmla="val 11720099"/>
                  <a:gd name="adj2" fmla="val 19330192"/>
                </a:avLst>
              </a:prstGeom>
              <a:ln w="12700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black"/>
                  </a:solidFill>
                </a:endParaRPr>
              </a:p>
            </p:txBody>
          </p:sp>
        </p:grpSp>
        <p:grpSp>
          <p:nvGrpSpPr>
            <p:cNvPr id="33" name="그룹 32"/>
            <p:cNvGrpSpPr/>
            <p:nvPr/>
          </p:nvGrpSpPr>
          <p:grpSpPr>
            <a:xfrm>
              <a:off x="170880" y="1539182"/>
              <a:ext cx="347766" cy="181087"/>
              <a:chOff x="170880" y="304566"/>
              <a:chExt cx="347766" cy="181087"/>
            </a:xfrm>
          </p:grpSpPr>
          <p:sp>
            <p:nvSpPr>
              <p:cNvPr id="34" name="타원 33"/>
              <p:cNvSpPr/>
              <p:nvPr/>
            </p:nvSpPr>
            <p:spPr>
              <a:xfrm>
                <a:off x="392678" y="304566"/>
                <a:ext cx="125968" cy="125968"/>
              </a:xfrm>
              <a:prstGeom prst="ellipse">
                <a:avLst/>
              </a:prstGeom>
              <a:solidFill>
                <a:schemeClr val="bg1"/>
              </a:solidFill>
              <a:ln w="19050">
                <a:gradFill flip="none" rotWithShape="1">
                  <a:gsLst>
                    <a:gs pos="2000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35" name="원호 34"/>
              <p:cNvSpPr/>
              <p:nvPr/>
            </p:nvSpPr>
            <p:spPr>
              <a:xfrm>
                <a:off x="170880" y="331777"/>
                <a:ext cx="307749" cy="153875"/>
              </a:xfrm>
              <a:prstGeom prst="arc">
                <a:avLst>
                  <a:gd name="adj1" fmla="val 8071627"/>
                  <a:gd name="adj2" fmla="val 19330192"/>
                </a:avLst>
              </a:prstGeom>
              <a:ln w="19050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36" name="원호 35"/>
              <p:cNvSpPr/>
              <p:nvPr/>
            </p:nvSpPr>
            <p:spPr>
              <a:xfrm>
                <a:off x="205042" y="358989"/>
                <a:ext cx="253327" cy="126664"/>
              </a:xfrm>
              <a:prstGeom prst="arc">
                <a:avLst>
                  <a:gd name="adj1" fmla="val 11720099"/>
                  <a:gd name="adj2" fmla="val 19330192"/>
                </a:avLst>
              </a:prstGeom>
              <a:ln w="12700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black"/>
                  </a:solidFill>
                </a:endParaRPr>
              </a:p>
            </p:txBody>
          </p:sp>
        </p:grpSp>
        <p:grpSp>
          <p:nvGrpSpPr>
            <p:cNvPr id="37" name="그룹 36"/>
            <p:cNvGrpSpPr/>
            <p:nvPr/>
          </p:nvGrpSpPr>
          <p:grpSpPr>
            <a:xfrm>
              <a:off x="170880" y="1847836"/>
              <a:ext cx="347766" cy="181087"/>
              <a:chOff x="170880" y="304566"/>
              <a:chExt cx="347766" cy="181087"/>
            </a:xfrm>
          </p:grpSpPr>
          <p:sp>
            <p:nvSpPr>
              <p:cNvPr id="38" name="타원 37"/>
              <p:cNvSpPr/>
              <p:nvPr/>
            </p:nvSpPr>
            <p:spPr>
              <a:xfrm>
                <a:off x="392678" y="304566"/>
                <a:ext cx="125968" cy="125968"/>
              </a:xfrm>
              <a:prstGeom prst="ellipse">
                <a:avLst/>
              </a:prstGeom>
              <a:solidFill>
                <a:schemeClr val="bg1"/>
              </a:solidFill>
              <a:ln w="19050">
                <a:gradFill flip="none" rotWithShape="1">
                  <a:gsLst>
                    <a:gs pos="2000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39" name="원호 38"/>
              <p:cNvSpPr/>
              <p:nvPr/>
            </p:nvSpPr>
            <p:spPr>
              <a:xfrm>
                <a:off x="170880" y="331777"/>
                <a:ext cx="307749" cy="153875"/>
              </a:xfrm>
              <a:prstGeom prst="arc">
                <a:avLst>
                  <a:gd name="adj1" fmla="val 8071627"/>
                  <a:gd name="adj2" fmla="val 19330192"/>
                </a:avLst>
              </a:prstGeom>
              <a:ln w="19050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0" name="원호 39"/>
              <p:cNvSpPr/>
              <p:nvPr/>
            </p:nvSpPr>
            <p:spPr>
              <a:xfrm>
                <a:off x="205042" y="358989"/>
                <a:ext cx="253327" cy="126664"/>
              </a:xfrm>
              <a:prstGeom prst="arc">
                <a:avLst>
                  <a:gd name="adj1" fmla="val 11720099"/>
                  <a:gd name="adj2" fmla="val 19330192"/>
                </a:avLst>
              </a:prstGeom>
              <a:ln w="12700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black"/>
                  </a:solidFill>
                </a:endParaRPr>
              </a:p>
            </p:txBody>
          </p:sp>
        </p:grpSp>
        <p:grpSp>
          <p:nvGrpSpPr>
            <p:cNvPr id="41" name="그룹 40"/>
            <p:cNvGrpSpPr/>
            <p:nvPr/>
          </p:nvGrpSpPr>
          <p:grpSpPr>
            <a:xfrm>
              <a:off x="170880" y="2156490"/>
              <a:ext cx="347766" cy="181087"/>
              <a:chOff x="170880" y="304566"/>
              <a:chExt cx="347766" cy="181087"/>
            </a:xfrm>
          </p:grpSpPr>
          <p:sp>
            <p:nvSpPr>
              <p:cNvPr id="42" name="타원 41"/>
              <p:cNvSpPr/>
              <p:nvPr/>
            </p:nvSpPr>
            <p:spPr>
              <a:xfrm>
                <a:off x="392678" y="304566"/>
                <a:ext cx="125968" cy="125968"/>
              </a:xfrm>
              <a:prstGeom prst="ellipse">
                <a:avLst/>
              </a:prstGeom>
              <a:solidFill>
                <a:schemeClr val="bg1"/>
              </a:solidFill>
              <a:ln w="19050">
                <a:gradFill flip="none" rotWithShape="1">
                  <a:gsLst>
                    <a:gs pos="2000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43" name="원호 42"/>
              <p:cNvSpPr/>
              <p:nvPr/>
            </p:nvSpPr>
            <p:spPr>
              <a:xfrm>
                <a:off x="170880" y="331777"/>
                <a:ext cx="307749" cy="153875"/>
              </a:xfrm>
              <a:prstGeom prst="arc">
                <a:avLst>
                  <a:gd name="adj1" fmla="val 8071627"/>
                  <a:gd name="adj2" fmla="val 19330192"/>
                </a:avLst>
              </a:prstGeom>
              <a:ln w="19050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4" name="원호 43"/>
              <p:cNvSpPr/>
              <p:nvPr/>
            </p:nvSpPr>
            <p:spPr>
              <a:xfrm>
                <a:off x="205042" y="358989"/>
                <a:ext cx="253327" cy="126664"/>
              </a:xfrm>
              <a:prstGeom prst="arc">
                <a:avLst>
                  <a:gd name="adj1" fmla="val 11720099"/>
                  <a:gd name="adj2" fmla="val 19330192"/>
                </a:avLst>
              </a:prstGeom>
              <a:ln w="12700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black"/>
                  </a:solidFill>
                </a:endParaRPr>
              </a:p>
            </p:txBody>
          </p:sp>
        </p:grpSp>
        <p:grpSp>
          <p:nvGrpSpPr>
            <p:cNvPr id="45" name="그룹 44"/>
            <p:cNvGrpSpPr/>
            <p:nvPr/>
          </p:nvGrpSpPr>
          <p:grpSpPr>
            <a:xfrm>
              <a:off x="170880" y="2465144"/>
              <a:ext cx="347766" cy="181087"/>
              <a:chOff x="170880" y="304566"/>
              <a:chExt cx="347766" cy="181087"/>
            </a:xfrm>
          </p:grpSpPr>
          <p:sp>
            <p:nvSpPr>
              <p:cNvPr id="46" name="타원 45"/>
              <p:cNvSpPr/>
              <p:nvPr/>
            </p:nvSpPr>
            <p:spPr>
              <a:xfrm>
                <a:off x="392678" y="304566"/>
                <a:ext cx="125968" cy="125968"/>
              </a:xfrm>
              <a:prstGeom prst="ellipse">
                <a:avLst/>
              </a:prstGeom>
              <a:solidFill>
                <a:schemeClr val="bg1"/>
              </a:solidFill>
              <a:ln w="19050">
                <a:gradFill flip="none" rotWithShape="1">
                  <a:gsLst>
                    <a:gs pos="2000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47" name="원호 46"/>
              <p:cNvSpPr/>
              <p:nvPr/>
            </p:nvSpPr>
            <p:spPr>
              <a:xfrm>
                <a:off x="170880" y="331777"/>
                <a:ext cx="307749" cy="153875"/>
              </a:xfrm>
              <a:prstGeom prst="arc">
                <a:avLst>
                  <a:gd name="adj1" fmla="val 8071627"/>
                  <a:gd name="adj2" fmla="val 19330192"/>
                </a:avLst>
              </a:prstGeom>
              <a:ln w="19050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8" name="원호 47"/>
              <p:cNvSpPr/>
              <p:nvPr/>
            </p:nvSpPr>
            <p:spPr>
              <a:xfrm>
                <a:off x="205042" y="358989"/>
                <a:ext cx="253327" cy="126664"/>
              </a:xfrm>
              <a:prstGeom prst="arc">
                <a:avLst>
                  <a:gd name="adj1" fmla="val 11720099"/>
                  <a:gd name="adj2" fmla="val 19330192"/>
                </a:avLst>
              </a:prstGeom>
              <a:ln w="12700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black"/>
                  </a:solidFill>
                </a:endParaRPr>
              </a:p>
            </p:txBody>
          </p:sp>
        </p:grpSp>
        <p:grpSp>
          <p:nvGrpSpPr>
            <p:cNvPr id="49" name="그룹 48"/>
            <p:cNvGrpSpPr/>
            <p:nvPr/>
          </p:nvGrpSpPr>
          <p:grpSpPr>
            <a:xfrm>
              <a:off x="170880" y="2773798"/>
              <a:ext cx="347766" cy="181087"/>
              <a:chOff x="170880" y="304566"/>
              <a:chExt cx="347766" cy="181087"/>
            </a:xfrm>
          </p:grpSpPr>
          <p:sp>
            <p:nvSpPr>
              <p:cNvPr id="50" name="타원 49"/>
              <p:cNvSpPr/>
              <p:nvPr/>
            </p:nvSpPr>
            <p:spPr>
              <a:xfrm>
                <a:off x="392678" y="304566"/>
                <a:ext cx="125968" cy="125968"/>
              </a:xfrm>
              <a:prstGeom prst="ellipse">
                <a:avLst/>
              </a:prstGeom>
              <a:solidFill>
                <a:schemeClr val="bg1"/>
              </a:solidFill>
              <a:ln w="19050">
                <a:gradFill flip="none" rotWithShape="1">
                  <a:gsLst>
                    <a:gs pos="2000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51" name="원호 50"/>
              <p:cNvSpPr/>
              <p:nvPr/>
            </p:nvSpPr>
            <p:spPr>
              <a:xfrm>
                <a:off x="170880" y="331777"/>
                <a:ext cx="307749" cy="153875"/>
              </a:xfrm>
              <a:prstGeom prst="arc">
                <a:avLst>
                  <a:gd name="adj1" fmla="val 8071627"/>
                  <a:gd name="adj2" fmla="val 19330192"/>
                </a:avLst>
              </a:prstGeom>
              <a:ln w="19050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52" name="원호 51"/>
              <p:cNvSpPr/>
              <p:nvPr/>
            </p:nvSpPr>
            <p:spPr>
              <a:xfrm>
                <a:off x="205042" y="358989"/>
                <a:ext cx="253327" cy="126664"/>
              </a:xfrm>
              <a:prstGeom prst="arc">
                <a:avLst>
                  <a:gd name="adj1" fmla="val 11720099"/>
                  <a:gd name="adj2" fmla="val 19330192"/>
                </a:avLst>
              </a:prstGeom>
              <a:ln w="12700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black"/>
                  </a:solidFill>
                </a:endParaRPr>
              </a:p>
            </p:txBody>
          </p:sp>
        </p:grpSp>
        <p:grpSp>
          <p:nvGrpSpPr>
            <p:cNvPr id="53" name="그룹 52"/>
            <p:cNvGrpSpPr/>
            <p:nvPr/>
          </p:nvGrpSpPr>
          <p:grpSpPr>
            <a:xfrm>
              <a:off x="170880" y="3082452"/>
              <a:ext cx="347766" cy="181087"/>
              <a:chOff x="170880" y="304566"/>
              <a:chExt cx="347766" cy="181087"/>
            </a:xfrm>
          </p:grpSpPr>
          <p:sp>
            <p:nvSpPr>
              <p:cNvPr id="54" name="타원 53"/>
              <p:cNvSpPr/>
              <p:nvPr/>
            </p:nvSpPr>
            <p:spPr>
              <a:xfrm>
                <a:off x="392678" y="304566"/>
                <a:ext cx="125968" cy="125968"/>
              </a:xfrm>
              <a:prstGeom prst="ellipse">
                <a:avLst/>
              </a:prstGeom>
              <a:solidFill>
                <a:schemeClr val="bg1"/>
              </a:solidFill>
              <a:ln w="19050">
                <a:gradFill flip="none" rotWithShape="1">
                  <a:gsLst>
                    <a:gs pos="2000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55" name="원호 54"/>
              <p:cNvSpPr/>
              <p:nvPr/>
            </p:nvSpPr>
            <p:spPr>
              <a:xfrm>
                <a:off x="170880" y="331777"/>
                <a:ext cx="307749" cy="153875"/>
              </a:xfrm>
              <a:prstGeom prst="arc">
                <a:avLst>
                  <a:gd name="adj1" fmla="val 8071627"/>
                  <a:gd name="adj2" fmla="val 19330192"/>
                </a:avLst>
              </a:prstGeom>
              <a:ln w="19050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56" name="원호 55"/>
              <p:cNvSpPr/>
              <p:nvPr/>
            </p:nvSpPr>
            <p:spPr>
              <a:xfrm>
                <a:off x="205042" y="358989"/>
                <a:ext cx="253327" cy="126664"/>
              </a:xfrm>
              <a:prstGeom prst="arc">
                <a:avLst>
                  <a:gd name="adj1" fmla="val 11720099"/>
                  <a:gd name="adj2" fmla="val 19330192"/>
                </a:avLst>
              </a:prstGeom>
              <a:ln w="12700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black"/>
                  </a:solidFill>
                </a:endParaRPr>
              </a:p>
            </p:txBody>
          </p:sp>
        </p:grpSp>
        <p:grpSp>
          <p:nvGrpSpPr>
            <p:cNvPr id="57" name="그룹 56"/>
            <p:cNvGrpSpPr/>
            <p:nvPr/>
          </p:nvGrpSpPr>
          <p:grpSpPr>
            <a:xfrm>
              <a:off x="170880" y="3391106"/>
              <a:ext cx="347766" cy="181087"/>
              <a:chOff x="170880" y="304566"/>
              <a:chExt cx="347766" cy="181087"/>
            </a:xfrm>
          </p:grpSpPr>
          <p:sp>
            <p:nvSpPr>
              <p:cNvPr id="58" name="타원 57"/>
              <p:cNvSpPr/>
              <p:nvPr/>
            </p:nvSpPr>
            <p:spPr>
              <a:xfrm>
                <a:off x="392678" y="304566"/>
                <a:ext cx="125968" cy="125968"/>
              </a:xfrm>
              <a:prstGeom prst="ellipse">
                <a:avLst/>
              </a:prstGeom>
              <a:solidFill>
                <a:schemeClr val="bg1"/>
              </a:solidFill>
              <a:ln w="19050">
                <a:gradFill flip="none" rotWithShape="1">
                  <a:gsLst>
                    <a:gs pos="2000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59" name="원호 58"/>
              <p:cNvSpPr/>
              <p:nvPr/>
            </p:nvSpPr>
            <p:spPr>
              <a:xfrm>
                <a:off x="170880" y="331777"/>
                <a:ext cx="307749" cy="153875"/>
              </a:xfrm>
              <a:prstGeom prst="arc">
                <a:avLst>
                  <a:gd name="adj1" fmla="val 8071627"/>
                  <a:gd name="adj2" fmla="val 19330192"/>
                </a:avLst>
              </a:prstGeom>
              <a:ln w="19050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60" name="원호 59"/>
              <p:cNvSpPr/>
              <p:nvPr/>
            </p:nvSpPr>
            <p:spPr>
              <a:xfrm>
                <a:off x="205042" y="358989"/>
                <a:ext cx="253327" cy="126664"/>
              </a:xfrm>
              <a:prstGeom prst="arc">
                <a:avLst>
                  <a:gd name="adj1" fmla="val 11720099"/>
                  <a:gd name="adj2" fmla="val 19330192"/>
                </a:avLst>
              </a:prstGeom>
              <a:ln w="12700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black"/>
                  </a:solidFill>
                </a:endParaRPr>
              </a:p>
            </p:txBody>
          </p:sp>
        </p:grpSp>
        <p:grpSp>
          <p:nvGrpSpPr>
            <p:cNvPr id="61" name="그룹 60"/>
            <p:cNvGrpSpPr/>
            <p:nvPr/>
          </p:nvGrpSpPr>
          <p:grpSpPr>
            <a:xfrm>
              <a:off x="170880" y="3699760"/>
              <a:ext cx="347766" cy="181087"/>
              <a:chOff x="170880" y="304566"/>
              <a:chExt cx="347766" cy="181087"/>
            </a:xfrm>
          </p:grpSpPr>
          <p:sp>
            <p:nvSpPr>
              <p:cNvPr id="62" name="타원 61"/>
              <p:cNvSpPr/>
              <p:nvPr/>
            </p:nvSpPr>
            <p:spPr>
              <a:xfrm>
                <a:off x="392678" y="304566"/>
                <a:ext cx="125968" cy="125968"/>
              </a:xfrm>
              <a:prstGeom prst="ellipse">
                <a:avLst/>
              </a:prstGeom>
              <a:solidFill>
                <a:schemeClr val="bg1"/>
              </a:solidFill>
              <a:ln w="19050">
                <a:gradFill flip="none" rotWithShape="1">
                  <a:gsLst>
                    <a:gs pos="2000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63" name="원호 62"/>
              <p:cNvSpPr/>
              <p:nvPr/>
            </p:nvSpPr>
            <p:spPr>
              <a:xfrm>
                <a:off x="170880" y="331777"/>
                <a:ext cx="307749" cy="153875"/>
              </a:xfrm>
              <a:prstGeom prst="arc">
                <a:avLst>
                  <a:gd name="adj1" fmla="val 8071627"/>
                  <a:gd name="adj2" fmla="val 19330192"/>
                </a:avLst>
              </a:prstGeom>
              <a:ln w="19050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64" name="원호 63"/>
              <p:cNvSpPr/>
              <p:nvPr/>
            </p:nvSpPr>
            <p:spPr>
              <a:xfrm>
                <a:off x="205042" y="358989"/>
                <a:ext cx="253327" cy="126664"/>
              </a:xfrm>
              <a:prstGeom prst="arc">
                <a:avLst>
                  <a:gd name="adj1" fmla="val 11720099"/>
                  <a:gd name="adj2" fmla="val 19330192"/>
                </a:avLst>
              </a:prstGeom>
              <a:ln w="12700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black"/>
                  </a:solidFill>
                </a:endParaRPr>
              </a:p>
            </p:txBody>
          </p:sp>
        </p:grpSp>
        <p:grpSp>
          <p:nvGrpSpPr>
            <p:cNvPr id="65" name="그룹 64"/>
            <p:cNvGrpSpPr/>
            <p:nvPr/>
          </p:nvGrpSpPr>
          <p:grpSpPr>
            <a:xfrm>
              <a:off x="170880" y="4008414"/>
              <a:ext cx="347766" cy="181087"/>
              <a:chOff x="170880" y="304566"/>
              <a:chExt cx="347766" cy="181087"/>
            </a:xfrm>
          </p:grpSpPr>
          <p:sp>
            <p:nvSpPr>
              <p:cNvPr id="66" name="타원 65"/>
              <p:cNvSpPr/>
              <p:nvPr/>
            </p:nvSpPr>
            <p:spPr>
              <a:xfrm>
                <a:off x="392678" y="304566"/>
                <a:ext cx="125968" cy="125968"/>
              </a:xfrm>
              <a:prstGeom prst="ellipse">
                <a:avLst/>
              </a:prstGeom>
              <a:solidFill>
                <a:schemeClr val="bg1"/>
              </a:solidFill>
              <a:ln w="19050">
                <a:gradFill flip="none" rotWithShape="1">
                  <a:gsLst>
                    <a:gs pos="2000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67" name="원호 66"/>
              <p:cNvSpPr/>
              <p:nvPr/>
            </p:nvSpPr>
            <p:spPr>
              <a:xfrm>
                <a:off x="170880" y="331777"/>
                <a:ext cx="307749" cy="153875"/>
              </a:xfrm>
              <a:prstGeom prst="arc">
                <a:avLst>
                  <a:gd name="adj1" fmla="val 8071627"/>
                  <a:gd name="adj2" fmla="val 19330192"/>
                </a:avLst>
              </a:prstGeom>
              <a:ln w="19050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68" name="원호 67"/>
              <p:cNvSpPr/>
              <p:nvPr/>
            </p:nvSpPr>
            <p:spPr>
              <a:xfrm>
                <a:off x="205042" y="358989"/>
                <a:ext cx="253327" cy="126664"/>
              </a:xfrm>
              <a:prstGeom prst="arc">
                <a:avLst>
                  <a:gd name="adj1" fmla="val 13813775"/>
                  <a:gd name="adj2" fmla="val 19330192"/>
                </a:avLst>
              </a:prstGeom>
              <a:ln w="12700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black"/>
                  </a:solidFill>
                </a:endParaRPr>
              </a:p>
            </p:txBody>
          </p:sp>
        </p:grpSp>
        <p:grpSp>
          <p:nvGrpSpPr>
            <p:cNvPr id="69" name="그룹 68"/>
            <p:cNvGrpSpPr/>
            <p:nvPr/>
          </p:nvGrpSpPr>
          <p:grpSpPr>
            <a:xfrm>
              <a:off x="170880" y="4317068"/>
              <a:ext cx="347766" cy="181087"/>
              <a:chOff x="170880" y="304566"/>
              <a:chExt cx="347766" cy="181087"/>
            </a:xfrm>
          </p:grpSpPr>
          <p:sp>
            <p:nvSpPr>
              <p:cNvPr id="70" name="타원 69"/>
              <p:cNvSpPr/>
              <p:nvPr/>
            </p:nvSpPr>
            <p:spPr>
              <a:xfrm>
                <a:off x="392678" y="304566"/>
                <a:ext cx="125968" cy="125968"/>
              </a:xfrm>
              <a:prstGeom prst="ellipse">
                <a:avLst/>
              </a:prstGeom>
              <a:solidFill>
                <a:schemeClr val="bg1"/>
              </a:solidFill>
              <a:ln w="19050">
                <a:gradFill flip="none" rotWithShape="1">
                  <a:gsLst>
                    <a:gs pos="2000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71" name="원호 70"/>
              <p:cNvSpPr/>
              <p:nvPr/>
            </p:nvSpPr>
            <p:spPr>
              <a:xfrm>
                <a:off x="170880" y="331777"/>
                <a:ext cx="307749" cy="153875"/>
              </a:xfrm>
              <a:prstGeom prst="arc">
                <a:avLst>
                  <a:gd name="adj1" fmla="val 8071627"/>
                  <a:gd name="adj2" fmla="val 19330192"/>
                </a:avLst>
              </a:prstGeom>
              <a:ln w="19050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72" name="원호 71"/>
              <p:cNvSpPr/>
              <p:nvPr/>
            </p:nvSpPr>
            <p:spPr>
              <a:xfrm>
                <a:off x="205042" y="358989"/>
                <a:ext cx="253327" cy="126664"/>
              </a:xfrm>
              <a:prstGeom prst="arc">
                <a:avLst>
                  <a:gd name="adj1" fmla="val 11521675"/>
                  <a:gd name="adj2" fmla="val 19330192"/>
                </a:avLst>
              </a:prstGeom>
              <a:ln w="12700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black"/>
                  </a:solidFill>
                </a:endParaRPr>
              </a:p>
            </p:txBody>
          </p:sp>
        </p:grpSp>
        <p:grpSp>
          <p:nvGrpSpPr>
            <p:cNvPr id="73" name="그룹 72"/>
            <p:cNvGrpSpPr/>
            <p:nvPr/>
          </p:nvGrpSpPr>
          <p:grpSpPr>
            <a:xfrm>
              <a:off x="170880" y="4625722"/>
              <a:ext cx="347766" cy="181087"/>
              <a:chOff x="170880" y="304566"/>
              <a:chExt cx="347766" cy="181087"/>
            </a:xfrm>
          </p:grpSpPr>
          <p:sp>
            <p:nvSpPr>
              <p:cNvPr id="74" name="타원 73"/>
              <p:cNvSpPr/>
              <p:nvPr/>
            </p:nvSpPr>
            <p:spPr>
              <a:xfrm>
                <a:off x="392678" y="304566"/>
                <a:ext cx="125968" cy="125968"/>
              </a:xfrm>
              <a:prstGeom prst="ellipse">
                <a:avLst/>
              </a:prstGeom>
              <a:solidFill>
                <a:schemeClr val="bg1"/>
              </a:solidFill>
              <a:ln w="19050">
                <a:gradFill flip="none" rotWithShape="1">
                  <a:gsLst>
                    <a:gs pos="2000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75" name="원호 74"/>
              <p:cNvSpPr/>
              <p:nvPr/>
            </p:nvSpPr>
            <p:spPr>
              <a:xfrm>
                <a:off x="170880" y="331777"/>
                <a:ext cx="307749" cy="153875"/>
              </a:xfrm>
              <a:prstGeom prst="arc">
                <a:avLst>
                  <a:gd name="adj1" fmla="val 8071627"/>
                  <a:gd name="adj2" fmla="val 19330192"/>
                </a:avLst>
              </a:prstGeom>
              <a:ln w="19050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76" name="원호 75"/>
              <p:cNvSpPr/>
              <p:nvPr/>
            </p:nvSpPr>
            <p:spPr>
              <a:xfrm>
                <a:off x="205042" y="358989"/>
                <a:ext cx="253327" cy="126664"/>
              </a:xfrm>
              <a:prstGeom prst="arc">
                <a:avLst>
                  <a:gd name="adj1" fmla="val 14125591"/>
                  <a:gd name="adj2" fmla="val 19330192"/>
                </a:avLst>
              </a:prstGeom>
              <a:ln w="12700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black"/>
                  </a:solidFill>
                </a:endParaRPr>
              </a:p>
            </p:txBody>
          </p:sp>
        </p:grpSp>
        <p:grpSp>
          <p:nvGrpSpPr>
            <p:cNvPr id="77" name="그룹 76"/>
            <p:cNvGrpSpPr/>
            <p:nvPr/>
          </p:nvGrpSpPr>
          <p:grpSpPr>
            <a:xfrm>
              <a:off x="170880" y="4934376"/>
              <a:ext cx="347766" cy="181087"/>
              <a:chOff x="170880" y="304566"/>
              <a:chExt cx="347766" cy="181087"/>
            </a:xfrm>
          </p:grpSpPr>
          <p:sp>
            <p:nvSpPr>
              <p:cNvPr id="78" name="타원 77"/>
              <p:cNvSpPr/>
              <p:nvPr/>
            </p:nvSpPr>
            <p:spPr>
              <a:xfrm>
                <a:off x="392678" y="304566"/>
                <a:ext cx="125968" cy="125968"/>
              </a:xfrm>
              <a:prstGeom prst="ellipse">
                <a:avLst/>
              </a:prstGeom>
              <a:solidFill>
                <a:schemeClr val="bg1"/>
              </a:solidFill>
              <a:ln w="19050">
                <a:gradFill flip="none" rotWithShape="1">
                  <a:gsLst>
                    <a:gs pos="2000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79" name="원호 78"/>
              <p:cNvSpPr/>
              <p:nvPr/>
            </p:nvSpPr>
            <p:spPr>
              <a:xfrm>
                <a:off x="170880" y="331777"/>
                <a:ext cx="307749" cy="153875"/>
              </a:xfrm>
              <a:prstGeom prst="arc">
                <a:avLst>
                  <a:gd name="adj1" fmla="val 8071627"/>
                  <a:gd name="adj2" fmla="val 19330192"/>
                </a:avLst>
              </a:prstGeom>
              <a:ln w="19050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80" name="원호 79"/>
              <p:cNvSpPr/>
              <p:nvPr/>
            </p:nvSpPr>
            <p:spPr>
              <a:xfrm>
                <a:off x="205042" y="358989"/>
                <a:ext cx="253327" cy="126664"/>
              </a:xfrm>
              <a:prstGeom prst="arc">
                <a:avLst>
                  <a:gd name="adj1" fmla="val 14200825"/>
                  <a:gd name="adj2" fmla="val 19330192"/>
                </a:avLst>
              </a:prstGeom>
              <a:ln w="12700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black"/>
                  </a:solidFill>
                </a:endParaRPr>
              </a:p>
            </p:txBody>
          </p:sp>
        </p:grpSp>
        <p:grpSp>
          <p:nvGrpSpPr>
            <p:cNvPr id="81" name="그룹 80"/>
            <p:cNvGrpSpPr/>
            <p:nvPr/>
          </p:nvGrpSpPr>
          <p:grpSpPr>
            <a:xfrm>
              <a:off x="170880" y="5243030"/>
              <a:ext cx="347766" cy="181087"/>
              <a:chOff x="170880" y="304566"/>
              <a:chExt cx="347766" cy="181087"/>
            </a:xfrm>
          </p:grpSpPr>
          <p:sp>
            <p:nvSpPr>
              <p:cNvPr id="82" name="타원 81"/>
              <p:cNvSpPr/>
              <p:nvPr/>
            </p:nvSpPr>
            <p:spPr>
              <a:xfrm>
                <a:off x="392678" y="304566"/>
                <a:ext cx="125968" cy="125968"/>
              </a:xfrm>
              <a:prstGeom prst="ellipse">
                <a:avLst/>
              </a:prstGeom>
              <a:solidFill>
                <a:schemeClr val="bg1"/>
              </a:solidFill>
              <a:ln w="19050">
                <a:gradFill flip="none" rotWithShape="1">
                  <a:gsLst>
                    <a:gs pos="2000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83" name="원호 82"/>
              <p:cNvSpPr/>
              <p:nvPr/>
            </p:nvSpPr>
            <p:spPr>
              <a:xfrm>
                <a:off x="170880" y="331777"/>
                <a:ext cx="307749" cy="153875"/>
              </a:xfrm>
              <a:prstGeom prst="arc">
                <a:avLst>
                  <a:gd name="adj1" fmla="val 8071627"/>
                  <a:gd name="adj2" fmla="val 19330192"/>
                </a:avLst>
              </a:prstGeom>
              <a:ln w="19050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84" name="원호 83"/>
              <p:cNvSpPr/>
              <p:nvPr/>
            </p:nvSpPr>
            <p:spPr>
              <a:xfrm>
                <a:off x="205042" y="358989"/>
                <a:ext cx="253327" cy="126664"/>
              </a:xfrm>
              <a:prstGeom prst="arc">
                <a:avLst>
                  <a:gd name="adj1" fmla="val 11720099"/>
                  <a:gd name="adj2" fmla="val 19330192"/>
                </a:avLst>
              </a:prstGeom>
              <a:ln w="12700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black"/>
                  </a:solidFill>
                </a:endParaRPr>
              </a:p>
            </p:txBody>
          </p:sp>
        </p:grpSp>
        <p:grpSp>
          <p:nvGrpSpPr>
            <p:cNvPr id="85" name="그룹 84"/>
            <p:cNvGrpSpPr/>
            <p:nvPr/>
          </p:nvGrpSpPr>
          <p:grpSpPr>
            <a:xfrm>
              <a:off x="170880" y="5551684"/>
              <a:ext cx="347766" cy="181087"/>
              <a:chOff x="170880" y="304566"/>
              <a:chExt cx="347766" cy="181087"/>
            </a:xfrm>
          </p:grpSpPr>
          <p:sp>
            <p:nvSpPr>
              <p:cNvPr id="86" name="타원 85"/>
              <p:cNvSpPr/>
              <p:nvPr/>
            </p:nvSpPr>
            <p:spPr>
              <a:xfrm>
                <a:off x="392678" y="304566"/>
                <a:ext cx="125968" cy="125968"/>
              </a:xfrm>
              <a:prstGeom prst="ellipse">
                <a:avLst/>
              </a:prstGeom>
              <a:solidFill>
                <a:schemeClr val="bg1"/>
              </a:solidFill>
              <a:ln w="19050">
                <a:gradFill flip="none" rotWithShape="1">
                  <a:gsLst>
                    <a:gs pos="2000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87" name="원호 86"/>
              <p:cNvSpPr/>
              <p:nvPr/>
            </p:nvSpPr>
            <p:spPr>
              <a:xfrm>
                <a:off x="170880" y="331777"/>
                <a:ext cx="307749" cy="153875"/>
              </a:xfrm>
              <a:prstGeom prst="arc">
                <a:avLst>
                  <a:gd name="adj1" fmla="val 8071627"/>
                  <a:gd name="adj2" fmla="val 19330192"/>
                </a:avLst>
              </a:prstGeom>
              <a:ln w="19050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88" name="원호 87"/>
              <p:cNvSpPr/>
              <p:nvPr/>
            </p:nvSpPr>
            <p:spPr>
              <a:xfrm>
                <a:off x="205042" y="358989"/>
                <a:ext cx="253327" cy="126664"/>
              </a:xfrm>
              <a:prstGeom prst="arc">
                <a:avLst>
                  <a:gd name="adj1" fmla="val 11720099"/>
                  <a:gd name="adj2" fmla="val 19330192"/>
                </a:avLst>
              </a:prstGeom>
              <a:ln w="12700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black"/>
                  </a:solidFill>
                </a:endParaRPr>
              </a:p>
            </p:txBody>
          </p:sp>
        </p:grpSp>
        <p:grpSp>
          <p:nvGrpSpPr>
            <p:cNvPr id="89" name="그룹 88"/>
            <p:cNvGrpSpPr/>
            <p:nvPr/>
          </p:nvGrpSpPr>
          <p:grpSpPr>
            <a:xfrm>
              <a:off x="170880" y="5860338"/>
              <a:ext cx="347766" cy="181087"/>
              <a:chOff x="170880" y="304566"/>
              <a:chExt cx="347766" cy="181087"/>
            </a:xfrm>
          </p:grpSpPr>
          <p:sp>
            <p:nvSpPr>
              <p:cNvPr id="90" name="타원 89"/>
              <p:cNvSpPr/>
              <p:nvPr/>
            </p:nvSpPr>
            <p:spPr>
              <a:xfrm>
                <a:off x="392678" y="304566"/>
                <a:ext cx="125968" cy="125968"/>
              </a:xfrm>
              <a:prstGeom prst="ellipse">
                <a:avLst/>
              </a:prstGeom>
              <a:solidFill>
                <a:schemeClr val="bg1"/>
              </a:solidFill>
              <a:ln w="19050">
                <a:gradFill flip="none" rotWithShape="1">
                  <a:gsLst>
                    <a:gs pos="2000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91" name="원호 90"/>
              <p:cNvSpPr/>
              <p:nvPr/>
            </p:nvSpPr>
            <p:spPr>
              <a:xfrm>
                <a:off x="170880" y="331777"/>
                <a:ext cx="307749" cy="153875"/>
              </a:xfrm>
              <a:prstGeom prst="arc">
                <a:avLst>
                  <a:gd name="adj1" fmla="val 8071627"/>
                  <a:gd name="adj2" fmla="val 19330192"/>
                </a:avLst>
              </a:prstGeom>
              <a:ln w="19050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92" name="원호 91"/>
              <p:cNvSpPr/>
              <p:nvPr/>
            </p:nvSpPr>
            <p:spPr>
              <a:xfrm>
                <a:off x="205042" y="358989"/>
                <a:ext cx="253327" cy="126664"/>
              </a:xfrm>
              <a:prstGeom prst="arc">
                <a:avLst>
                  <a:gd name="adj1" fmla="val 11720099"/>
                  <a:gd name="adj2" fmla="val 19330192"/>
                </a:avLst>
              </a:prstGeom>
              <a:ln w="12700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black"/>
                  </a:solidFill>
                </a:endParaRPr>
              </a:p>
            </p:txBody>
          </p:sp>
        </p:grpSp>
        <p:grpSp>
          <p:nvGrpSpPr>
            <p:cNvPr id="93" name="그룹 92"/>
            <p:cNvGrpSpPr/>
            <p:nvPr/>
          </p:nvGrpSpPr>
          <p:grpSpPr>
            <a:xfrm>
              <a:off x="175642" y="6169001"/>
              <a:ext cx="347766" cy="181087"/>
              <a:chOff x="170880" y="304566"/>
              <a:chExt cx="347766" cy="181087"/>
            </a:xfrm>
          </p:grpSpPr>
          <p:sp>
            <p:nvSpPr>
              <p:cNvPr id="94" name="타원 93"/>
              <p:cNvSpPr/>
              <p:nvPr/>
            </p:nvSpPr>
            <p:spPr>
              <a:xfrm>
                <a:off x="392678" y="304566"/>
                <a:ext cx="125968" cy="125968"/>
              </a:xfrm>
              <a:prstGeom prst="ellipse">
                <a:avLst/>
              </a:prstGeom>
              <a:solidFill>
                <a:schemeClr val="bg1"/>
              </a:solidFill>
              <a:ln w="19050">
                <a:gradFill flip="none" rotWithShape="1">
                  <a:gsLst>
                    <a:gs pos="2000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95" name="원호 94"/>
              <p:cNvSpPr/>
              <p:nvPr/>
            </p:nvSpPr>
            <p:spPr>
              <a:xfrm>
                <a:off x="170880" y="331777"/>
                <a:ext cx="307749" cy="153875"/>
              </a:xfrm>
              <a:prstGeom prst="arc">
                <a:avLst>
                  <a:gd name="adj1" fmla="val 8071627"/>
                  <a:gd name="adj2" fmla="val 19330192"/>
                </a:avLst>
              </a:prstGeom>
              <a:ln w="19050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96" name="원호 95"/>
              <p:cNvSpPr/>
              <p:nvPr/>
            </p:nvSpPr>
            <p:spPr>
              <a:xfrm>
                <a:off x="205042" y="358989"/>
                <a:ext cx="253327" cy="126664"/>
              </a:xfrm>
              <a:prstGeom prst="arc">
                <a:avLst>
                  <a:gd name="adj1" fmla="val 11720099"/>
                  <a:gd name="adj2" fmla="val 19330192"/>
                </a:avLst>
              </a:prstGeom>
              <a:ln w="12700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black"/>
                  </a:solidFill>
                </a:endParaRPr>
              </a:p>
            </p:txBody>
          </p:sp>
        </p:grpSp>
      </p:grpSp>
      <p:grpSp>
        <p:nvGrpSpPr>
          <p:cNvPr id="100" name="그룹 99"/>
          <p:cNvGrpSpPr/>
          <p:nvPr/>
        </p:nvGrpSpPr>
        <p:grpSpPr>
          <a:xfrm>
            <a:off x="443729" y="181106"/>
            <a:ext cx="11582380" cy="6459740"/>
            <a:chOff x="405629" y="181106"/>
            <a:chExt cx="11582380" cy="6459740"/>
          </a:xfrm>
        </p:grpSpPr>
        <p:sp>
          <p:nvSpPr>
            <p:cNvPr id="98" name="직사각형 4"/>
            <p:cNvSpPr/>
            <p:nvPr/>
          </p:nvSpPr>
          <p:spPr>
            <a:xfrm>
              <a:off x="410390" y="181106"/>
              <a:ext cx="11577619" cy="6459740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>
                  <a:lumMod val="75000"/>
                  <a:lumOff val="25000"/>
                </a:schemeClr>
              </a:solidFill>
            </a:ln>
            <a:effectLst>
              <a:outerShdw dist="38100" dir="9000000" algn="tl" rotWithShape="0">
                <a:prstClr val="black">
                  <a:alpha val="15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latinLnBrk="0">
                <a:defRPr/>
              </a:pPr>
              <a:r>
                <a:rPr lang="en-US" altLang="ko-KR" sz="5400" b="1" i="1" kern="0" dirty="0">
                  <a:solidFill>
                    <a:prstClr val="black">
                      <a:lumMod val="75000"/>
                      <a:lumOff val="25000"/>
                    </a:prstClr>
                  </a:solidFill>
                </a:rPr>
                <a:t>Thank you </a:t>
              </a:r>
            </a:p>
            <a:p>
              <a:pPr algn="ctr" latinLnBrk="0">
                <a:lnSpc>
                  <a:spcPct val="200000"/>
                </a:lnSpc>
                <a:defRPr/>
              </a:pPr>
              <a:endParaRPr lang="en-US" altLang="ko-KR" sz="1050" kern="0" dirty="0">
                <a:solidFill>
                  <a:prstClr val="white">
                    <a:lumMod val="65000"/>
                  </a:prstClr>
                </a:solidFill>
              </a:endParaRPr>
            </a:p>
          </p:txBody>
        </p:sp>
        <p:grpSp>
          <p:nvGrpSpPr>
            <p:cNvPr id="105" name="그룹 104"/>
            <p:cNvGrpSpPr/>
            <p:nvPr/>
          </p:nvGrpSpPr>
          <p:grpSpPr>
            <a:xfrm>
              <a:off x="405629" y="354612"/>
              <a:ext cx="259415" cy="125968"/>
              <a:chOff x="4067698" y="4382056"/>
              <a:chExt cx="259415" cy="125968"/>
            </a:xfrm>
          </p:grpSpPr>
          <p:cxnSp>
            <p:nvCxnSpPr>
              <p:cNvPr id="101" name="직선 연결선 100"/>
              <p:cNvCxnSpPr>
                <a:endCxn id="99" idx="2"/>
              </p:cNvCxnSpPr>
              <p:nvPr/>
            </p:nvCxnSpPr>
            <p:spPr>
              <a:xfrm>
                <a:off x="4067698" y="4434823"/>
                <a:ext cx="133447" cy="10217"/>
              </a:xfrm>
              <a:prstGeom prst="line">
                <a:avLst/>
              </a:prstGeom>
              <a:ln w="22225">
                <a:gradFill flip="none" rotWithShape="1">
                  <a:gsLst>
                    <a:gs pos="35000">
                      <a:schemeClr val="tx1">
                        <a:lumMod val="75000"/>
                        <a:lumOff val="25000"/>
                      </a:schemeClr>
                    </a:gs>
                    <a:gs pos="62000">
                      <a:schemeClr val="bg1">
                        <a:lumMod val="65000"/>
                      </a:schemeClr>
                    </a:gs>
                  </a:gsLst>
                  <a:lin ang="0" scaled="1"/>
                  <a:tileRect/>
                </a:gra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99" name="타원 98"/>
              <p:cNvSpPr/>
              <p:nvPr/>
            </p:nvSpPr>
            <p:spPr>
              <a:xfrm>
                <a:off x="4201145" y="4382056"/>
                <a:ext cx="125968" cy="125968"/>
              </a:xfrm>
              <a:prstGeom prst="ellipse">
                <a:avLst/>
              </a:prstGeom>
              <a:solidFill>
                <a:schemeClr val="bg1"/>
              </a:solidFill>
              <a:ln w="19050">
                <a:gradFill flip="none" rotWithShape="1">
                  <a:gsLst>
                    <a:gs pos="20000">
                      <a:schemeClr val="accent1">
                        <a:lumMod val="5000"/>
                        <a:lumOff val="95000"/>
                      </a:schemeClr>
                    </a:gs>
                    <a:gs pos="88000">
                      <a:schemeClr val="tx1">
                        <a:lumMod val="85000"/>
                        <a:lumOff val="15000"/>
                      </a:schemeClr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</a:ln>
              <a:effectLst>
                <a:innerShdw dist="38100" dir="13500000">
                  <a:prstClr val="black">
                    <a:alpha val="79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106" name="그룹 105"/>
            <p:cNvGrpSpPr/>
            <p:nvPr/>
          </p:nvGrpSpPr>
          <p:grpSpPr>
            <a:xfrm>
              <a:off x="405629" y="730059"/>
              <a:ext cx="259415" cy="125968"/>
              <a:chOff x="4067698" y="4382056"/>
              <a:chExt cx="259415" cy="125968"/>
            </a:xfrm>
          </p:grpSpPr>
          <p:cxnSp>
            <p:nvCxnSpPr>
              <p:cNvPr id="107" name="직선 연결선 106"/>
              <p:cNvCxnSpPr>
                <a:endCxn id="108" idx="2"/>
              </p:cNvCxnSpPr>
              <p:nvPr/>
            </p:nvCxnSpPr>
            <p:spPr>
              <a:xfrm>
                <a:off x="4067698" y="4434823"/>
                <a:ext cx="133447" cy="10217"/>
              </a:xfrm>
              <a:prstGeom prst="line">
                <a:avLst/>
              </a:prstGeom>
              <a:ln w="22225">
                <a:gradFill flip="none" rotWithShape="1">
                  <a:gsLst>
                    <a:gs pos="35000">
                      <a:schemeClr val="tx1">
                        <a:lumMod val="75000"/>
                        <a:lumOff val="25000"/>
                      </a:schemeClr>
                    </a:gs>
                    <a:gs pos="62000">
                      <a:schemeClr val="bg1">
                        <a:lumMod val="65000"/>
                      </a:schemeClr>
                    </a:gs>
                  </a:gsLst>
                  <a:lin ang="0" scaled="1"/>
                  <a:tileRect/>
                </a:gra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08" name="타원 107"/>
              <p:cNvSpPr/>
              <p:nvPr/>
            </p:nvSpPr>
            <p:spPr>
              <a:xfrm>
                <a:off x="4201145" y="4382056"/>
                <a:ext cx="125968" cy="125968"/>
              </a:xfrm>
              <a:prstGeom prst="ellipse">
                <a:avLst/>
              </a:prstGeom>
              <a:solidFill>
                <a:schemeClr val="bg1"/>
              </a:solidFill>
              <a:ln w="19050">
                <a:gradFill flip="none" rotWithShape="1">
                  <a:gsLst>
                    <a:gs pos="20000">
                      <a:schemeClr val="accent1">
                        <a:lumMod val="5000"/>
                        <a:lumOff val="95000"/>
                      </a:schemeClr>
                    </a:gs>
                    <a:gs pos="88000">
                      <a:schemeClr val="tx1">
                        <a:lumMod val="85000"/>
                        <a:lumOff val="15000"/>
                      </a:schemeClr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</a:ln>
              <a:effectLst>
                <a:innerShdw dist="38100" dir="13500000">
                  <a:prstClr val="black">
                    <a:alpha val="79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109" name="그룹 108"/>
            <p:cNvGrpSpPr/>
            <p:nvPr/>
          </p:nvGrpSpPr>
          <p:grpSpPr>
            <a:xfrm>
              <a:off x="405629" y="1105506"/>
              <a:ext cx="259415" cy="125968"/>
              <a:chOff x="4067698" y="4382056"/>
              <a:chExt cx="259415" cy="125968"/>
            </a:xfrm>
          </p:grpSpPr>
          <p:cxnSp>
            <p:nvCxnSpPr>
              <p:cNvPr id="110" name="직선 연결선 109"/>
              <p:cNvCxnSpPr>
                <a:endCxn id="111" idx="2"/>
              </p:cNvCxnSpPr>
              <p:nvPr/>
            </p:nvCxnSpPr>
            <p:spPr>
              <a:xfrm>
                <a:off x="4067698" y="4434823"/>
                <a:ext cx="133447" cy="10217"/>
              </a:xfrm>
              <a:prstGeom prst="line">
                <a:avLst/>
              </a:prstGeom>
              <a:ln w="22225">
                <a:gradFill flip="none" rotWithShape="1">
                  <a:gsLst>
                    <a:gs pos="35000">
                      <a:schemeClr val="tx1">
                        <a:lumMod val="75000"/>
                        <a:lumOff val="25000"/>
                      </a:schemeClr>
                    </a:gs>
                    <a:gs pos="62000">
                      <a:schemeClr val="bg1">
                        <a:lumMod val="65000"/>
                      </a:schemeClr>
                    </a:gs>
                  </a:gsLst>
                  <a:lin ang="0" scaled="1"/>
                  <a:tileRect/>
                </a:gra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11" name="타원 110"/>
              <p:cNvSpPr/>
              <p:nvPr/>
            </p:nvSpPr>
            <p:spPr>
              <a:xfrm>
                <a:off x="4201145" y="4382056"/>
                <a:ext cx="125968" cy="125968"/>
              </a:xfrm>
              <a:prstGeom prst="ellipse">
                <a:avLst/>
              </a:prstGeom>
              <a:solidFill>
                <a:schemeClr val="bg1"/>
              </a:solidFill>
              <a:ln w="19050">
                <a:gradFill flip="none" rotWithShape="1">
                  <a:gsLst>
                    <a:gs pos="20000">
                      <a:schemeClr val="accent1">
                        <a:lumMod val="5000"/>
                        <a:lumOff val="95000"/>
                      </a:schemeClr>
                    </a:gs>
                    <a:gs pos="88000">
                      <a:schemeClr val="tx1">
                        <a:lumMod val="85000"/>
                        <a:lumOff val="15000"/>
                      </a:schemeClr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</a:ln>
              <a:effectLst>
                <a:innerShdw dist="38100" dir="13500000">
                  <a:prstClr val="black">
                    <a:alpha val="79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112" name="그룹 111"/>
            <p:cNvGrpSpPr/>
            <p:nvPr/>
          </p:nvGrpSpPr>
          <p:grpSpPr>
            <a:xfrm>
              <a:off x="405629" y="1480953"/>
              <a:ext cx="259415" cy="125968"/>
              <a:chOff x="4067698" y="4382056"/>
              <a:chExt cx="259415" cy="125968"/>
            </a:xfrm>
          </p:grpSpPr>
          <p:cxnSp>
            <p:nvCxnSpPr>
              <p:cNvPr id="113" name="직선 연결선 112"/>
              <p:cNvCxnSpPr>
                <a:endCxn id="114" idx="2"/>
              </p:cNvCxnSpPr>
              <p:nvPr/>
            </p:nvCxnSpPr>
            <p:spPr>
              <a:xfrm>
                <a:off x="4067698" y="4434823"/>
                <a:ext cx="133447" cy="10217"/>
              </a:xfrm>
              <a:prstGeom prst="line">
                <a:avLst/>
              </a:prstGeom>
              <a:ln w="22225">
                <a:gradFill flip="none" rotWithShape="1">
                  <a:gsLst>
                    <a:gs pos="35000">
                      <a:schemeClr val="tx1">
                        <a:lumMod val="75000"/>
                        <a:lumOff val="25000"/>
                      </a:schemeClr>
                    </a:gs>
                    <a:gs pos="62000">
                      <a:schemeClr val="bg1">
                        <a:lumMod val="65000"/>
                      </a:schemeClr>
                    </a:gs>
                  </a:gsLst>
                  <a:lin ang="0" scaled="1"/>
                  <a:tileRect/>
                </a:gra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14" name="타원 113"/>
              <p:cNvSpPr/>
              <p:nvPr/>
            </p:nvSpPr>
            <p:spPr>
              <a:xfrm>
                <a:off x="4201145" y="4382056"/>
                <a:ext cx="125968" cy="125968"/>
              </a:xfrm>
              <a:prstGeom prst="ellipse">
                <a:avLst/>
              </a:prstGeom>
              <a:solidFill>
                <a:schemeClr val="bg1"/>
              </a:solidFill>
              <a:ln w="19050">
                <a:gradFill flip="none" rotWithShape="1">
                  <a:gsLst>
                    <a:gs pos="20000">
                      <a:schemeClr val="accent1">
                        <a:lumMod val="5000"/>
                        <a:lumOff val="95000"/>
                      </a:schemeClr>
                    </a:gs>
                    <a:gs pos="88000">
                      <a:schemeClr val="tx1">
                        <a:lumMod val="85000"/>
                        <a:lumOff val="15000"/>
                      </a:schemeClr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</a:ln>
              <a:effectLst>
                <a:innerShdw dist="38100" dir="13500000">
                  <a:prstClr val="black">
                    <a:alpha val="79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115" name="그룹 114"/>
            <p:cNvGrpSpPr/>
            <p:nvPr/>
          </p:nvGrpSpPr>
          <p:grpSpPr>
            <a:xfrm>
              <a:off x="405629" y="1856400"/>
              <a:ext cx="259415" cy="125968"/>
              <a:chOff x="4067698" y="4382056"/>
              <a:chExt cx="259415" cy="125968"/>
            </a:xfrm>
          </p:grpSpPr>
          <p:cxnSp>
            <p:nvCxnSpPr>
              <p:cNvPr id="116" name="직선 연결선 115"/>
              <p:cNvCxnSpPr>
                <a:endCxn id="117" idx="2"/>
              </p:cNvCxnSpPr>
              <p:nvPr/>
            </p:nvCxnSpPr>
            <p:spPr>
              <a:xfrm>
                <a:off x="4067698" y="4434823"/>
                <a:ext cx="133447" cy="10217"/>
              </a:xfrm>
              <a:prstGeom prst="line">
                <a:avLst/>
              </a:prstGeom>
              <a:ln w="22225">
                <a:gradFill flip="none" rotWithShape="1">
                  <a:gsLst>
                    <a:gs pos="35000">
                      <a:schemeClr val="tx1">
                        <a:lumMod val="75000"/>
                        <a:lumOff val="25000"/>
                      </a:schemeClr>
                    </a:gs>
                    <a:gs pos="62000">
                      <a:schemeClr val="bg1">
                        <a:lumMod val="65000"/>
                      </a:schemeClr>
                    </a:gs>
                  </a:gsLst>
                  <a:lin ang="0" scaled="1"/>
                  <a:tileRect/>
                </a:gra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17" name="타원 116"/>
              <p:cNvSpPr/>
              <p:nvPr/>
            </p:nvSpPr>
            <p:spPr>
              <a:xfrm>
                <a:off x="4201145" y="4382056"/>
                <a:ext cx="125968" cy="125968"/>
              </a:xfrm>
              <a:prstGeom prst="ellipse">
                <a:avLst/>
              </a:prstGeom>
              <a:solidFill>
                <a:schemeClr val="bg1"/>
              </a:solidFill>
              <a:ln w="19050">
                <a:gradFill flip="none" rotWithShape="1">
                  <a:gsLst>
                    <a:gs pos="20000">
                      <a:schemeClr val="accent1">
                        <a:lumMod val="5000"/>
                        <a:lumOff val="95000"/>
                      </a:schemeClr>
                    </a:gs>
                    <a:gs pos="88000">
                      <a:schemeClr val="tx1">
                        <a:lumMod val="85000"/>
                        <a:lumOff val="15000"/>
                      </a:schemeClr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</a:ln>
              <a:effectLst>
                <a:innerShdw dist="38100" dir="13500000">
                  <a:prstClr val="black">
                    <a:alpha val="79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118" name="그룹 117"/>
            <p:cNvGrpSpPr/>
            <p:nvPr/>
          </p:nvGrpSpPr>
          <p:grpSpPr>
            <a:xfrm>
              <a:off x="405629" y="2231847"/>
              <a:ext cx="259415" cy="125968"/>
              <a:chOff x="4067698" y="4382056"/>
              <a:chExt cx="259415" cy="125968"/>
            </a:xfrm>
          </p:grpSpPr>
          <p:cxnSp>
            <p:nvCxnSpPr>
              <p:cNvPr id="119" name="직선 연결선 118"/>
              <p:cNvCxnSpPr>
                <a:endCxn id="120" idx="2"/>
              </p:cNvCxnSpPr>
              <p:nvPr/>
            </p:nvCxnSpPr>
            <p:spPr>
              <a:xfrm>
                <a:off x="4067698" y="4434823"/>
                <a:ext cx="133447" cy="10217"/>
              </a:xfrm>
              <a:prstGeom prst="line">
                <a:avLst/>
              </a:prstGeom>
              <a:ln w="22225">
                <a:gradFill flip="none" rotWithShape="1">
                  <a:gsLst>
                    <a:gs pos="35000">
                      <a:schemeClr val="tx1">
                        <a:lumMod val="75000"/>
                        <a:lumOff val="25000"/>
                      </a:schemeClr>
                    </a:gs>
                    <a:gs pos="62000">
                      <a:schemeClr val="bg1">
                        <a:lumMod val="65000"/>
                      </a:schemeClr>
                    </a:gs>
                  </a:gsLst>
                  <a:lin ang="0" scaled="1"/>
                  <a:tileRect/>
                </a:gra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20" name="타원 119"/>
              <p:cNvSpPr/>
              <p:nvPr/>
            </p:nvSpPr>
            <p:spPr>
              <a:xfrm>
                <a:off x="4201145" y="4382056"/>
                <a:ext cx="125968" cy="125968"/>
              </a:xfrm>
              <a:prstGeom prst="ellipse">
                <a:avLst/>
              </a:prstGeom>
              <a:solidFill>
                <a:schemeClr val="bg1"/>
              </a:solidFill>
              <a:ln w="19050">
                <a:gradFill flip="none" rotWithShape="1">
                  <a:gsLst>
                    <a:gs pos="20000">
                      <a:schemeClr val="accent1">
                        <a:lumMod val="5000"/>
                        <a:lumOff val="95000"/>
                      </a:schemeClr>
                    </a:gs>
                    <a:gs pos="88000">
                      <a:schemeClr val="tx1">
                        <a:lumMod val="85000"/>
                        <a:lumOff val="15000"/>
                      </a:schemeClr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</a:ln>
              <a:effectLst>
                <a:innerShdw dist="38100" dir="13500000">
                  <a:prstClr val="black">
                    <a:alpha val="79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121" name="그룹 120"/>
            <p:cNvGrpSpPr/>
            <p:nvPr/>
          </p:nvGrpSpPr>
          <p:grpSpPr>
            <a:xfrm>
              <a:off x="405629" y="2607294"/>
              <a:ext cx="259415" cy="125968"/>
              <a:chOff x="4067698" y="4382056"/>
              <a:chExt cx="259415" cy="125968"/>
            </a:xfrm>
          </p:grpSpPr>
          <p:cxnSp>
            <p:nvCxnSpPr>
              <p:cNvPr id="122" name="직선 연결선 121"/>
              <p:cNvCxnSpPr>
                <a:endCxn id="123" idx="2"/>
              </p:cNvCxnSpPr>
              <p:nvPr/>
            </p:nvCxnSpPr>
            <p:spPr>
              <a:xfrm>
                <a:off x="4067698" y="4434823"/>
                <a:ext cx="133447" cy="10217"/>
              </a:xfrm>
              <a:prstGeom prst="line">
                <a:avLst/>
              </a:prstGeom>
              <a:ln w="22225">
                <a:gradFill flip="none" rotWithShape="1">
                  <a:gsLst>
                    <a:gs pos="35000">
                      <a:schemeClr val="tx1">
                        <a:lumMod val="75000"/>
                        <a:lumOff val="25000"/>
                      </a:schemeClr>
                    </a:gs>
                    <a:gs pos="62000">
                      <a:schemeClr val="bg1">
                        <a:lumMod val="65000"/>
                      </a:schemeClr>
                    </a:gs>
                  </a:gsLst>
                  <a:lin ang="0" scaled="1"/>
                  <a:tileRect/>
                </a:gra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23" name="타원 122"/>
              <p:cNvSpPr/>
              <p:nvPr/>
            </p:nvSpPr>
            <p:spPr>
              <a:xfrm>
                <a:off x="4201145" y="4382056"/>
                <a:ext cx="125968" cy="125968"/>
              </a:xfrm>
              <a:prstGeom prst="ellipse">
                <a:avLst/>
              </a:prstGeom>
              <a:solidFill>
                <a:schemeClr val="bg1"/>
              </a:solidFill>
              <a:ln w="19050">
                <a:gradFill flip="none" rotWithShape="1">
                  <a:gsLst>
                    <a:gs pos="20000">
                      <a:schemeClr val="accent1">
                        <a:lumMod val="5000"/>
                        <a:lumOff val="95000"/>
                      </a:schemeClr>
                    </a:gs>
                    <a:gs pos="88000">
                      <a:schemeClr val="tx1">
                        <a:lumMod val="85000"/>
                        <a:lumOff val="15000"/>
                      </a:schemeClr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</a:ln>
              <a:effectLst>
                <a:innerShdw dist="38100" dir="13500000">
                  <a:prstClr val="black">
                    <a:alpha val="79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124" name="그룹 123"/>
            <p:cNvGrpSpPr/>
            <p:nvPr/>
          </p:nvGrpSpPr>
          <p:grpSpPr>
            <a:xfrm>
              <a:off x="405629" y="2982741"/>
              <a:ext cx="259415" cy="125968"/>
              <a:chOff x="4067698" y="4382056"/>
              <a:chExt cx="259415" cy="125968"/>
            </a:xfrm>
          </p:grpSpPr>
          <p:cxnSp>
            <p:nvCxnSpPr>
              <p:cNvPr id="125" name="직선 연결선 124"/>
              <p:cNvCxnSpPr>
                <a:endCxn id="126" idx="2"/>
              </p:cNvCxnSpPr>
              <p:nvPr/>
            </p:nvCxnSpPr>
            <p:spPr>
              <a:xfrm>
                <a:off x="4067698" y="4434823"/>
                <a:ext cx="133447" cy="10217"/>
              </a:xfrm>
              <a:prstGeom prst="line">
                <a:avLst/>
              </a:prstGeom>
              <a:ln w="22225">
                <a:gradFill flip="none" rotWithShape="1">
                  <a:gsLst>
                    <a:gs pos="35000">
                      <a:schemeClr val="tx1">
                        <a:lumMod val="75000"/>
                        <a:lumOff val="25000"/>
                      </a:schemeClr>
                    </a:gs>
                    <a:gs pos="62000">
                      <a:schemeClr val="bg1">
                        <a:lumMod val="65000"/>
                      </a:schemeClr>
                    </a:gs>
                  </a:gsLst>
                  <a:lin ang="0" scaled="1"/>
                  <a:tileRect/>
                </a:gra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26" name="타원 125"/>
              <p:cNvSpPr/>
              <p:nvPr/>
            </p:nvSpPr>
            <p:spPr>
              <a:xfrm>
                <a:off x="4201145" y="4382056"/>
                <a:ext cx="125968" cy="125968"/>
              </a:xfrm>
              <a:prstGeom prst="ellipse">
                <a:avLst/>
              </a:prstGeom>
              <a:solidFill>
                <a:schemeClr val="bg1"/>
              </a:solidFill>
              <a:ln w="19050">
                <a:gradFill flip="none" rotWithShape="1">
                  <a:gsLst>
                    <a:gs pos="20000">
                      <a:schemeClr val="accent1">
                        <a:lumMod val="5000"/>
                        <a:lumOff val="95000"/>
                      </a:schemeClr>
                    </a:gs>
                    <a:gs pos="88000">
                      <a:schemeClr val="tx1">
                        <a:lumMod val="85000"/>
                        <a:lumOff val="15000"/>
                      </a:schemeClr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</a:ln>
              <a:effectLst>
                <a:innerShdw dist="38100" dir="13500000">
                  <a:prstClr val="black">
                    <a:alpha val="79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127" name="그룹 126"/>
            <p:cNvGrpSpPr/>
            <p:nvPr/>
          </p:nvGrpSpPr>
          <p:grpSpPr>
            <a:xfrm>
              <a:off x="405629" y="3358188"/>
              <a:ext cx="259415" cy="125968"/>
              <a:chOff x="4067698" y="4382056"/>
              <a:chExt cx="259415" cy="125968"/>
            </a:xfrm>
          </p:grpSpPr>
          <p:cxnSp>
            <p:nvCxnSpPr>
              <p:cNvPr id="128" name="직선 연결선 127"/>
              <p:cNvCxnSpPr>
                <a:endCxn id="129" idx="2"/>
              </p:cNvCxnSpPr>
              <p:nvPr/>
            </p:nvCxnSpPr>
            <p:spPr>
              <a:xfrm>
                <a:off x="4067698" y="4434823"/>
                <a:ext cx="133447" cy="10217"/>
              </a:xfrm>
              <a:prstGeom prst="line">
                <a:avLst/>
              </a:prstGeom>
              <a:ln w="22225">
                <a:gradFill flip="none" rotWithShape="1">
                  <a:gsLst>
                    <a:gs pos="35000">
                      <a:schemeClr val="tx1">
                        <a:lumMod val="75000"/>
                        <a:lumOff val="25000"/>
                      </a:schemeClr>
                    </a:gs>
                    <a:gs pos="62000">
                      <a:schemeClr val="bg1">
                        <a:lumMod val="65000"/>
                      </a:schemeClr>
                    </a:gs>
                  </a:gsLst>
                  <a:lin ang="0" scaled="1"/>
                  <a:tileRect/>
                </a:gra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29" name="타원 128"/>
              <p:cNvSpPr/>
              <p:nvPr/>
            </p:nvSpPr>
            <p:spPr>
              <a:xfrm>
                <a:off x="4201145" y="4382056"/>
                <a:ext cx="125968" cy="125968"/>
              </a:xfrm>
              <a:prstGeom prst="ellipse">
                <a:avLst/>
              </a:prstGeom>
              <a:solidFill>
                <a:schemeClr val="bg1"/>
              </a:solidFill>
              <a:ln w="19050">
                <a:gradFill flip="none" rotWithShape="1">
                  <a:gsLst>
                    <a:gs pos="20000">
                      <a:schemeClr val="accent1">
                        <a:lumMod val="5000"/>
                        <a:lumOff val="95000"/>
                      </a:schemeClr>
                    </a:gs>
                    <a:gs pos="88000">
                      <a:schemeClr val="tx1">
                        <a:lumMod val="85000"/>
                        <a:lumOff val="15000"/>
                      </a:schemeClr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</a:ln>
              <a:effectLst>
                <a:innerShdw dist="38100" dir="13500000">
                  <a:prstClr val="black">
                    <a:alpha val="79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130" name="그룹 129"/>
            <p:cNvGrpSpPr/>
            <p:nvPr/>
          </p:nvGrpSpPr>
          <p:grpSpPr>
            <a:xfrm>
              <a:off x="405629" y="3733635"/>
              <a:ext cx="259415" cy="125968"/>
              <a:chOff x="4067698" y="4382056"/>
              <a:chExt cx="259415" cy="125968"/>
            </a:xfrm>
          </p:grpSpPr>
          <p:cxnSp>
            <p:nvCxnSpPr>
              <p:cNvPr id="131" name="직선 연결선 130"/>
              <p:cNvCxnSpPr>
                <a:endCxn id="132" idx="2"/>
              </p:cNvCxnSpPr>
              <p:nvPr/>
            </p:nvCxnSpPr>
            <p:spPr>
              <a:xfrm>
                <a:off x="4067698" y="4434823"/>
                <a:ext cx="133447" cy="10217"/>
              </a:xfrm>
              <a:prstGeom prst="line">
                <a:avLst/>
              </a:prstGeom>
              <a:ln w="22225">
                <a:gradFill flip="none" rotWithShape="1">
                  <a:gsLst>
                    <a:gs pos="35000">
                      <a:schemeClr val="tx1">
                        <a:lumMod val="75000"/>
                        <a:lumOff val="25000"/>
                      </a:schemeClr>
                    </a:gs>
                    <a:gs pos="62000">
                      <a:schemeClr val="bg1">
                        <a:lumMod val="65000"/>
                      </a:schemeClr>
                    </a:gs>
                  </a:gsLst>
                  <a:lin ang="0" scaled="1"/>
                  <a:tileRect/>
                </a:gra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32" name="타원 131"/>
              <p:cNvSpPr/>
              <p:nvPr/>
            </p:nvSpPr>
            <p:spPr>
              <a:xfrm>
                <a:off x="4201145" y="4382056"/>
                <a:ext cx="125968" cy="125968"/>
              </a:xfrm>
              <a:prstGeom prst="ellipse">
                <a:avLst/>
              </a:prstGeom>
              <a:solidFill>
                <a:schemeClr val="bg1"/>
              </a:solidFill>
              <a:ln w="19050">
                <a:gradFill flip="none" rotWithShape="1">
                  <a:gsLst>
                    <a:gs pos="20000">
                      <a:schemeClr val="accent1">
                        <a:lumMod val="5000"/>
                        <a:lumOff val="95000"/>
                      </a:schemeClr>
                    </a:gs>
                    <a:gs pos="88000">
                      <a:schemeClr val="tx1">
                        <a:lumMod val="85000"/>
                        <a:lumOff val="15000"/>
                      </a:schemeClr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</a:ln>
              <a:effectLst>
                <a:innerShdw dist="38100" dir="13500000">
                  <a:prstClr val="black">
                    <a:alpha val="79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133" name="그룹 132"/>
            <p:cNvGrpSpPr/>
            <p:nvPr/>
          </p:nvGrpSpPr>
          <p:grpSpPr>
            <a:xfrm>
              <a:off x="405629" y="4109082"/>
              <a:ext cx="259415" cy="125968"/>
              <a:chOff x="4067698" y="4382056"/>
              <a:chExt cx="259415" cy="125968"/>
            </a:xfrm>
          </p:grpSpPr>
          <p:cxnSp>
            <p:nvCxnSpPr>
              <p:cNvPr id="134" name="직선 연결선 133"/>
              <p:cNvCxnSpPr>
                <a:endCxn id="135" idx="2"/>
              </p:cNvCxnSpPr>
              <p:nvPr/>
            </p:nvCxnSpPr>
            <p:spPr>
              <a:xfrm>
                <a:off x="4067698" y="4434823"/>
                <a:ext cx="133447" cy="10217"/>
              </a:xfrm>
              <a:prstGeom prst="line">
                <a:avLst/>
              </a:prstGeom>
              <a:ln w="22225">
                <a:gradFill flip="none" rotWithShape="1">
                  <a:gsLst>
                    <a:gs pos="35000">
                      <a:schemeClr val="tx1">
                        <a:lumMod val="75000"/>
                        <a:lumOff val="25000"/>
                      </a:schemeClr>
                    </a:gs>
                    <a:gs pos="62000">
                      <a:schemeClr val="bg1">
                        <a:lumMod val="65000"/>
                      </a:schemeClr>
                    </a:gs>
                  </a:gsLst>
                  <a:lin ang="0" scaled="1"/>
                  <a:tileRect/>
                </a:gra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35" name="타원 134"/>
              <p:cNvSpPr/>
              <p:nvPr/>
            </p:nvSpPr>
            <p:spPr>
              <a:xfrm>
                <a:off x="4201145" y="4382056"/>
                <a:ext cx="125968" cy="125968"/>
              </a:xfrm>
              <a:prstGeom prst="ellipse">
                <a:avLst/>
              </a:prstGeom>
              <a:solidFill>
                <a:schemeClr val="bg1"/>
              </a:solidFill>
              <a:ln w="19050">
                <a:gradFill flip="none" rotWithShape="1">
                  <a:gsLst>
                    <a:gs pos="20000">
                      <a:schemeClr val="accent1">
                        <a:lumMod val="5000"/>
                        <a:lumOff val="95000"/>
                      </a:schemeClr>
                    </a:gs>
                    <a:gs pos="88000">
                      <a:schemeClr val="tx1">
                        <a:lumMod val="85000"/>
                        <a:lumOff val="15000"/>
                      </a:schemeClr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</a:ln>
              <a:effectLst>
                <a:innerShdw dist="38100" dir="13500000">
                  <a:prstClr val="black">
                    <a:alpha val="79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136" name="그룹 135"/>
            <p:cNvGrpSpPr/>
            <p:nvPr/>
          </p:nvGrpSpPr>
          <p:grpSpPr>
            <a:xfrm>
              <a:off x="405629" y="4484529"/>
              <a:ext cx="259415" cy="125968"/>
              <a:chOff x="4067698" y="4382056"/>
              <a:chExt cx="259415" cy="125968"/>
            </a:xfrm>
          </p:grpSpPr>
          <p:cxnSp>
            <p:nvCxnSpPr>
              <p:cNvPr id="137" name="직선 연결선 136"/>
              <p:cNvCxnSpPr>
                <a:endCxn id="138" idx="2"/>
              </p:cNvCxnSpPr>
              <p:nvPr/>
            </p:nvCxnSpPr>
            <p:spPr>
              <a:xfrm>
                <a:off x="4067698" y="4434823"/>
                <a:ext cx="133447" cy="10217"/>
              </a:xfrm>
              <a:prstGeom prst="line">
                <a:avLst/>
              </a:prstGeom>
              <a:ln w="22225">
                <a:gradFill flip="none" rotWithShape="1">
                  <a:gsLst>
                    <a:gs pos="35000">
                      <a:schemeClr val="tx1">
                        <a:lumMod val="75000"/>
                        <a:lumOff val="25000"/>
                      </a:schemeClr>
                    </a:gs>
                    <a:gs pos="62000">
                      <a:schemeClr val="bg1">
                        <a:lumMod val="65000"/>
                      </a:schemeClr>
                    </a:gs>
                  </a:gsLst>
                  <a:lin ang="0" scaled="1"/>
                  <a:tileRect/>
                </a:gra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38" name="타원 137"/>
              <p:cNvSpPr/>
              <p:nvPr/>
            </p:nvSpPr>
            <p:spPr>
              <a:xfrm>
                <a:off x="4201145" y="4382056"/>
                <a:ext cx="125968" cy="125968"/>
              </a:xfrm>
              <a:prstGeom prst="ellipse">
                <a:avLst/>
              </a:prstGeom>
              <a:solidFill>
                <a:schemeClr val="bg1"/>
              </a:solidFill>
              <a:ln w="19050">
                <a:gradFill flip="none" rotWithShape="1">
                  <a:gsLst>
                    <a:gs pos="20000">
                      <a:schemeClr val="accent1">
                        <a:lumMod val="5000"/>
                        <a:lumOff val="95000"/>
                      </a:schemeClr>
                    </a:gs>
                    <a:gs pos="88000">
                      <a:schemeClr val="tx1">
                        <a:lumMod val="85000"/>
                        <a:lumOff val="15000"/>
                      </a:schemeClr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</a:ln>
              <a:effectLst>
                <a:innerShdw dist="38100" dir="13500000">
                  <a:prstClr val="black">
                    <a:alpha val="79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139" name="그룹 138"/>
            <p:cNvGrpSpPr/>
            <p:nvPr/>
          </p:nvGrpSpPr>
          <p:grpSpPr>
            <a:xfrm>
              <a:off x="405629" y="4859976"/>
              <a:ext cx="259415" cy="125968"/>
              <a:chOff x="4067698" y="4382056"/>
              <a:chExt cx="259415" cy="125968"/>
            </a:xfrm>
          </p:grpSpPr>
          <p:cxnSp>
            <p:nvCxnSpPr>
              <p:cNvPr id="140" name="직선 연결선 139"/>
              <p:cNvCxnSpPr>
                <a:endCxn id="141" idx="2"/>
              </p:cNvCxnSpPr>
              <p:nvPr/>
            </p:nvCxnSpPr>
            <p:spPr>
              <a:xfrm>
                <a:off x="4067698" y="4434823"/>
                <a:ext cx="133447" cy="10217"/>
              </a:xfrm>
              <a:prstGeom prst="line">
                <a:avLst/>
              </a:prstGeom>
              <a:ln w="22225">
                <a:gradFill flip="none" rotWithShape="1">
                  <a:gsLst>
                    <a:gs pos="35000">
                      <a:schemeClr val="tx1">
                        <a:lumMod val="75000"/>
                        <a:lumOff val="25000"/>
                      </a:schemeClr>
                    </a:gs>
                    <a:gs pos="62000">
                      <a:schemeClr val="bg1">
                        <a:lumMod val="65000"/>
                      </a:schemeClr>
                    </a:gs>
                  </a:gsLst>
                  <a:lin ang="0" scaled="1"/>
                  <a:tileRect/>
                </a:gra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41" name="타원 140"/>
              <p:cNvSpPr/>
              <p:nvPr/>
            </p:nvSpPr>
            <p:spPr>
              <a:xfrm>
                <a:off x="4201145" y="4382056"/>
                <a:ext cx="125968" cy="125968"/>
              </a:xfrm>
              <a:prstGeom prst="ellipse">
                <a:avLst/>
              </a:prstGeom>
              <a:solidFill>
                <a:schemeClr val="bg1"/>
              </a:solidFill>
              <a:ln w="19050">
                <a:gradFill flip="none" rotWithShape="1">
                  <a:gsLst>
                    <a:gs pos="20000">
                      <a:schemeClr val="accent1">
                        <a:lumMod val="5000"/>
                        <a:lumOff val="95000"/>
                      </a:schemeClr>
                    </a:gs>
                    <a:gs pos="88000">
                      <a:schemeClr val="tx1">
                        <a:lumMod val="85000"/>
                        <a:lumOff val="15000"/>
                      </a:schemeClr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</a:ln>
              <a:effectLst>
                <a:innerShdw dist="38100" dir="13500000">
                  <a:prstClr val="black">
                    <a:alpha val="79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142" name="그룹 141"/>
            <p:cNvGrpSpPr/>
            <p:nvPr/>
          </p:nvGrpSpPr>
          <p:grpSpPr>
            <a:xfrm>
              <a:off x="405629" y="5235423"/>
              <a:ext cx="259415" cy="125968"/>
              <a:chOff x="4067698" y="4382056"/>
              <a:chExt cx="259415" cy="125968"/>
            </a:xfrm>
          </p:grpSpPr>
          <p:cxnSp>
            <p:nvCxnSpPr>
              <p:cNvPr id="143" name="직선 연결선 142"/>
              <p:cNvCxnSpPr>
                <a:endCxn id="144" idx="2"/>
              </p:cNvCxnSpPr>
              <p:nvPr/>
            </p:nvCxnSpPr>
            <p:spPr>
              <a:xfrm>
                <a:off x="4067698" y="4434823"/>
                <a:ext cx="133447" cy="10217"/>
              </a:xfrm>
              <a:prstGeom prst="line">
                <a:avLst/>
              </a:prstGeom>
              <a:ln w="22225">
                <a:gradFill flip="none" rotWithShape="1">
                  <a:gsLst>
                    <a:gs pos="35000">
                      <a:schemeClr val="tx1">
                        <a:lumMod val="75000"/>
                        <a:lumOff val="25000"/>
                      </a:schemeClr>
                    </a:gs>
                    <a:gs pos="62000">
                      <a:schemeClr val="bg1">
                        <a:lumMod val="65000"/>
                      </a:schemeClr>
                    </a:gs>
                  </a:gsLst>
                  <a:lin ang="0" scaled="1"/>
                  <a:tileRect/>
                </a:gra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44" name="타원 143"/>
              <p:cNvSpPr/>
              <p:nvPr/>
            </p:nvSpPr>
            <p:spPr>
              <a:xfrm>
                <a:off x="4201145" y="4382056"/>
                <a:ext cx="125968" cy="125968"/>
              </a:xfrm>
              <a:prstGeom prst="ellipse">
                <a:avLst/>
              </a:prstGeom>
              <a:solidFill>
                <a:schemeClr val="bg1"/>
              </a:solidFill>
              <a:ln w="19050">
                <a:gradFill flip="none" rotWithShape="1">
                  <a:gsLst>
                    <a:gs pos="20000">
                      <a:schemeClr val="accent1">
                        <a:lumMod val="5000"/>
                        <a:lumOff val="95000"/>
                      </a:schemeClr>
                    </a:gs>
                    <a:gs pos="88000">
                      <a:schemeClr val="tx1">
                        <a:lumMod val="85000"/>
                        <a:lumOff val="15000"/>
                      </a:schemeClr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</a:ln>
              <a:effectLst>
                <a:innerShdw dist="38100" dir="13500000">
                  <a:prstClr val="black">
                    <a:alpha val="79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145" name="그룹 144"/>
            <p:cNvGrpSpPr/>
            <p:nvPr/>
          </p:nvGrpSpPr>
          <p:grpSpPr>
            <a:xfrm>
              <a:off x="405629" y="5610870"/>
              <a:ext cx="259415" cy="125968"/>
              <a:chOff x="4067698" y="4382056"/>
              <a:chExt cx="259415" cy="125968"/>
            </a:xfrm>
          </p:grpSpPr>
          <p:cxnSp>
            <p:nvCxnSpPr>
              <p:cNvPr id="146" name="직선 연결선 145"/>
              <p:cNvCxnSpPr>
                <a:endCxn id="147" idx="2"/>
              </p:cNvCxnSpPr>
              <p:nvPr/>
            </p:nvCxnSpPr>
            <p:spPr>
              <a:xfrm>
                <a:off x="4067698" y="4434823"/>
                <a:ext cx="133447" cy="10217"/>
              </a:xfrm>
              <a:prstGeom prst="line">
                <a:avLst/>
              </a:prstGeom>
              <a:ln w="22225">
                <a:gradFill flip="none" rotWithShape="1">
                  <a:gsLst>
                    <a:gs pos="35000">
                      <a:schemeClr val="tx1">
                        <a:lumMod val="75000"/>
                        <a:lumOff val="25000"/>
                      </a:schemeClr>
                    </a:gs>
                    <a:gs pos="62000">
                      <a:schemeClr val="bg1">
                        <a:lumMod val="65000"/>
                      </a:schemeClr>
                    </a:gs>
                  </a:gsLst>
                  <a:lin ang="0" scaled="1"/>
                  <a:tileRect/>
                </a:gra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47" name="타원 146"/>
              <p:cNvSpPr/>
              <p:nvPr/>
            </p:nvSpPr>
            <p:spPr>
              <a:xfrm>
                <a:off x="4201145" y="4382056"/>
                <a:ext cx="125968" cy="125968"/>
              </a:xfrm>
              <a:prstGeom prst="ellipse">
                <a:avLst/>
              </a:prstGeom>
              <a:solidFill>
                <a:schemeClr val="bg1"/>
              </a:solidFill>
              <a:ln w="19050">
                <a:gradFill flip="none" rotWithShape="1">
                  <a:gsLst>
                    <a:gs pos="20000">
                      <a:schemeClr val="accent1">
                        <a:lumMod val="5000"/>
                        <a:lumOff val="95000"/>
                      </a:schemeClr>
                    </a:gs>
                    <a:gs pos="88000">
                      <a:schemeClr val="tx1">
                        <a:lumMod val="85000"/>
                        <a:lumOff val="15000"/>
                      </a:schemeClr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</a:ln>
              <a:effectLst>
                <a:innerShdw dist="38100" dir="13500000">
                  <a:prstClr val="black">
                    <a:alpha val="79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149" name="그룹 148"/>
            <p:cNvGrpSpPr/>
            <p:nvPr/>
          </p:nvGrpSpPr>
          <p:grpSpPr>
            <a:xfrm>
              <a:off x="405629" y="5986317"/>
              <a:ext cx="259415" cy="125968"/>
              <a:chOff x="4067698" y="4382056"/>
              <a:chExt cx="259415" cy="125968"/>
            </a:xfrm>
          </p:grpSpPr>
          <p:cxnSp>
            <p:nvCxnSpPr>
              <p:cNvPr id="150" name="직선 연결선 149"/>
              <p:cNvCxnSpPr>
                <a:endCxn id="151" idx="2"/>
              </p:cNvCxnSpPr>
              <p:nvPr/>
            </p:nvCxnSpPr>
            <p:spPr>
              <a:xfrm>
                <a:off x="4067698" y="4434823"/>
                <a:ext cx="133447" cy="10217"/>
              </a:xfrm>
              <a:prstGeom prst="line">
                <a:avLst/>
              </a:prstGeom>
              <a:ln w="22225">
                <a:gradFill flip="none" rotWithShape="1">
                  <a:gsLst>
                    <a:gs pos="35000">
                      <a:schemeClr val="tx1">
                        <a:lumMod val="75000"/>
                        <a:lumOff val="25000"/>
                      </a:schemeClr>
                    </a:gs>
                    <a:gs pos="62000">
                      <a:schemeClr val="bg1">
                        <a:lumMod val="65000"/>
                      </a:schemeClr>
                    </a:gs>
                  </a:gsLst>
                  <a:lin ang="0" scaled="1"/>
                  <a:tileRect/>
                </a:gra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51" name="타원 150"/>
              <p:cNvSpPr/>
              <p:nvPr/>
            </p:nvSpPr>
            <p:spPr>
              <a:xfrm>
                <a:off x="4201145" y="4382056"/>
                <a:ext cx="125968" cy="125968"/>
              </a:xfrm>
              <a:prstGeom prst="ellipse">
                <a:avLst/>
              </a:prstGeom>
              <a:solidFill>
                <a:schemeClr val="bg1"/>
              </a:solidFill>
              <a:ln w="19050">
                <a:gradFill flip="none" rotWithShape="1">
                  <a:gsLst>
                    <a:gs pos="20000">
                      <a:schemeClr val="accent1">
                        <a:lumMod val="5000"/>
                        <a:lumOff val="95000"/>
                      </a:schemeClr>
                    </a:gs>
                    <a:gs pos="88000">
                      <a:schemeClr val="tx1">
                        <a:lumMod val="85000"/>
                        <a:lumOff val="15000"/>
                      </a:schemeClr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</a:ln>
              <a:effectLst>
                <a:innerShdw dist="38100" dir="13500000">
                  <a:prstClr val="black">
                    <a:alpha val="79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97" name="그룹 96"/>
            <p:cNvGrpSpPr/>
            <p:nvPr/>
          </p:nvGrpSpPr>
          <p:grpSpPr>
            <a:xfrm>
              <a:off x="416624" y="6361757"/>
              <a:ext cx="259415" cy="125968"/>
              <a:chOff x="558029" y="6195272"/>
              <a:chExt cx="259415" cy="125968"/>
            </a:xfrm>
          </p:grpSpPr>
          <p:cxnSp>
            <p:nvCxnSpPr>
              <p:cNvPr id="148" name="직선 연결선 147"/>
              <p:cNvCxnSpPr>
                <a:endCxn id="153" idx="2"/>
              </p:cNvCxnSpPr>
              <p:nvPr/>
            </p:nvCxnSpPr>
            <p:spPr>
              <a:xfrm>
                <a:off x="558029" y="6248039"/>
                <a:ext cx="133447" cy="10217"/>
              </a:xfrm>
              <a:prstGeom prst="line">
                <a:avLst/>
              </a:prstGeom>
              <a:ln w="22225">
                <a:gradFill flip="none" rotWithShape="1">
                  <a:gsLst>
                    <a:gs pos="35000">
                      <a:schemeClr val="tx1">
                        <a:lumMod val="75000"/>
                        <a:lumOff val="25000"/>
                      </a:schemeClr>
                    </a:gs>
                    <a:gs pos="62000">
                      <a:schemeClr val="bg1">
                        <a:lumMod val="65000"/>
                      </a:schemeClr>
                    </a:gs>
                  </a:gsLst>
                  <a:lin ang="0" scaled="1"/>
                  <a:tileRect/>
                </a:gra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53" name="타원 152"/>
              <p:cNvSpPr/>
              <p:nvPr/>
            </p:nvSpPr>
            <p:spPr>
              <a:xfrm>
                <a:off x="691476" y="6195272"/>
                <a:ext cx="125968" cy="125968"/>
              </a:xfrm>
              <a:prstGeom prst="ellipse">
                <a:avLst/>
              </a:prstGeom>
              <a:solidFill>
                <a:schemeClr val="bg1"/>
              </a:solidFill>
              <a:ln w="19050">
                <a:gradFill flip="none" rotWithShape="1">
                  <a:gsLst>
                    <a:gs pos="20000">
                      <a:schemeClr val="accent1">
                        <a:lumMod val="5000"/>
                        <a:lumOff val="95000"/>
                      </a:schemeClr>
                    </a:gs>
                    <a:gs pos="88000">
                      <a:schemeClr val="tx1">
                        <a:lumMod val="85000"/>
                        <a:lumOff val="15000"/>
                      </a:schemeClr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</a:ln>
              <a:effectLst>
                <a:innerShdw dist="38100" dir="13500000">
                  <a:prstClr val="black">
                    <a:alpha val="79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</p:grp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/>
    </mc:Choice>
    <mc:Fallback xmlns:dsp="http://schemas.microsoft.com/office/drawing/2008/diagram" xmlns:dgm="http://schemas.openxmlformats.org/drawingml/2006/diagram" xmlns:c="http://schemas.openxmlformats.org/drawingml/2006/chart" xmlns="">
      <p:transition/>
    </mc:Fallback>
  </mc:AlternateContent>
</p:sld>
</file>

<file path=ppt/theme/theme1.xml><?xml version="1.0" encoding="utf-8"?>
<a:theme xmlns:a="http://schemas.openxmlformats.org/drawingml/2006/main" name="53_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Yu Gothic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Yu Gothic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/>
        </a:ln>
        <a:ln w="12700" cap="flat" cmpd="sng" algn="ctr">
          <a:solidFill>
            <a:schemeClr val="phClr"/>
          </a:solidFill>
          <a:prstDash val="solid"/>
          <a:miter/>
        </a:ln>
        <a:ln w="1905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889</TotalTime>
  <Words>565</Words>
  <Application>Microsoft Office PowerPoint</Application>
  <PresentationFormat>와이드스크린</PresentationFormat>
  <Paragraphs>70</Paragraphs>
  <Slides>8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8</vt:i4>
      </vt:variant>
    </vt:vector>
  </HeadingPairs>
  <TitlesOfParts>
    <vt:vector size="11" baseType="lpstr">
      <vt:lpstr>맑은 고딕</vt:lpstr>
      <vt:lpstr>Arial</vt:lpstr>
      <vt:lpstr>53_Office 테마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조현석</dc:creator>
  <cp:lastModifiedBy>김 예리</cp:lastModifiedBy>
  <cp:revision>6</cp:revision>
  <dcterms:created xsi:type="dcterms:W3CDTF">2022-03-17T00:33:37Z</dcterms:created>
  <dcterms:modified xsi:type="dcterms:W3CDTF">2022-04-27T12:45:40Z</dcterms:modified>
  <cp:version/>
</cp:coreProperties>
</file>