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1" r:id="rId1"/>
  </p:sldMasterIdLst>
  <p:notesMasterIdLst>
    <p:notesMasterId r:id="rId12"/>
  </p:notesMasterIdLst>
  <p:sldIdLst>
    <p:sldId id="256" r:id="rId2"/>
    <p:sldId id="257" r:id="rId3"/>
    <p:sldId id="261" r:id="rId4"/>
    <p:sldId id="258" r:id="rId5"/>
    <p:sldId id="265" r:id="rId6"/>
    <p:sldId id="259" r:id="rId7"/>
    <p:sldId id="260" r:id="rId8"/>
    <p:sldId id="264" r:id="rId9"/>
    <p:sldId id="263" r:id="rId10"/>
    <p:sldId id="266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Muni" panose="00000500000000000000" pitchFamily="2" charset="-18"/>
      <p:regular r:id="rId19"/>
    </p:embeddedFont>
    <p:embeddedFont>
      <p:font typeface="Muni Bold" panose="00000500000000000000" pitchFamily="2" charset="-18"/>
      <p:regular r:id="rId20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5516F4-C090-4C91-9D03-816D98042EAC}" v="215" dt="2023-05-04T11:28:27.4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6" autoAdjust="0"/>
    <p:restoredTop sz="77496" autoAdjust="0"/>
  </p:normalViewPr>
  <p:slideViewPr>
    <p:cSldViewPr snapToGrid="0">
      <p:cViewPr varScale="1">
        <p:scale>
          <a:sx n="130" d="100"/>
          <a:sy n="130" d="100"/>
        </p:scale>
        <p:origin x="132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Košťál" userId="430dcfea-c383-4d59-adae-5c78dfb3b63f" providerId="ADAL" clId="{E45516F4-C090-4C91-9D03-816D98042EAC}"/>
    <pc:docChg chg="undo custSel addSld delSld modSld sldOrd">
      <pc:chgData name="Martin Košťál" userId="430dcfea-c383-4d59-adae-5c78dfb3b63f" providerId="ADAL" clId="{E45516F4-C090-4C91-9D03-816D98042EAC}" dt="2023-05-04T11:45:50.056" v="1572" actId="12"/>
      <pc:docMkLst>
        <pc:docMk/>
      </pc:docMkLst>
      <pc:sldChg chg="addSp delSp modSp mod">
        <pc:chgData name="Martin Košťál" userId="430dcfea-c383-4d59-adae-5c78dfb3b63f" providerId="ADAL" clId="{E45516F4-C090-4C91-9D03-816D98042EAC}" dt="2023-05-04T11:44:02.691" v="1571" actId="20577"/>
        <pc:sldMkLst>
          <pc:docMk/>
          <pc:sldMk cId="340730470" sldId="256"/>
        </pc:sldMkLst>
        <pc:spChg chg="mod">
          <ac:chgData name="Martin Košťál" userId="430dcfea-c383-4d59-adae-5c78dfb3b63f" providerId="ADAL" clId="{E45516F4-C090-4C91-9D03-816D98042EAC}" dt="2023-05-04T11:33:18.905" v="1552" actId="20577"/>
          <ac:spMkLst>
            <pc:docMk/>
            <pc:sldMk cId="340730470" sldId="256"/>
            <ac:spMk id="2" creationId="{680E1580-7F48-46FF-DBF6-66C71AC07146}"/>
          </ac:spMkLst>
        </pc:spChg>
        <pc:spChg chg="mod">
          <ac:chgData name="Martin Košťál" userId="430dcfea-c383-4d59-adae-5c78dfb3b63f" providerId="ADAL" clId="{E45516F4-C090-4C91-9D03-816D98042EAC}" dt="2023-05-04T10:36:01.425" v="41" actId="255"/>
          <ac:spMkLst>
            <pc:docMk/>
            <pc:sldMk cId="340730470" sldId="256"/>
            <ac:spMk id="3" creationId="{C3AE865F-E433-BC43-06B5-012E4531CF48}"/>
          </ac:spMkLst>
        </pc:spChg>
        <pc:spChg chg="add mod">
          <ac:chgData name="Martin Košťál" userId="430dcfea-c383-4d59-adae-5c78dfb3b63f" providerId="ADAL" clId="{E45516F4-C090-4C91-9D03-816D98042EAC}" dt="2023-05-04T11:44:02.691" v="1571" actId="20577"/>
          <ac:spMkLst>
            <pc:docMk/>
            <pc:sldMk cId="340730470" sldId="256"/>
            <ac:spMk id="4" creationId="{9A4FEE2C-B858-186B-7BD4-25F259034B38}"/>
          </ac:spMkLst>
        </pc:spChg>
        <pc:picChg chg="add del">
          <ac:chgData name="Martin Košťál" userId="430dcfea-c383-4d59-adae-5c78dfb3b63f" providerId="ADAL" clId="{E45516F4-C090-4C91-9D03-816D98042EAC}" dt="2023-05-04T10:34:16.861" v="5" actId="478"/>
          <ac:picMkLst>
            <pc:docMk/>
            <pc:sldMk cId="340730470" sldId="256"/>
            <ac:picMk id="1026" creationId="{E30DF9C9-17F6-928F-2118-4407A1E799D3}"/>
          </ac:picMkLst>
        </pc:picChg>
        <pc:picChg chg="add mod">
          <ac:chgData name="Martin Košťál" userId="430dcfea-c383-4d59-adae-5c78dfb3b63f" providerId="ADAL" clId="{E45516F4-C090-4C91-9D03-816D98042EAC}" dt="2023-05-04T10:34:37.901" v="12" actId="1076"/>
          <ac:picMkLst>
            <pc:docMk/>
            <pc:sldMk cId="340730470" sldId="256"/>
            <ac:picMk id="1028" creationId="{A8B64B1F-98D8-7E84-3F26-04992647BE4C}"/>
          </ac:picMkLst>
        </pc:picChg>
      </pc:sldChg>
      <pc:sldChg chg="addSp delSp modSp mod setBg modAnim modNotesTx">
        <pc:chgData name="Martin Košťál" userId="430dcfea-c383-4d59-adae-5c78dfb3b63f" providerId="ADAL" clId="{E45516F4-C090-4C91-9D03-816D98042EAC}" dt="2023-05-04T11:06:05.447" v="704"/>
        <pc:sldMkLst>
          <pc:docMk/>
          <pc:sldMk cId="1155938042" sldId="257"/>
        </pc:sldMkLst>
        <pc:spChg chg="add del mod">
          <ac:chgData name="Martin Košťál" userId="430dcfea-c383-4d59-adae-5c78dfb3b63f" providerId="ADAL" clId="{E45516F4-C090-4C91-9D03-816D98042EAC}" dt="2023-05-04T10:40:43.530" v="109" actId="478"/>
          <ac:spMkLst>
            <pc:docMk/>
            <pc:sldMk cId="1155938042" sldId="257"/>
            <ac:spMk id="2" creationId="{6C9AF410-2213-6E57-6A24-2F79C0456D07}"/>
          </ac:spMkLst>
        </pc:spChg>
        <pc:spChg chg="del mod">
          <ac:chgData name="Martin Košťál" userId="430dcfea-c383-4d59-adae-5c78dfb3b63f" providerId="ADAL" clId="{E45516F4-C090-4C91-9D03-816D98042EAC}" dt="2023-05-04T10:38:07.641" v="75" actId="478"/>
          <ac:spMkLst>
            <pc:docMk/>
            <pc:sldMk cId="1155938042" sldId="257"/>
            <ac:spMk id="3" creationId="{63036C2D-16D3-1DA1-1BD6-F2D7517246D3}"/>
          </ac:spMkLst>
        </pc:spChg>
        <pc:spChg chg="add mod">
          <ac:chgData name="Martin Košťál" userId="430dcfea-c383-4d59-adae-5c78dfb3b63f" providerId="ADAL" clId="{E45516F4-C090-4C91-9D03-816D98042EAC}" dt="2023-05-04T10:42:09.001" v="125" actId="1076"/>
          <ac:spMkLst>
            <pc:docMk/>
            <pc:sldMk cId="1155938042" sldId="257"/>
            <ac:spMk id="6" creationId="{36B704B1-C02D-C16F-DBAB-BC96CC40F04F}"/>
          </ac:spMkLst>
        </pc:spChg>
        <pc:spChg chg="add mod">
          <ac:chgData name="Martin Košťál" userId="430dcfea-c383-4d59-adae-5c78dfb3b63f" providerId="ADAL" clId="{E45516F4-C090-4C91-9D03-816D98042EAC}" dt="2023-05-04T10:37:49.805" v="71" actId="1076"/>
          <ac:spMkLst>
            <pc:docMk/>
            <pc:sldMk cId="1155938042" sldId="257"/>
            <ac:spMk id="8" creationId="{D4277497-0941-536C-E2C8-A975AAE0DC63}"/>
          </ac:spMkLst>
        </pc:spChg>
        <pc:spChg chg="add del">
          <ac:chgData name="Martin Košťál" userId="430dcfea-c383-4d59-adae-5c78dfb3b63f" providerId="ADAL" clId="{E45516F4-C090-4C91-9D03-816D98042EAC}" dt="2023-05-04T10:36:15.776" v="43" actId="26606"/>
          <ac:spMkLst>
            <pc:docMk/>
            <pc:sldMk cId="1155938042" sldId="257"/>
            <ac:spMk id="9" creationId="{F13C74B1-5B17-4795-BED0-7140497B445A}"/>
          </ac:spMkLst>
        </pc:spChg>
        <pc:spChg chg="add mod">
          <ac:chgData name="Martin Košťál" userId="430dcfea-c383-4d59-adae-5c78dfb3b63f" providerId="ADAL" clId="{E45516F4-C090-4C91-9D03-816D98042EAC}" dt="2023-05-04T10:37:57.615" v="73" actId="1076"/>
          <ac:spMkLst>
            <pc:docMk/>
            <pc:sldMk cId="1155938042" sldId="257"/>
            <ac:spMk id="10" creationId="{CB67EEE5-518A-4C83-B2BE-A560B1E20577}"/>
          </ac:spMkLst>
        </pc:spChg>
        <pc:spChg chg="add del">
          <ac:chgData name="Martin Košťál" userId="430dcfea-c383-4d59-adae-5c78dfb3b63f" providerId="ADAL" clId="{E45516F4-C090-4C91-9D03-816D98042EAC}" dt="2023-05-04T10:36:15.776" v="43" actId="26606"/>
          <ac:spMkLst>
            <pc:docMk/>
            <pc:sldMk cId="1155938042" sldId="257"/>
            <ac:spMk id="11" creationId="{D4974D33-8DC5-464E-8C6D-BE58F0669C17}"/>
          </ac:spMkLst>
        </pc:spChg>
        <pc:spChg chg="add del mod">
          <ac:chgData name="Martin Košťál" userId="430dcfea-c383-4d59-adae-5c78dfb3b63f" providerId="ADAL" clId="{E45516F4-C090-4C91-9D03-816D98042EAC}" dt="2023-05-04T10:38:10.235" v="76" actId="478"/>
          <ac:spMkLst>
            <pc:docMk/>
            <pc:sldMk cId="1155938042" sldId="257"/>
            <ac:spMk id="13" creationId="{4C722807-B158-01CF-D9CE-C9B332A45765}"/>
          </ac:spMkLst>
        </pc:spChg>
        <pc:picChg chg="add del">
          <ac:chgData name="Martin Košťál" userId="430dcfea-c383-4d59-adae-5c78dfb3b63f" providerId="ADAL" clId="{E45516F4-C090-4C91-9D03-816D98042EAC}" dt="2023-05-04T10:36:15.776" v="43" actId="26606"/>
          <ac:picMkLst>
            <pc:docMk/>
            <pc:sldMk cId="1155938042" sldId="257"/>
            <ac:picMk id="5" creationId="{2B35CE32-92F6-396B-B3BE-0C432C74BF30}"/>
          </ac:picMkLst>
        </pc:picChg>
        <pc:picChg chg="add mod">
          <ac:chgData name="Martin Košťál" userId="430dcfea-c383-4d59-adae-5c78dfb3b63f" providerId="ADAL" clId="{E45516F4-C090-4C91-9D03-816D98042EAC}" dt="2023-05-04T10:36:51.184" v="52" actId="1076"/>
          <ac:picMkLst>
            <pc:docMk/>
            <pc:sldMk cId="1155938042" sldId="257"/>
            <ac:picMk id="2050" creationId="{F5C6ED07-09AB-A976-F016-6CB0A15C374B}"/>
          </ac:picMkLst>
        </pc:picChg>
      </pc:sldChg>
      <pc:sldChg chg="addSp delSp modSp mod modAnim">
        <pc:chgData name="Martin Košťál" userId="430dcfea-c383-4d59-adae-5c78dfb3b63f" providerId="ADAL" clId="{E45516F4-C090-4C91-9D03-816D98042EAC}" dt="2023-05-04T11:05:46.386" v="701" actId="313"/>
        <pc:sldMkLst>
          <pc:docMk/>
          <pc:sldMk cId="675118210" sldId="258"/>
        </pc:sldMkLst>
        <pc:spChg chg="mod">
          <ac:chgData name="Martin Košťál" userId="430dcfea-c383-4d59-adae-5c78dfb3b63f" providerId="ADAL" clId="{E45516F4-C090-4C91-9D03-816D98042EAC}" dt="2023-05-04T11:05:25.697" v="697" actId="20577"/>
          <ac:spMkLst>
            <pc:docMk/>
            <pc:sldMk cId="675118210" sldId="258"/>
            <ac:spMk id="3" creationId="{CA935129-91F0-736B-B01B-7BD8713B04F3}"/>
          </ac:spMkLst>
        </pc:spChg>
        <pc:spChg chg="add del mod">
          <ac:chgData name="Martin Košťál" userId="430dcfea-c383-4d59-adae-5c78dfb3b63f" providerId="ADAL" clId="{E45516F4-C090-4C91-9D03-816D98042EAC}" dt="2023-05-04T10:51:22.260" v="162" actId="478"/>
          <ac:spMkLst>
            <pc:docMk/>
            <pc:sldMk cId="675118210" sldId="258"/>
            <ac:spMk id="4" creationId="{B2CBD648-6C77-13FF-51FF-93F7EC812651}"/>
          </ac:spMkLst>
        </pc:spChg>
        <pc:spChg chg="add mod ord">
          <ac:chgData name="Martin Košťál" userId="430dcfea-c383-4d59-adae-5c78dfb3b63f" providerId="ADAL" clId="{E45516F4-C090-4C91-9D03-816D98042EAC}" dt="2023-05-04T11:05:04.344" v="684" actId="1076"/>
          <ac:spMkLst>
            <pc:docMk/>
            <pc:sldMk cId="675118210" sldId="258"/>
            <ac:spMk id="5" creationId="{A66B2B14-421C-D8A6-3145-1A245F654D2F}"/>
          </ac:spMkLst>
        </pc:spChg>
        <pc:spChg chg="add mod">
          <ac:chgData name="Martin Košťál" userId="430dcfea-c383-4d59-adae-5c78dfb3b63f" providerId="ADAL" clId="{E45516F4-C090-4C91-9D03-816D98042EAC}" dt="2023-05-04T11:00:09.563" v="433" actId="20577"/>
          <ac:spMkLst>
            <pc:docMk/>
            <pc:sldMk cId="675118210" sldId="258"/>
            <ac:spMk id="6" creationId="{6FCD8418-463E-5F1A-F0B7-ADA4486AA34A}"/>
          </ac:spMkLst>
        </pc:spChg>
        <pc:spChg chg="add mod">
          <ac:chgData name="Martin Košťál" userId="430dcfea-c383-4d59-adae-5c78dfb3b63f" providerId="ADAL" clId="{E45516F4-C090-4C91-9D03-816D98042EAC}" dt="2023-05-04T11:05:46.386" v="701" actId="313"/>
          <ac:spMkLst>
            <pc:docMk/>
            <pc:sldMk cId="675118210" sldId="258"/>
            <ac:spMk id="7" creationId="{DCDE6846-7C49-0679-0976-40C4FD21417D}"/>
          </ac:spMkLst>
        </pc:spChg>
        <pc:picChg chg="add mod">
          <ac:chgData name="Martin Košťál" userId="430dcfea-c383-4d59-adae-5c78dfb3b63f" providerId="ADAL" clId="{E45516F4-C090-4C91-9D03-816D98042EAC}" dt="2023-05-04T10:57:05.708" v="405" actId="171"/>
          <ac:picMkLst>
            <pc:docMk/>
            <pc:sldMk cId="675118210" sldId="258"/>
            <ac:picMk id="4098" creationId="{920769A6-282C-A1AA-DD9E-825E22AFF723}"/>
          </ac:picMkLst>
        </pc:picChg>
      </pc:sldChg>
      <pc:sldChg chg="addSp delSp modSp mod">
        <pc:chgData name="Martin Košťál" userId="430dcfea-c383-4d59-adae-5c78dfb3b63f" providerId="ADAL" clId="{E45516F4-C090-4C91-9D03-816D98042EAC}" dt="2023-05-04T11:45:50.056" v="1572" actId="12"/>
        <pc:sldMkLst>
          <pc:docMk/>
          <pc:sldMk cId="1542303868" sldId="259"/>
        </pc:sldMkLst>
        <pc:spChg chg="mod">
          <ac:chgData name="Martin Košťál" userId="430dcfea-c383-4d59-adae-5c78dfb3b63f" providerId="ADAL" clId="{E45516F4-C090-4C91-9D03-816D98042EAC}" dt="2023-05-04T11:02:54.422" v="471" actId="255"/>
          <ac:spMkLst>
            <pc:docMk/>
            <pc:sldMk cId="1542303868" sldId="259"/>
            <ac:spMk id="2" creationId="{8D8DA64B-B74D-C4A8-5D9E-B821237060A0}"/>
          </ac:spMkLst>
        </pc:spChg>
        <pc:spChg chg="mod">
          <ac:chgData name="Martin Košťál" userId="430dcfea-c383-4d59-adae-5c78dfb3b63f" providerId="ADAL" clId="{E45516F4-C090-4C91-9D03-816D98042EAC}" dt="2023-05-04T11:45:50.056" v="1572" actId="12"/>
          <ac:spMkLst>
            <pc:docMk/>
            <pc:sldMk cId="1542303868" sldId="259"/>
            <ac:spMk id="3" creationId="{EE200171-00A4-C5A3-1313-D89C5CD94547}"/>
          </ac:spMkLst>
        </pc:spChg>
        <pc:picChg chg="add mod">
          <ac:chgData name="Martin Košťál" userId="430dcfea-c383-4d59-adae-5c78dfb3b63f" providerId="ADAL" clId="{E45516F4-C090-4C91-9D03-816D98042EAC}" dt="2023-05-04T11:03:11.310" v="474" actId="1076"/>
          <ac:picMkLst>
            <pc:docMk/>
            <pc:sldMk cId="1542303868" sldId="259"/>
            <ac:picMk id="5" creationId="{43851DB0-DA38-CC11-D061-B06CBA88CE82}"/>
          </ac:picMkLst>
        </pc:picChg>
        <pc:picChg chg="add del">
          <ac:chgData name="Martin Košťál" userId="430dcfea-c383-4d59-adae-5c78dfb3b63f" providerId="ADAL" clId="{E45516F4-C090-4C91-9D03-816D98042EAC}" dt="2023-05-04T10:43:12.386" v="132" actId="478"/>
          <ac:picMkLst>
            <pc:docMk/>
            <pc:sldMk cId="1542303868" sldId="259"/>
            <ac:picMk id="3074" creationId="{AF8614FA-0625-77C2-2B41-B68DC08064AD}"/>
          </ac:picMkLst>
        </pc:picChg>
        <pc:picChg chg="add del mod">
          <ac:chgData name="Martin Košťál" userId="430dcfea-c383-4d59-adae-5c78dfb3b63f" providerId="ADAL" clId="{E45516F4-C090-4C91-9D03-816D98042EAC}" dt="2023-05-04T10:43:48.177" v="141" actId="478"/>
          <ac:picMkLst>
            <pc:docMk/>
            <pc:sldMk cId="1542303868" sldId="259"/>
            <ac:picMk id="3076" creationId="{33FBDB82-A036-A1D0-7C8C-C6767A135E45}"/>
          </ac:picMkLst>
        </pc:picChg>
      </pc:sldChg>
      <pc:sldChg chg="addSp delSp modSp mod modAnim">
        <pc:chgData name="Martin Košťál" userId="430dcfea-c383-4d59-adae-5c78dfb3b63f" providerId="ADAL" clId="{E45516F4-C090-4C91-9D03-816D98042EAC}" dt="2023-05-04T11:09:47.593" v="855"/>
        <pc:sldMkLst>
          <pc:docMk/>
          <pc:sldMk cId="880156104" sldId="260"/>
        </pc:sldMkLst>
        <pc:spChg chg="del">
          <ac:chgData name="Martin Košťál" userId="430dcfea-c383-4d59-adae-5c78dfb3b63f" providerId="ADAL" clId="{E45516F4-C090-4C91-9D03-816D98042EAC}" dt="2023-05-04T11:06:41.618" v="706"/>
          <ac:spMkLst>
            <pc:docMk/>
            <pc:sldMk cId="880156104" sldId="260"/>
            <ac:spMk id="2" creationId="{5B1A431A-B935-24B9-015D-0424D71355F8}"/>
          </ac:spMkLst>
        </pc:spChg>
        <pc:spChg chg="mod">
          <ac:chgData name="Martin Košťál" userId="430dcfea-c383-4d59-adae-5c78dfb3b63f" providerId="ADAL" clId="{E45516F4-C090-4C91-9D03-816D98042EAC}" dt="2023-05-04T11:09:05.230" v="844" actId="21"/>
          <ac:spMkLst>
            <pc:docMk/>
            <pc:sldMk cId="880156104" sldId="260"/>
            <ac:spMk id="3" creationId="{84B9CC28-6BEA-5C9E-24A9-BD1712F9E1D9}"/>
          </ac:spMkLst>
        </pc:spChg>
        <pc:spChg chg="add mod">
          <ac:chgData name="Martin Košťál" userId="430dcfea-c383-4d59-adae-5c78dfb3b63f" providerId="ADAL" clId="{E45516F4-C090-4C91-9D03-816D98042EAC}" dt="2023-05-04T11:06:46.117" v="721" actId="20577"/>
          <ac:spMkLst>
            <pc:docMk/>
            <pc:sldMk cId="880156104" sldId="260"/>
            <ac:spMk id="6" creationId="{7167DD03-FF08-2446-5D14-790A3B5053B5}"/>
          </ac:spMkLst>
        </pc:spChg>
        <pc:spChg chg="add mod">
          <ac:chgData name="Martin Košťál" userId="430dcfea-c383-4d59-adae-5c78dfb3b63f" providerId="ADAL" clId="{E45516F4-C090-4C91-9D03-816D98042EAC}" dt="2023-05-04T11:08:36.790" v="839" actId="20577"/>
          <ac:spMkLst>
            <pc:docMk/>
            <pc:sldMk cId="880156104" sldId="260"/>
            <ac:spMk id="8" creationId="{D57F3639-C877-A9A4-B841-AB19EC5893FC}"/>
          </ac:spMkLst>
        </pc:spChg>
        <pc:spChg chg="add del">
          <ac:chgData name="Martin Košťál" userId="430dcfea-c383-4d59-adae-5c78dfb3b63f" providerId="ADAL" clId="{E45516F4-C090-4C91-9D03-816D98042EAC}" dt="2023-05-04T11:08:24.121" v="835" actId="478"/>
          <ac:spMkLst>
            <pc:docMk/>
            <pc:sldMk cId="880156104" sldId="260"/>
            <ac:spMk id="10" creationId="{EEB4C881-D15B-BC4E-5954-9E365FFBA885}"/>
          </ac:spMkLst>
        </pc:spChg>
        <pc:spChg chg="add mod">
          <ac:chgData name="Martin Košťál" userId="430dcfea-c383-4d59-adae-5c78dfb3b63f" providerId="ADAL" clId="{E45516F4-C090-4C91-9D03-816D98042EAC}" dt="2023-05-04T11:09:28.276" v="852" actId="20577"/>
          <ac:spMkLst>
            <pc:docMk/>
            <pc:sldMk cId="880156104" sldId="260"/>
            <ac:spMk id="12" creationId="{36D309B1-5C19-10DC-6EBA-4136AB671255}"/>
          </ac:spMkLst>
        </pc:spChg>
        <pc:picChg chg="add mod">
          <ac:chgData name="Martin Košťál" userId="430dcfea-c383-4d59-adae-5c78dfb3b63f" providerId="ADAL" clId="{E45516F4-C090-4C91-9D03-816D98042EAC}" dt="2023-05-04T11:07:23.831" v="728" actId="1076"/>
          <ac:picMkLst>
            <pc:docMk/>
            <pc:sldMk cId="880156104" sldId="260"/>
            <ac:picMk id="5" creationId="{23B82349-F05C-56A3-49FC-4F96EDD66848}"/>
          </ac:picMkLst>
        </pc:picChg>
      </pc:sldChg>
      <pc:sldChg chg="ord">
        <pc:chgData name="Martin Košťál" userId="430dcfea-c383-4d59-adae-5c78dfb3b63f" providerId="ADAL" clId="{E45516F4-C090-4C91-9D03-816D98042EAC}" dt="2023-05-04T10:42:45.108" v="130"/>
        <pc:sldMkLst>
          <pc:docMk/>
          <pc:sldMk cId="2359384059" sldId="261"/>
        </pc:sldMkLst>
      </pc:sldChg>
      <pc:sldChg chg="modSp del mod">
        <pc:chgData name="Martin Košťál" userId="430dcfea-c383-4d59-adae-5c78dfb3b63f" providerId="ADAL" clId="{E45516F4-C090-4C91-9D03-816D98042EAC}" dt="2023-05-04T11:06:31.423" v="705" actId="47"/>
        <pc:sldMkLst>
          <pc:docMk/>
          <pc:sldMk cId="362059641" sldId="262"/>
        </pc:sldMkLst>
        <pc:spChg chg="mod">
          <ac:chgData name="Martin Košťál" userId="430dcfea-c383-4d59-adae-5c78dfb3b63f" providerId="ADAL" clId="{E45516F4-C090-4C91-9D03-816D98042EAC}" dt="2023-05-04T11:06:00.834" v="703" actId="27636"/>
          <ac:spMkLst>
            <pc:docMk/>
            <pc:sldMk cId="362059641" sldId="262"/>
            <ac:spMk id="3" creationId="{0DF63028-E2A3-33A6-4774-24FC551F9387}"/>
          </ac:spMkLst>
        </pc:spChg>
      </pc:sldChg>
      <pc:sldChg chg="addSp delSp modSp mod modNotesTx">
        <pc:chgData name="Martin Košťál" userId="430dcfea-c383-4d59-adae-5c78dfb3b63f" providerId="ADAL" clId="{E45516F4-C090-4C91-9D03-816D98042EAC}" dt="2023-05-04T11:28:46.579" v="1544" actId="1076"/>
        <pc:sldMkLst>
          <pc:docMk/>
          <pc:sldMk cId="1101323048" sldId="263"/>
        </pc:sldMkLst>
        <pc:spChg chg="mod">
          <ac:chgData name="Martin Košťál" userId="430dcfea-c383-4d59-adae-5c78dfb3b63f" providerId="ADAL" clId="{E45516F4-C090-4C91-9D03-816D98042EAC}" dt="2023-05-04T11:28:46.579" v="1544" actId="1076"/>
          <ac:spMkLst>
            <pc:docMk/>
            <pc:sldMk cId="1101323048" sldId="263"/>
            <ac:spMk id="2" creationId="{ED2A096B-49C0-ADC0-BEBB-B2161017D627}"/>
          </ac:spMkLst>
        </pc:spChg>
        <pc:spChg chg="del">
          <ac:chgData name="Martin Košťál" userId="430dcfea-c383-4d59-adae-5c78dfb3b63f" providerId="ADAL" clId="{E45516F4-C090-4C91-9D03-816D98042EAC}" dt="2023-05-04T11:15:59.711" v="974"/>
          <ac:spMkLst>
            <pc:docMk/>
            <pc:sldMk cId="1101323048" sldId="263"/>
            <ac:spMk id="3" creationId="{2CD802D7-7C30-59BF-6199-79A7FEBB6081}"/>
          </ac:spMkLst>
        </pc:spChg>
        <pc:spChg chg="add del mod">
          <ac:chgData name="Martin Košťál" userId="430dcfea-c383-4d59-adae-5c78dfb3b63f" providerId="ADAL" clId="{E45516F4-C090-4C91-9D03-816D98042EAC}" dt="2023-05-04T11:16:07.885" v="979" actId="478"/>
          <ac:spMkLst>
            <pc:docMk/>
            <pc:sldMk cId="1101323048" sldId="263"/>
            <ac:spMk id="4" creationId="{108DFDF5-5029-814C-FF8B-03CC548ED8BE}"/>
          </ac:spMkLst>
        </pc:spChg>
        <pc:picChg chg="add del mod">
          <ac:chgData name="Martin Košťál" userId="430dcfea-c383-4d59-adae-5c78dfb3b63f" providerId="ADAL" clId="{E45516F4-C090-4C91-9D03-816D98042EAC}" dt="2023-05-04T11:16:04.278" v="977" actId="478"/>
          <ac:picMkLst>
            <pc:docMk/>
            <pc:sldMk cId="1101323048" sldId="263"/>
            <ac:picMk id="7170" creationId="{7340DFC7-EF67-2704-E4C4-90FD3CC6DF45}"/>
          </ac:picMkLst>
        </pc:picChg>
      </pc:sldChg>
      <pc:sldChg chg="addSp delSp modSp mod">
        <pc:chgData name="Martin Košťál" userId="430dcfea-c383-4d59-adae-5c78dfb3b63f" providerId="ADAL" clId="{E45516F4-C090-4C91-9D03-816D98042EAC}" dt="2023-05-04T11:15:25.188" v="972" actId="1076"/>
        <pc:sldMkLst>
          <pc:docMk/>
          <pc:sldMk cId="2289401433" sldId="264"/>
        </pc:sldMkLst>
        <pc:spChg chg="del">
          <ac:chgData name="Martin Košťál" userId="430dcfea-c383-4d59-adae-5c78dfb3b63f" providerId="ADAL" clId="{E45516F4-C090-4C91-9D03-816D98042EAC}" dt="2023-05-04T11:10:15.352" v="857" actId="478"/>
          <ac:spMkLst>
            <pc:docMk/>
            <pc:sldMk cId="2289401433" sldId="264"/>
            <ac:spMk id="2" creationId="{243E693D-DFED-9A50-A394-3B89BD0CFB89}"/>
          </ac:spMkLst>
        </pc:spChg>
        <pc:spChg chg="mod">
          <ac:chgData name="Martin Košťál" userId="430dcfea-c383-4d59-adae-5c78dfb3b63f" providerId="ADAL" clId="{E45516F4-C090-4C91-9D03-816D98042EAC}" dt="2023-05-04T11:15:21.325" v="971" actId="1076"/>
          <ac:spMkLst>
            <pc:docMk/>
            <pc:sldMk cId="2289401433" sldId="264"/>
            <ac:spMk id="3" creationId="{5C78D12D-FD91-94B8-C85B-FB3336BA6398}"/>
          </ac:spMkLst>
        </pc:spChg>
        <pc:spChg chg="add mod">
          <ac:chgData name="Martin Košťál" userId="430dcfea-c383-4d59-adae-5c78dfb3b63f" providerId="ADAL" clId="{E45516F4-C090-4C91-9D03-816D98042EAC}" dt="2023-05-04T11:10:20.927" v="866" actId="20577"/>
          <ac:spMkLst>
            <pc:docMk/>
            <pc:sldMk cId="2289401433" sldId="264"/>
            <ac:spMk id="4" creationId="{5677DF6E-901E-D38C-1C8B-27216E3B30A7}"/>
          </ac:spMkLst>
        </pc:spChg>
        <pc:spChg chg="add mod">
          <ac:chgData name="Martin Košťál" userId="430dcfea-c383-4d59-adae-5c78dfb3b63f" providerId="ADAL" clId="{E45516F4-C090-4C91-9D03-816D98042EAC}" dt="2023-05-04T11:15:25.188" v="972" actId="1076"/>
          <ac:spMkLst>
            <pc:docMk/>
            <pc:sldMk cId="2289401433" sldId="264"/>
            <ac:spMk id="7" creationId="{9B67010E-DC56-04C9-0E6D-DE575D537A18}"/>
          </ac:spMkLst>
        </pc:spChg>
        <pc:spChg chg="add mod">
          <ac:chgData name="Martin Košťál" userId="430dcfea-c383-4d59-adae-5c78dfb3b63f" providerId="ADAL" clId="{E45516F4-C090-4C91-9D03-816D98042EAC}" dt="2023-05-04T11:15:21.325" v="971" actId="1076"/>
          <ac:spMkLst>
            <pc:docMk/>
            <pc:sldMk cId="2289401433" sldId="264"/>
            <ac:spMk id="10" creationId="{67CCBE62-F135-EC63-361E-76E60C8347CC}"/>
          </ac:spMkLst>
        </pc:spChg>
        <pc:spChg chg="add mod">
          <ac:chgData name="Martin Košťál" userId="430dcfea-c383-4d59-adae-5c78dfb3b63f" providerId="ADAL" clId="{E45516F4-C090-4C91-9D03-816D98042EAC}" dt="2023-05-04T11:15:25.188" v="972" actId="1076"/>
          <ac:spMkLst>
            <pc:docMk/>
            <pc:sldMk cId="2289401433" sldId="264"/>
            <ac:spMk id="12" creationId="{B4DB970C-DDCC-6D47-64E0-FC38A4310220}"/>
          </ac:spMkLst>
        </pc:spChg>
        <pc:picChg chg="add mod">
          <ac:chgData name="Martin Košťál" userId="430dcfea-c383-4d59-adae-5c78dfb3b63f" providerId="ADAL" clId="{E45516F4-C090-4C91-9D03-816D98042EAC}" dt="2023-05-04T11:15:25.188" v="972" actId="1076"/>
          <ac:picMkLst>
            <pc:docMk/>
            <pc:sldMk cId="2289401433" sldId="264"/>
            <ac:picMk id="6" creationId="{6FD8A9A7-87DF-2091-FB46-77E3238C8AA8}"/>
          </ac:picMkLst>
        </pc:picChg>
        <pc:picChg chg="add mod">
          <ac:chgData name="Martin Košťál" userId="430dcfea-c383-4d59-adae-5c78dfb3b63f" providerId="ADAL" clId="{E45516F4-C090-4C91-9D03-816D98042EAC}" dt="2023-05-04T11:15:21.325" v="971" actId="1076"/>
          <ac:picMkLst>
            <pc:docMk/>
            <pc:sldMk cId="2289401433" sldId="264"/>
            <ac:picMk id="9" creationId="{EE231FD8-8CAB-13D5-5732-162C9219A7A4}"/>
          </ac:picMkLst>
        </pc:picChg>
        <pc:picChg chg="add mod">
          <ac:chgData name="Martin Košťál" userId="430dcfea-c383-4d59-adae-5c78dfb3b63f" providerId="ADAL" clId="{E45516F4-C090-4C91-9D03-816D98042EAC}" dt="2023-05-04T11:15:25.188" v="972" actId="1076"/>
          <ac:picMkLst>
            <pc:docMk/>
            <pc:sldMk cId="2289401433" sldId="264"/>
            <ac:picMk id="11" creationId="{210A6587-347E-ACCF-8690-3BA8524DFD0C}"/>
          </ac:picMkLst>
        </pc:picChg>
        <pc:picChg chg="add mod">
          <ac:chgData name="Martin Košťál" userId="430dcfea-c383-4d59-adae-5c78dfb3b63f" providerId="ADAL" clId="{E45516F4-C090-4C91-9D03-816D98042EAC}" dt="2023-05-04T11:15:21.325" v="971" actId="1076"/>
          <ac:picMkLst>
            <pc:docMk/>
            <pc:sldMk cId="2289401433" sldId="264"/>
            <ac:picMk id="5122" creationId="{3AEED5A3-6E9D-29B3-C33C-2F82749DDFC2}"/>
          </ac:picMkLst>
        </pc:picChg>
        <pc:picChg chg="add mod">
          <ac:chgData name="Martin Košťál" userId="430dcfea-c383-4d59-adae-5c78dfb3b63f" providerId="ADAL" clId="{E45516F4-C090-4C91-9D03-816D98042EAC}" dt="2023-05-04T11:15:21.325" v="971" actId="1076"/>
          <ac:picMkLst>
            <pc:docMk/>
            <pc:sldMk cId="2289401433" sldId="264"/>
            <ac:picMk id="5124" creationId="{509C267A-C26D-3CAB-7C11-D4EB460C8163}"/>
          </ac:picMkLst>
        </pc:picChg>
        <pc:picChg chg="add mod">
          <ac:chgData name="Martin Košťál" userId="430dcfea-c383-4d59-adae-5c78dfb3b63f" providerId="ADAL" clId="{E45516F4-C090-4C91-9D03-816D98042EAC}" dt="2023-05-04T11:15:25.188" v="972" actId="1076"/>
          <ac:picMkLst>
            <pc:docMk/>
            <pc:sldMk cId="2289401433" sldId="264"/>
            <ac:picMk id="5126" creationId="{6F834101-532F-D5CF-19B1-7E84476D2E23}"/>
          </ac:picMkLst>
        </pc:picChg>
      </pc:sldChg>
      <pc:sldChg chg="addSp delSp modSp new del mod">
        <pc:chgData name="Martin Košťál" userId="430dcfea-c383-4d59-adae-5c78dfb3b63f" providerId="ADAL" clId="{E45516F4-C090-4C91-9D03-816D98042EAC}" dt="2023-05-04T10:49:27.161" v="160" actId="680"/>
        <pc:sldMkLst>
          <pc:docMk/>
          <pc:sldMk cId="3541131018" sldId="265"/>
        </pc:sldMkLst>
        <pc:spChg chg="add del">
          <ac:chgData name="Martin Košťál" userId="430dcfea-c383-4d59-adae-5c78dfb3b63f" providerId="ADAL" clId="{E45516F4-C090-4C91-9D03-816D98042EAC}" dt="2023-05-04T10:49:26.330" v="158" actId="478"/>
          <ac:spMkLst>
            <pc:docMk/>
            <pc:sldMk cId="3541131018" sldId="265"/>
            <ac:spMk id="2" creationId="{A4692A31-5918-9A63-B27F-4F42FC1867BD}"/>
          </ac:spMkLst>
        </pc:spChg>
        <pc:spChg chg="add del">
          <ac:chgData name="Martin Košťál" userId="430dcfea-c383-4d59-adae-5c78dfb3b63f" providerId="ADAL" clId="{E45516F4-C090-4C91-9D03-816D98042EAC}" dt="2023-05-04T10:49:26.036" v="157" actId="478"/>
          <ac:spMkLst>
            <pc:docMk/>
            <pc:sldMk cId="3541131018" sldId="265"/>
            <ac:spMk id="3" creationId="{69F1A5D7-7559-0897-DFC0-AE77EE17731B}"/>
          </ac:spMkLst>
        </pc:spChg>
        <pc:picChg chg="add del mod">
          <ac:chgData name="Martin Košťál" userId="430dcfea-c383-4d59-adae-5c78dfb3b63f" providerId="ADAL" clId="{E45516F4-C090-4C91-9D03-816D98042EAC}" dt="2023-05-04T10:49:26.726" v="159" actId="22"/>
          <ac:picMkLst>
            <pc:docMk/>
            <pc:sldMk cId="3541131018" sldId="265"/>
            <ac:picMk id="5" creationId="{9072E6D3-A81D-2AE2-80D1-6D4D50634581}"/>
          </ac:picMkLst>
        </pc:picChg>
      </pc:sldChg>
      <pc:sldChg chg="addSp modSp new mod">
        <pc:chgData name="Martin Košťál" userId="430dcfea-c383-4d59-adae-5c78dfb3b63f" providerId="ADAL" clId="{E45516F4-C090-4C91-9D03-816D98042EAC}" dt="2023-05-04T10:52:18.777" v="194" actId="1076"/>
        <pc:sldMkLst>
          <pc:docMk/>
          <pc:sldMk cId="4204716546" sldId="265"/>
        </pc:sldMkLst>
        <pc:spChg chg="mod">
          <ac:chgData name="Martin Košťál" userId="430dcfea-c383-4d59-adae-5c78dfb3b63f" providerId="ADAL" clId="{E45516F4-C090-4C91-9D03-816D98042EAC}" dt="2023-05-04T10:52:18.777" v="194" actId="1076"/>
          <ac:spMkLst>
            <pc:docMk/>
            <pc:sldMk cId="4204716546" sldId="265"/>
            <ac:spMk id="3" creationId="{3AB3496C-A684-40EC-EE0E-C7EBAA5A87F9}"/>
          </ac:spMkLst>
        </pc:spChg>
        <pc:picChg chg="add">
          <ac:chgData name="Martin Košťál" userId="430dcfea-c383-4d59-adae-5c78dfb3b63f" providerId="ADAL" clId="{E45516F4-C090-4C91-9D03-816D98042EAC}" dt="2023-05-04T10:51:26.833" v="164" actId="22"/>
          <ac:picMkLst>
            <pc:docMk/>
            <pc:sldMk cId="4204716546" sldId="265"/>
            <ac:picMk id="5" creationId="{4F8404F5-52F1-9331-E372-B2D8DF47BF96}"/>
          </ac:picMkLst>
        </pc:picChg>
      </pc:sldChg>
      <pc:sldChg chg="modSp new mod">
        <pc:chgData name="Martin Košťál" userId="430dcfea-c383-4d59-adae-5c78dfb3b63f" providerId="ADAL" clId="{E45516F4-C090-4C91-9D03-816D98042EAC}" dt="2023-05-04T11:28:30.896" v="1543" actId="20577"/>
        <pc:sldMkLst>
          <pc:docMk/>
          <pc:sldMk cId="2727207113" sldId="266"/>
        </pc:sldMkLst>
        <pc:spChg chg="mod">
          <ac:chgData name="Martin Košťál" userId="430dcfea-c383-4d59-adae-5c78dfb3b63f" providerId="ADAL" clId="{E45516F4-C090-4C91-9D03-816D98042EAC}" dt="2023-05-04T11:23:24.281" v="1249" actId="2711"/>
          <ac:spMkLst>
            <pc:docMk/>
            <pc:sldMk cId="2727207113" sldId="266"/>
            <ac:spMk id="2" creationId="{BDAA916F-9920-F1DD-3C2C-81FDDC1CB0EB}"/>
          </ac:spMkLst>
        </pc:spChg>
        <pc:spChg chg="mod">
          <ac:chgData name="Martin Košťál" userId="430dcfea-c383-4d59-adae-5c78dfb3b63f" providerId="ADAL" clId="{E45516F4-C090-4C91-9D03-816D98042EAC}" dt="2023-05-04T11:28:30.896" v="1543" actId="20577"/>
          <ac:spMkLst>
            <pc:docMk/>
            <pc:sldMk cId="2727207113" sldId="266"/>
            <ac:spMk id="3" creationId="{C967036B-1689-6259-4DEB-3AD13EB46DC0}"/>
          </ac:spMkLst>
        </pc:spChg>
      </pc:sldChg>
      <pc:sldChg chg="delSp modSp new del mod">
        <pc:chgData name="Martin Košťál" userId="430dcfea-c383-4d59-adae-5c78dfb3b63f" providerId="ADAL" clId="{E45516F4-C090-4C91-9D03-816D98042EAC}" dt="2023-05-04T11:16:37.324" v="1000" actId="47"/>
        <pc:sldMkLst>
          <pc:docMk/>
          <pc:sldMk cId="3993718943" sldId="266"/>
        </pc:sldMkLst>
        <pc:spChg chg="del">
          <ac:chgData name="Martin Košťál" userId="430dcfea-c383-4d59-adae-5c78dfb3b63f" providerId="ADAL" clId="{E45516F4-C090-4C91-9D03-816D98042EAC}" dt="2023-05-04T11:16:24.624" v="982" actId="478"/>
          <ac:spMkLst>
            <pc:docMk/>
            <pc:sldMk cId="3993718943" sldId="266"/>
            <ac:spMk id="2" creationId="{FC9C9511-7A01-B972-C195-F72E1AB67831}"/>
          </ac:spMkLst>
        </pc:spChg>
        <pc:spChg chg="mod">
          <ac:chgData name="Martin Košťál" userId="430dcfea-c383-4d59-adae-5c78dfb3b63f" providerId="ADAL" clId="{E45516F4-C090-4C91-9D03-816D98042EAC}" dt="2023-05-04T11:16:28.508" v="999" actId="20577"/>
          <ac:spMkLst>
            <pc:docMk/>
            <pc:sldMk cId="3993718943" sldId="266"/>
            <ac:spMk id="3" creationId="{B8C4F7E2-AB81-68F3-45BE-4B16A65CB9B2}"/>
          </ac:spMkLst>
        </pc:spChg>
      </pc:sldChg>
    </pc:docChg>
  </pc:docChgLst>
  <pc:docChgLst>
    <pc:chgData name="Martin Košťál" userId="430dcfea-c383-4d59-adae-5c78dfb3b63f" providerId="ADAL" clId="{C334405D-1226-4907-A291-7BEE90DD088F}"/>
    <pc:docChg chg="custSel addSld modSld sldOrd">
      <pc:chgData name="Martin Košťál" userId="430dcfea-c383-4d59-adae-5c78dfb3b63f" providerId="ADAL" clId="{C334405D-1226-4907-A291-7BEE90DD088F}" dt="2023-05-03T22:37:30.625" v="1214" actId="20577"/>
      <pc:docMkLst>
        <pc:docMk/>
      </pc:docMkLst>
      <pc:sldChg chg="modSp mod ord">
        <pc:chgData name="Martin Košťál" userId="430dcfea-c383-4d59-adae-5c78dfb3b63f" providerId="ADAL" clId="{C334405D-1226-4907-A291-7BEE90DD088F}" dt="2023-05-03T22:33:12.777" v="1093" actId="1076"/>
        <pc:sldMkLst>
          <pc:docMk/>
          <pc:sldMk cId="1155938042" sldId="257"/>
        </pc:sldMkLst>
        <pc:spChg chg="mod">
          <ac:chgData name="Martin Košťál" userId="430dcfea-c383-4d59-adae-5c78dfb3b63f" providerId="ADAL" clId="{C334405D-1226-4907-A291-7BEE90DD088F}" dt="2023-05-03T22:33:12.777" v="1093" actId="1076"/>
          <ac:spMkLst>
            <pc:docMk/>
            <pc:sldMk cId="1155938042" sldId="257"/>
            <ac:spMk id="3" creationId="{63036C2D-16D3-1DA1-1BD6-F2D7517246D3}"/>
          </ac:spMkLst>
        </pc:spChg>
      </pc:sldChg>
      <pc:sldChg chg="ord">
        <pc:chgData name="Martin Košťál" userId="430dcfea-c383-4d59-adae-5c78dfb3b63f" providerId="ADAL" clId="{C334405D-1226-4907-A291-7BEE90DD088F}" dt="2023-05-03T22:29:36.908" v="835"/>
        <pc:sldMkLst>
          <pc:docMk/>
          <pc:sldMk cId="675118210" sldId="258"/>
        </pc:sldMkLst>
      </pc:sldChg>
      <pc:sldChg chg="ord">
        <pc:chgData name="Martin Košťál" userId="430dcfea-c383-4d59-adae-5c78dfb3b63f" providerId="ADAL" clId="{C334405D-1226-4907-A291-7BEE90DD088F}" dt="2023-05-03T22:29:30.010" v="833"/>
        <pc:sldMkLst>
          <pc:docMk/>
          <pc:sldMk cId="1542303868" sldId="259"/>
        </pc:sldMkLst>
      </pc:sldChg>
      <pc:sldChg chg="modSp mod">
        <pc:chgData name="Martin Košťál" userId="430dcfea-c383-4d59-adae-5c78dfb3b63f" providerId="ADAL" clId="{C334405D-1226-4907-A291-7BEE90DD088F}" dt="2023-05-03T22:32:33.384" v="1092" actId="20577"/>
        <pc:sldMkLst>
          <pc:docMk/>
          <pc:sldMk cId="880156104" sldId="260"/>
        </pc:sldMkLst>
        <pc:spChg chg="mod">
          <ac:chgData name="Martin Košťál" userId="430dcfea-c383-4d59-adae-5c78dfb3b63f" providerId="ADAL" clId="{C334405D-1226-4907-A291-7BEE90DD088F}" dt="2023-05-03T22:32:33.384" v="1092" actId="20577"/>
          <ac:spMkLst>
            <pc:docMk/>
            <pc:sldMk cId="880156104" sldId="260"/>
            <ac:spMk id="3" creationId="{84B9CC28-6BEA-5C9E-24A9-BD1712F9E1D9}"/>
          </ac:spMkLst>
        </pc:spChg>
      </pc:sldChg>
      <pc:sldChg chg="modSp new mod">
        <pc:chgData name="Martin Košťál" userId="430dcfea-c383-4d59-adae-5c78dfb3b63f" providerId="ADAL" clId="{C334405D-1226-4907-A291-7BEE90DD088F}" dt="2023-05-03T22:29:02.605" v="831" actId="20577"/>
        <pc:sldMkLst>
          <pc:docMk/>
          <pc:sldMk cId="362059641" sldId="262"/>
        </pc:sldMkLst>
        <pc:spChg chg="mod">
          <ac:chgData name="Martin Košťál" userId="430dcfea-c383-4d59-adae-5c78dfb3b63f" providerId="ADAL" clId="{C334405D-1226-4907-A291-7BEE90DD088F}" dt="2023-05-03T22:29:02.605" v="831" actId="20577"/>
          <ac:spMkLst>
            <pc:docMk/>
            <pc:sldMk cId="362059641" sldId="262"/>
            <ac:spMk id="3" creationId="{0DF63028-E2A3-33A6-4774-24FC551F9387}"/>
          </ac:spMkLst>
        </pc:spChg>
      </pc:sldChg>
      <pc:sldChg chg="modSp new mod">
        <pc:chgData name="Martin Košťál" userId="430dcfea-c383-4d59-adae-5c78dfb3b63f" providerId="ADAL" clId="{C334405D-1226-4907-A291-7BEE90DD088F}" dt="2023-05-03T22:29:48.909" v="841" actId="20577"/>
        <pc:sldMkLst>
          <pc:docMk/>
          <pc:sldMk cId="1101323048" sldId="263"/>
        </pc:sldMkLst>
        <pc:spChg chg="mod">
          <ac:chgData name="Martin Košťál" userId="430dcfea-c383-4d59-adae-5c78dfb3b63f" providerId="ADAL" clId="{C334405D-1226-4907-A291-7BEE90DD088F}" dt="2023-05-03T22:29:48.909" v="841" actId="20577"/>
          <ac:spMkLst>
            <pc:docMk/>
            <pc:sldMk cId="1101323048" sldId="263"/>
            <ac:spMk id="2" creationId="{ED2A096B-49C0-ADC0-BEBB-B2161017D627}"/>
          </ac:spMkLst>
        </pc:spChg>
      </pc:sldChg>
      <pc:sldChg chg="modSp new mod">
        <pc:chgData name="Martin Košťál" userId="430dcfea-c383-4d59-adae-5c78dfb3b63f" providerId="ADAL" clId="{C334405D-1226-4907-A291-7BEE90DD088F}" dt="2023-05-03T22:37:30.625" v="1214" actId="20577"/>
        <pc:sldMkLst>
          <pc:docMk/>
          <pc:sldMk cId="2289401433" sldId="264"/>
        </pc:sldMkLst>
        <pc:spChg chg="mod">
          <ac:chgData name="Martin Košťál" userId="430dcfea-c383-4d59-adae-5c78dfb3b63f" providerId="ADAL" clId="{C334405D-1226-4907-A291-7BEE90DD088F}" dt="2023-05-03T22:37:30.625" v="1214" actId="20577"/>
          <ac:spMkLst>
            <pc:docMk/>
            <pc:sldMk cId="2289401433" sldId="264"/>
            <ac:spMk id="3" creationId="{5C78D12D-FD91-94B8-C85B-FB3336BA639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09093-B2A3-4662-B4B4-4F36EB18EBD4}" type="datetimeFigureOut">
              <a:rPr lang="cs-CZ" smtClean="0"/>
              <a:t>04.05.2023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BE253-DF14-405E-963F-CEE1B3D238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6110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Key</a:t>
            </a:r>
            <a:r>
              <a:rPr lang="cs-CZ" dirty="0"/>
              <a:t> </a:t>
            </a:r>
            <a:r>
              <a:rPr lang="cs-CZ" dirty="0" err="1"/>
              <a:t>points</a:t>
            </a:r>
            <a:endParaRPr lang="cs-CZ" dirty="0"/>
          </a:p>
          <a:p>
            <a:pPr marL="914400" lvl="1" indent="-457200">
              <a:buFont typeface="+mj-lt"/>
              <a:buAutoNum type="arabicPeriod"/>
            </a:pPr>
            <a:r>
              <a:rPr lang="cs-CZ" dirty="0" err="1"/>
              <a:t>Introduction</a:t>
            </a:r>
            <a:r>
              <a:rPr lang="cs-CZ" dirty="0"/>
              <a:t> – workshop and </a:t>
            </a:r>
            <a:r>
              <a:rPr lang="cs-CZ" dirty="0" err="1"/>
              <a:t>discution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once</a:t>
            </a:r>
            <a:r>
              <a:rPr lang="cs-CZ" dirty="0"/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dirty="0" err="1"/>
              <a:t>Citations</a:t>
            </a:r>
            <a:r>
              <a:rPr lang="cs-CZ" dirty="0"/>
              <a:t> in </a:t>
            </a:r>
            <a:r>
              <a:rPr lang="cs-CZ" dirty="0" err="1"/>
              <a:t>nutshell</a:t>
            </a:r>
            <a:r>
              <a:rPr lang="cs-CZ" dirty="0"/>
              <a:t> – </a:t>
            </a:r>
            <a:r>
              <a:rPr lang="cs-CZ" dirty="0" err="1"/>
              <a:t>why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hell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need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? Show case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datasets</a:t>
            </a:r>
            <a:r>
              <a:rPr lang="cs-CZ" dirty="0"/>
              <a:t>. Od </a:t>
            </a:r>
            <a:r>
              <a:rPr lang="cs-CZ" dirty="0" err="1"/>
              <a:t>Máchalové</a:t>
            </a:r>
            <a:r>
              <a:rPr lang="cs-CZ" dirty="0"/>
              <a:t> k diplomkám („Ono se to nezdá, ale s citacemi se setkáváme od útlého věku! Ha </a:t>
            </a:r>
            <a:r>
              <a:rPr lang="cs-CZ" dirty="0" err="1"/>
              <a:t>ha</a:t>
            </a:r>
            <a:r>
              <a:rPr lang="cs-CZ" dirty="0"/>
              <a:t> </a:t>
            </a:r>
            <a:r>
              <a:rPr lang="cs-CZ" dirty="0" err="1"/>
              <a:t>ha</a:t>
            </a:r>
            <a:r>
              <a:rPr lang="cs-CZ" dirty="0"/>
              <a:t>. Ano, našim cílem by mělo být dosáhnout onoho, kouknu a vidím. A přesto se naučíme citovat až v posledních měsících Bc. Studia při dopisování práce. Proč? No protože průměrná práce </a:t>
            </a:r>
            <a:r>
              <a:rPr lang="cs-CZ" dirty="0" err="1"/>
              <a:t>vypublikovaná</a:t>
            </a:r>
            <a:r>
              <a:rPr lang="cs-CZ" dirty="0"/>
              <a:t> za poslední 2 roky na UAM měla cca 75 citací literatury. A neudělat v tomhle bordel, dá opravdu zabrat. Jak to tedy udělat co nejefektivněji?)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dirty="0" err="1"/>
              <a:t>How</a:t>
            </a:r>
            <a:r>
              <a:rPr lang="cs-CZ" dirty="0"/>
              <a:t> to do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smallest</a:t>
            </a:r>
            <a:r>
              <a:rPr lang="cs-CZ" dirty="0"/>
              <a:t> </a:t>
            </a:r>
            <a:r>
              <a:rPr lang="cs-CZ" dirty="0" err="1"/>
              <a:t>amount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inpacted</a:t>
            </a:r>
            <a:r>
              <a:rPr lang="cs-CZ" dirty="0"/>
              <a:t> </a:t>
            </a:r>
            <a:r>
              <a:rPr lang="cs-CZ" dirty="0" err="1"/>
              <a:t>energy</a:t>
            </a:r>
            <a:r>
              <a:rPr lang="cs-CZ" dirty="0"/>
              <a:t>,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lets</a:t>
            </a:r>
            <a:r>
              <a:rPr lang="cs-CZ" dirty="0"/>
              <a:t> </a:t>
            </a:r>
            <a:r>
              <a:rPr lang="cs-CZ" dirty="0" err="1"/>
              <a:t>say</a:t>
            </a:r>
            <a:r>
              <a:rPr lang="cs-CZ" dirty="0"/>
              <a:t> to </a:t>
            </a:r>
            <a:r>
              <a:rPr lang="cs-CZ" dirty="0" err="1"/>
              <a:t>have</a:t>
            </a:r>
            <a:r>
              <a:rPr lang="cs-CZ" dirty="0"/>
              <a:t> more </a:t>
            </a:r>
            <a:r>
              <a:rPr lang="cs-CZ" dirty="0" err="1"/>
              <a:t>time</a:t>
            </a:r>
            <a:r>
              <a:rPr lang="cs-CZ" dirty="0"/>
              <a:t> to </a:t>
            </a:r>
            <a:r>
              <a:rPr lang="cs-CZ" dirty="0" err="1"/>
              <a:t>focus</a:t>
            </a:r>
            <a:r>
              <a:rPr lang="cs-CZ" dirty="0"/>
              <a:t> on </a:t>
            </a:r>
            <a:r>
              <a:rPr lang="cs-CZ" dirty="0" err="1"/>
              <a:t>theoreticall</a:t>
            </a:r>
            <a:r>
              <a:rPr lang="cs-CZ" dirty="0"/>
              <a:t> </a:t>
            </a:r>
            <a:r>
              <a:rPr lang="cs-CZ" dirty="0" err="1"/>
              <a:t>isues</a:t>
            </a:r>
            <a:r>
              <a:rPr lang="cs-CZ" dirty="0"/>
              <a:t>, </a:t>
            </a:r>
            <a:r>
              <a:rPr lang="cs-CZ" dirty="0" err="1"/>
              <a:t>than</a:t>
            </a:r>
            <a:r>
              <a:rPr lang="cs-CZ" dirty="0"/>
              <a:t> </a:t>
            </a:r>
            <a:r>
              <a:rPr lang="cs-CZ" dirty="0" err="1"/>
              <a:t>practical</a:t>
            </a:r>
            <a:r>
              <a:rPr lang="cs-CZ" dirty="0"/>
              <a:t> style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citations</a:t>
            </a:r>
            <a:r>
              <a:rPr lang="cs-CZ" dirty="0"/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dirty="0"/>
              <a:t>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BE253-DF14-405E-963F-CEE1B3D2384C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9944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Instalace a overal o co jde. Uděláme to jednoduše bez zbytečných pluginů.</a:t>
            </a:r>
          </a:p>
          <a:p>
            <a:r>
              <a:rPr lang="cs-CZ" dirty="0"/>
              <a:t>Rozhraní´. </a:t>
            </a:r>
            <a:r>
              <a:rPr lang="cs-CZ" dirty="0" err="1"/>
              <a:t>Zotero</a:t>
            </a:r>
            <a:r>
              <a:rPr lang="cs-CZ" dirty="0"/>
              <a:t> musí být vždy spuštěno. </a:t>
            </a:r>
          </a:p>
          <a:p>
            <a:r>
              <a:rPr lang="cs-CZ" dirty="0"/>
              <a:t>Jak funguje import dat, tj. jaké máme kategorie.</a:t>
            </a:r>
          </a:p>
          <a:p>
            <a:r>
              <a:rPr lang="cs-CZ" dirty="0"/>
              <a:t>Importování dat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BE253-DF14-405E-963F-CEE1B3D2384C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1930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04242E-FED9-6A5A-A6AA-9030B5837F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C711A0E-9A25-B769-8775-2FDD890816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1AEB2E7-DFD6-8BC6-D546-A2428A26F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5/4/2023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8A0EAC2-51D2-A86C-B21F-D89A4022B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38B612F-8F0F-A0EA-AC34-C204F0D1D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647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66E23A-DCB4-0A38-CD8D-AF1C3DB2E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E0FD699-F206-0AA5-EEE0-85E7A8A2CD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26F80FB-52B4-4CAD-CFAB-630E0EA28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5/4/2023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906A542-2A12-BEF1-97E1-167DDA280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6A133F6-F2C0-74EB-6DB6-06E726A3F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674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D788582-3237-2101-D86A-322D44439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82AEC16-352C-887D-D08C-387607FFC5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1C7C0A3-40BD-E1C1-6E6C-7BA31B085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5/4/2023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20069D6-569C-3C89-8743-61022364D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72E0EE7-4CB4-B083-D8DE-B2FCA285C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290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0B9713-0412-2D03-63F3-7A1EDA5E2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340100-61DA-A6EA-60E2-22BBA3861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1EE3CBF-C9DF-5849-D1F2-6119E3283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5/4/2023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9EA07B2-BE29-7312-7379-D6B75142C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4D0175B-81C6-331B-008A-2D0007745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016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DB954D-6EBB-7A55-47D6-F9C398EAF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DE81B4D-8A7D-4F0B-4C81-6896C490A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4C7C8A9-41E4-3A19-04B1-CF5B3FFF0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5/4/2023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A059C6B-DC6E-9D83-30FC-9111FEF68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31BB761-BA77-92B4-0371-7E7B4FD7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34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C785CD-0CB8-CEC1-FDED-ED6126725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A25BB0-47AD-7979-D2CC-A2CDE9DC21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AB268F6-9BD5-A157-9143-6F685C4C7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6EA769F-0D8A-D615-457E-497007418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5/4/2023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E692123-F4D1-D3CA-76C0-7841F7F1A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58299BC-4F04-A6F3-DEBC-1103B31A0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622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CCBCBC-23AD-9D42-AE0F-133B981FF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5F66801-F5BF-CA78-F57D-B3C5E451F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52001AA-9735-DD13-DAB3-87870A7D39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0E78EF2-8EEB-3E04-B679-A59BA2DD12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C868B92-CA64-C4B8-7485-B8CFC980EB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5424AC5-B2D9-0E92-1696-974E301C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5/4/2023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4370B74-A8BC-8678-7BDB-FFC75C27A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3DF14AB-24DF-BCA1-210E-E652B2E74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911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7F0DE0-6A19-EBB2-0372-DAD8C24FD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044570D-C2F1-DBB6-BBE7-0334C8710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5/4/2023</a:t>
            </a:fld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DD0D858-D383-EE36-60CC-A66B1BA11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1436AA4-D4C7-EE18-B66D-5105AE556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565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F72D67E-8F90-99B1-86DE-323E53685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5/4/2023</a:t>
            </a:fld>
            <a:endParaRPr lang="en-US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DF8EDAC-2AB8-9D05-50E9-9E79D028A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49CD360-3F1C-9563-D621-9D5D81B5B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408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0664E5-F9B8-4050-F071-EDF4B1FD4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2A3EF8-6A27-F9AA-6E44-C5BE15F37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5FCFACA-A234-EA0A-5438-7E32FEA2CB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BA329E9-EDDD-D296-27F3-CDCE81A1F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5/4/2023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E5C3F34-2B52-AEE9-855C-7C14001BB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4F122FC-5179-CC60-5B25-BEDD6F308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648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242CF0-85CE-9E42-9E10-EB974A3B7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7F50C36-ADE5-B375-4525-B60633FF9E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23D19E8-CF70-B312-C6C6-67D93C979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8E825E9-AAAB-B1FC-7DC4-83E49B94C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5/4/2023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C446D78-360A-6D34-80E5-7FCC4CA89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06F9FBC-664A-BD1C-AF70-49A533CFF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251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C54DA76-AE8F-2007-5576-BD75BCABE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35CE1B2-E2A0-2EF5-4FDB-1B99CE27F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017D858-4BF5-232F-C81C-2FAAAEA8C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5/4/2023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3A0474B-176D-3528-53A1-0E6EE9433B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443E0FF-D852-F934-442E-D6659457A1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080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kuk.muni.cz/animace/eiz/pdf.php?file=publikacni_etika/citace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0E1580-7F48-46FF-DBF6-66C71AC071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 err="1">
                <a:latin typeface="Muni Bold" panose="00000500000000000000" pitchFamily="2" charset="-18"/>
              </a:rPr>
              <a:t>Zotero</a:t>
            </a:r>
            <a:r>
              <a:rPr lang="cs-CZ" dirty="0">
                <a:latin typeface="Muni Bold" panose="00000500000000000000" pitchFamily="2" charset="-18"/>
              </a:rPr>
              <a:t> a Citační manažery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AE865F-E433-BC43-06B5-012E4531CF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00785"/>
            <a:ext cx="9144000" cy="1655762"/>
          </a:xfrm>
        </p:spPr>
        <p:txBody>
          <a:bodyPr>
            <a:normAutofit/>
          </a:bodyPr>
          <a:lstStyle/>
          <a:p>
            <a:pPr algn="ctr"/>
            <a:r>
              <a:rPr lang="cs-CZ" sz="1600" dirty="0">
                <a:latin typeface="Muni" panose="00000500000000000000" pitchFamily="2" charset="-18"/>
              </a:rPr>
              <a:t>Martin Košťál</a:t>
            </a:r>
          </a:p>
        </p:txBody>
      </p:sp>
      <p:pic>
        <p:nvPicPr>
          <p:cNvPr id="1028" name="Picture 4" descr="brand [Zotero Documentation]">
            <a:extLst>
              <a:ext uri="{FF2B5EF4-FFF2-40B4-BE49-F238E27FC236}">
                <a16:creationId xmlns:a16="http://schemas.microsoft.com/office/drawing/2014/main" id="{A8B64B1F-98D8-7E84-3F26-04992647B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740" y="1429334"/>
            <a:ext cx="1488736" cy="148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dnadpis 2">
            <a:extLst>
              <a:ext uri="{FF2B5EF4-FFF2-40B4-BE49-F238E27FC236}">
                <a16:creationId xmlns:a16="http://schemas.microsoft.com/office/drawing/2014/main" id="{9A4FEE2C-B858-186B-7BD4-25F259034B38}"/>
              </a:ext>
            </a:extLst>
          </p:cNvPr>
          <p:cNvSpPr txBox="1">
            <a:spLocks/>
          </p:cNvSpPr>
          <p:nvPr/>
        </p:nvSpPr>
        <p:spPr>
          <a:xfrm>
            <a:off x="1524000" y="390946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Muni" panose="00000500000000000000" pitchFamily="2" charset="-18"/>
              </a:rPr>
              <a:t>Praktické využití</a:t>
            </a:r>
          </a:p>
        </p:txBody>
      </p:sp>
    </p:spTree>
    <p:extLst>
      <p:ext uri="{BB962C8B-B14F-4D97-AF65-F5344CB8AC3E}">
        <p14:creationId xmlns:p14="http://schemas.microsoft.com/office/powerpoint/2010/main" val="340730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AA916F-9920-F1DD-3C2C-81FDDC1CB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Muni" panose="00000500000000000000" pitchFamily="2" charset="-18"/>
              </a:rPr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67036B-1689-6259-4DEB-3AD13EB46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Jak automatizovat citace skrz </a:t>
            </a:r>
            <a:r>
              <a:rPr lang="cs-CZ" sz="2000" dirty="0" err="1"/>
              <a:t>Zotero</a:t>
            </a:r>
            <a:r>
              <a:rPr lang="cs-CZ" sz="2000" dirty="0"/>
              <a:t> (MUNI LAW </a:t>
            </a:r>
            <a:r>
              <a:rPr lang="cs-CZ" sz="2000" dirty="0" err="1"/>
              <a:t>edition</a:t>
            </a:r>
            <a:r>
              <a:rPr lang="cs-CZ" sz="2000" dirty="0"/>
              <a:t>). Dostupné na </a:t>
            </a:r>
            <a:r>
              <a:rPr lang="cs-CZ" sz="2000" dirty="0" err="1"/>
              <a:t>youtube</a:t>
            </a:r>
            <a:r>
              <a:rPr lang="cs-CZ" sz="2000" dirty="0"/>
              <a:t> a pod adresou: </a:t>
            </a:r>
            <a:r>
              <a:rPr lang="cs-CZ" sz="1200" dirty="0"/>
              <a:t>https://www.youtube.com/watch?v=s8CM8-fVj4U&amp;t=496s&amp;ab_channel=Old%C5%99ichTristanFlorian%E2%80%93druh%C3%BDkan%C3%A1l</a:t>
            </a:r>
          </a:p>
          <a:p>
            <a:r>
              <a:rPr lang="cs-CZ" sz="2000" dirty="0"/>
              <a:t>Kratochvíl, J. 2014: Jak citovat. Brno. Knihovna univerzitního kampusu Masarykovy univerzity. Dostupné na: </a:t>
            </a:r>
            <a:r>
              <a:rPr lang="cs-CZ" sz="1200" dirty="0">
                <a:hlinkClick r:id="rId2"/>
              </a:rPr>
              <a:t>https://kuk.muni.cz/animace/eiz/pdf.php?file=publikacni_etika/citace.pdf</a:t>
            </a:r>
            <a:endParaRPr lang="cs-CZ" sz="1200" dirty="0"/>
          </a:p>
          <a:p>
            <a:r>
              <a:rPr lang="cs-CZ" sz="2000" dirty="0" err="1"/>
              <a:t>Zotero</a:t>
            </a:r>
            <a:r>
              <a:rPr lang="cs-CZ" sz="2000" dirty="0"/>
              <a:t> odkaz na stažení: </a:t>
            </a:r>
            <a:r>
              <a:rPr lang="cs-CZ" sz="1200" dirty="0"/>
              <a:t>https://www.zotero.org/download/</a:t>
            </a:r>
          </a:p>
        </p:txBody>
      </p:sp>
    </p:spTree>
    <p:extLst>
      <p:ext uri="{BB962C8B-B14F-4D97-AF65-F5344CB8AC3E}">
        <p14:creationId xmlns:p14="http://schemas.microsoft.com/office/powerpoint/2010/main" val="2727207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ee light bulb png transparent 9408676 PNG with Transparent Background">
            <a:extLst>
              <a:ext uri="{FF2B5EF4-FFF2-40B4-BE49-F238E27FC236}">
                <a16:creationId xmlns:a16="http://schemas.microsoft.com/office/drawing/2014/main" id="{F5C6ED07-09AB-A976-F016-6CB0A15C3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035" y="3846856"/>
            <a:ext cx="3255618" cy="325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6B704B1-C02D-C16F-DBAB-BC96CC40F04F}"/>
              </a:ext>
            </a:extLst>
          </p:cNvPr>
          <p:cNvSpPr txBox="1"/>
          <p:nvPr/>
        </p:nvSpPr>
        <p:spPr>
          <a:xfrm>
            <a:off x="2994992" y="2441833"/>
            <a:ext cx="62020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cs-CZ" sz="2800" dirty="0"/>
              <a:t>Princip využití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4277497-0941-536C-E2C8-A975AAE0DC63}"/>
              </a:ext>
            </a:extLst>
          </p:cNvPr>
          <p:cNvSpPr txBox="1"/>
          <p:nvPr/>
        </p:nvSpPr>
        <p:spPr>
          <a:xfrm>
            <a:off x="2994992" y="2965053"/>
            <a:ext cx="62026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cs-CZ" sz="2800" dirty="0"/>
              <a:t>Možnosti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B67EEE5-518A-4C83-B2BE-A560B1E20577}"/>
              </a:ext>
            </a:extLst>
          </p:cNvPr>
          <p:cNvSpPr txBox="1"/>
          <p:nvPr/>
        </p:nvSpPr>
        <p:spPr>
          <a:xfrm>
            <a:off x="2994394" y="3488273"/>
            <a:ext cx="62026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cs-CZ" sz="2800" dirty="0"/>
              <a:t>Praxe</a:t>
            </a:r>
          </a:p>
        </p:txBody>
      </p:sp>
    </p:spTree>
    <p:extLst>
      <p:ext uri="{BB962C8B-B14F-4D97-AF65-F5344CB8AC3E}">
        <p14:creationId xmlns:p14="http://schemas.microsoft.com/office/powerpoint/2010/main" val="115593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95AE3B9-E561-F925-FBB9-9C8673E47A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730500" y="7730"/>
            <a:ext cx="6391511" cy="684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384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e 50 great books on education">
            <a:extLst>
              <a:ext uri="{FF2B5EF4-FFF2-40B4-BE49-F238E27FC236}">
                <a16:creationId xmlns:a16="http://schemas.microsoft.com/office/drawing/2014/main" id="{920769A6-282C-A1AA-DD9E-825E22AFF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12192000" cy="600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A66B2B14-421C-D8A6-3145-1A245F654D2F}"/>
              </a:ext>
            </a:extLst>
          </p:cNvPr>
          <p:cNvSpPr/>
          <p:nvPr/>
        </p:nvSpPr>
        <p:spPr>
          <a:xfrm>
            <a:off x="0" y="425450"/>
            <a:ext cx="12192000" cy="6005513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935129-91F0-736B-B01B-7BD8713B0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411286"/>
            <a:ext cx="9905999" cy="576263"/>
          </a:xfrm>
        </p:spPr>
        <p:txBody>
          <a:bodyPr/>
          <a:lstStyle/>
          <a:p>
            <a:pPr marL="0" indent="0" algn="ctr">
              <a:buNone/>
            </a:pPr>
            <a:r>
              <a:rPr lang="cs-CZ" b="1" dirty="0"/>
              <a:t>K čemu nám vlastně jsou citace a citování v odborném textu?</a:t>
            </a:r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6FCD8418-463E-5F1A-F0B7-ADA4486AA34A}"/>
              </a:ext>
            </a:extLst>
          </p:cNvPr>
          <p:cNvSpPr txBox="1">
            <a:spLocks/>
          </p:cNvSpPr>
          <p:nvPr/>
        </p:nvSpPr>
        <p:spPr>
          <a:xfrm>
            <a:off x="1141412" y="2133600"/>
            <a:ext cx="9905999" cy="576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b="1" dirty="0"/>
              <a:t>Proč citujeme?</a:t>
            </a:r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DCDE6846-7C49-0679-0976-40C4FD21417D}"/>
              </a:ext>
            </a:extLst>
          </p:cNvPr>
          <p:cNvSpPr txBox="1">
            <a:spLocks/>
          </p:cNvSpPr>
          <p:nvPr/>
        </p:nvSpPr>
        <p:spPr>
          <a:xfrm>
            <a:off x="1141412" y="2851943"/>
            <a:ext cx="9905999" cy="576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i="1" dirty="0"/>
              <a:t>„Kodifikace zdrojů poznání“</a:t>
            </a:r>
          </a:p>
        </p:txBody>
      </p:sp>
    </p:spTree>
    <p:extLst>
      <p:ext uri="{BB962C8B-B14F-4D97-AF65-F5344CB8AC3E}">
        <p14:creationId xmlns:p14="http://schemas.microsoft.com/office/powerpoint/2010/main" val="67511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422C02-F647-CF28-5F84-DBE6E5327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B3496C-A684-40EC-EE0E-C7EBAA5A8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7000" y="65881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000" dirty="0"/>
              <a:t>(Kratochvíl 2014, 3)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F8404F5-52F1-9331-E372-B2D8DF47B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2703" y="0"/>
            <a:ext cx="55265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716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8DA64B-B74D-C4A8-5D9E-B82123706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latin typeface="Muni" panose="00000500000000000000" pitchFamily="2" charset="-18"/>
              </a:rPr>
              <a:t>Citování v praxi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200171-00A4-C5A3-1313-D89C5CD94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477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Průměrná bakalářská diplomová práce na ÚAM má cca 80 citovaných zdrojů literatury.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Další odborné práce (např. magisterské či doktorandské) mnohdy mají i o řád víc.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Vytvoření článku z diplomové práce mnohdy vyžaduje změnu citačního stylu i citační metody.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3851DB0-DA38-CC11-D061-B06CBA88C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6550" y="247650"/>
            <a:ext cx="22987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303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B9CC28-6BEA-5C9E-24A9-BD1712F9E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Citace je způsob kodifikace zdrojů -&gt; systém(</a:t>
            </a:r>
            <a:r>
              <a:rPr lang="cs-CZ" dirty="0" err="1"/>
              <a:t>atizace</a:t>
            </a:r>
            <a:r>
              <a:rPr lang="cs-CZ" dirty="0"/>
              <a:t>) -&gt; možnost strojového zpracování -&gt;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3B82349-F05C-56A3-49FC-4F96EDD66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4215" y="2955545"/>
            <a:ext cx="2106185" cy="2091498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7167DD03-FF08-2446-5D14-790A3B50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Muni" panose="00000500000000000000" pitchFamily="2" charset="-18"/>
              </a:rPr>
              <a:t>Princip využití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57F3639-C877-A9A4-B841-AB19EC5893FC}"/>
              </a:ext>
            </a:extLst>
          </p:cNvPr>
          <p:cNvSpPr txBox="1"/>
          <p:nvPr/>
        </p:nvSpPr>
        <p:spPr>
          <a:xfrm>
            <a:off x="2382760" y="5575985"/>
            <a:ext cx="71490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Je nutné vytvořit databázi zdrojů. K tomu je třeba mít specifický software.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36D309B1-5C19-10DC-6EBA-4136AB671255}"/>
              </a:ext>
            </a:extLst>
          </p:cNvPr>
          <p:cNvSpPr txBox="1"/>
          <p:nvPr/>
        </p:nvSpPr>
        <p:spPr>
          <a:xfrm>
            <a:off x="4521200" y="2229409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/>
              <a:t>Let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computer</a:t>
            </a:r>
            <a:r>
              <a:rPr lang="cs-CZ" sz="2400" dirty="0"/>
              <a:t> do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boring</a:t>
            </a:r>
            <a:r>
              <a:rPr lang="cs-CZ" sz="2400" dirty="0"/>
              <a:t> </a:t>
            </a:r>
            <a:r>
              <a:rPr lang="cs-CZ" sz="2400" dirty="0" err="1"/>
              <a:t>stuff</a:t>
            </a:r>
            <a:r>
              <a:rPr lang="cs-CZ" sz="2400" dirty="0"/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88015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78D12D-FD91-94B8-C85B-FB3336BA6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943" y="2430917"/>
            <a:ext cx="1714500" cy="4730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err="1"/>
              <a:t>Mendeley</a:t>
            </a:r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677DF6E-901E-D38C-1C8B-27216E3B30A7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>
                <a:latin typeface="Muni" panose="00000500000000000000" pitchFamily="2" charset="-18"/>
              </a:rPr>
              <a:t>Možnosti</a:t>
            </a:r>
          </a:p>
        </p:txBody>
      </p:sp>
      <p:pic>
        <p:nvPicPr>
          <p:cNvPr id="5122" name="Picture 2" descr="Mendeley - Wikipedia">
            <a:extLst>
              <a:ext uri="{FF2B5EF4-FFF2-40B4-BE49-F238E27FC236}">
                <a16:creationId xmlns:a16="http://schemas.microsoft.com/office/drawing/2014/main" id="{3AEED5A3-6E9D-29B3-C33C-2F82749DD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418" y="1993561"/>
            <a:ext cx="1098550" cy="109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FD8A9A7-87DF-2091-FB46-77E3238C8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6794" y="3961947"/>
            <a:ext cx="1239604" cy="1378743"/>
          </a:xfrm>
          <a:prstGeom prst="rect">
            <a:avLst/>
          </a:prstGeom>
        </p:spPr>
      </p:pic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9B67010E-DC56-04C9-0E6D-DE575D537A18}"/>
              </a:ext>
            </a:extLst>
          </p:cNvPr>
          <p:cNvSpPr txBox="1">
            <a:spLocks/>
          </p:cNvSpPr>
          <p:nvPr/>
        </p:nvSpPr>
        <p:spPr>
          <a:xfrm>
            <a:off x="765175" y="4541215"/>
            <a:ext cx="1860550" cy="47307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 err="1"/>
              <a:t>ReadCube</a:t>
            </a:r>
            <a:r>
              <a:rPr lang="cs-CZ" dirty="0"/>
              <a:t> </a:t>
            </a:r>
            <a:r>
              <a:rPr lang="cs-CZ" dirty="0" err="1"/>
              <a:t>Papers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231FD8-8CAB-13D5-5732-162C9219A7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3774" y="1786386"/>
            <a:ext cx="1488736" cy="1862149"/>
          </a:xfrm>
          <a:prstGeom prst="rect">
            <a:avLst/>
          </a:prstGeom>
        </p:spPr>
      </p:pic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67CCBE62-F135-EC63-361E-76E60C8347CC}"/>
              </a:ext>
            </a:extLst>
          </p:cNvPr>
          <p:cNvSpPr txBox="1">
            <a:spLocks/>
          </p:cNvSpPr>
          <p:nvPr/>
        </p:nvSpPr>
        <p:spPr>
          <a:xfrm>
            <a:off x="8848725" y="2351542"/>
            <a:ext cx="1860550" cy="4730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 err="1"/>
              <a:t>Paperpile</a:t>
            </a:r>
            <a:endParaRPr lang="cs-CZ" dirty="0"/>
          </a:p>
        </p:txBody>
      </p:sp>
      <p:pic>
        <p:nvPicPr>
          <p:cNvPr id="11" name="Picture 4" descr="brand [Zotero Documentation]">
            <a:extLst>
              <a:ext uri="{FF2B5EF4-FFF2-40B4-BE49-F238E27FC236}">
                <a16:creationId xmlns:a16="http://schemas.microsoft.com/office/drawing/2014/main" id="{210A6587-347E-ACCF-8690-3BA8524DF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989" y="4033384"/>
            <a:ext cx="1488736" cy="148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ástupný obsah 2">
            <a:extLst>
              <a:ext uri="{FF2B5EF4-FFF2-40B4-BE49-F238E27FC236}">
                <a16:creationId xmlns:a16="http://schemas.microsoft.com/office/drawing/2014/main" id="{B4DB970C-DDCC-6D47-64E0-FC38A4310220}"/>
              </a:ext>
            </a:extLst>
          </p:cNvPr>
          <p:cNvSpPr txBox="1">
            <a:spLocks/>
          </p:cNvSpPr>
          <p:nvPr/>
        </p:nvSpPr>
        <p:spPr>
          <a:xfrm>
            <a:off x="9210675" y="4624500"/>
            <a:ext cx="1860550" cy="4730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 err="1"/>
              <a:t>Zotero</a:t>
            </a:r>
            <a:endParaRPr lang="cs-CZ" dirty="0"/>
          </a:p>
        </p:txBody>
      </p:sp>
      <p:pic>
        <p:nvPicPr>
          <p:cNvPr id="5124" name="Picture 4" descr="Citation Management Tools - The Styberg Library">
            <a:extLst>
              <a:ext uri="{FF2B5EF4-FFF2-40B4-BE49-F238E27FC236}">
                <a16:creationId xmlns:a16="http://schemas.microsoft.com/office/drawing/2014/main" id="{509C267A-C26D-3CAB-7C11-D4EB460C8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248" y="1450063"/>
            <a:ext cx="2441575" cy="237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EasyBib - Crunchbase Company Profile &amp; Funding">
            <a:extLst>
              <a:ext uri="{FF2B5EF4-FFF2-40B4-BE49-F238E27FC236}">
                <a16:creationId xmlns:a16="http://schemas.microsoft.com/office/drawing/2014/main" id="{6F834101-532F-D5CF-19B1-7E84476D2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366" y="4009639"/>
            <a:ext cx="2009302" cy="200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401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2A096B-49C0-ADC0-BEBB-B2161017D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0" y="2766218"/>
            <a:ext cx="10515600" cy="1325563"/>
          </a:xfrm>
        </p:spPr>
        <p:txBody>
          <a:bodyPr/>
          <a:lstStyle/>
          <a:p>
            <a:r>
              <a:rPr lang="cs-CZ" dirty="0"/>
              <a:t>Praxe</a:t>
            </a:r>
          </a:p>
        </p:txBody>
      </p:sp>
    </p:spTree>
    <p:extLst>
      <p:ext uri="{BB962C8B-B14F-4D97-AF65-F5344CB8AC3E}">
        <p14:creationId xmlns:p14="http://schemas.microsoft.com/office/powerpoint/2010/main" val="110132304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</TotalTime>
  <Words>427</Words>
  <Application>Microsoft Office PowerPoint</Application>
  <PresentationFormat>Širokoúhlá obrazovka</PresentationFormat>
  <Paragraphs>40</Paragraphs>
  <Slides>10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Muni</vt:lpstr>
      <vt:lpstr>Arial</vt:lpstr>
      <vt:lpstr>Calibri</vt:lpstr>
      <vt:lpstr>Muni Bold</vt:lpstr>
      <vt:lpstr>Calibri Light</vt:lpstr>
      <vt:lpstr>Motiv Office</vt:lpstr>
      <vt:lpstr>Zotero a Citační manažery</vt:lpstr>
      <vt:lpstr>Prezentace aplikace PowerPoint</vt:lpstr>
      <vt:lpstr>Prezentace aplikace PowerPoint</vt:lpstr>
      <vt:lpstr>Prezentace aplikace PowerPoint</vt:lpstr>
      <vt:lpstr>Prezentace aplikace PowerPoint</vt:lpstr>
      <vt:lpstr>Citování v praxi</vt:lpstr>
      <vt:lpstr>Princip využití</vt:lpstr>
      <vt:lpstr>Prezentace aplikace PowerPoint</vt:lpstr>
      <vt:lpstr>Praxe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Zotero a Citační editory</dc:title>
  <dc:creator>Martin Košťál</dc:creator>
  <cp:lastModifiedBy>Martin Košťál</cp:lastModifiedBy>
  <cp:revision>1</cp:revision>
  <dcterms:created xsi:type="dcterms:W3CDTF">2023-05-03T08:24:26Z</dcterms:created>
  <dcterms:modified xsi:type="dcterms:W3CDTF">2023-05-04T11:53:17Z</dcterms:modified>
</cp:coreProperties>
</file>