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template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61" r:id="rId4"/>
    <p:sldId id="260" r:id="rId5"/>
    <p:sldId id="259" r:id="rId6"/>
    <p:sldId id="257" r:id="rId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90" d="100"/>
          <a:sy n="90" d="100"/>
        </p:scale>
        <p:origin x="570" y="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8.png"/><Relationship Id="rId7" Type="http://schemas.openxmlformats.org/officeDocument/2006/relationships/image" Target="../media/image11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0.jpeg"/><Relationship Id="rId11" Type="http://schemas.openxmlformats.org/officeDocument/2006/relationships/image" Target="../media/image15.jpeg"/><Relationship Id="rId5" Type="http://schemas.openxmlformats.org/officeDocument/2006/relationships/image" Target="../media/image5.jpg"/><Relationship Id="rId10" Type="http://schemas.openxmlformats.org/officeDocument/2006/relationships/image" Target="../media/image14.jpeg"/><Relationship Id="rId4" Type="http://schemas.openxmlformats.org/officeDocument/2006/relationships/image" Target="../media/image9.jpeg"/><Relationship Id="rId9" Type="http://schemas.openxmlformats.org/officeDocument/2006/relationships/image" Target="../media/image1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s://edu.ceskatelevize.cz/video/12461-jiri-hajicek-rybi-krev" TargetMode="Externa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Jíří</a:t>
            </a:r>
            <a:r>
              <a:rPr lang="cs-CZ" dirty="0"/>
              <a:t> Hájíček – Rybí krev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Jiří Hájíček – Rybí krev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Yana </a:t>
            </a:r>
            <a:r>
              <a:rPr lang="cs-CZ" dirty="0" err="1"/>
              <a:t>Dmyterchuk</a:t>
            </a:r>
            <a:endParaRPr lang="cs-CZ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786BC04-C5BD-0CEE-2B64-3DDD3FA9B9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3802" y="0"/>
            <a:ext cx="4588198" cy="6845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0FCD3C0B-EDB9-AB64-F359-5513836A0E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</a:t>
            </a:fld>
            <a:endParaRPr lang="cs-CZ" altLang="cs-CZ" noProof="0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4C6F105C-C963-C5AF-8CEC-BA496C9D7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092291"/>
            <a:ext cx="4758289" cy="587114"/>
          </a:xfrm>
        </p:spPr>
        <p:txBody>
          <a:bodyPr/>
          <a:lstStyle/>
          <a:p>
            <a:r>
              <a:rPr lang="cs-CZ" sz="3600" dirty="0" err="1"/>
              <a:t>Jíří</a:t>
            </a:r>
            <a:r>
              <a:rPr lang="cs-CZ" sz="3600" dirty="0"/>
              <a:t> Hájíček</a:t>
            </a:r>
            <a:endParaRPr lang="uk-UA" sz="3600" dirty="0"/>
          </a:p>
        </p:txBody>
      </p:sp>
      <p:sp>
        <p:nvSpPr>
          <p:cNvPr id="4" name="Подзаголовок 3">
            <a:extLst>
              <a:ext uri="{FF2B5EF4-FFF2-40B4-BE49-F238E27FC236}">
                <a16:creationId xmlns:a16="http://schemas.microsoft.com/office/drawing/2014/main" id="{899E1951-62D6-CF67-15A4-7E85AE743B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2934261"/>
            <a:ext cx="4849116" cy="1915185"/>
          </a:xfrm>
        </p:spPr>
        <p:txBody>
          <a:bodyPr/>
          <a:lstStyle/>
          <a:p>
            <a:r>
              <a:rPr lang="cs-CZ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11. září 1967, Česk</a:t>
            </a: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é </a:t>
            </a:r>
            <a:r>
              <a:rPr lang="cs-CZ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Budějovice</a:t>
            </a:r>
          </a:p>
          <a:p>
            <a:endParaRPr lang="cs-CZ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cs-CZ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Velká většina děl Jiřího </a:t>
            </a:r>
            <a:r>
              <a:rPr lang="cs-CZ" sz="20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Hájíčka</a:t>
            </a:r>
            <a:r>
              <a:rPr lang="cs-CZ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zasazena do prostoru jihočeského venkova, kde autor prožil své dětství.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uk-UA" dirty="0"/>
          </a:p>
        </p:txBody>
      </p:sp>
      <p:sp>
        <p:nvSpPr>
          <p:cNvPr id="5" name="Рисунок 4">
            <a:extLst>
              <a:ext uri="{FF2B5EF4-FFF2-40B4-BE49-F238E27FC236}">
                <a16:creationId xmlns:a16="http://schemas.microsoft.com/office/drawing/2014/main" id="{AFACB971-7815-C0BB-C7AB-89D0415F97D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8FAA5AE-B0ED-5A73-772A-1F4E541209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D1941EBC-E638-0153-A81E-D6CFA942CF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2912" y="-23588"/>
            <a:ext cx="4579088" cy="6875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6583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525E7D4D-74E1-871A-BEF0-D94117BB16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1F8EA2B1-8308-C031-AADF-F8E102E6AA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12E81ABB-0642-69C2-B542-1AFD426B54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3220" y="3694012"/>
            <a:ext cx="1966162" cy="3008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>
            <a:extLst>
              <a:ext uri="{FF2B5EF4-FFF2-40B4-BE49-F238E27FC236}">
                <a16:creationId xmlns:a16="http://schemas.microsoft.com/office/drawing/2014/main" id="{0FE19E43-CABF-2B37-E998-56D1FE7B3F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7145" y="3697026"/>
            <a:ext cx="1993689" cy="3008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Dešťová hůl - Jiří Hájíček | KOSMAS.cz - vaše internetové knihkupectví">
            <a:extLst>
              <a:ext uri="{FF2B5EF4-FFF2-40B4-BE49-F238E27FC236}">
                <a16:creationId xmlns:a16="http://schemas.microsoft.com/office/drawing/2014/main" id="{927CF193-183E-7BA6-7027-2D46C6421F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684" y="3663406"/>
            <a:ext cx="1980124" cy="3029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C04FCBC-EC8B-311C-DAE8-253E82C4C7A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0044" y="3663406"/>
            <a:ext cx="2037129" cy="3039396"/>
          </a:xfrm>
          <a:prstGeom prst="rect">
            <a:avLst/>
          </a:prstGeom>
        </p:spPr>
      </p:pic>
      <p:pic>
        <p:nvPicPr>
          <p:cNvPr id="5128" name="Picture 8">
            <a:extLst>
              <a:ext uri="{FF2B5EF4-FFF2-40B4-BE49-F238E27FC236}">
                <a16:creationId xmlns:a16="http://schemas.microsoft.com/office/drawing/2014/main" id="{D9C425BD-9260-0184-E904-AF86B95E09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040" y="3675477"/>
            <a:ext cx="1981918" cy="302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Dobrodruzi hlavního proudu - Jiří Hájíček | Databáze knih">
            <a:extLst>
              <a:ext uri="{FF2B5EF4-FFF2-40B4-BE49-F238E27FC236}">
                <a16:creationId xmlns:a16="http://schemas.microsoft.com/office/drawing/2014/main" id="{5825CBC0-56EE-45D7-BB9E-C8EF1465FF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3220" y="378000"/>
            <a:ext cx="1960887" cy="2974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2" name="Picture 12" descr="Zloději zelených koní bazar | Databáze knih">
            <a:extLst>
              <a:ext uri="{FF2B5EF4-FFF2-40B4-BE49-F238E27FC236}">
                <a16:creationId xmlns:a16="http://schemas.microsoft.com/office/drawing/2014/main" id="{5AD0E633-12D5-82BB-4ECB-EFF426A33E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3736" y="360978"/>
            <a:ext cx="1945353" cy="2974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4" name="Picture 14" descr="Vzpomínky na jednu vesnickou tancovačku bazar | Databáze knih">
            <a:extLst>
              <a:ext uri="{FF2B5EF4-FFF2-40B4-BE49-F238E27FC236}">
                <a16:creationId xmlns:a16="http://schemas.microsoft.com/office/drawing/2014/main" id="{C7235FAE-E573-C960-22ED-283C432E49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8356" y="386511"/>
            <a:ext cx="1956900" cy="2974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6" name="Picture 16" descr="Dřevěný nůž - Jiří Hájíček | Databáze knih">
            <a:extLst>
              <a:ext uri="{FF2B5EF4-FFF2-40B4-BE49-F238E27FC236}">
                <a16:creationId xmlns:a16="http://schemas.microsoft.com/office/drawing/2014/main" id="{C94B85DE-2354-CD58-E159-A925995BFA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044" y="378000"/>
            <a:ext cx="2053465" cy="2956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8" name="Picture 18" descr="Snídaně na refýži - obálka knihy">
            <a:extLst>
              <a:ext uri="{FF2B5EF4-FFF2-40B4-BE49-F238E27FC236}">
                <a16:creationId xmlns:a16="http://schemas.microsoft.com/office/drawing/2014/main" id="{3FEB21F1-3F17-4A71-F91C-5DF4E9CE2C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98" y="395022"/>
            <a:ext cx="2044002" cy="2956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A1D19454-7E0D-0F84-6D75-ABE339D4B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5038" y="3349543"/>
            <a:ext cx="1807444" cy="907401"/>
          </a:xfrm>
        </p:spPr>
        <p:txBody>
          <a:bodyPr/>
          <a:lstStyle/>
          <a:p>
            <a:r>
              <a:rPr lang="cs-CZ" sz="6000" dirty="0"/>
              <a:t>Díla</a:t>
            </a:r>
            <a:endParaRPr lang="uk-UA" sz="3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D9EABA6-D197-D380-9B39-FFC1227BB5F3}"/>
              </a:ext>
            </a:extLst>
          </p:cNvPr>
          <p:cNvSpPr txBox="1"/>
          <p:nvPr/>
        </p:nvSpPr>
        <p:spPr>
          <a:xfrm>
            <a:off x="878849" y="68686"/>
            <a:ext cx="1287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uk-UA" sz="1600" dirty="0">
                <a:latin typeface="+mn-lt"/>
              </a:rPr>
              <a:t>1998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26685B0-EDC1-BF5D-2472-55C15AE59190}"/>
              </a:ext>
            </a:extLst>
          </p:cNvPr>
          <p:cNvSpPr txBox="1"/>
          <p:nvPr/>
        </p:nvSpPr>
        <p:spPr>
          <a:xfrm>
            <a:off x="3392936" y="44515"/>
            <a:ext cx="1287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uk-UA" sz="1600" dirty="0">
                <a:latin typeface="+mn-lt"/>
              </a:rPr>
              <a:t>2004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E58C95-6E69-1C3C-43B1-E31EB28E0278}"/>
              </a:ext>
            </a:extLst>
          </p:cNvPr>
          <p:cNvSpPr txBox="1"/>
          <p:nvPr/>
        </p:nvSpPr>
        <p:spPr>
          <a:xfrm>
            <a:off x="5824528" y="39446"/>
            <a:ext cx="1287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uk-UA" sz="1600" dirty="0">
                <a:latin typeface="+mn-lt"/>
              </a:rPr>
              <a:t>2014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AC41E0-465B-DE73-77A6-C53477F4D046}"/>
              </a:ext>
            </a:extLst>
          </p:cNvPr>
          <p:cNvSpPr txBox="1"/>
          <p:nvPr/>
        </p:nvSpPr>
        <p:spPr>
          <a:xfrm>
            <a:off x="8332025" y="48007"/>
            <a:ext cx="1287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uk-UA" sz="1600" dirty="0">
                <a:latin typeface="+mn-lt"/>
              </a:rPr>
              <a:t>2001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950FCDD-745C-503A-1035-65974B03E81C}"/>
              </a:ext>
            </a:extLst>
          </p:cNvPr>
          <p:cNvSpPr txBox="1"/>
          <p:nvPr/>
        </p:nvSpPr>
        <p:spPr>
          <a:xfrm>
            <a:off x="10839522" y="68686"/>
            <a:ext cx="1287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uk-UA" sz="1600" dirty="0">
                <a:latin typeface="+mn-lt"/>
              </a:rPr>
              <a:t>2002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1061132-EFF6-E408-4A3A-62C441AA5DCC}"/>
              </a:ext>
            </a:extLst>
          </p:cNvPr>
          <p:cNvSpPr txBox="1"/>
          <p:nvPr/>
        </p:nvSpPr>
        <p:spPr>
          <a:xfrm>
            <a:off x="878849" y="3367227"/>
            <a:ext cx="1287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uk-UA" sz="1600" dirty="0">
                <a:latin typeface="+mn-lt"/>
              </a:rPr>
              <a:t>2005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29B4CBB-D77A-CC12-FB3D-FE8F3FB0B5FA}"/>
              </a:ext>
            </a:extLst>
          </p:cNvPr>
          <p:cNvSpPr txBox="1"/>
          <p:nvPr/>
        </p:nvSpPr>
        <p:spPr>
          <a:xfrm>
            <a:off x="3394009" y="3335964"/>
            <a:ext cx="1287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uk-UA" sz="1600" dirty="0">
                <a:latin typeface="+mn-lt"/>
              </a:rPr>
              <a:t>2012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19092AA-62FB-7BD7-9F9B-ED7B6CF90F47}"/>
              </a:ext>
            </a:extLst>
          </p:cNvPr>
          <p:cNvSpPr txBox="1"/>
          <p:nvPr/>
        </p:nvSpPr>
        <p:spPr>
          <a:xfrm>
            <a:off x="5798744" y="3797927"/>
            <a:ext cx="1287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uk-UA" sz="1600" dirty="0">
                <a:latin typeface="+mn-lt"/>
              </a:rPr>
              <a:t>2016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91E73C9-6C9C-4D1E-72E2-49D162D189CB}"/>
              </a:ext>
            </a:extLst>
          </p:cNvPr>
          <p:cNvSpPr txBox="1"/>
          <p:nvPr/>
        </p:nvSpPr>
        <p:spPr>
          <a:xfrm>
            <a:off x="8332025" y="3367227"/>
            <a:ext cx="1287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uk-UA" sz="1600" dirty="0">
                <a:latin typeface="+mn-lt"/>
              </a:rPr>
              <a:t>2019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A20B595-4502-C389-D232-660DB6DD7DD4}"/>
              </a:ext>
            </a:extLst>
          </p:cNvPr>
          <p:cNvSpPr txBox="1"/>
          <p:nvPr/>
        </p:nvSpPr>
        <p:spPr>
          <a:xfrm>
            <a:off x="10904936" y="3349543"/>
            <a:ext cx="1287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uk-UA" sz="1600" dirty="0">
                <a:latin typeface="+mn-lt"/>
              </a:rPr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79056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EE488F6C-4D63-1E19-36E0-4EEA6A84262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4AF44970-6998-1373-BDEB-F7D1401B5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93BC4C2-AA8E-FDBE-8E71-50CFEDA4B03A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1024800" y="3297126"/>
            <a:ext cx="10753200" cy="5139850"/>
          </a:xfrm>
        </p:spPr>
        <p:txBody>
          <a:bodyPr/>
          <a:lstStyle/>
          <a:p>
            <a:r>
              <a:rPr lang="en-GB" dirty="0">
                <a:hlinkClick r:id="rId2"/>
              </a:rPr>
              <a:t>https://edu.ceskatelevize.cz/video/12461-jiri-hajicek-rybi-krev</a:t>
            </a:r>
            <a:endParaRPr lang="uk-UA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717B8DB-8455-661A-C776-DD973608DE9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284" y="1340150"/>
            <a:ext cx="1518378" cy="1518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136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B2159C03-FCEA-3254-22F7-B0966336B40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FE485551-504F-08B0-4FD0-1600008F96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3861674E-A353-7CB6-8E04-6BF16210A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292D05FA-104D-0840-E10D-AEDC43434B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859A6DFE-4E14-635A-E013-4F70E3B527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891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769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BCCA2134-111C-5840-9A4D-A86CC9956F5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56205" y="6247771"/>
            <a:ext cx="8555976" cy="510831"/>
          </a:xfrm>
        </p:spPr>
        <p:txBody>
          <a:bodyPr/>
          <a:lstStyle/>
          <a:p>
            <a:r>
              <a:rPr lang="en-GB" sz="2000" b="0" i="0" dirty="0" err="1">
                <a:solidFill>
                  <a:srgbClr val="20212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Purkarecký</a:t>
            </a:r>
            <a:r>
              <a:rPr lang="en-GB" sz="2000" b="0" i="0" dirty="0">
                <a:solidFill>
                  <a:srgbClr val="20212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0" i="0" dirty="0" err="1">
                <a:solidFill>
                  <a:srgbClr val="20212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jez</a:t>
            </a:r>
            <a:r>
              <a:rPr lang="en-GB" sz="2000" b="0" i="0" dirty="0">
                <a:solidFill>
                  <a:srgbClr val="20212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a </a:t>
            </a:r>
            <a:r>
              <a:rPr lang="en-GB" sz="2000" b="0" i="0" dirty="0" err="1">
                <a:solidFill>
                  <a:srgbClr val="20212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Purkarec</a:t>
            </a:r>
            <a:r>
              <a:rPr lang="en-GB" sz="2000" b="0" i="0" dirty="0">
                <a:solidFill>
                  <a:srgbClr val="20212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v </a:t>
            </a:r>
            <a:r>
              <a:rPr lang="en-GB" sz="2000" b="0" i="0" dirty="0" err="1">
                <a:solidFill>
                  <a:srgbClr val="20212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roce</a:t>
            </a:r>
            <a:r>
              <a:rPr lang="en-GB" sz="2000" b="0" i="0" dirty="0">
                <a:solidFill>
                  <a:srgbClr val="20212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1960</a:t>
            </a:r>
            <a:endParaRPr lang="uk-UA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Рисунок 3">
            <a:extLst>
              <a:ext uri="{FF2B5EF4-FFF2-40B4-BE49-F238E27FC236}">
                <a16:creationId xmlns:a16="http://schemas.microsoft.com/office/drawing/2014/main" id="{BC327AFC-FB89-6E8C-D3D2-715BD562064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1E1E97E6-BB92-5111-E9F9-57C37B0E78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856" y="99398"/>
            <a:ext cx="11474287" cy="5842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080126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" id="{54F31A9E-2911-49D3-A5FD-2F97DC365E81}" vid="{20F64FB6-84F1-4F86-B803-5B40025F415F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723</TotalTime>
  <Words>81</Words>
  <Application>Microsoft Office PowerPoint</Application>
  <PresentationFormat>Широкоэкранный</PresentationFormat>
  <Paragraphs>31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Courier New</vt:lpstr>
      <vt:lpstr>Tahoma</vt:lpstr>
      <vt:lpstr>Wingdings</vt:lpstr>
      <vt:lpstr>Prezentace_MU_CZ</vt:lpstr>
      <vt:lpstr>Jiří Hájíček – Rybí krev</vt:lpstr>
      <vt:lpstr>Jíří Hájíček</vt:lpstr>
      <vt:lpstr>Díla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FF MU</dc:title>
  <dc:creator>Masarykova univerzita</dc:creator>
  <cp:lastModifiedBy>yani ng</cp:lastModifiedBy>
  <cp:revision>13</cp:revision>
  <cp:lastPrinted>1601-01-01T00:00:00Z</cp:lastPrinted>
  <dcterms:created xsi:type="dcterms:W3CDTF">2020-11-27T18:23:51Z</dcterms:created>
  <dcterms:modified xsi:type="dcterms:W3CDTF">2023-04-04T08:10:08Z</dcterms:modified>
</cp:coreProperties>
</file>