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7"/>
  </p:notesMasterIdLst>
  <p:sldIdLst>
    <p:sldId id="1119" r:id="rId2"/>
    <p:sldId id="1120" r:id="rId3"/>
    <p:sldId id="1121" r:id="rId4"/>
    <p:sldId id="1126" r:id="rId5"/>
    <p:sldId id="1125" r:id="rId6"/>
    <p:sldId id="1122" r:id="rId7"/>
    <p:sldId id="1123" r:id="rId8"/>
    <p:sldId id="1182" r:id="rId9"/>
    <p:sldId id="1157" r:id="rId10"/>
    <p:sldId id="1176" r:id="rId11"/>
    <p:sldId id="1181" r:id="rId12"/>
    <p:sldId id="1161" r:id="rId13"/>
    <p:sldId id="1159" r:id="rId14"/>
    <p:sldId id="1152" r:id="rId15"/>
    <p:sldId id="1177" r:id="rId16"/>
    <p:sldId id="1163" r:id="rId17"/>
    <p:sldId id="1128" r:id="rId18"/>
    <p:sldId id="783" r:id="rId19"/>
    <p:sldId id="772" r:id="rId20"/>
    <p:sldId id="780" r:id="rId21"/>
    <p:sldId id="787" r:id="rId22"/>
    <p:sldId id="1164" r:id="rId23"/>
    <p:sldId id="1142" r:id="rId24"/>
    <p:sldId id="1129" r:id="rId25"/>
    <p:sldId id="1166" r:id="rId26"/>
    <p:sldId id="759" r:id="rId27"/>
    <p:sldId id="760" r:id="rId28"/>
    <p:sldId id="761" r:id="rId29"/>
    <p:sldId id="762" r:id="rId30"/>
    <p:sldId id="763" r:id="rId31"/>
    <p:sldId id="764" r:id="rId32"/>
    <p:sldId id="765" r:id="rId33"/>
    <p:sldId id="1174" r:id="rId34"/>
    <p:sldId id="1175" r:id="rId35"/>
    <p:sldId id="1134" r:id="rId36"/>
    <p:sldId id="1165" r:id="rId37"/>
    <p:sldId id="1130" r:id="rId38"/>
    <p:sldId id="1178" r:id="rId39"/>
    <p:sldId id="1136" r:id="rId40"/>
    <p:sldId id="784" r:id="rId41"/>
    <p:sldId id="1180" r:id="rId42"/>
    <p:sldId id="1137" r:id="rId43"/>
    <p:sldId id="1167" r:id="rId44"/>
    <p:sldId id="1168" r:id="rId45"/>
    <p:sldId id="1131" r:id="rId46"/>
    <p:sldId id="1162" r:id="rId47"/>
    <p:sldId id="1139" r:id="rId48"/>
    <p:sldId id="1207" r:id="rId49"/>
    <p:sldId id="1155" r:id="rId50"/>
    <p:sldId id="1205" r:id="rId51"/>
    <p:sldId id="1171" r:id="rId52"/>
    <p:sldId id="1206" r:id="rId53"/>
    <p:sldId id="1208" r:id="rId54"/>
    <p:sldId id="1214" r:id="rId55"/>
    <p:sldId id="1188" r:id="rId56"/>
    <p:sldId id="1184" r:id="rId57"/>
    <p:sldId id="1187" r:id="rId58"/>
    <p:sldId id="1189" r:id="rId59"/>
    <p:sldId id="1195" r:id="rId60"/>
    <p:sldId id="1196" r:id="rId61"/>
    <p:sldId id="1211" r:id="rId62"/>
    <p:sldId id="1200" r:id="rId63"/>
    <p:sldId id="657" r:id="rId64"/>
    <p:sldId id="1212" r:id="rId65"/>
    <p:sldId id="1202" r:id="rId66"/>
    <p:sldId id="1203" r:id="rId67"/>
    <p:sldId id="1213" r:id="rId68"/>
    <p:sldId id="1201" r:id="rId69"/>
    <p:sldId id="1197" r:id="rId70"/>
    <p:sldId id="1190" r:id="rId71"/>
    <p:sldId id="1191" r:id="rId72"/>
    <p:sldId id="1193" r:id="rId73"/>
    <p:sldId id="1192" r:id="rId74"/>
    <p:sldId id="1194" r:id="rId75"/>
    <p:sldId id="1198" r:id="rId76"/>
    <p:sldId id="1249" r:id="rId77"/>
    <p:sldId id="1199" r:id="rId78"/>
    <p:sldId id="1246" r:id="rId79"/>
    <p:sldId id="1216" r:id="rId80"/>
    <p:sldId id="1227" r:id="rId81"/>
    <p:sldId id="1231" r:id="rId82"/>
    <p:sldId id="1233" r:id="rId83"/>
    <p:sldId id="1232" r:id="rId84"/>
    <p:sldId id="1234" r:id="rId85"/>
    <p:sldId id="1228" r:id="rId86"/>
    <p:sldId id="1230" r:id="rId87"/>
    <p:sldId id="1236" r:id="rId88"/>
    <p:sldId id="1215" r:id="rId89"/>
    <p:sldId id="1237" r:id="rId90"/>
    <p:sldId id="1235" r:id="rId91"/>
    <p:sldId id="1229" r:id="rId92"/>
    <p:sldId id="1251" r:id="rId93"/>
    <p:sldId id="1257" r:id="rId94"/>
    <p:sldId id="1255" r:id="rId95"/>
    <p:sldId id="1256" r:id="rId96"/>
    <p:sldId id="1266" r:id="rId97"/>
    <p:sldId id="1267" r:id="rId98"/>
    <p:sldId id="1269" r:id="rId99"/>
    <p:sldId id="1271" r:id="rId100"/>
    <p:sldId id="1253" r:id="rId101"/>
    <p:sldId id="1308" r:id="rId102"/>
    <p:sldId id="1309" r:id="rId103"/>
    <p:sldId id="1300" r:id="rId104"/>
    <p:sldId id="1302" r:id="rId105"/>
    <p:sldId id="1304" r:id="rId106"/>
    <p:sldId id="1303" r:id="rId107"/>
    <p:sldId id="1276" r:id="rId108"/>
    <p:sldId id="1296" r:id="rId109"/>
    <p:sldId id="1297" r:id="rId110"/>
    <p:sldId id="1299" r:id="rId111"/>
    <p:sldId id="1306" r:id="rId112"/>
    <p:sldId id="1258" r:id="rId113"/>
    <p:sldId id="1290" r:id="rId114"/>
    <p:sldId id="1279" r:id="rId115"/>
    <p:sldId id="1289" r:id="rId116"/>
    <p:sldId id="900" r:id="rId117"/>
    <p:sldId id="1307" r:id="rId118"/>
    <p:sldId id="1280" r:id="rId119"/>
    <p:sldId id="1288" r:id="rId120"/>
    <p:sldId id="1282" r:id="rId121"/>
    <p:sldId id="1293" r:id="rId122"/>
    <p:sldId id="1294" r:id="rId123"/>
    <p:sldId id="1295" r:id="rId124"/>
    <p:sldId id="1343" r:id="rId125"/>
    <p:sldId id="1344" r:id="rId126"/>
    <p:sldId id="1349" r:id="rId127"/>
    <p:sldId id="1350" r:id="rId128"/>
    <p:sldId id="1351" r:id="rId129"/>
    <p:sldId id="1356" r:id="rId130"/>
    <p:sldId id="1360" r:id="rId131"/>
    <p:sldId id="1317" r:id="rId132"/>
    <p:sldId id="1353" r:id="rId133"/>
    <p:sldId id="1319" r:id="rId134"/>
    <p:sldId id="1322" r:id="rId135"/>
    <p:sldId id="1318" r:id="rId136"/>
    <p:sldId id="1357" r:id="rId137"/>
    <p:sldId id="1361" r:id="rId138"/>
    <p:sldId id="1362" r:id="rId139"/>
    <p:sldId id="1320" r:id="rId140"/>
    <p:sldId id="1324" r:id="rId141"/>
    <p:sldId id="1354" r:id="rId142"/>
    <p:sldId id="1338" r:id="rId143"/>
    <p:sldId id="1341" r:id="rId144"/>
    <p:sldId id="1342" r:id="rId145"/>
    <p:sldId id="1358" r:id="rId146"/>
    <p:sldId id="1383" r:id="rId147"/>
    <p:sldId id="1397" r:id="rId148"/>
    <p:sldId id="1355" r:id="rId149"/>
    <p:sldId id="1386" r:id="rId150"/>
    <p:sldId id="1111" r:id="rId151"/>
    <p:sldId id="1395" r:id="rId152"/>
    <p:sldId id="1384" r:id="rId153"/>
    <p:sldId id="1391" r:id="rId154"/>
    <p:sldId id="1389" r:id="rId155"/>
    <p:sldId id="1392" r:id="rId156"/>
    <p:sldId id="1393" r:id="rId157"/>
    <p:sldId id="1421" r:id="rId158"/>
    <p:sldId id="1419" r:id="rId159"/>
    <p:sldId id="1420" r:id="rId160"/>
    <p:sldId id="1418" r:id="rId161"/>
    <p:sldId id="1417" r:id="rId162"/>
    <p:sldId id="1406" r:id="rId163"/>
    <p:sldId id="945" r:id="rId164"/>
    <p:sldId id="1451" r:id="rId165"/>
    <p:sldId id="1404" r:id="rId166"/>
    <p:sldId id="1405" r:id="rId167"/>
    <p:sldId id="1407" r:id="rId168"/>
    <p:sldId id="1416" r:id="rId169"/>
    <p:sldId id="1379" r:id="rId170"/>
    <p:sldId id="1380" r:id="rId171"/>
    <p:sldId id="1410" r:id="rId172"/>
    <p:sldId id="1424" r:id="rId173"/>
    <p:sldId id="1377" r:id="rId174"/>
    <p:sldId id="1434" r:id="rId175"/>
    <p:sldId id="1427" r:id="rId176"/>
    <p:sldId id="1447" r:id="rId177"/>
    <p:sldId id="1455" r:id="rId178"/>
    <p:sldId id="1428" r:id="rId179"/>
    <p:sldId id="1435" r:id="rId180"/>
    <p:sldId id="1442" r:id="rId181"/>
    <p:sldId id="1444" r:id="rId182"/>
    <p:sldId id="1446" r:id="rId183"/>
    <p:sldId id="1431" r:id="rId184"/>
    <p:sldId id="1432" r:id="rId185"/>
    <p:sldId id="1438" r:id="rId1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lm Theories Introduction" id="{B52DCE43-69D5-4328-9A23-3773D2834A78}">
          <p14:sldIdLst>
            <p14:sldId id="1119"/>
            <p14:sldId id="1120"/>
            <p14:sldId id="1121"/>
            <p14:sldId id="1126"/>
            <p14:sldId id="1125"/>
            <p14:sldId id="1122"/>
            <p14:sldId id="1123"/>
          </p14:sldIdLst>
        </p14:section>
        <p14:section name="Modernity" id="{7CF00A45-C2E1-4870-8324-83597581A7E4}">
          <p14:sldIdLst>
            <p14:sldId id="1182"/>
            <p14:sldId id="1157"/>
            <p14:sldId id="1176"/>
            <p14:sldId id="1181"/>
            <p14:sldId id="1161"/>
            <p14:sldId id="1159"/>
            <p14:sldId id="1152"/>
            <p14:sldId id="1177"/>
            <p14:sldId id="1163"/>
            <p14:sldId id="1128"/>
            <p14:sldId id="783"/>
            <p14:sldId id="772"/>
            <p14:sldId id="780"/>
            <p14:sldId id="787"/>
            <p14:sldId id="1164"/>
            <p14:sldId id="1142"/>
            <p14:sldId id="1129"/>
            <p14:sldId id="1166"/>
            <p14:sldId id="759"/>
            <p14:sldId id="760"/>
            <p14:sldId id="761"/>
            <p14:sldId id="762"/>
            <p14:sldId id="763"/>
            <p14:sldId id="764"/>
            <p14:sldId id="765"/>
            <p14:sldId id="1174"/>
            <p14:sldId id="1175"/>
            <p14:sldId id="1134"/>
            <p14:sldId id="1165"/>
            <p14:sldId id="1130"/>
            <p14:sldId id="1178"/>
            <p14:sldId id="1136"/>
            <p14:sldId id="784"/>
            <p14:sldId id="1180"/>
            <p14:sldId id="1137"/>
            <p14:sldId id="1167"/>
            <p14:sldId id="1168"/>
            <p14:sldId id="1131"/>
            <p14:sldId id="1162"/>
          </p14:sldIdLst>
        </p14:section>
        <p14:section name="Modernity II" id="{09BC2D0A-7051-4F25-B125-84C60EA5B087}">
          <p14:sldIdLst>
            <p14:sldId id="1139"/>
            <p14:sldId id="1207"/>
            <p14:sldId id="1155"/>
            <p14:sldId id="1205"/>
            <p14:sldId id="1171"/>
            <p14:sldId id="1206"/>
            <p14:sldId id="1208"/>
            <p14:sldId id="1214"/>
          </p14:sldIdLst>
        </p14:section>
        <p14:section name="Soviet montage" id="{5B7F8761-46F5-4BA9-B3CF-58DDA70976A8}">
          <p14:sldIdLst>
            <p14:sldId id="1188"/>
            <p14:sldId id="1184"/>
            <p14:sldId id="1187"/>
            <p14:sldId id="1189"/>
            <p14:sldId id="1195"/>
            <p14:sldId id="1196"/>
            <p14:sldId id="1211"/>
            <p14:sldId id="1200"/>
            <p14:sldId id="657"/>
            <p14:sldId id="1212"/>
            <p14:sldId id="1202"/>
            <p14:sldId id="1203"/>
            <p14:sldId id="1213"/>
            <p14:sldId id="1201"/>
            <p14:sldId id="1197"/>
            <p14:sldId id="1190"/>
            <p14:sldId id="1191"/>
            <p14:sldId id="1193"/>
            <p14:sldId id="1192"/>
            <p14:sldId id="1194"/>
            <p14:sldId id="1198"/>
            <p14:sldId id="1249"/>
            <p14:sldId id="1199"/>
            <p14:sldId id="1246"/>
            <p14:sldId id="1216"/>
            <p14:sldId id="1227"/>
            <p14:sldId id="1231"/>
            <p14:sldId id="1233"/>
            <p14:sldId id="1232"/>
            <p14:sldId id="1234"/>
            <p14:sldId id="1228"/>
            <p14:sldId id="1230"/>
            <p14:sldId id="1236"/>
            <p14:sldId id="1215"/>
            <p14:sldId id="1237"/>
            <p14:sldId id="1235"/>
            <p14:sldId id="1229"/>
            <p14:sldId id="1251"/>
            <p14:sldId id="1257"/>
            <p14:sldId id="1255"/>
            <p14:sldId id="1256"/>
            <p14:sldId id="1266"/>
            <p14:sldId id="1267"/>
            <p14:sldId id="1269"/>
            <p14:sldId id="1271"/>
            <p14:sldId id="1253"/>
            <p14:sldId id="1308"/>
            <p14:sldId id="1309"/>
            <p14:sldId id="1300"/>
            <p14:sldId id="1302"/>
            <p14:sldId id="1304"/>
            <p14:sldId id="1303"/>
            <p14:sldId id="1276"/>
            <p14:sldId id="1296"/>
            <p14:sldId id="1297"/>
            <p14:sldId id="1299"/>
            <p14:sldId id="1306"/>
            <p14:sldId id="1258"/>
            <p14:sldId id="1290"/>
            <p14:sldId id="1279"/>
            <p14:sldId id="1289"/>
            <p14:sldId id="900"/>
            <p14:sldId id="1307"/>
            <p14:sldId id="1280"/>
            <p14:sldId id="1288"/>
            <p14:sldId id="1282"/>
            <p14:sldId id="1293"/>
            <p14:sldId id="1294"/>
            <p14:sldId id="1295"/>
            <p14:sldId id="1343"/>
            <p14:sldId id="1344"/>
            <p14:sldId id="1349"/>
            <p14:sldId id="1350"/>
            <p14:sldId id="1351"/>
            <p14:sldId id="1356"/>
            <p14:sldId id="1360"/>
            <p14:sldId id="1317"/>
            <p14:sldId id="1353"/>
            <p14:sldId id="1319"/>
            <p14:sldId id="1322"/>
            <p14:sldId id="1318"/>
            <p14:sldId id="1357"/>
            <p14:sldId id="1361"/>
            <p14:sldId id="1362"/>
            <p14:sldId id="1320"/>
            <p14:sldId id="1324"/>
            <p14:sldId id="1354"/>
            <p14:sldId id="1338"/>
            <p14:sldId id="1341"/>
            <p14:sldId id="1342"/>
            <p14:sldId id="1358"/>
            <p14:sldId id="1383"/>
            <p14:sldId id="1397"/>
            <p14:sldId id="1355"/>
            <p14:sldId id="1386"/>
            <p14:sldId id="1111"/>
            <p14:sldId id="1395"/>
            <p14:sldId id="1384"/>
            <p14:sldId id="1391"/>
            <p14:sldId id="1389"/>
            <p14:sldId id="1392"/>
            <p14:sldId id="1393"/>
            <p14:sldId id="1421"/>
            <p14:sldId id="1419"/>
            <p14:sldId id="1420"/>
            <p14:sldId id="1418"/>
            <p14:sldId id="1417"/>
            <p14:sldId id="1406"/>
            <p14:sldId id="945"/>
            <p14:sldId id="1451"/>
            <p14:sldId id="1404"/>
            <p14:sldId id="1405"/>
            <p14:sldId id="1407"/>
            <p14:sldId id="1416"/>
            <p14:sldId id="1379"/>
            <p14:sldId id="1380"/>
            <p14:sldId id="1410"/>
            <p14:sldId id="1424"/>
            <p14:sldId id="1377"/>
            <p14:sldId id="1434"/>
            <p14:sldId id="1427"/>
            <p14:sldId id="1447"/>
            <p14:sldId id="1455"/>
            <p14:sldId id="1428"/>
            <p14:sldId id="1435"/>
            <p14:sldId id="1442"/>
            <p14:sldId id="1444"/>
            <p14:sldId id="1446"/>
            <p14:sldId id="1431"/>
            <p14:sldId id="1432"/>
            <p14:sldId id="14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vel Skopal" initials="PS" lastIdx="1" clrIdx="0">
    <p:extLst>
      <p:ext uri="{19B8F6BF-5375-455C-9EA6-DF929625EA0E}">
        <p15:presenceInfo xmlns:p15="http://schemas.microsoft.com/office/powerpoint/2012/main" userId="d7556b2254bc94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D4AAF-B121-4EBF-8C84-B76D5EFD81F0}" v="1" dt="2023-04-12T11:50:19.81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62" d="100"/>
          <a:sy n="62" d="100"/>
        </p:scale>
        <p:origin x="804" y="56"/>
      </p:cViewPr>
      <p:guideLst/>
    </p:cSldViewPr>
  </p:slideViewPr>
  <p:outlineViewPr>
    <p:cViewPr>
      <p:scale>
        <a:sx n="33" d="100"/>
        <a:sy n="33" d="100"/>
      </p:scale>
      <p:origin x="0" y="-7314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microsoft.com/office/2016/11/relationships/changesInfo" Target="changesInfos/changesInfo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Skopal" userId="69c89bff-eb36-402e-af06-99216f10c2a5" providerId="ADAL" clId="{FA7792D2-E857-4C11-8C33-DF7E13F7047F}"/>
    <pc:docChg chg="modSld">
      <pc:chgData name="Pavel Skopal" userId="69c89bff-eb36-402e-af06-99216f10c2a5" providerId="ADAL" clId="{FA7792D2-E857-4C11-8C33-DF7E13F7047F}" dt="2023-01-23T07:24:08.017" v="3" actId="113"/>
      <pc:docMkLst>
        <pc:docMk/>
      </pc:docMkLst>
      <pc:sldChg chg="modSp mod">
        <pc:chgData name="Pavel Skopal" userId="69c89bff-eb36-402e-af06-99216f10c2a5" providerId="ADAL" clId="{FA7792D2-E857-4C11-8C33-DF7E13F7047F}" dt="2023-01-23T06:44:07.372" v="1" actId="20577"/>
        <pc:sldMkLst>
          <pc:docMk/>
          <pc:sldMk cId="428774046" sldId="259"/>
        </pc:sldMkLst>
        <pc:spChg chg="mod">
          <ac:chgData name="Pavel Skopal" userId="69c89bff-eb36-402e-af06-99216f10c2a5" providerId="ADAL" clId="{FA7792D2-E857-4C11-8C33-DF7E13F7047F}" dt="2023-01-23T06:44:07.372" v="1" actId="20577"/>
          <ac:spMkLst>
            <pc:docMk/>
            <pc:sldMk cId="428774046" sldId="259"/>
            <ac:spMk id="3" creationId="{E3A2E86D-921D-6128-1F4A-FF9416E6579B}"/>
          </ac:spMkLst>
        </pc:spChg>
      </pc:sldChg>
      <pc:sldChg chg="modSp mod">
        <pc:chgData name="Pavel Skopal" userId="69c89bff-eb36-402e-af06-99216f10c2a5" providerId="ADAL" clId="{FA7792D2-E857-4C11-8C33-DF7E13F7047F}" dt="2023-01-14T10:31:02.874" v="0" actId="113"/>
        <pc:sldMkLst>
          <pc:docMk/>
          <pc:sldMk cId="2525930344" sldId="965"/>
        </pc:sldMkLst>
        <pc:spChg chg="mod">
          <ac:chgData name="Pavel Skopal" userId="69c89bff-eb36-402e-af06-99216f10c2a5" providerId="ADAL" clId="{FA7792D2-E857-4C11-8C33-DF7E13F7047F}" dt="2023-01-14T10:31:02.874" v="0" actId="113"/>
          <ac:spMkLst>
            <pc:docMk/>
            <pc:sldMk cId="2525930344" sldId="965"/>
            <ac:spMk id="3" creationId="{3C3131EF-64E6-76A1-DBD2-792BC221CF32}"/>
          </ac:spMkLst>
        </pc:spChg>
      </pc:sldChg>
      <pc:sldChg chg="modSp mod">
        <pc:chgData name="Pavel Skopal" userId="69c89bff-eb36-402e-af06-99216f10c2a5" providerId="ADAL" clId="{FA7792D2-E857-4C11-8C33-DF7E13F7047F}" dt="2023-01-23T07:22:29.976" v="2" actId="20577"/>
        <pc:sldMkLst>
          <pc:docMk/>
          <pc:sldMk cId="3508983955" sldId="1053"/>
        </pc:sldMkLst>
        <pc:spChg chg="mod">
          <ac:chgData name="Pavel Skopal" userId="69c89bff-eb36-402e-af06-99216f10c2a5" providerId="ADAL" clId="{FA7792D2-E857-4C11-8C33-DF7E13F7047F}" dt="2023-01-23T07:22:29.976" v="2" actId="20577"/>
          <ac:spMkLst>
            <pc:docMk/>
            <pc:sldMk cId="3508983955" sldId="1053"/>
            <ac:spMk id="3" creationId="{14E7F738-9D0D-5FEA-E057-4EF3E99E3199}"/>
          </ac:spMkLst>
        </pc:spChg>
      </pc:sldChg>
      <pc:sldChg chg="modSp mod">
        <pc:chgData name="Pavel Skopal" userId="69c89bff-eb36-402e-af06-99216f10c2a5" providerId="ADAL" clId="{FA7792D2-E857-4C11-8C33-DF7E13F7047F}" dt="2023-01-23T07:24:08.017" v="3" actId="113"/>
        <pc:sldMkLst>
          <pc:docMk/>
          <pc:sldMk cId="379872867" sldId="1091"/>
        </pc:sldMkLst>
        <pc:spChg chg="mod">
          <ac:chgData name="Pavel Skopal" userId="69c89bff-eb36-402e-af06-99216f10c2a5" providerId="ADAL" clId="{FA7792D2-E857-4C11-8C33-DF7E13F7047F}" dt="2023-01-23T07:24:08.017" v="3" actId="113"/>
          <ac:spMkLst>
            <pc:docMk/>
            <pc:sldMk cId="379872867" sldId="1091"/>
            <ac:spMk id="3" creationId="{8B0D1C93-FE41-4461-9F4D-52CA3A95B519}"/>
          </ac:spMkLst>
        </pc:spChg>
      </pc:sldChg>
    </pc:docChg>
  </pc:docChgLst>
  <pc:docChgLst>
    <pc:chgData name="Pavel Skopal" userId="69c89bff-eb36-402e-af06-99216f10c2a5" providerId="ADAL" clId="{54CCB269-AE7D-4884-BD26-24AA4B2F0817}"/>
    <pc:docChg chg="undo redo custSel addSld delSld modSld sldOrd addSection modSection">
      <pc:chgData name="Pavel Skopal" userId="69c89bff-eb36-402e-af06-99216f10c2a5" providerId="ADAL" clId="{54CCB269-AE7D-4884-BD26-24AA4B2F0817}" dt="2022-11-22T11:02:40.622" v="78788" actId="20577"/>
      <pc:docMkLst>
        <pc:docMk/>
      </pc:docMkLst>
      <pc:sldChg chg="ord">
        <pc:chgData name="Pavel Skopal" userId="69c89bff-eb36-402e-af06-99216f10c2a5" providerId="ADAL" clId="{54CCB269-AE7D-4884-BD26-24AA4B2F0817}" dt="2022-11-22T05:51:45.151" v="76684" actId="20578"/>
        <pc:sldMkLst>
          <pc:docMk/>
          <pc:sldMk cId="2096215642" sldId="256"/>
        </pc:sldMkLst>
      </pc:sldChg>
      <pc:sldChg chg="modSp mod">
        <pc:chgData name="Pavel Skopal" userId="69c89bff-eb36-402e-af06-99216f10c2a5" providerId="ADAL" clId="{54CCB269-AE7D-4884-BD26-24AA4B2F0817}" dt="2022-11-22T11:02:40.622" v="78788" actId="20577"/>
        <pc:sldMkLst>
          <pc:docMk/>
          <pc:sldMk cId="893497052" sldId="282"/>
        </pc:sldMkLst>
        <pc:spChg chg="mod">
          <ac:chgData name="Pavel Skopal" userId="69c89bff-eb36-402e-af06-99216f10c2a5" providerId="ADAL" clId="{54CCB269-AE7D-4884-BD26-24AA4B2F0817}" dt="2022-11-22T11:02:40.622" v="78788" actId="20577"/>
          <ac:spMkLst>
            <pc:docMk/>
            <pc:sldMk cId="893497052" sldId="282"/>
            <ac:spMk id="3" creationId="{C4669995-7739-4C20-532C-283CC90D6ACD}"/>
          </ac:spMkLst>
        </pc:spChg>
      </pc:sldChg>
      <pc:sldChg chg="addSp modSp mod">
        <pc:chgData name="Pavel Skopal" userId="69c89bff-eb36-402e-af06-99216f10c2a5" providerId="ADAL" clId="{54CCB269-AE7D-4884-BD26-24AA4B2F0817}" dt="2022-10-04T08:31:29.058" v="13495" actId="20577"/>
        <pc:sldMkLst>
          <pc:docMk/>
          <pc:sldMk cId="3839540876" sldId="283"/>
        </pc:sldMkLst>
        <pc:spChg chg="mod">
          <ac:chgData name="Pavel Skopal" userId="69c89bff-eb36-402e-af06-99216f10c2a5" providerId="ADAL" clId="{54CCB269-AE7D-4884-BD26-24AA4B2F0817}" dt="2022-10-04T08:31:29.058" v="13495" actId="20577"/>
          <ac:spMkLst>
            <pc:docMk/>
            <pc:sldMk cId="3839540876" sldId="283"/>
            <ac:spMk id="2" creationId="{829BBD17-52E1-F57E-91AB-915859683DDD}"/>
          </ac:spMkLst>
        </pc:spChg>
        <pc:spChg chg="mod">
          <ac:chgData name="Pavel Skopal" userId="69c89bff-eb36-402e-af06-99216f10c2a5" providerId="ADAL" clId="{54CCB269-AE7D-4884-BD26-24AA4B2F0817}" dt="2022-10-04T08:25:22.507" v="13337" actId="20577"/>
          <ac:spMkLst>
            <pc:docMk/>
            <pc:sldMk cId="3839540876" sldId="283"/>
            <ac:spMk id="3" creationId="{746F7D11-154D-294B-0154-EE6019F67066}"/>
          </ac:spMkLst>
        </pc:spChg>
        <pc:graphicFrameChg chg="add mod">
          <ac:chgData name="Pavel Skopal" userId="69c89bff-eb36-402e-af06-99216f10c2a5" providerId="ADAL" clId="{54CCB269-AE7D-4884-BD26-24AA4B2F0817}" dt="2022-10-04T08:29:32.513" v="13354" actId="1076"/>
          <ac:graphicFrameMkLst>
            <pc:docMk/>
            <pc:sldMk cId="3839540876" sldId="283"/>
            <ac:graphicFrameMk id="4" creationId="{209CBBE6-977A-4593-983D-23287BEF2169}"/>
          </ac:graphicFrameMkLst>
        </pc:graphicFrameChg>
      </pc:sldChg>
      <pc:sldChg chg="addSp delSp modSp mod">
        <pc:chgData name="Pavel Skopal" userId="69c89bff-eb36-402e-af06-99216f10c2a5" providerId="ADAL" clId="{54CCB269-AE7D-4884-BD26-24AA4B2F0817}" dt="2022-09-30T10:34:11.006" v="568" actId="20577"/>
        <pc:sldMkLst>
          <pc:docMk/>
          <pc:sldMk cId="2565986406" sldId="284"/>
        </pc:sldMkLst>
        <pc:spChg chg="mod">
          <ac:chgData name="Pavel Skopal" userId="69c89bff-eb36-402e-af06-99216f10c2a5" providerId="ADAL" clId="{54CCB269-AE7D-4884-BD26-24AA4B2F0817}" dt="2022-09-30T08:07:05.463" v="95" actId="114"/>
          <ac:spMkLst>
            <pc:docMk/>
            <pc:sldMk cId="2565986406" sldId="284"/>
            <ac:spMk id="2" creationId="{7E6AE781-9137-944A-AAA2-7BD2ED82EA4E}"/>
          </ac:spMkLst>
        </pc:spChg>
        <pc:spChg chg="mod">
          <ac:chgData name="Pavel Skopal" userId="69c89bff-eb36-402e-af06-99216f10c2a5" providerId="ADAL" clId="{54CCB269-AE7D-4884-BD26-24AA4B2F0817}" dt="2022-09-30T10:34:11.006" v="568" actId="20577"/>
          <ac:spMkLst>
            <pc:docMk/>
            <pc:sldMk cId="2565986406" sldId="284"/>
            <ac:spMk id="3" creationId="{8D21CD04-5F85-7F18-DAD8-55B9E664EA6E}"/>
          </ac:spMkLst>
        </pc:spChg>
        <pc:graphicFrameChg chg="add del modGraphic">
          <ac:chgData name="Pavel Skopal" userId="69c89bff-eb36-402e-af06-99216f10c2a5" providerId="ADAL" clId="{54CCB269-AE7D-4884-BD26-24AA4B2F0817}" dt="2022-09-30T08:05:17.689" v="63" actId="27310"/>
          <ac:graphicFrameMkLst>
            <pc:docMk/>
            <pc:sldMk cId="2565986406" sldId="284"/>
            <ac:graphicFrameMk id="5" creationId="{B948483D-B610-A7F9-EED6-9549BE6EEDBF}"/>
          </ac:graphicFrameMkLst>
        </pc:graphicFrameChg>
      </pc:sldChg>
      <pc:sldChg chg="modSp del mod">
        <pc:chgData name="Pavel Skopal" userId="69c89bff-eb36-402e-af06-99216f10c2a5" providerId="ADAL" clId="{54CCB269-AE7D-4884-BD26-24AA4B2F0817}" dt="2022-10-08T17:06:31.541" v="18989" actId="2696"/>
        <pc:sldMkLst>
          <pc:docMk/>
          <pc:sldMk cId="1900279645" sldId="285"/>
        </pc:sldMkLst>
        <pc:spChg chg="mod">
          <ac:chgData name="Pavel Skopal" userId="69c89bff-eb36-402e-af06-99216f10c2a5" providerId="ADAL" clId="{54CCB269-AE7D-4884-BD26-24AA4B2F0817}" dt="2022-09-30T08:10:48.036" v="142" actId="20577"/>
          <ac:spMkLst>
            <pc:docMk/>
            <pc:sldMk cId="1900279645" sldId="285"/>
            <ac:spMk id="2" creationId="{82E08BAC-DEB6-F1E6-0ED9-30670B75C4FC}"/>
          </ac:spMkLst>
        </pc:spChg>
        <pc:spChg chg="mod">
          <ac:chgData name="Pavel Skopal" userId="69c89bff-eb36-402e-af06-99216f10c2a5" providerId="ADAL" clId="{54CCB269-AE7D-4884-BD26-24AA4B2F0817}" dt="2022-09-30T07:45:03.982" v="26" actId="20577"/>
          <ac:spMkLst>
            <pc:docMk/>
            <pc:sldMk cId="1900279645" sldId="285"/>
            <ac:spMk id="3" creationId="{FB9E153A-B0E9-87D7-F1DB-8A8FE9DBCE5C}"/>
          </ac:spMkLst>
        </pc:spChg>
      </pc:sldChg>
      <pc:sldChg chg="delSp modSp mod">
        <pc:chgData name="Pavel Skopal" userId="69c89bff-eb36-402e-af06-99216f10c2a5" providerId="ADAL" clId="{54CCB269-AE7D-4884-BD26-24AA4B2F0817}" dt="2022-10-04T08:26:56.760" v="13349" actId="20577"/>
        <pc:sldMkLst>
          <pc:docMk/>
          <pc:sldMk cId="1257032767" sldId="286"/>
        </pc:sldMkLst>
        <pc:spChg chg="del">
          <ac:chgData name="Pavel Skopal" userId="69c89bff-eb36-402e-af06-99216f10c2a5" providerId="ADAL" clId="{54CCB269-AE7D-4884-BD26-24AA4B2F0817}" dt="2022-10-04T08:25:43.609" v="13339" actId="21"/>
          <ac:spMkLst>
            <pc:docMk/>
            <pc:sldMk cId="1257032767" sldId="286"/>
            <ac:spMk id="2" creationId="{52E30C78-9248-2268-E758-33833DAECD99}"/>
          </ac:spMkLst>
        </pc:spChg>
        <pc:spChg chg="mod">
          <ac:chgData name="Pavel Skopal" userId="69c89bff-eb36-402e-af06-99216f10c2a5" providerId="ADAL" clId="{54CCB269-AE7D-4884-BD26-24AA4B2F0817}" dt="2022-10-04T08:26:56.760" v="13349" actId="20577"/>
          <ac:spMkLst>
            <pc:docMk/>
            <pc:sldMk cId="1257032767" sldId="286"/>
            <ac:spMk id="3" creationId="{192F288B-1E23-4AE7-70DA-747C3D016A97}"/>
          </ac:spMkLst>
        </pc:spChg>
      </pc:sldChg>
      <pc:sldChg chg="delSp modSp mod">
        <pc:chgData name="Pavel Skopal" userId="69c89bff-eb36-402e-af06-99216f10c2a5" providerId="ADAL" clId="{54CCB269-AE7D-4884-BD26-24AA4B2F0817}" dt="2022-10-04T08:33:05.308" v="13496" actId="20577"/>
        <pc:sldMkLst>
          <pc:docMk/>
          <pc:sldMk cId="1489400425" sldId="287"/>
        </pc:sldMkLst>
        <pc:spChg chg="del">
          <ac:chgData name="Pavel Skopal" userId="69c89bff-eb36-402e-af06-99216f10c2a5" providerId="ADAL" clId="{54CCB269-AE7D-4884-BD26-24AA4B2F0817}" dt="2022-10-04T08:27:24.395" v="13350" actId="21"/>
          <ac:spMkLst>
            <pc:docMk/>
            <pc:sldMk cId="1489400425" sldId="287"/>
            <ac:spMk id="2" creationId="{98721679-0929-F467-4151-81966629F094}"/>
          </ac:spMkLst>
        </pc:spChg>
        <pc:spChg chg="mod">
          <ac:chgData name="Pavel Skopal" userId="69c89bff-eb36-402e-af06-99216f10c2a5" providerId="ADAL" clId="{54CCB269-AE7D-4884-BD26-24AA4B2F0817}" dt="2022-10-04T08:33:05.308" v="13496" actId="20577"/>
          <ac:spMkLst>
            <pc:docMk/>
            <pc:sldMk cId="1489400425" sldId="287"/>
            <ac:spMk id="3" creationId="{27DD2286-7DF4-54D8-16A3-CE204B5A82ED}"/>
          </ac:spMkLst>
        </pc:spChg>
      </pc:sldChg>
      <pc:sldChg chg="modSp del mod">
        <pc:chgData name="Pavel Skopal" userId="69c89bff-eb36-402e-af06-99216f10c2a5" providerId="ADAL" clId="{54CCB269-AE7D-4884-BD26-24AA4B2F0817}" dt="2022-10-04T08:37:53.269" v="13497" actId="2696"/>
        <pc:sldMkLst>
          <pc:docMk/>
          <pc:sldMk cId="3160537380" sldId="288"/>
        </pc:sldMkLst>
        <pc:spChg chg="mod">
          <ac:chgData name="Pavel Skopal" userId="69c89bff-eb36-402e-af06-99216f10c2a5" providerId="ADAL" clId="{54CCB269-AE7D-4884-BD26-24AA4B2F0817}" dt="2022-09-30T18:20:57.021" v="8694" actId="20577"/>
          <ac:spMkLst>
            <pc:docMk/>
            <pc:sldMk cId="3160537380" sldId="288"/>
            <ac:spMk id="2" creationId="{91A3B8C6-9865-D5BA-8AB9-4CDDC6E925D7}"/>
          </ac:spMkLst>
        </pc:spChg>
        <pc:spChg chg="mod">
          <ac:chgData name="Pavel Skopal" userId="69c89bff-eb36-402e-af06-99216f10c2a5" providerId="ADAL" clId="{54CCB269-AE7D-4884-BD26-24AA4B2F0817}" dt="2022-09-30T18:20:38.786" v="8686" actId="6549"/>
          <ac:spMkLst>
            <pc:docMk/>
            <pc:sldMk cId="3160537380" sldId="288"/>
            <ac:spMk id="3" creationId="{22B23689-A699-7F63-524D-994FABCA0311}"/>
          </ac:spMkLst>
        </pc:spChg>
      </pc:sldChg>
      <pc:sldChg chg="del">
        <pc:chgData name="Pavel Skopal" userId="69c89bff-eb36-402e-af06-99216f10c2a5" providerId="ADAL" clId="{54CCB269-AE7D-4884-BD26-24AA4B2F0817}" dt="2022-09-30T18:19:16.119" v="8675" actId="2696"/>
        <pc:sldMkLst>
          <pc:docMk/>
          <pc:sldMk cId="2733005899" sldId="289"/>
        </pc:sldMkLst>
      </pc:sldChg>
      <pc:sldChg chg="modSp del mod">
        <pc:chgData name="Pavel Skopal" userId="69c89bff-eb36-402e-af06-99216f10c2a5" providerId="ADAL" clId="{54CCB269-AE7D-4884-BD26-24AA4B2F0817}" dt="2022-09-30T18:31:45.383" v="8707" actId="2696"/>
        <pc:sldMkLst>
          <pc:docMk/>
          <pc:sldMk cId="2091951363" sldId="290"/>
        </pc:sldMkLst>
        <pc:spChg chg="mod">
          <ac:chgData name="Pavel Skopal" userId="69c89bff-eb36-402e-af06-99216f10c2a5" providerId="ADAL" clId="{54CCB269-AE7D-4884-BD26-24AA4B2F0817}" dt="2022-09-30T18:31:22.643" v="8706" actId="27636"/>
          <ac:spMkLst>
            <pc:docMk/>
            <pc:sldMk cId="2091951363" sldId="290"/>
            <ac:spMk id="3" creationId="{F9FBA095-3750-DC25-93C0-B72F0A5C0E88}"/>
          </ac:spMkLst>
        </pc:spChg>
      </pc:sldChg>
      <pc:sldChg chg="modSp del mod">
        <pc:chgData name="Pavel Skopal" userId="69c89bff-eb36-402e-af06-99216f10c2a5" providerId="ADAL" clId="{54CCB269-AE7D-4884-BD26-24AA4B2F0817}" dt="2022-10-04T08:37:53.269" v="13497" actId="2696"/>
        <pc:sldMkLst>
          <pc:docMk/>
          <pc:sldMk cId="3627796679" sldId="291"/>
        </pc:sldMkLst>
        <pc:spChg chg="mod">
          <ac:chgData name="Pavel Skopal" userId="69c89bff-eb36-402e-af06-99216f10c2a5" providerId="ADAL" clId="{54CCB269-AE7D-4884-BD26-24AA4B2F0817}" dt="2022-09-30T18:32:21.473" v="8723" actId="20577"/>
          <ac:spMkLst>
            <pc:docMk/>
            <pc:sldMk cId="3627796679" sldId="291"/>
            <ac:spMk id="2" creationId="{73F9AFB8-38C7-91E4-4202-3F3BD6C9D31D}"/>
          </ac:spMkLst>
        </pc:spChg>
        <pc:spChg chg="mod">
          <ac:chgData name="Pavel Skopal" userId="69c89bff-eb36-402e-af06-99216f10c2a5" providerId="ADAL" clId="{54CCB269-AE7D-4884-BD26-24AA4B2F0817}" dt="2022-09-30T18:31:10.885" v="8704" actId="6549"/>
          <ac:spMkLst>
            <pc:docMk/>
            <pc:sldMk cId="3627796679" sldId="291"/>
            <ac:spMk id="3" creationId="{D71EAAF7-3FC4-3CB1-9C97-0EDE184B8C19}"/>
          </ac:spMkLst>
        </pc:spChg>
      </pc:sldChg>
      <pc:sldChg chg="delSp modSp mod">
        <pc:chgData name="Pavel Skopal" userId="69c89bff-eb36-402e-af06-99216f10c2a5" providerId="ADAL" clId="{54CCB269-AE7D-4884-BD26-24AA4B2F0817}" dt="2022-10-04T08:38:13.724" v="13504" actId="1076"/>
        <pc:sldMkLst>
          <pc:docMk/>
          <pc:sldMk cId="1401257498" sldId="292"/>
        </pc:sldMkLst>
        <pc:spChg chg="del">
          <ac:chgData name="Pavel Skopal" userId="69c89bff-eb36-402e-af06-99216f10c2a5" providerId="ADAL" clId="{54CCB269-AE7D-4884-BD26-24AA4B2F0817}" dt="2022-10-04T08:38:09.917" v="13500" actId="21"/>
          <ac:spMkLst>
            <pc:docMk/>
            <pc:sldMk cId="1401257498" sldId="292"/>
            <ac:spMk id="2" creationId="{A5F4F921-54F8-DB21-A3CB-4DB97E7B9A07}"/>
          </ac:spMkLst>
        </pc:spChg>
        <pc:picChg chg="mod">
          <ac:chgData name="Pavel Skopal" userId="69c89bff-eb36-402e-af06-99216f10c2a5" providerId="ADAL" clId="{54CCB269-AE7D-4884-BD26-24AA4B2F0817}" dt="2022-10-04T08:38:13.724" v="13504" actId="1076"/>
          <ac:picMkLst>
            <pc:docMk/>
            <pc:sldMk cId="1401257498" sldId="292"/>
            <ac:picMk id="5" creationId="{1EB37BA0-14D6-8EF1-FED0-CC5A31568495}"/>
          </ac:picMkLst>
        </pc:picChg>
      </pc:sldChg>
      <pc:sldChg chg="modSp del mod">
        <pc:chgData name="Pavel Skopal" userId="69c89bff-eb36-402e-af06-99216f10c2a5" providerId="ADAL" clId="{54CCB269-AE7D-4884-BD26-24AA4B2F0817}" dt="2022-10-04T08:40:46.584" v="13505" actId="2696"/>
        <pc:sldMkLst>
          <pc:docMk/>
          <pc:sldMk cId="1720666135" sldId="294"/>
        </pc:sldMkLst>
        <pc:spChg chg="mod">
          <ac:chgData name="Pavel Skopal" userId="69c89bff-eb36-402e-af06-99216f10c2a5" providerId="ADAL" clId="{54CCB269-AE7D-4884-BD26-24AA4B2F0817}" dt="2022-09-30T18:57:46.655" v="8746" actId="20577"/>
          <ac:spMkLst>
            <pc:docMk/>
            <pc:sldMk cId="1720666135" sldId="294"/>
            <ac:spMk id="3" creationId="{520F024C-6F9B-7AC5-919B-44CC45B9DD89}"/>
          </ac:spMkLst>
        </pc:spChg>
      </pc:sldChg>
      <pc:sldChg chg="delSp modSp mod">
        <pc:chgData name="Pavel Skopal" userId="69c89bff-eb36-402e-af06-99216f10c2a5" providerId="ADAL" clId="{54CCB269-AE7D-4884-BD26-24AA4B2F0817}" dt="2022-10-04T08:46:02.111" v="13515" actId="1076"/>
        <pc:sldMkLst>
          <pc:docMk/>
          <pc:sldMk cId="2852108375" sldId="295"/>
        </pc:sldMkLst>
        <pc:spChg chg="del">
          <ac:chgData name="Pavel Skopal" userId="69c89bff-eb36-402e-af06-99216f10c2a5" providerId="ADAL" clId="{54CCB269-AE7D-4884-BD26-24AA4B2F0817}" dt="2022-10-04T08:41:01.264" v="13507" actId="21"/>
          <ac:spMkLst>
            <pc:docMk/>
            <pc:sldMk cId="2852108375" sldId="295"/>
            <ac:spMk id="2" creationId="{F37BEF7C-31F1-4EF1-9DCB-0654DCB81F6F}"/>
          </ac:spMkLst>
        </pc:spChg>
        <pc:picChg chg="mod">
          <ac:chgData name="Pavel Skopal" userId="69c89bff-eb36-402e-af06-99216f10c2a5" providerId="ADAL" clId="{54CCB269-AE7D-4884-BD26-24AA4B2F0817}" dt="2022-10-04T08:46:02.111" v="13515" actId="1076"/>
          <ac:picMkLst>
            <pc:docMk/>
            <pc:sldMk cId="2852108375" sldId="295"/>
            <ac:picMk id="5" creationId="{DD4BA816-5A4C-48C5-1AF6-CA89E70C4127}"/>
          </ac:picMkLst>
        </pc:picChg>
      </pc:sldChg>
      <pc:sldChg chg="modSp del mod">
        <pc:chgData name="Pavel Skopal" userId="69c89bff-eb36-402e-af06-99216f10c2a5" providerId="ADAL" clId="{54CCB269-AE7D-4884-BD26-24AA4B2F0817}" dt="2022-10-04T08:46:28.778" v="13516" actId="2696"/>
        <pc:sldMkLst>
          <pc:docMk/>
          <pc:sldMk cId="3430108220" sldId="296"/>
        </pc:sldMkLst>
        <pc:spChg chg="mod">
          <ac:chgData name="Pavel Skopal" userId="69c89bff-eb36-402e-af06-99216f10c2a5" providerId="ADAL" clId="{54CCB269-AE7D-4884-BD26-24AA4B2F0817}" dt="2022-09-30T19:01:53.795" v="8749" actId="14100"/>
          <ac:spMkLst>
            <pc:docMk/>
            <pc:sldMk cId="3430108220" sldId="296"/>
            <ac:spMk id="2" creationId="{22AA7DF8-5FC5-B5AB-8F8D-4A2B700DB48F}"/>
          </ac:spMkLst>
        </pc:spChg>
        <pc:spChg chg="mod">
          <ac:chgData name="Pavel Skopal" userId="69c89bff-eb36-402e-af06-99216f10c2a5" providerId="ADAL" clId="{54CCB269-AE7D-4884-BD26-24AA4B2F0817}" dt="2022-09-30T19:29:22.934" v="8761" actId="27636"/>
          <ac:spMkLst>
            <pc:docMk/>
            <pc:sldMk cId="3430108220" sldId="296"/>
            <ac:spMk id="3" creationId="{1678C0C9-CAAC-9BDB-5825-E5DCB175F829}"/>
          </ac:spMkLst>
        </pc:spChg>
      </pc:sldChg>
      <pc:sldChg chg="delSp modSp mod">
        <pc:chgData name="Pavel Skopal" userId="69c89bff-eb36-402e-af06-99216f10c2a5" providerId="ADAL" clId="{54CCB269-AE7D-4884-BD26-24AA4B2F0817}" dt="2022-10-04T08:47:20.475" v="13536" actId="20577"/>
        <pc:sldMkLst>
          <pc:docMk/>
          <pc:sldMk cId="2709365427" sldId="297"/>
        </pc:sldMkLst>
        <pc:spChg chg="del">
          <ac:chgData name="Pavel Skopal" userId="69c89bff-eb36-402e-af06-99216f10c2a5" providerId="ADAL" clId="{54CCB269-AE7D-4884-BD26-24AA4B2F0817}" dt="2022-10-04T08:46:41.857" v="13517" actId="21"/>
          <ac:spMkLst>
            <pc:docMk/>
            <pc:sldMk cId="2709365427" sldId="297"/>
            <ac:spMk id="2" creationId="{A8F08475-7FFF-2387-D6C8-A738E48FE036}"/>
          </ac:spMkLst>
        </pc:spChg>
        <pc:spChg chg="mod">
          <ac:chgData name="Pavel Skopal" userId="69c89bff-eb36-402e-af06-99216f10c2a5" providerId="ADAL" clId="{54CCB269-AE7D-4884-BD26-24AA4B2F0817}" dt="2022-10-04T08:47:20.475" v="13536" actId="20577"/>
          <ac:spMkLst>
            <pc:docMk/>
            <pc:sldMk cId="2709365427" sldId="297"/>
            <ac:spMk id="3" creationId="{56D361F1-499C-8818-CA78-D072A1684F8A}"/>
          </ac:spMkLst>
        </pc:spChg>
        <pc:picChg chg="mod">
          <ac:chgData name="Pavel Skopal" userId="69c89bff-eb36-402e-af06-99216f10c2a5" providerId="ADAL" clId="{54CCB269-AE7D-4884-BD26-24AA4B2F0817}" dt="2022-10-04T08:46:58.779" v="13524" actId="1076"/>
          <ac:picMkLst>
            <pc:docMk/>
            <pc:sldMk cId="2709365427" sldId="297"/>
            <ac:picMk id="5" creationId="{F86C7B50-136B-F693-C592-48AA8988F999}"/>
          </ac:picMkLst>
        </pc:picChg>
      </pc:sldChg>
      <pc:sldChg chg="delSp modSp mod">
        <pc:chgData name="Pavel Skopal" userId="69c89bff-eb36-402e-af06-99216f10c2a5" providerId="ADAL" clId="{54CCB269-AE7D-4884-BD26-24AA4B2F0817}" dt="2022-10-04T08:47:50.815" v="13543" actId="1076"/>
        <pc:sldMkLst>
          <pc:docMk/>
          <pc:sldMk cId="2151904701" sldId="298"/>
        </pc:sldMkLst>
        <pc:spChg chg="del">
          <ac:chgData name="Pavel Skopal" userId="69c89bff-eb36-402e-af06-99216f10c2a5" providerId="ADAL" clId="{54CCB269-AE7D-4884-BD26-24AA4B2F0817}" dt="2022-10-04T08:47:35.621" v="13537" actId="21"/>
          <ac:spMkLst>
            <pc:docMk/>
            <pc:sldMk cId="2151904701" sldId="298"/>
            <ac:spMk id="2" creationId="{B43193FF-354D-AFBB-4D9C-C95CE457D95B}"/>
          </ac:spMkLst>
        </pc:spChg>
        <pc:spChg chg="mod">
          <ac:chgData name="Pavel Skopal" userId="69c89bff-eb36-402e-af06-99216f10c2a5" providerId="ADAL" clId="{54CCB269-AE7D-4884-BD26-24AA4B2F0817}" dt="2022-10-04T08:47:46.582" v="13541" actId="14100"/>
          <ac:spMkLst>
            <pc:docMk/>
            <pc:sldMk cId="2151904701" sldId="298"/>
            <ac:spMk id="3" creationId="{92716E5C-8A53-7034-4F4B-F9584F068EC8}"/>
          </ac:spMkLst>
        </pc:spChg>
        <pc:picChg chg="mod">
          <ac:chgData name="Pavel Skopal" userId="69c89bff-eb36-402e-af06-99216f10c2a5" providerId="ADAL" clId="{54CCB269-AE7D-4884-BD26-24AA4B2F0817}" dt="2022-10-04T08:47:50.815" v="13543" actId="1076"/>
          <ac:picMkLst>
            <pc:docMk/>
            <pc:sldMk cId="2151904701" sldId="298"/>
            <ac:picMk id="7" creationId="{497D6544-84AC-4390-7E52-A4F34AC5AEA5}"/>
          </ac:picMkLst>
        </pc:picChg>
      </pc:sldChg>
      <pc:sldChg chg="delSp modSp mod">
        <pc:chgData name="Pavel Skopal" userId="69c89bff-eb36-402e-af06-99216f10c2a5" providerId="ADAL" clId="{54CCB269-AE7D-4884-BD26-24AA4B2F0817}" dt="2022-10-04T08:49:20.074" v="13548" actId="27636"/>
        <pc:sldMkLst>
          <pc:docMk/>
          <pc:sldMk cId="303064291" sldId="299"/>
        </pc:sldMkLst>
        <pc:spChg chg="del">
          <ac:chgData name="Pavel Skopal" userId="69c89bff-eb36-402e-af06-99216f10c2a5" providerId="ADAL" clId="{54CCB269-AE7D-4884-BD26-24AA4B2F0817}" dt="2022-10-04T08:48:26.553" v="13544" actId="21"/>
          <ac:spMkLst>
            <pc:docMk/>
            <pc:sldMk cId="303064291" sldId="299"/>
            <ac:spMk id="2" creationId="{4FF069F2-853F-EAF4-B207-0C2786EC7C5B}"/>
          </ac:spMkLst>
        </pc:spChg>
        <pc:spChg chg="mod">
          <ac:chgData name="Pavel Skopal" userId="69c89bff-eb36-402e-af06-99216f10c2a5" providerId="ADAL" clId="{54CCB269-AE7D-4884-BD26-24AA4B2F0817}" dt="2022-10-04T08:49:20.074" v="13548" actId="27636"/>
          <ac:spMkLst>
            <pc:docMk/>
            <pc:sldMk cId="303064291" sldId="299"/>
            <ac:spMk id="3" creationId="{B562B722-F1A7-D5D7-A826-1FDB4DA21D1D}"/>
          </ac:spMkLst>
        </pc:spChg>
      </pc:sldChg>
      <pc:sldChg chg="modSp del mod">
        <pc:chgData name="Pavel Skopal" userId="69c89bff-eb36-402e-af06-99216f10c2a5" providerId="ADAL" clId="{54CCB269-AE7D-4884-BD26-24AA4B2F0817}" dt="2022-09-30T19:51:19.324" v="9322" actId="2696"/>
        <pc:sldMkLst>
          <pc:docMk/>
          <pc:sldMk cId="2103357075" sldId="300"/>
        </pc:sldMkLst>
        <pc:spChg chg="mod">
          <ac:chgData name="Pavel Skopal" userId="69c89bff-eb36-402e-af06-99216f10c2a5" providerId="ADAL" clId="{54CCB269-AE7D-4884-BD26-24AA4B2F0817}" dt="2022-09-30T19:50:25.757" v="9321" actId="27636"/>
          <ac:spMkLst>
            <pc:docMk/>
            <pc:sldMk cId="2103357075" sldId="300"/>
            <ac:spMk id="3" creationId="{032010F1-9C96-3CAF-2F3D-282026BC4745}"/>
          </ac:spMkLst>
        </pc:spChg>
      </pc:sldChg>
      <pc:sldChg chg="modSp del mod">
        <pc:chgData name="Pavel Skopal" userId="69c89bff-eb36-402e-af06-99216f10c2a5" providerId="ADAL" clId="{54CCB269-AE7D-4884-BD26-24AA4B2F0817}" dt="2022-09-30T19:51:56.923" v="9324" actId="2696"/>
        <pc:sldMkLst>
          <pc:docMk/>
          <pc:sldMk cId="393694245" sldId="301"/>
        </pc:sldMkLst>
        <pc:spChg chg="mod">
          <ac:chgData name="Pavel Skopal" userId="69c89bff-eb36-402e-af06-99216f10c2a5" providerId="ADAL" clId="{54CCB269-AE7D-4884-BD26-24AA4B2F0817}" dt="2022-09-30T19:51:28.491" v="9323" actId="14100"/>
          <ac:spMkLst>
            <pc:docMk/>
            <pc:sldMk cId="393694245" sldId="301"/>
            <ac:spMk id="3" creationId="{82E2C5E4-1684-F46B-0C0B-A77D660FF193}"/>
          </ac:spMkLst>
        </pc:spChg>
      </pc:sldChg>
      <pc:sldChg chg="del">
        <pc:chgData name="Pavel Skopal" userId="69c89bff-eb36-402e-af06-99216f10c2a5" providerId="ADAL" clId="{54CCB269-AE7D-4884-BD26-24AA4B2F0817}" dt="2022-09-30T19:52:17.829" v="9325" actId="2696"/>
        <pc:sldMkLst>
          <pc:docMk/>
          <pc:sldMk cId="681300961" sldId="302"/>
        </pc:sldMkLst>
      </pc:sldChg>
      <pc:sldChg chg="addSp delSp modSp new mod">
        <pc:chgData name="Pavel Skopal" userId="69c89bff-eb36-402e-af06-99216f10c2a5" providerId="ADAL" clId="{54CCB269-AE7D-4884-BD26-24AA4B2F0817}" dt="2022-10-04T08:16:18.009" v="13145" actId="14100"/>
        <pc:sldMkLst>
          <pc:docMk/>
          <pc:sldMk cId="1110439025" sldId="303"/>
        </pc:sldMkLst>
        <pc:spChg chg="mod">
          <ac:chgData name="Pavel Skopal" userId="69c89bff-eb36-402e-af06-99216f10c2a5" providerId="ADAL" clId="{54CCB269-AE7D-4884-BD26-24AA4B2F0817}" dt="2022-10-04T08:16:18.009" v="13145" actId="14100"/>
          <ac:spMkLst>
            <pc:docMk/>
            <pc:sldMk cId="1110439025" sldId="303"/>
            <ac:spMk id="2" creationId="{6CDC12C7-EF42-6F25-E914-610606EDF4D8}"/>
          </ac:spMkLst>
        </pc:spChg>
        <pc:spChg chg="del">
          <ac:chgData name="Pavel Skopal" userId="69c89bff-eb36-402e-af06-99216f10c2a5" providerId="ADAL" clId="{54CCB269-AE7D-4884-BD26-24AA4B2F0817}" dt="2022-09-30T07:53:24.213" v="28" actId="22"/>
          <ac:spMkLst>
            <pc:docMk/>
            <pc:sldMk cId="1110439025" sldId="303"/>
            <ac:spMk id="3" creationId="{DCA4A955-4648-A248-E761-5FEE8E265B24}"/>
          </ac:spMkLst>
        </pc:spChg>
        <pc:picChg chg="add mod ord">
          <ac:chgData name="Pavel Skopal" userId="69c89bff-eb36-402e-af06-99216f10c2a5" providerId="ADAL" clId="{54CCB269-AE7D-4884-BD26-24AA4B2F0817}" dt="2022-09-30T07:54:59.514" v="53" actId="1076"/>
          <ac:picMkLst>
            <pc:docMk/>
            <pc:sldMk cId="1110439025" sldId="303"/>
            <ac:picMk id="5" creationId="{447BD57D-8CAA-DB93-3F08-51BC5B9B22AE}"/>
          </ac:picMkLst>
        </pc:picChg>
        <pc:picChg chg="add del mod">
          <ac:chgData name="Pavel Skopal" userId="69c89bff-eb36-402e-af06-99216f10c2a5" providerId="ADAL" clId="{54CCB269-AE7D-4884-BD26-24AA4B2F0817}" dt="2022-09-30T07:54:41.330" v="46" actId="21"/>
          <ac:picMkLst>
            <pc:docMk/>
            <pc:sldMk cId="1110439025" sldId="303"/>
            <ac:picMk id="7" creationId="{DBC2982F-769A-753E-DC5D-C2944642433A}"/>
          </ac:picMkLst>
        </pc:picChg>
        <pc:picChg chg="add del mod">
          <ac:chgData name="Pavel Skopal" userId="69c89bff-eb36-402e-af06-99216f10c2a5" providerId="ADAL" clId="{54CCB269-AE7D-4884-BD26-24AA4B2F0817}" dt="2022-09-30T07:54:47.501" v="49" actId="21"/>
          <ac:picMkLst>
            <pc:docMk/>
            <pc:sldMk cId="1110439025" sldId="303"/>
            <ac:picMk id="9" creationId="{F3756116-0249-66BA-55FD-4855F14F3D47}"/>
          </ac:picMkLst>
        </pc:picChg>
      </pc:sldChg>
      <pc:sldChg chg="addSp delSp modSp new mod">
        <pc:chgData name="Pavel Skopal" userId="69c89bff-eb36-402e-af06-99216f10c2a5" providerId="ADAL" clId="{54CCB269-AE7D-4884-BD26-24AA4B2F0817}" dt="2022-09-30T07:55:13.824" v="59" actId="1076"/>
        <pc:sldMkLst>
          <pc:docMk/>
          <pc:sldMk cId="3811014721" sldId="304"/>
        </pc:sldMkLst>
        <pc:spChg chg="del">
          <ac:chgData name="Pavel Skopal" userId="69c89bff-eb36-402e-af06-99216f10c2a5" providerId="ADAL" clId="{54CCB269-AE7D-4884-BD26-24AA4B2F0817}" dt="2022-09-30T07:54:51.751" v="50"/>
          <ac:spMkLst>
            <pc:docMk/>
            <pc:sldMk cId="3811014721" sldId="304"/>
            <ac:spMk id="3" creationId="{0FB427F4-22FA-FA56-AE42-D07C80F2D297}"/>
          </ac:spMkLst>
        </pc:spChg>
        <pc:picChg chg="add mod">
          <ac:chgData name="Pavel Skopal" userId="69c89bff-eb36-402e-af06-99216f10c2a5" providerId="ADAL" clId="{54CCB269-AE7D-4884-BD26-24AA4B2F0817}" dt="2022-09-30T07:55:13.824" v="59" actId="1076"/>
          <ac:picMkLst>
            <pc:docMk/>
            <pc:sldMk cId="3811014721" sldId="304"/>
            <ac:picMk id="4" creationId="{E2C3E09E-50D4-CCC3-A4E0-8F82F6E6D697}"/>
          </ac:picMkLst>
        </pc:picChg>
      </pc:sldChg>
      <pc:sldChg chg="addSp delSp modSp new mod">
        <pc:chgData name="Pavel Skopal" userId="69c89bff-eb36-402e-af06-99216f10c2a5" providerId="ADAL" clId="{54CCB269-AE7D-4884-BD26-24AA4B2F0817}" dt="2022-09-30T07:55:08.584" v="56" actId="1076"/>
        <pc:sldMkLst>
          <pc:docMk/>
          <pc:sldMk cId="2589005631" sldId="305"/>
        </pc:sldMkLst>
        <pc:spChg chg="del">
          <ac:chgData name="Pavel Skopal" userId="69c89bff-eb36-402e-af06-99216f10c2a5" providerId="ADAL" clId="{54CCB269-AE7D-4884-BD26-24AA4B2F0817}" dt="2022-09-30T07:54:44.094" v="47"/>
          <ac:spMkLst>
            <pc:docMk/>
            <pc:sldMk cId="2589005631" sldId="305"/>
            <ac:spMk id="3" creationId="{F5F43579-F5C1-C61E-D796-2CB7FDFD8EF1}"/>
          </ac:spMkLst>
        </pc:spChg>
        <pc:picChg chg="add mod">
          <ac:chgData name="Pavel Skopal" userId="69c89bff-eb36-402e-af06-99216f10c2a5" providerId="ADAL" clId="{54CCB269-AE7D-4884-BD26-24AA4B2F0817}" dt="2022-09-30T07:55:08.584" v="56" actId="1076"/>
          <ac:picMkLst>
            <pc:docMk/>
            <pc:sldMk cId="2589005631" sldId="305"/>
            <ac:picMk id="4" creationId="{3C127611-D264-0560-C284-FD10342B569B}"/>
          </ac:picMkLst>
        </pc:picChg>
      </pc:sldChg>
      <pc:sldChg chg="modSp new mod ord">
        <pc:chgData name="Pavel Skopal" userId="69c89bff-eb36-402e-af06-99216f10c2a5" providerId="ADAL" clId="{54CCB269-AE7D-4884-BD26-24AA4B2F0817}" dt="2022-10-04T09:06:07.256" v="13839" actId="14100"/>
        <pc:sldMkLst>
          <pc:docMk/>
          <pc:sldMk cId="3478284727" sldId="306"/>
        </pc:sldMkLst>
        <pc:spChg chg="mod">
          <ac:chgData name="Pavel Skopal" userId="69c89bff-eb36-402e-af06-99216f10c2a5" providerId="ADAL" clId="{54CCB269-AE7D-4884-BD26-24AA4B2F0817}" dt="2022-09-30T08:06:42.108" v="90"/>
          <ac:spMkLst>
            <pc:docMk/>
            <pc:sldMk cId="3478284727" sldId="306"/>
            <ac:spMk id="2" creationId="{73176999-74DF-099A-735E-36E7E827CC6E}"/>
          </ac:spMkLst>
        </pc:spChg>
        <pc:spChg chg="mod">
          <ac:chgData name="Pavel Skopal" userId="69c89bff-eb36-402e-af06-99216f10c2a5" providerId="ADAL" clId="{54CCB269-AE7D-4884-BD26-24AA4B2F0817}" dt="2022-10-04T09:06:07.256" v="13839" actId="14100"/>
          <ac:spMkLst>
            <pc:docMk/>
            <pc:sldMk cId="3478284727" sldId="306"/>
            <ac:spMk id="3" creationId="{EBF301E7-0CFA-A6E9-14DB-93E29A2E70BC}"/>
          </ac:spMkLst>
        </pc:spChg>
      </pc:sldChg>
      <pc:sldChg chg="modSp del mod">
        <pc:chgData name="Pavel Skopal" userId="69c89bff-eb36-402e-af06-99216f10c2a5" providerId="ADAL" clId="{54CCB269-AE7D-4884-BD26-24AA4B2F0817}" dt="2022-09-30T12:25:05.650" v="4193" actId="2696"/>
        <pc:sldMkLst>
          <pc:docMk/>
          <pc:sldMk cId="304600614" sldId="307"/>
        </pc:sldMkLst>
        <pc:spChg chg="mod">
          <ac:chgData name="Pavel Skopal" userId="69c89bff-eb36-402e-af06-99216f10c2a5" providerId="ADAL" clId="{54CCB269-AE7D-4884-BD26-24AA4B2F0817}" dt="2022-09-30T12:24:32.896" v="4174" actId="313"/>
          <ac:spMkLst>
            <pc:docMk/>
            <pc:sldMk cId="304600614" sldId="307"/>
            <ac:spMk id="3" creationId="{EEBA1353-BB90-9B79-A315-167C6AA327D2}"/>
          </ac:spMkLst>
        </pc:spChg>
      </pc:sldChg>
      <pc:sldChg chg="modSp new del mod">
        <pc:chgData name="Pavel Skopal" userId="69c89bff-eb36-402e-af06-99216f10c2a5" providerId="ADAL" clId="{54CCB269-AE7D-4884-BD26-24AA4B2F0817}" dt="2022-09-30T12:23:48.312" v="4169" actId="2696"/>
        <pc:sldMkLst>
          <pc:docMk/>
          <pc:sldMk cId="1874951789" sldId="307"/>
        </pc:sldMkLst>
        <pc:spChg chg="mod">
          <ac:chgData name="Pavel Skopal" userId="69c89bff-eb36-402e-af06-99216f10c2a5" providerId="ADAL" clId="{54CCB269-AE7D-4884-BD26-24AA4B2F0817}" dt="2022-09-30T08:08:41.206" v="106" actId="27636"/>
          <ac:spMkLst>
            <pc:docMk/>
            <pc:sldMk cId="1874951789" sldId="307"/>
            <ac:spMk id="3" creationId="{EEBA1353-BB90-9B79-A315-167C6AA327D2}"/>
          </ac:spMkLst>
        </pc:spChg>
      </pc:sldChg>
      <pc:sldChg chg="modSp mod">
        <pc:chgData name="Pavel Skopal" userId="69c89bff-eb36-402e-af06-99216f10c2a5" providerId="ADAL" clId="{54CCB269-AE7D-4884-BD26-24AA4B2F0817}" dt="2022-10-04T06:51:43.545" v="11758" actId="27636"/>
        <pc:sldMkLst>
          <pc:docMk/>
          <pc:sldMk cId="909028956" sldId="308"/>
        </pc:sldMkLst>
        <pc:spChg chg="mod">
          <ac:chgData name="Pavel Skopal" userId="69c89bff-eb36-402e-af06-99216f10c2a5" providerId="ADAL" clId="{54CCB269-AE7D-4884-BD26-24AA4B2F0817}" dt="2022-10-04T06:51:41.028" v="11756" actId="1076"/>
          <ac:spMkLst>
            <pc:docMk/>
            <pc:sldMk cId="909028956" sldId="308"/>
            <ac:spMk id="2" creationId="{F54AAD76-97BF-69B3-8C44-65FE0376C1E6}"/>
          </ac:spMkLst>
        </pc:spChg>
        <pc:spChg chg="mod">
          <ac:chgData name="Pavel Skopal" userId="69c89bff-eb36-402e-af06-99216f10c2a5" providerId="ADAL" clId="{54CCB269-AE7D-4884-BD26-24AA4B2F0817}" dt="2022-10-04T06:51:43.545" v="11758" actId="27636"/>
          <ac:spMkLst>
            <pc:docMk/>
            <pc:sldMk cId="909028956" sldId="308"/>
            <ac:spMk id="3" creationId="{429D9040-0C58-9222-7F98-3BEDC5CFA576}"/>
          </ac:spMkLst>
        </pc:spChg>
      </pc:sldChg>
      <pc:sldChg chg="modSp new del mod">
        <pc:chgData name="Pavel Skopal" userId="69c89bff-eb36-402e-af06-99216f10c2a5" providerId="ADAL" clId="{54CCB269-AE7D-4884-BD26-24AA4B2F0817}" dt="2022-09-30T12:23:48.312" v="4169" actId="2696"/>
        <pc:sldMkLst>
          <pc:docMk/>
          <pc:sldMk cId="1044402743" sldId="308"/>
        </pc:sldMkLst>
        <pc:spChg chg="mod">
          <ac:chgData name="Pavel Skopal" userId="69c89bff-eb36-402e-af06-99216f10c2a5" providerId="ADAL" clId="{54CCB269-AE7D-4884-BD26-24AA4B2F0817}" dt="2022-09-30T08:10:24.701" v="118" actId="27636"/>
          <ac:spMkLst>
            <pc:docMk/>
            <pc:sldMk cId="1044402743" sldId="308"/>
            <ac:spMk id="3" creationId="{429D9040-0C58-9222-7F98-3BEDC5CFA576}"/>
          </ac:spMkLst>
        </pc:spChg>
      </pc:sldChg>
      <pc:sldChg chg="modSp new mod">
        <pc:chgData name="Pavel Skopal" userId="69c89bff-eb36-402e-af06-99216f10c2a5" providerId="ADAL" clId="{54CCB269-AE7D-4884-BD26-24AA4B2F0817}" dt="2022-10-04T06:40:24.685" v="11658" actId="113"/>
        <pc:sldMkLst>
          <pc:docMk/>
          <pc:sldMk cId="2062855659" sldId="309"/>
        </pc:sldMkLst>
        <pc:spChg chg="mod">
          <ac:chgData name="Pavel Skopal" userId="69c89bff-eb36-402e-af06-99216f10c2a5" providerId="ADAL" clId="{54CCB269-AE7D-4884-BD26-24AA4B2F0817}" dt="2022-09-30T10:37:25.528" v="676" actId="20577"/>
          <ac:spMkLst>
            <pc:docMk/>
            <pc:sldMk cId="2062855659" sldId="309"/>
            <ac:spMk id="2" creationId="{5D7F3D25-9AFD-43E4-E8AF-53F7E9255F31}"/>
          </ac:spMkLst>
        </pc:spChg>
        <pc:spChg chg="mod">
          <ac:chgData name="Pavel Skopal" userId="69c89bff-eb36-402e-af06-99216f10c2a5" providerId="ADAL" clId="{54CCB269-AE7D-4884-BD26-24AA4B2F0817}" dt="2022-10-04T06:40:24.685" v="11658" actId="113"/>
          <ac:spMkLst>
            <pc:docMk/>
            <pc:sldMk cId="2062855659" sldId="309"/>
            <ac:spMk id="3" creationId="{B3C972FD-DBB2-109C-5B1D-11A9F5C644B8}"/>
          </ac:spMkLst>
        </pc:spChg>
      </pc:sldChg>
      <pc:sldChg chg="modSp new mod">
        <pc:chgData name="Pavel Skopal" userId="69c89bff-eb36-402e-af06-99216f10c2a5" providerId="ADAL" clId="{54CCB269-AE7D-4884-BD26-24AA4B2F0817}" dt="2022-10-04T06:46:10.121" v="11710" actId="20577"/>
        <pc:sldMkLst>
          <pc:docMk/>
          <pc:sldMk cId="3005780044" sldId="310"/>
        </pc:sldMkLst>
        <pc:spChg chg="mod">
          <ac:chgData name="Pavel Skopal" userId="69c89bff-eb36-402e-af06-99216f10c2a5" providerId="ADAL" clId="{54CCB269-AE7D-4884-BD26-24AA4B2F0817}" dt="2022-09-30T10:42:28.536" v="1013" actId="20577"/>
          <ac:spMkLst>
            <pc:docMk/>
            <pc:sldMk cId="3005780044" sldId="310"/>
            <ac:spMk id="2" creationId="{52CFD79B-D4B2-1AF0-A0F7-E01E970C6D46}"/>
          </ac:spMkLst>
        </pc:spChg>
        <pc:spChg chg="mod">
          <ac:chgData name="Pavel Skopal" userId="69c89bff-eb36-402e-af06-99216f10c2a5" providerId="ADAL" clId="{54CCB269-AE7D-4884-BD26-24AA4B2F0817}" dt="2022-10-04T06:46:10.121" v="11710" actId="20577"/>
          <ac:spMkLst>
            <pc:docMk/>
            <pc:sldMk cId="3005780044" sldId="310"/>
            <ac:spMk id="3" creationId="{D1039010-E85E-7F2F-07C7-25BB1BC50705}"/>
          </ac:spMkLst>
        </pc:spChg>
      </pc:sldChg>
      <pc:sldChg chg="modSp new mod">
        <pc:chgData name="Pavel Skopal" userId="69c89bff-eb36-402e-af06-99216f10c2a5" providerId="ADAL" clId="{54CCB269-AE7D-4884-BD26-24AA4B2F0817}" dt="2022-10-04T06:47:28.615" v="11714" actId="113"/>
        <pc:sldMkLst>
          <pc:docMk/>
          <pc:sldMk cId="3351412172" sldId="311"/>
        </pc:sldMkLst>
        <pc:spChg chg="mod">
          <ac:chgData name="Pavel Skopal" userId="69c89bff-eb36-402e-af06-99216f10c2a5" providerId="ADAL" clId="{54CCB269-AE7D-4884-BD26-24AA4B2F0817}" dt="2022-09-30T10:48:04.456" v="1403" actId="20577"/>
          <ac:spMkLst>
            <pc:docMk/>
            <pc:sldMk cId="3351412172" sldId="311"/>
            <ac:spMk id="2" creationId="{BAD8D9C7-2B77-414C-8EEA-41E62015816B}"/>
          </ac:spMkLst>
        </pc:spChg>
        <pc:spChg chg="mod">
          <ac:chgData name="Pavel Skopal" userId="69c89bff-eb36-402e-af06-99216f10c2a5" providerId="ADAL" clId="{54CCB269-AE7D-4884-BD26-24AA4B2F0817}" dt="2022-10-04T06:47:28.615" v="11714" actId="113"/>
          <ac:spMkLst>
            <pc:docMk/>
            <pc:sldMk cId="3351412172" sldId="311"/>
            <ac:spMk id="3" creationId="{A10E3290-E8E3-51B3-1125-E01B9C2E349B}"/>
          </ac:spMkLst>
        </pc:spChg>
      </pc:sldChg>
      <pc:sldChg chg="modSp new del mod ord">
        <pc:chgData name="Pavel Skopal" userId="69c89bff-eb36-402e-af06-99216f10c2a5" providerId="ADAL" clId="{54CCB269-AE7D-4884-BD26-24AA4B2F0817}" dt="2022-10-04T06:51:47.684" v="11759" actId="2696"/>
        <pc:sldMkLst>
          <pc:docMk/>
          <pc:sldMk cId="30902594" sldId="312"/>
        </pc:sldMkLst>
        <pc:spChg chg="mod">
          <ac:chgData name="Pavel Skopal" userId="69c89bff-eb36-402e-af06-99216f10c2a5" providerId="ADAL" clId="{54CCB269-AE7D-4884-BD26-24AA4B2F0817}" dt="2022-10-04T06:48:39.405" v="11716" actId="1076"/>
          <ac:spMkLst>
            <pc:docMk/>
            <pc:sldMk cId="30902594" sldId="312"/>
            <ac:spMk id="2" creationId="{521ABFAF-28A2-361C-E3AA-63188009C5B7}"/>
          </ac:spMkLst>
        </pc:spChg>
        <pc:spChg chg="mod">
          <ac:chgData name="Pavel Skopal" userId="69c89bff-eb36-402e-af06-99216f10c2a5" providerId="ADAL" clId="{54CCB269-AE7D-4884-BD26-24AA4B2F0817}" dt="2022-10-04T06:48:48.359" v="11721" actId="14100"/>
          <ac:spMkLst>
            <pc:docMk/>
            <pc:sldMk cId="30902594" sldId="312"/>
            <ac:spMk id="3" creationId="{1F5547F4-BC8B-422B-D4E3-D222DB020155}"/>
          </ac:spMkLst>
        </pc:spChg>
      </pc:sldChg>
      <pc:sldChg chg="modSp new mod">
        <pc:chgData name="Pavel Skopal" userId="69c89bff-eb36-402e-af06-99216f10c2a5" providerId="ADAL" clId="{54CCB269-AE7D-4884-BD26-24AA4B2F0817}" dt="2022-10-04T06:53:59.628" v="11797" actId="27636"/>
        <pc:sldMkLst>
          <pc:docMk/>
          <pc:sldMk cId="3076549756" sldId="313"/>
        </pc:sldMkLst>
        <pc:spChg chg="mod">
          <ac:chgData name="Pavel Skopal" userId="69c89bff-eb36-402e-af06-99216f10c2a5" providerId="ADAL" clId="{54CCB269-AE7D-4884-BD26-24AA4B2F0817}" dt="2022-10-04T06:53:11.760" v="11763" actId="1076"/>
          <ac:spMkLst>
            <pc:docMk/>
            <pc:sldMk cId="3076549756" sldId="313"/>
            <ac:spMk id="2" creationId="{88BB0FA0-DE03-D1BC-F5BA-4BF54443EDF1}"/>
          </ac:spMkLst>
        </pc:spChg>
        <pc:spChg chg="mod">
          <ac:chgData name="Pavel Skopal" userId="69c89bff-eb36-402e-af06-99216f10c2a5" providerId="ADAL" clId="{54CCB269-AE7D-4884-BD26-24AA4B2F0817}" dt="2022-10-04T06:53:59.628" v="11797" actId="27636"/>
          <ac:spMkLst>
            <pc:docMk/>
            <pc:sldMk cId="3076549756" sldId="313"/>
            <ac:spMk id="3" creationId="{99C416D3-ED31-3BA9-107F-551B25B7BAF6}"/>
          </ac:spMkLst>
        </pc:spChg>
      </pc:sldChg>
      <pc:sldChg chg="modSp new mod">
        <pc:chgData name="Pavel Skopal" userId="69c89bff-eb36-402e-af06-99216f10c2a5" providerId="ADAL" clId="{54CCB269-AE7D-4884-BD26-24AA4B2F0817}" dt="2022-10-04T06:52:50.772" v="11762" actId="27636"/>
        <pc:sldMkLst>
          <pc:docMk/>
          <pc:sldMk cId="1002676768" sldId="314"/>
        </pc:sldMkLst>
        <pc:spChg chg="mod">
          <ac:chgData name="Pavel Skopal" userId="69c89bff-eb36-402e-af06-99216f10c2a5" providerId="ADAL" clId="{54CCB269-AE7D-4884-BD26-24AA4B2F0817}" dt="2022-09-30T11:34:46.083" v="3371" actId="20577"/>
          <ac:spMkLst>
            <pc:docMk/>
            <pc:sldMk cId="1002676768" sldId="314"/>
            <ac:spMk id="2" creationId="{02071A1B-0532-E602-7D11-416B011AC365}"/>
          </ac:spMkLst>
        </pc:spChg>
        <pc:spChg chg="mod">
          <ac:chgData name="Pavel Skopal" userId="69c89bff-eb36-402e-af06-99216f10c2a5" providerId="ADAL" clId="{54CCB269-AE7D-4884-BD26-24AA4B2F0817}" dt="2022-10-04T06:52:50.772" v="11762" actId="27636"/>
          <ac:spMkLst>
            <pc:docMk/>
            <pc:sldMk cId="1002676768" sldId="314"/>
            <ac:spMk id="3" creationId="{FE4A1183-DD13-34B5-7DC2-1674A14F41A2}"/>
          </ac:spMkLst>
        </pc:spChg>
      </pc:sldChg>
      <pc:sldChg chg="modSp new mod">
        <pc:chgData name="Pavel Skopal" userId="69c89bff-eb36-402e-af06-99216f10c2a5" providerId="ADAL" clId="{54CCB269-AE7D-4884-BD26-24AA4B2F0817}" dt="2022-10-04T07:50:55.365" v="12845" actId="14100"/>
        <pc:sldMkLst>
          <pc:docMk/>
          <pc:sldMk cId="2202158776" sldId="315"/>
        </pc:sldMkLst>
        <pc:spChg chg="mod">
          <ac:chgData name="Pavel Skopal" userId="69c89bff-eb36-402e-af06-99216f10c2a5" providerId="ADAL" clId="{54CCB269-AE7D-4884-BD26-24AA4B2F0817}" dt="2022-10-04T07:50:00.664" v="12842" actId="1076"/>
          <ac:spMkLst>
            <pc:docMk/>
            <pc:sldMk cId="2202158776" sldId="315"/>
            <ac:spMk id="2" creationId="{C4333CCF-FE17-61A1-946A-A02DC99C4786}"/>
          </ac:spMkLst>
        </pc:spChg>
        <pc:spChg chg="mod">
          <ac:chgData name="Pavel Skopal" userId="69c89bff-eb36-402e-af06-99216f10c2a5" providerId="ADAL" clId="{54CCB269-AE7D-4884-BD26-24AA4B2F0817}" dt="2022-10-04T07:50:55.365" v="12845" actId="14100"/>
          <ac:spMkLst>
            <pc:docMk/>
            <pc:sldMk cId="2202158776" sldId="315"/>
            <ac:spMk id="3" creationId="{CA13F3B9-A388-71E5-AEF8-3687B74E3927}"/>
          </ac:spMkLst>
        </pc:spChg>
      </pc:sldChg>
      <pc:sldChg chg="modSp new mod">
        <pc:chgData name="Pavel Skopal" userId="69c89bff-eb36-402e-af06-99216f10c2a5" providerId="ADAL" clId="{54CCB269-AE7D-4884-BD26-24AA4B2F0817}" dt="2022-10-04T09:08:40.973" v="13843" actId="113"/>
        <pc:sldMkLst>
          <pc:docMk/>
          <pc:sldMk cId="3609009518" sldId="316"/>
        </pc:sldMkLst>
        <pc:spChg chg="mod">
          <ac:chgData name="Pavel Skopal" userId="69c89bff-eb36-402e-af06-99216f10c2a5" providerId="ADAL" clId="{54CCB269-AE7D-4884-BD26-24AA4B2F0817}" dt="2022-10-04T07:44:25.108" v="12678" actId="14100"/>
          <ac:spMkLst>
            <pc:docMk/>
            <pc:sldMk cId="3609009518" sldId="316"/>
            <ac:spMk id="2" creationId="{23584CEC-87B6-D7DA-4CD2-4AD217B31075}"/>
          </ac:spMkLst>
        </pc:spChg>
        <pc:spChg chg="mod">
          <ac:chgData name="Pavel Skopal" userId="69c89bff-eb36-402e-af06-99216f10c2a5" providerId="ADAL" clId="{54CCB269-AE7D-4884-BD26-24AA4B2F0817}" dt="2022-10-04T09:08:40.973" v="13843" actId="113"/>
          <ac:spMkLst>
            <pc:docMk/>
            <pc:sldMk cId="3609009518" sldId="316"/>
            <ac:spMk id="3" creationId="{2C5C5558-9224-B479-247E-D337D392EF1A}"/>
          </ac:spMkLst>
        </pc:spChg>
      </pc:sldChg>
      <pc:sldChg chg="modSp new mod">
        <pc:chgData name="Pavel Skopal" userId="69c89bff-eb36-402e-af06-99216f10c2a5" providerId="ADAL" clId="{54CCB269-AE7D-4884-BD26-24AA4B2F0817}" dt="2022-10-04T06:35:51.049" v="11643" actId="113"/>
        <pc:sldMkLst>
          <pc:docMk/>
          <pc:sldMk cId="2712215900" sldId="317"/>
        </pc:sldMkLst>
        <pc:spChg chg="mod">
          <ac:chgData name="Pavel Skopal" userId="69c89bff-eb36-402e-af06-99216f10c2a5" providerId="ADAL" clId="{54CCB269-AE7D-4884-BD26-24AA4B2F0817}" dt="2022-10-04T06:34:53.390" v="11638" actId="20577"/>
          <ac:spMkLst>
            <pc:docMk/>
            <pc:sldMk cId="2712215900" sldId="317"/>
            <ac:spMk id="2" creationId="{113FCA58-CBDC-7D6C-5315-BCC52E1AD4BE}"/>
          </ac:spMkLst>
        </pc:spChg>
        <pc:spChg chg="mod">
          <ac:chgData name="Pavel Skopal" userId="69c89bff-eb36-402e-af06-99216f10c2a5" providerId="ADAL" clId="{54CCB269-AE7D-4884-BD26-24AA4B2F0817}" dt="2022-10-04T06:35:51.049" v="11643" actId="113"/>
          <ac:spMkLst>
            <pc:docMk/>
            <pc:sldMk cId="2712215900" sldId="317"/>
            <ac:spMk id="3" creationId="{08194FB9-01E8-0622-5C02-4991286C4128}"/>
          </ac:spMkLst>
        </pc:spChg>
      </pc:sldChg>
      <pc:sldChg chg="addSp delSp modSp new mod setBg">
        <pc:chgData name="Pavel Skopal" userId="69c89bff-eb36-402e-af06-99216f10c2a5" providerId="ADAL" clId="{54CCB269-AE7D-4884-BD26-24AA4B2F0817}" dt="2022-10-04T07:56:25.658" v="12857" actId="20577"/>
        <pc:sldMkLst>
          <pc:docMk/>
          <pc:sldMk cId="2614057448" sldId="318"/>
        </pc:sldMkLst>
        <pc:spChg chg="mod">
          <ac:chgData name="Pavel Skopal" userId="69c89bff-eb36-402e-af06-99216f10c2a5" providerId="ADAL" clId="{54CCB269-AE7D-4884-BD26-24AA4B2F0817}" dt="2022-10-04T07:16:32.770" v="12400" actId="20577"/>
          <ac:spMkLst>
            <pc:docMk/>
            <pc:sldMk cId="2614057448" sldId="318"/>
            <ac:spMk id="2" creationId="{D304F646-D0D2-B49C-9388-63B878220195}"/>
          </ac:spMkLst>
        </pc:spChg>
        <pc:spChg chg="mod">
          <ac:chgData name="Pavel Skopal" userId="69c89bff-eb36-402e-af06-99216f10c2a5" providerId="ADAL" clId="{54CCB269-AE7D-4884-BD26-24AA4B2F0817}" dt="2022-10-04T07:56:25.658" v="12857" actId="20577"/>
          <ac:spMkLst>
            <pc:docMk/>
            <pc:sldMk cId="2614057448" sldId="318"/>
            <ac:spMk id="3" creationId="{3DD78F3D-87A2-06FC-B4C9-F15721C81245}"/>
          </ac:spMkLst>
        </pc:spChg>
        <pc:spChg chg="add del">
          <ac:chgData name="Pavel Skopal" userId="69c89bff-eb36-402e-af06-99216f10c2a5" providerId="ADAL" clId="{54CCB269-AE7D-4884-BD26-24AA4B2F0817}" dt="2022-09-30T13:19:13.946" v="7294" actId="26606"/>
          <ac:spMkLst>
            <pc:docMk/>
            <pc:sldMk cId="2614057448" sldId="318"/>
            <ac:spMk id="12" creationId="{1660E788-AFA9-4A1B-9991-6AA74632A15B}"/>
          </ac:spMkLst>
        </pc:spChg>
        <pc:spChg chg="add del">
          <ac:chgData name="Pavel Skopal" userId="69c89bff-eb36-402e-af06-99216f10c2a5" providerId="ADAL" clId="{54CCB269-AE7D-4884-BD26-24AA4B2F0817}" dt="2022-09-30T13:19:13.946" v="7294" actId="26606"/>
          <ac:spMkLst>
            <pc:docMk/>
            <pc:sldMk cId="2614057448" sldId="318"/>
            <ac:spMk id="14" creationId="{867D4867-5BA7-4462-B2F6-A23F4A622AA7}"/>
          </ac:spMkLst>
        </pc:spChg>
        <pc:picChg chg="add mod">
          <ac:chgData name="Pavel Skopal" userId="69c89bff-eb36-402e-af06-99216f10c2a5" providerId="ADAL" clId="{54CCB269-AE7D-4884-BD26-24AA4B2F0817}" dt="2022-10-04T07:53:35.157" v="12851" actId="1076"/>
          <ac:picMkLst>
            <pc:docMk/>
            <pc:sldMk cId="2614057448" sldId="318"/>
            <ac:picMk id="5" creationId="{FE71D082-2D96-B363-79AF-6E636D561906}"/>
          </ac:picMkLst>
        </pc:picChg>
        <pc:picChg chg="add mod">
          <ac:chgData name="Pavel Skopal" userId="69c89bff-eb36-402e-af06-99216f10c2a5" providerId="ADAL" clId="{54CCB269-AE7D-4884-BD26-24AA4B2F0817}" dt="2022-10-04T07:53:49.299" v="12854" actId="1076"/>
          <ac:picMkLst>
            <pc:docMk/>
            <pc:sldMk cId="2614057448" sldId="318"/>
            <ac:picMk id="7" creationId="{4BCC19CB-0EAE-FBCF-848C-FD6CECEF62ED}"/>
          </ac:picMkLst>
        </pc:picChg>
      </pc:sldChg>
      <pc:sldChg chg="addSp delSp modSp new mod">
        <pc:chgData name="Pavel Skopal" userId="69c89bff-eb36-402e-af06-99216f10c2a5" providerId="ADAL" clId="{54CCB269-AE7D-4884-BD26-24AA4B2F0817}" dt="2022-09-30T13:32:39.328" v="7614" actId="20577"/>
        <pc:sldMkLst>
          <pc:docMk/>
          <pc:sldMk cId="1914034768" sldId="319"/>
        </pc:sldMkLst>
        <pc:spChg chg="mod">
          <ac:chgData name="Pavel Skopal" userId="69c89bff-eb36-402e-af06-99216f10c2a5" providerId="ADAL" clId="{54CCB269-AE7D-4884-BD26-24AA4B2F0817}" dt="2022-09-30T13:32:39.328" v="7614" actId="20577"/>
          <ac:spMkLst>
            <pc:docMk/>
            <pc:sldMk cId="1914034768" sldId="319"/>
            <ac:spMk id="2" creationId="{D2E7D903-71F1-9674-B071-DCE8073CDE3C}"/>
          </ac:spMkLst>
        </pc:spChg>
        <pc:spChg chg="del">
          <ac:chgData name="Pavel Skopal" userId="69c89bff-eb36-402e-af06-99216f10c2a5" providerId="ADAL" clId="{54CCB269-AE7D-4884-BD26-24AA4B2F0817}" dt="2022-09-30T13:32:28.157" v="7574" actId="22"/>
          <ac:spMkLst>
            <pc:docMk/>
            <pc:sldMk cId="1914034768" sldId="319"/>
            <ac:spMk id="3" creationId="{D3D61286-16BB-4557-8AD7-4E1F42B0DB34}"/>
          </ac:spMkLst>
        </pc:spChg>
        <pc:picChg chg="add mod ord">
          <ac:chgData name="Pavel Skopal" userId="69c89bff-eb36-402e-af06-99216f10c2a5" providerId="ADAL" clId="{54CCB269-AE7D-4884-BD26-24AA4B2F0817}" dt="2022-09-30T13:32:32.696" v="7577" actId="1076"/>
          <ac:picMkLst>
            <pc:docMk/>
            <pc:sldMk cId="1914034768" sldId="319"/>
            <ac:picMk id="5" creationId="{6A207C9F-E978-30FF-9672-F2FA5DA119FF}"/>
          </ac:picMkLst>
        </pc:picChg>
      </pc:sldChg>
      <pc:sldChg chg="modSp new mod">
        <pc:chgData name="Pavel Skopal" userId="69c89bff-eb36-402e-af06-99216f10c2a5" providerId="ADAL" clId="{54CCB269-AE7D-4884-BD26-24AA4B2F0817}" dt="2022-09-30T19:41:25.449" v="9100" actId="20577"/>
        <pc:sldMkLst>
          <pc:docMk/>
          <pc:sldMk cId="123076754" sldId="320"/>
        </pc:sldMkLst>
        <pc:spChg chg="mod">
          <ac:chgData name="Pavel Skopal" userId="69c89bff-eb36-402e-af06-99216f10c2a5" providerId="ADAL" clId="{54CCB269-AE7D-4884-BD26-24AA4B2F0817}" dt="2022-09-30T13:39:21.108" v="7667" actId="20577"/>
          <ac:spMkLst>
            <pc:docMk/>
            <pc:sldMk cId="123076754" sldId="320"/>
            <ac:spMk id="2" creationId="{8D0544FF-6027-4D32-A271-D0CB87B7E8C8}"/>
          </ac:spMkLst>
        </pc:spChg>
        <pc:spChg chg="mod">
          <ac:chgData name="Pavel Skopal" userId="69c89bff-eb36-402e-af06-99216f10c2a5" providerId="ADAL" clId="{54CCB269-AE7D-4884-BD26-24AA4B2F0817}" dt="2022-09-30T19:41:25.449" v="9100" actId="20577"/>
          <ac:spMkLst>
            <pc:docMk/>
            <pc:sldMk cId="123076754" sldId="320"/>
            <ac:spMk id="3" creationId="{43194BDD-825B-5365-FADC-A53DC6E7710F}"/>
          </ac:spMkLst>
        </pc:spChg>
      </pc:sldChg>
      <pc:sldChg chg="delSp modSp new mod">
        <pc:chgData name="Pavel Skopal" userId="69c89bff-eb36-402e-af06-99216f10c2a5" providerId="ADAL" clId="{54CCB269-AE7D-4884-BD26-24AA4B2F0817}" dt="2022-10-04T09:02:06.007" v="13820" actId="20577"/>
        <pc:sldMkLst>
          <pc:docMk/>
          <pc:sldMk cId="2061234411" sldId="321"/>
        </pc:sldMkLst>
        <pc:spChg chg="del">
          <ac:chgData name="Pavel Skopal" userId="69c89bff-eb36-402e-af06-99216f10c2a5" providerId="ADAL" clId="{54CCB269-AE7D-4884-BD26-24AA4B2F0817}" dt="2022-10-04T08:56:34.325" v="13589" actId="21"/>
          <ac:spMkLst>
            <pc:docMk/>
            <pc:sldMk cId="2061234411" sldId="321"/>
            <ac:spMk id="2" creationId="{D1410230-05B0-27E6-3EC8-00D81AFFB3A0}"/>
          </ac:spMkLst>
        </pc:spChg>
        <pc:spChg chg="mod">
          <ac:chgData name="Pavel Skopal" userId="69c89bff-eb36-402e-af06-99216f10c2a5" providerId="ADAL" clId="{54CCB269-AE7D-4884-BD26-24AA4B2F0817}" dt="2022-10-04T09:02:06.007" v="13820" actId="20577"/>
          <ac:spMkLst>
            <pc:docMk/>
            <pc:sldMk cId="2061234411" sldId="321"/>
            <ac:spMk id="3" creationId="{1EBF4052-6793-04F9-0D81-49C36B08B3C0}"/>
          </ac:spMkLst>
        </pc:spChg>
      </pc:sldChg>
      <pc:sldChg chg="addSp delSp modSp new mod">
        <pc:chgData name="Pavel Skopal" userId="69c89bff-eb36-402e-af06-99216f10c2a5" providerId="ADAL" clId="{54CCB269-AE7D-4884-BD26-24AA4B2F0817}" dt="2022-10-01T20:06:43.893" v="9696" actId="14100"/>
        <pc:sldMkLst>
          <pc:docMk/>
          <pc:sldMk cId="3466439280" sldId="322"/>
        </pc:sldMkLst>
        <pc:spChg chg="add del mod">
          <ac:chgData name="Pavel Skopal" userId="69c89bff-eb36-402e-af06-99216f10c2a5" providerId="ADAL" clId="{54CCB269-AE7D-4884-BD26-24AA4B2F0817}" dt="2022-10-01T20:06:33.484" v="9692"/>
          <ac:spMkLst>
            <pc:docMk/>
            <pc:sldMk cId="3466439280" sldId="322"/>
            <ac:spMk id="3" creationId="{F2849166-DAAF-AA8C-1098-20DD8061B4A4}"/>
          </ac:spMkLst>
        </pc:spChg>
        <pc:graphicFrameChg chg="add del mod modGraphic">
          <ac:chgData name="Pavel Skopal" userId="69c89bff-eb36-402e-af06-99216f10c2a5" providerId="ADAL" clId="{54CCB269-AE7D-4884-BD26-24AA4B2F0817}" dt="2022-10-01T20:06:10.179" v="9691"/>
          <ac:graphicFrameMkLst>
            <pc:docMk/>
            <pc:sldMk cId="3466439280" sldId="322"/>
            <ac:graphicFrameMk id="4" creationId="{F47DD355-79D4-9D90-C005-6EFF3FA5B427}"/>
          </ac:graphicFrameMkLst>
        </pc:graphicFrameChg>
        <pc:graphicFrameChg chg="add mod modGraphic">
          <ac:chgData name="Pavel Skopal" userId="69c89bff-eb36-402e-af06-99216f10c2a5" providerId="ADAL" clId="{54CCB269-AE7D-4884-BD26-24AA4B2F0817}" dt="2022-10-01T20:06:43.893" v="9696" actId="14100"/>
          <ac:graphicFrameMkLst>
            <pc:docMk/>
            <pc:sldMk cId="3466439280" sldId="322"/>
            <ac:graphicFrameMk id="5" creationId="{8D3DDE47-087D-28CB-9F55-E9A4D651360C}"/>
          </ac:graphicFrameMkLst>
        </pc:graphicFrameChg>
      </pc:sldChg>
      <pc:sldChg chg="addSp delSp modSp new mod">
        <pc:chgData name="Pavel Skopal" userId="69c89bff-eb36-402e-af06-99216f10c2a5" providerId="ADAL" clId="{54CCB269-AE7D-4884-BD26-24AA4B2F0817}" dt="2022-10-01T20:07:21.820" v="9700" actId="14100"/>
        <pc:sldMkLst>
          <pc:docMk/>
          <pc:sldMk cId="1256278091" sldId="323"/>
        </pc:sldMkLst>
        <pc:spChg chg="del">
          <ac:chgData name="Pavel Skopal" userId="69c89bff-eb36-402e-af06-99216f10c2a5" providerId="ADAL" clId="{54CCB269-AE7D-4884-BD26-24AA4B2F0817}" dt="2022-10-01T20:07:13.938" v="9698"/>
          <ac:spMkLst>
            <pc:docMk/>
            <pc:sldMk cId="1256278091" sldId="323"/>
            <ac:spMk id="3" creationId="{C0FF579E-1EA7-0754-0A1E-62E59714B6CE}"/>
          </ac:spMkLst>
        </pc:spChg>
        <pc:graphicFrameChg chg="add mod modGraphic">
          <ac:chgData name="Pavel Skopal" userId="69c89bff-eb36-402e-af06-99216f10c2a5" providerId="ADAL" clId="{54CCB269-AE7D-4884-BD26-24AA4B2F0817}" dt="2022-10-01T20:07:21.820" v="9700" actId="14100"/>
          <ac:graphicFrameMkLst>
            <pc:docMk/>
            <pc:sldMk cId="1256278091" sldId="323"/>
            <ac:graphicFrameMk id="4" creationId="{F5A81859-3E7D-241A-5104-4EEED8F821B2}"/>
          </ac:graphicFrameMkLst>
        </pc:graphicFrameChg>
      </pc:sldChg>
      <pc:sldChg chg="addSp delSp modSp new mod">
        <pc:chgData name="Pavel Skopal" userId="69c89bff-eb36-402e-af06-99216f10c2a5" providerId="ADAL" clId="{54CCB269-AE7D-4884-BD26-24AA4B2F0817}" dt="2022-10-04T09:05:22.411" v="13830" actId="1076"/>
        <pc:sldMkLst>
          <pc:docMk/>
          <pc:sldMk cId="765296296" sldId="324"/>
        </pc:sldMkLst>
        <pc:spChg chg="del mod">
          <ac:chgData name="Pavel Skopal" userId="69c89bff-eb36-402e-af06-99216f10c2a5" providerId="ADAL" clId="{54CCB269-AE7D-4884-BD26-24AA4B2F0817}" dt="2022-10-04T09:05:13.435" v="13826" actId="21"/>
          <ac:spMkLst>
            <pc:docMk/>
            <pc:sldMk cId="765296296" sldId="324"/>
            <ac:spMk id="2" creationId="{71A85A1E-8694-FBD0-E54B-6D90E94EE2BF}"/>
          </ac:spMkLst>
        </pc:spChg>
        <pc:spChg chg="del">
          <ac:chgData name="Pavel Skopal" userId="69c89bff-eb36-402e-af06-99216f10c2a5" providerId="ADAL" clId="{54CCB269-AE7D-4884-BD26-24AA4B2F0817}" dt="2022-10-01T20:54:30.807" v="9702"/>
          <ac:spMkLst>
            <pc:docMk/>
            <pc:sldMk cId="765296296" sldId="324"/>
            <ac:spMk id="3" creationId="{28D51AD8-C053-D788-91EF-958BCCA468FE}"/>
          </ac:spMkLst>
        </pc:spChg>
        <pc:spChg chg="add del mod">
          <ac:chgData name="Pavel Skopal" userId="69c89bff-eb36-402e-af06-99216f10c2a5" providerId="ADAL" clId="{54CCB269-AE7D-4884-BD26-24AA4B2F0817}" dt="2022-10-04T09:05:17.799" v="13828" actId="21"/>
          <ac:spMkLst>
            <pc:docMk/>
            <pc:sldMk cId="765296296" sldId="324"/>
            <ac:spMk id="5" creationId="{19BDC319-3E50-0356-DB7D-0F8B14DFF127}"/>
          </ac:spMkLst>
        </pc:spChg>
        <pc:graphicFrameChg chg="add mod modGraphic">
          <ac:chgData name="Pavel Skopal" userId="69c89bff-eb36-402e-af06-99216f10c2a5" providerId="ADAL" clId="{54CCB269-AE7D-4884-BD26-24AA4B2F0817}" dt="2022-10-04T09:05:22.411" v="13830" actId="1076"/>
          <ac:graphicFrameMkLst>
            <pc:docMk/>
            <pc:sldMk cId="765296296" sldId="324"/>
            <ac:graphicFrameMk id="4" creationId="{FA0EB8C7-834F-70E4-3E8C-FBA647C5776C}"/>
          </ac:graphicFrameMkLst>
        </pc:graphicFrameChg>
      </pc:sldChg>
      <pc:sldChg chg="addSp delSp modSp new mod">
        <pc:chgData name="Pavel Skopal" userId="69c89bff-eb36-402e-af06-99216f10c2a5" providerId="ADAL" clId="{54CCB269-AE7D-4884-BD26-24AA4B2F0817}" dt="2022-10-04T09:05:37.556" v="13838" actId="1076"/>
        <pc:sldMkLst>
          <pc:docMk/>
          <pc:sldMk cId="2106069709" sldId="325"/>
        </pc:sldMkLst>
        <pc:spChg chg="del">
          <ac:chgData name="Pavel Skopal" userId="69c89bff-eb36-402e-af06-99216f10c2a5" providerId="ADAL" clId="{54CCB269-AE7D-4884-BD26-24AA4B2F0817}" dt="2022-10-04T09:05:27.285" v="13831" actId="21"/>
          <ac:spMkLst>
            <pc:docMk/>
            <pc:sldMk cId="2106069709" sldId="325"/>
            <ac:spMk id="2" creationId="{490E4FFA-3CA2-75DE-F89A-622DF87D16C4}"/>
          </ac:spMkLst>
        </pc:spChg>
        <pc:spChg chg="add del">
          <ac:chgData name="Pavel Skopal" userId="69c89bff-eb36-402e-af06-99216f10c2a5" providerId="ADAL" clId="{54CCB269-AE7D-4884-BD26-24AA4B2F0817}" dt="2022-10-01T21:30:43.775" v="9736"/>
          <ac:spMkLst>
            <pc:docMk/>
            <pc:sldMk cId="2106069709" sldId="325"/>
            <ac:spMk id="3" creationId="{794D82AF-164E-59D8-32DB-203EE3AE2435}"/>
          </ac:spMkLst>
        </pc:spChg>
        <pc:graphicFrameChg chg="add del mod modGraphic">
          <ac:chgData name="Pavel Skopal" userId="69c89bff-eb36-402e-af06-99216f10c2a5" providerId="ADAL" clId="{54CCB269-AE7D-4884-BD26-24AA4B2F0817}" dt="2022-10-01T21:30:41.416" v="9735"/>
          <ac:graphicFrameMkLst>
            <pc:docMk/>
            <pc:sldMk cId="2106069709" sldId="325"/>
            <ac:graphicFrameMk id="4" creationId="{DA5D8632-D71D-8707-061E-822383EB7857}"/>
          </ac:graphicFrameMkLst>
        </pc:graphicFrameChg>
        <pc:graphicFrameChg chg="add mod modGraphic">
          <ac:chgData name="Pavel Skopal" userId="69c89bff-eb36-402e-af06-99216f10c2a5" providerId="ADAL" clId="{54CCB269-AE7D-4884-BD26-24AA4B2F0817}" dt="2022-10-04T09:05:37.556" v="13838" actId="1076"/>
          <ac:graphicFrameMkLst>
            <pc:docMk/>
            <pc:sldMk cId="2106069709" sldId="325"/>
            <ac:graphicFrameMk id="5" creationId="{69D57D1C-981E-456F-3707-23EA46FB486F}"/>
          </ac:graphicFrameMkLst>
        </pc:graphicFrameChg>
      </pc:sldChg>
      <pc:sldChg chg="addSp delSp modSp new mod ord">
        <pc:chgData name="Pavel Skopal" userId="69c89bff-eb36-402e-af06-99216f10c2a5" providerId="ADAL" clId="{54CCB269-AE7D-4884-BD26-24AA4B2F0817}" dt="2022-10-02T18:51:13.214" v="9967" actId="1076"/>
        <pc:sldMkLst>
          <pc:docMk/>
          <pc:sldMk cId="2935326825" sldId="326"/>
        </pc:sldMkLst>
        <pc:spChg chg="mod">
          <ac:chgData name="Pavel Skopal" userId="69c89bff-eb36-402e-af06-99216f10c2a5" providerId="ADAL" clId="{54CCB269-AE7D-4884-BD26-24AA4B2F0817}" dt="2022-10-02T18:50:58.047" v="9963" actId="14100"/>
          <ac:spMkLst>
            <pc:docMk/>
            <pc:sldMk cId="2935326825" sldId="326"/>
            <ac:spMk id="2" creationId="{79F2401B-F7C6-D5AB-6823-8F84F86854B8}"/>
          </ac:spMkLst>
        </pc:spChg>
        <pc:spChg chg="del">
          <ac:chgData name="Pavel Skopal" userId="69c89bff-eb36-402e-af06-99216f10c2a5" providerId="ADAL" clId="{54CCB269-AE7D-4884-BD26-24AA4B2F0817}" dt="2022-10-02T18:50:46.573" v="9960" actId="22"/>
          <ac:spMkLst>
            <pc:docMk/>
            <pc:sldMk cId="2935326825" sldId="326"/>
            <ac:spMk id="3" creationId="{320D5202-9EB9-44EC-9997-7B59024BF818}"/>
          </ac:spMkLst>
        </pc:spChg>
        <pc:picChg chg="add mod ord">
          <ac:chgData name="Pavel Skopal" userId="69c89bff-eb36-402e-af06-99216f10c2a5" providerId="ADAL" clId="{54CCB269-AE7D-4884-BD26-24AA4B2F0817}" dt="2022-10-02T18:51:13.214" v="9967" actId="1076"/>
          <ac:picMkLst>
            <pc:docMk/>
            <pc:sldMk cId="2935326825" sldId="326"/>
            <ac:picMk id="5" creationId="{DEE535E1-FE8A-90AC-89CC-8D8CD2C381DF}"/>
          </ac:picMkLst>
        </pc:picChg>
      </pc:sldChg>
      <pc:sldChg chg="modSp new mod">
        <pc:chgData name="Pavel Skopal" userId="69c89bff-eb36-402e-af06-99216f10c2a5" providerId="ADAL" clId="{54CCB269-AE7D-4884-BD26-24AA4B2F0817}" dt="2022-10-04T08:10:06.660" v="13016" actId="27636"/>
        <pc:sldMkLst>
          <pc:docMk/>
          <pc:sldMk cId="1444266774" sldId="327"/>
        </pc:sldMkLst>
        <pc:spChg chg="mod">
          <ac:chgData name="Pavel Skopal" userId="69c89bff-eb36-402e-af06-99216f10c2a5" providerId="ADAL" clId="{54CCB269-AE7D-4884-BD26-24AA4B2F0817}" dt="2022-10-02T20:41:33.158" v="11260" actId="1076"/>
          <ac:spMkLst>
            <pc:docMk/>
            <pc:sldMk cId="1444266774" sldId="327"/>
            <ac:spMk id="2" creationId="{74789A67-8CD4-2B2E-F540-D3B6E7E4BC57}"/>
          </ac:spMkLst>
        </pc:spChg>
        <pc:spChg chg="mod">
          <ac:chgData name="Pavel Skopal" userId="69c89bff-eb36-402e-af06-99216f10c2a5" providerId="ADAL" clId="{54CCB269-AE7D-4884-BD26-24AA4B2F0817}" dt="2022-10-04T08:10:06.660" v="13016" actId="27636"/>
          <ac:spMkLst>
            <pc:docMk/>
            <pc:sldMk cId="1444266774" sldId="327"/>
            <ac:spMk id="3" creationId="{04C338EA-75B7-C4D3-A217-F8EE68940F5D}"/>
          </ac:spMkLst>
        </pc:spChg>
      </pc:sldChg>
      <pc:sldChg chg="addSp delSp modSp new mod">
        <pc:chgData name="Pavel Skopal" userId="69c89bff-eb36-402e-af06-99216f10c2a5" providerId="ADAL" clId="{54CCB269-AE7D-4884-BD26-24AA4B2F0817}" dt="2022-10-02T18:54:17.033" v="10020" actId="113"/>
        <pc:sldMkLst>
          <pc:docMk/>
          <pc:sldMk cId="1483829922" sldId="328"/>
        </pc:sldMkLst>
        <pc:spChg chg="del">
          <ac:chgData name="Pavel Skopal" userId="69c89bff-eb36-402e-af06-99216f10c2a5" providerId="ADAL" clId="{54CCB269-AE7D-4884-BD26-24AA4B2F0817}" dt="2022-10-02T18:51:46.330" v="9971" actId="21"/>
          <ac:spMkLst>
            <pc:docMk/>
            <pc:sldMk cId="1483829922" sldId="328"/>
            <ac:spMk id="2" creationId="{A6F4CEBB-61C3-ED88-1AF4-EBEE48D061C3}"/>
          </ac:spMkLst>
        </pc:spChg>
        <pc:spChg chg="mod">
          <ac:chgData name="Pavel Skopal" userId="69c89bff-eb36-402e-af06-99216f10c2a5" providerId="ADAL" clId="{54CCB269-AE7D-4884-BD26-24AA4B2F0817}" dt="2022-10-02T18:54:17.033" v="10020" actId="113"/>
          <ac:spMkLst>
            <pc:docMk/>
            <pc:sldMk cId="1483829922" sldId="328"/>
            <ac:spMk id="3" creationId="{17A5CEEF-687B-5326-0572-34627AC42103}"/>
          </ac:spMkLst>
        </pc:spChg>
        <pc:picChg chg="add mod">
          <ac:chgData name="Pavel Skopal" userId="69c89bff-eb36-402e-af06-99216f10c2a5" providerId="ADAL" clId="{54CCB269-AE7D-4884-BD26-24AA4B2F0817}" dt="2022-10-02T18:51:51.829" v="9973" actId="14100"/>
          <ac:picMkLst>
            <pc:docMk/>
            <pc:sldMk cId="1483829922" sldId="328"/>
            <ac:picMk id="5" creationId="{FD33CF79-B88A-9BD8-8252-D4D082366B60}"/>
          </ac:picMkLst>
        </pc:picChg>
      </pc:sldChg>
      <pc:sldChg chg="addSp delSp modSp new mod">
        <pc:chgData name="Pavel Skopal" userId="69c89bff-eb36-402e-af06-99216f10c2a5" providerId="ADAL" clId="{54CCB269-AE7D-4884-BD26-24AA4B2F0817}" dt="2022-10-02T19:00:09.871" v="10045" actId="21"/>
        <pc:sldMkLst>
          <pc:docMk/>
          <pc:sldMk cId="1816829363" sldId="329"/>
        </pc:sldMkLst>
        <pc:spChg chg="del">
          <ac:chgData name="Pavel Skopal" userId="69c89bff-eb36-402e-af06-99216f10c2a5" providerId="ADAL" clId="{54CCB269-AE7D-4884-BD26-24AA4B2F0817}" dt="2022-10-02T18:55:40.591" v="10026" actId="21"/>
          <ac:spMkLst>
            <pc:docMk/>
            <pc:sldMk cId="1816829363" sldId="329"/>
            <ac:spMk id="2" creationId="{526BD6BA-A538-3AE2-7623-1B1ABDFBC4AD}"/>
          </ac:spMkLst>
        </pc:spChg>
        <pc:spChg chg="mod">
          <ac:chgData name="Pavel Skopal" userId="69c89bff-eb36-402e-af06-99216f10c2a5" providerId="ADAL" clId="{54CCB269-AE7D-4884-BD26-24AA4B2F0817}" dt="2022-10-02T19:00:09.871" v="10045" actId="21"/>
          <ac:spMkLst>
            <pc:docMk/>
            <pc:sldMk cId="1816829363" sldId="329"/>
            <ac:spMk id="3" creationId="{DA780A80-C89A-4AE4-DC5F-A3E45A84F2DD}"/>
          </ac:spMkLst>
        </pc:spChg>
        <pc:picChg chg="add mod">
          <ac:chgData name="Pavel Skopal" userId="69c89bff-eb36-402e-af06-99216f10c2a5" providerId="ADAL" clId="{54CCB269-AE7D-4884-BD26-24AA4B2F0817}" dt="2022-10-02T18:58:12.433" v="10038" actId="1076"/>
          <ac:picMkLst>
            <pc:docMk/>
            <pc:sldMk cId="1816829363" sldId="329"/>
            <ac:picMk id="5" creationId="{3112325B-B640-F82E-5E3C-A2A7CC83EB89}"/>
          </ac:picMkLst>
        </pc:picChg>
        <pc:picChg chg="add del">
          <ac:chgData name="Pavel Skopal" userId="69c89bff-eb36-402e-af06-99216f10c2a5" providerId="ADAL" clId="{54CCB269-AE7D-4884-BD26-24AA4B2F0817}" dt="2022-10-02T18:59:44.139" v="10042" actId="22"/>
          <ac:picMkLst>
            <pc:docMk/>
            <pc:sldMk cId="1816829363" sldId="329"/>
            <ac:picMk id="7" creationId="{39FE91DF-5C9A-7925-43AC-12BD03150308}"/>
          </ac:picMkLst>
        </pc:picChg>
      </pc:sldChg>
      <pc:sldChg chg="addSp delSp modSp new mod">
        <pc:chgData name="Pavel Skopal" userId="69c89bff-eb36-402e-af06-99216f10c2a5" providerId="ADAL" clId="{54CCB269-AE7D-4884-BD26-24AA4B2F0817}" dt="2022-10-02T19:00:21.078" v="10048" actId="1076"/>
        <pc:sldMkLst>
          <pc:docMk/>
          <pc:sldMk cId="3546458287" sldId="330"/>
        </pc:sldMkLst>
        <pc:spChg chg="del">
          <ac:chgData name="Pavel Skopal" userId="69c89bff-eb36-402e-af06-99216f10c2a5" providerId="ADAL" clId="{54CCB269-AE7D-4884-BD26-24AA4B2F0817}" dt="2022-10-02T18:55:36.190" v="10025" actId="21"/>
          <ac:spMkLst>
            <pc:docMk/>
            <pc:sldMk cId="3546458287" sldId="330"/>
            <ac:spMk id="2" creationId="{9BD56A14-5488-22DC-8EFD-B02A91E02A87}"/>
          </ac:spMkLst>
        </pc:spChg>
        <pc:spChg chg="mod">
          <ac:chgData name="Pavel Skopal" userId="69c89bff-eb36-402e-af06-99216f10c2a5" providerId="ADAL" clId="{54CCB269-AE7D-4884-BD26-24AA4B2F0817}" dt="2022-10-02T19:00:14.503" v="10047" actId="5793"/>
          <ac:spMkLst>
            <pc:docMk/>
            <pc:sldMk cId="3546458287" sldId="330"/>
            <ac:spMk id="3" creationId="{E49D7802-DAF9-14B2-51DB-580FD517162C}"/>
          </ac:spMkLst>
        </pc:spChg>
        <pc:picChg chg="add mod">
          <ac:chgData name="Pavel Skopal" userId="69c89bff-eb36-402e-af06-99216f10c2a5" providerId="ADAL" clId="{54CCB269-AE7D-4884-BD26-24AA4B2F0817}" dt="2022-10-02T19:00:21.078" v="10048" actId="1076"/>
          <ac:picMkLst>
            <pc:docMk/>
            <pc:sldMk cId="3546458287" sldId="330"/>
            <ac:picMk id="5" creationId="{138CB5C3-6C63-3120-47BD-EE25BF23B749}"/>
          </ac:picMkLst>
        </pc:picChg>
      </pc:sldChg>
      <pc:sldChg chg="addSp delSp modSp new mod">
        <pc:chgData name="Pavel Skopal" userId="69c89bff-eb36-402e-af06-99216f10c2a5" providerId="ADAL" clId="{54CCB269-AE7D-4884-BD26-24AA4B2F0817}" dt="2022-10-02T19:01:58.922" v="10049" actId="20577"/>
        <pc:sldMkLst>
          <pc:docMk/>
          <pc:sldMk cId="3900929914" sldId="331"/>
        </pc:sldMkLst>
        <pc:spChg chg="del">
          <ac:chgData name="Pavel Skopal" userId="69c89bff-eb36-402e-af06-99216f10c2a5" providerId="ADAL" clId="{54CCB269-AE7D-4884-BD26-24AA4B2F0817}" dt="2022-10-02T18:55:32.123" v="10024" actId="21"/>
          <ac:spMkLst>
            <pc:docMk/>
            <pc:sldMk cId="3900929914" sldId="331"/>
            <ac:spMk id="2" creationId="{67953309-8B5D-6FAF-9153-0C3E499B11A6}"/>
          </ac:spMkLst>
        </pc:spChg>
        <pc:spChg chg="mod">
          <ac:chgData name="Pavel Skopal" userId="69c89bff-eb36-402e-af06-99216f10c2a5" providerId="ADAL" clId="{54CCB269-AE7D-4884-BD26-24AA4B2F0817}" dt="2022-10-02T19:01:58.922" v="10049" actId="20577"/>
          <ac:spMkLst>
            <pc:docMk/>
            <pc:sldMk cId="3900929914" sldId="331"/>
            <ac:spMk id="3" creationId="{E93F3144-D0E2-BECE-6DAA-009D8A5CBE82}"/>
          </ac:spMkLst>
        </pc:spChg>
        <pc:picChg chg="add mod">
          <ac:chgData name="Pavel Skopal" userId="69c89bff-eb36-402e-af06-99216f10c2a5" providerId="ADAL" clId="{54CCB269-AE7D-4884-BD26-24AA4B2F0817}" dt="2022-10-02T18:57:45.099" v="10034" actId="14100"/>
          <ac:picMkLst>
            <pc:docMk/>
            <pc:sldMk cId="3900929914" sldId="331"/>
            <ac:picMk id="5" creationId="{F40D4D92-C205-E34D-D4B3-ED6A7FAC852D}"/>
          </ac:picMkLst>
        </pc:picChg>
      </pc:sldChg>
      <pc:sldChg chg="delSp modSp new mod">
        <pc:chgData name="Pavel Skopal" userId="69c89bff-eb36-402e-af06-99216f10c2a5" providerId="ADAL" clId="{54CCB269-AE7D-4884-BD26-24AA4B2F0817}" dt="2022-10-04T08:08:39.823" v="13014" actId="20577"/>
        <pc:sldMkLst>
          <pc:docMk/>
          <pc:sldMk cId="487827285" sldId="332"/>
        </pc:sldMkLst>
        <pc:spChg chg="del">
          <ac:chgData name="Pavel Skopal" userId="69c89bff-eb36-402e-af06-99216f10c2a5" providerId="ADAL" clId="{54CCB269-AE7D-4884-BD26-24AA4B2F0817}" dt="2022-10-04T08:04:12.903" v="12861" actId="21"/>
          <ac:spMkLst>
            <pc:docMk/>
            <pc:sldMk cId="487827285" sldId="332"/>
            <ac:spMk id="2" creationId="{FCBE226C-F0E7-1919-E0F3-64DAAAB84FA4}"/>
          </ac:spMkLst>
        </pc:spChg>
        <pc:spChg chg="mod">
          <ac:chgData name="Pavel Skopal" userId="69c89bff-eb36-402e-af06-99216f10c2a5" providerId="ADAL" clId="{54CCB269-AE7D-4884-BD26-24AA4B2F0817}" dt="2022-10-04T08:08:39.823" v="13014" actId="20577"/>
          <ac:spMkLst>
            <pc:docMk/>
            <pc:sldMk cId="487827285" sldId="332"/>
            <ac:spMk id="3" creationId="{3AB5C29C-AF68-05DC-32EC-6702803A5ADE}"/>
          </ac:spMkLst>
        </pc:spChg>
      </pc:sldChg>
      <pc:sldChg chg="modSp mod">
        <pc:chgData name="Pavel Skopal" userId="69c89bff-eb36-402e-af06-99216f10c2a5" providerId="ADAL" clId="{54CCB269-AE7D-4884-BD26-24AA4B2F0817}" dt="2022-10-23T17:21:05.667" v="38056" actId="113"/>
        <pc:sldMkLst>
          <pc:docMk/>
          <pc:sldMk cId="1295229533" sldId="348"/>
        </pc:sldMkLst>
        <pc:spChg chg="mod">
          <ac:chgData name="Pavel Skopal" userId="69c89bff-eb36-402e-af06-99216f10c2a5" providerId="ADAL" clId="{54CCB269-AE7D-4884-BD26-24AA4B2F0817}" dt="2022-10-23T16:23:14.252" v="37876" actId="20578"/>
          <ac:spMkLst>
            <pc:docMk/>
            <pc:sldMk cId="1295229533" sldId="348"/>
            <ac:spMk id="2" creationId="{00000000-0000-0000-0000-000000000000}"/>
          </ac:spMkLst>
        </pc:spChg>
        <pc:spChg chg="mod">
          <ac:chgData name="Pavel Skopal" userId="69c89bff-eb36-402e-af06-99216f10c2a5" providerId="ADAL" clId="{54CCB269-AE7D-4884-BD26-24AA4B2F0817}" dt="2022-10-23T17:21:05.667" v="38056" actId="113"/>
          <ac:spMkLst>
            <pc:docMk/>
            <pc:sldMk cId="1295229533" sldId="348"/>
            <ac:spMk id="4"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2593303756" sldId="348"/>
        </pc:sldMkLst>
        <pc:spChg chg="mod">
          <ac:chgData name="Pavel Skopal" userId="69c89bff-eb36-402e-af06-99216f10c2a5" providerId="ADAL" clId="{54CCB269-AE7D-4884-BD26-24AA4B2F0817}" dt="2022-10-23T06:21:11.699" v="34330" actId="27636"/>
          <ac:spMkLst>
            <pc:docMk/>
            <pc:sldMk cId="2593303756" sldId="348"/>
            <ac:spMk id="4" creationId="{00000000-0000-0000-0000-000000000000}"/>
          </ac:spMkLst>
        </pc:spChg>
      </pc:sldChg>
      <pc:sldChg chg="modSp mod ord">
        <pc:chgData name="Pavel Skopal" userId="69c89bff-eb36-402e-af06-99216f10c2a5" providerId="ADAL" clId="{54CCB269-AE7D-4884-BD26-24AA4B2F0817}" dt="2022-10-23T17:20:47.967" v="38054" actId="113"/>
        <pc:sldMkLst>
          <pc:docMk/>
          <pc:sldMk cId="75047257" sldId="349"/>
        </pc:sldMkLst>
        <pc:spChg chg="mod">
          <ac:chgData name="Pavel Skopal" userId="69c89bff-eb36-402e-af06-99216f10c2a5" providerId="ADAL" clId="{54CCB269-AE7D-4884-BD26-24AA4B2F0817}" dt="2022-10-23T17:20:47.967" v="38054" actId="113"/>
          <ac:spMkLst>
            <pc:docMk/>
            <pc:sldMk cId="75047257" sldId="349"/>
            <ac:spMk id="3" creationId="{00000000-0000-0000-0000-000000000000}"/>
          </ac:spMkLst>
        </pc:spChg>
        <pc:picChg chg="mod">
          <ac:chgData name="Pavel Skopal" userId="69c89bff-eb36-402e-af06-99216f10c2a5" providerId="ADAL" clId="{54CCB269-AE7D-4884-BD26-24AA4B2F0817}" dt="2022-10-23T08:09:43.542" v="35964" actId="1076"/>
          <ac:picMkLst>
            <pc:docMk/>
            <pc:sldMk cId="75047257" sldId="349"/>
            <ac:picMk id="4" creationId="{00000000-0000-0000-0000-000000000000}"/>
          </ac:picMkLst>
        </pc:picChg>
      </pc:sldChg>
      <pc:sldChg chg="del">
        <pc:chgData name="Pavel Skopal" userId="69c89bff-eb36-402e-af06-99216f10c2a5" providerId="ADAL" clId="{54CCB269-AE7D-4884-BD26-24AA4B2F0817}" dt="2022-10-23T07:59:46.947" v="35895" actId="2696"/>
        <pc:sldMkLst>
          <pc:docMk/>
          <pc:sldMk cId="1421063930" sldId="349"/>
        </pc:sldMkLst>
      </pc:sldChg>
      <pc:sldChg chg="modSp mod">
        <pc:chgData name="Pavel Skopal" userId="69c89bff-eb36-402e-af06-99216f10c2a5" providerId="ADAL" clId="{54CCB269-AE7D-4884-BD26-24AA4B2F0817}" dt="2022-10-23T17:21:34.624" v="38057" actId="113"/>
        <pc:sldMkLst>
          <pc:docMk/>
          <pc:sldMk cId="3553450694" sldId="350"/>
        </pc:sldMkLst>
        <pc:spChg chg="mod">
          <ac:chgData name="Pavel Skopal" userId="69c89bff-eb36-402e-af06-99216f10c2a5" providerId="ADAL" clId="{54CCB269-AE7D-4884-BD26-24AA4B2F0817}" dt="2022-10-23T17:21:34.624" v="38057" actId="113"/>
          <ac:spMkLst>
            <pc:docMk/>
            <pc:sldMk cId="3553450694" sldId="350"/>
            <ac:spMk id="3" creationId="{00000000-0000-0000-0000-000000000000}"/>
          </ac:spMkLst>
        </pc:spChg>
        <pc:picChg chg="mod">
          <ac:chgData name="Pavel Skopal" userId="69c89bff-eb36-402e-af06-99216f10c2a5" providerId="ADAL" clId="{54CCB269-AE7D-4884-BD26-24AA4B2F0817}" dt="2022-10-23T08:11:08.329" v="35969" actId="1076"/>
          <ac:picMkLst>
            <pc:docMk/>
            <pc:sldMk cId="3553450694" sldId="350"/>
            <ac:picMk id="7" creationId="{00000000-0000-0000-0000-000000000000}"/>
          </ac:picMkLst>
        </pc:picChg>
      </pc:sldChg>
      <pc:sldChg chg="modSp del mod">
        <pc:chgData name="Pavel Skopal" userId="69c89bff-eb36-402e-af06-99216f10c2a5" providerId="ADAL" clId="{54CCB269-AE7D-4884-BD26-24AA4B2F0817}" dt="2022-10-23T07:59:46.947" v="35895" actId="2696"/>
        <pc:sldMkLst>
          <pc:docMk/>
          <pc:sldMk cId="3911900038" sldId="350"/>
        </pc:sldMkLst>
        <pc:spChg chg="mod">
          <ac:chgData name="Pavel Skopal" userId="69c89bff-eb36-402e-af06-99216f10c2a5" providerId="ADAL" clId="{54CCB269-AE7D-4884-BD26-24AA4B2F0817}" dt="2022-10-23T06:21:11.796" v="34332" actId="27636"/>
          <ac:spMkLst>
            <pc:docMk/>
            <pc:sldMk cId="3911900038" sldId="350"/>
            <ac:spMk id="3" creationId="{00000000-0000-0000-0000-000000000000}"/>
          </ac:spMkLst>
        </pc:spChg>
      </pc:sldChg>
      <pc:sldChg chg="modSp mod">
        <pc:chgData name="Pavel Skopal" userId="69c89bff-eb36-402e-af06-99216f10c2a5" providerId="ADAL" clId="{54CCB269-AE7D-4884-BD26-24AA4B2F0817}" dt="2022-10-23T17:36:33.666" v="38066" actId="113"/>
        <pc:sldMkLst>
          <pc:docMk/>
          <pc:sldMk cId="28150615" sldId="351"/>
        </pc:sldMkLst>
        <pc:spChg chg="mod">
          <ac:chgData name="Pavel Skopal" userId="69c89bff-eb36-402e-af06-99216f10c2a5" providerId="ADAL" clId="{54CCB269-AE7D-4884-BD26-24AA4B2F0817}" dt="2022-10-23T17:36:33.666" v="38066" actId="113"/>
          <ac:spMkLst>
            <pc:docMk/>
            <pc:sldMk cId="28150615" sldId="351"/>
            <ac:spMk id="3" creationId="{00000000-0000-0000-0000-000000000000}"/>
          </ac:spMkLst>
        </pc:spChg>
      </pc:sldChg>
      <pc:sldChg chg="del">
        <pc:chgData name="Pavel Skopal" userId="69c89bff-eb36-402e-af06-99216f10c2a5" providerId="ADAL" clId="{54CCB269-AE7D-4884-BD26-24AA4B2F0817}" dt="2022-10-23T07:59:46.947" v="35895" actId="2696"/>
        <pc:sldMkLst>
          <pc:docMk/>
          <pc:sldMk cId="614458678" sldId="351"/>
        </pc:sldMkLst>
      </pc:sldChg>
      <pc:sldChg chg="modSp del mod">
        <pc:chgData name="Pavel Skopal" userId="69c89bff-eb36-402e-af06-99216f10c2a5" providerId="ADAL" clId="{54CCB269-AE7D-4884-BD26-24AA4B2F0817}" dt="2022-10-23T07:59:46.947" v="35895" actId="2696"/>
        <pc:sldMkLst>
          <pc:docMk/>
          <pc:sldMk cId="504496880" sldId="352"/>
        </pc:sldMkLst>
        <pc:spChg chg="mod">
          <ac:chgData name="Pavel Skopal" userId="69c89bff-eb36-402e-af06-99216f10c2a5" providerId="ADAL" clId="{54CCB269-AE7D-4884-BD26-24AA4B2F0817}" dt="2022-10-23T06:21:11.882" v="34335" actId="27636"/>
          <ac:spMkLst>
            <pc:docMk/>
            <pc:sldMk cId="504496880" sldId="352"/>
            <ac:spMk id="3" creationId="{00000000-0000-0000-0000-000000000000}"/>
          </ac:spMkLst>
        </pc:spChg>
      </pc:sldChg>
      <pc:sldChg chg="del">
        <pc:chgData name="Pavel Skopal" userId="69c89bff-eb36-402e-af06-99216f10c2a5" providerId="ADAL" clId="{54CCB269-AE7D-4884-BD26-24AA4B2F0817}" dt="2022-10-25T08:17:42.403" v="39506" actId="2696"/>
        <pc:sldMkLst>
          <pc:docMk/>
          <pc:sldMk cId="1544158428" sldId="352"/>
        </pc:sldMkLst>
      </pc:sldChg>
      <pc:sldChg chg="del">
        <pc:chgData name="Pavel Skopal" userId="69c89bff-eb36-402e-af06-99216f10c2a5" providerId="ADAL" clId="{54CCB269-AE7D-4884-BD26-24AA4B2F0817}" dt="2022-10-23T07:59:46.947" v="35895" actId="2696"/>
        <pc:sldMkLst>
          <pc:docMk/>
          <pc:sldMk cId="2434322485" sldId="353"/>
        </pc:sldMkLst>
      </pc:sldChg>
      <pc:sldChg chg="del">
        <pc:chgData name="Pavel Skopal" userId="69c89bff-eb36-402e-af06-99216f10c2a5" providerId="ADAL" clId="{54CCB269-AE7D-4884-BD26-24AA4B2F0817}" dt="2022-10-25T08:17:45.503" v="39507" actId="2696"/>
        <pc:sldMkLst>
          <pc:docMk/>
          <pc:sldMk cId="2762265628" sldId="353"/>
        </pc:sldMkLst>
      </pc:sldChg>
      <pc:sldChg chg="modSp del mod">
        <pc:chgData name="Pavel Skopal" userId="69c89bff-eb36-402e-af06-99216f10c2a5" providerId="ADAL" clId="{54CCB269-AE7D-4884-BD26-24AA4B2F0817}" dt="2022-10-23T07:59:46.947" v="35895" actId="2696"/>
        <pc:sldMkLst>
          <pc:docMk/>
          <pc:sldMk cId="1126256992" sldId="355"/>
        </pc:sldMkLst>
        <pc:spChg chg="mod">
          <ac:chgData name="Pavel Skopal" userId="69c89bff-eb36-402e-af06-99216f10c2a5" providerId="ADAL" clId="{54CCB269-AE7D-4884-BD26-24AA4B2F0817}" dt="2022-10-23T06:21:11.908" v="34337" actId="27636"/>
          <ac:spMkLst>
            <pc:docMk/>
            <pc:sldMk cId="1126256992" sldId="355"/>
            <ac:spMk id="2" creationId="{00000000-0000-0000-0000-000000000000}"/>
          </ac:spMkLst>
        </pc:spChg>
        <pc:spChg chg="mod">
          <ac:chgData name="Pavel Skopal" userId="69c89bff-eb36-402e-af06-99216f10c2a5" providerId="ADAL" clId="{54CCB269-AE7D-4884-BD26-24AA4B2F0817}" dt="2022-10-23T06:21:11.906" v="34336" actId="27636"/>
          <ac:spMkLst>
            <pc:docMk/>
            <pc:sldMk cId="1126256992" sldId="355"/>
            <ac:spMk id="3" creationId="{00000000-0000-0000-0000-000000000000}"/>
          </ac:spMkLst>
        </pc:spChg>
      </pc:sldChg>
      <pc:sldChg chg="delSp modSp mod ord">
        <pc:chgData name="Pavel Skopal" userId="69c89bff-eb36-402e-af06-99216f10c2a5" providerId="ADAL" clId="{54CCB269-AE7D-4884-BD26-24AA4B2F0817}" dt="2022-10-25T08:34:09.610" v="39528" actId="27636"/>
        <pc:sldMkLst>
          <pc:docMk/>
          <pc:sldMk cId="629345920" sldId="356"/>
        </pc:sldMkLst>
        <pc:spChg chg="del">
          <ac:chgData name="Pavel Skopal" userId="69c89bff-eb36-402e-af06-99216f10c2a5" providerId="ADAL" clId="{54CCB269-AE7D-4884-BD26-24AA4B2F0817}" dt="2022-10-25T08:33:07.654" v="39517" actId="21"/>
          <ac:spMkLst>
            <pc:docMk/>
            <pc:sldMk cId="629345920" sldId="356"/>
            <ac:spMk id="2" creationId="{00000000-0000-0000-0000-000000000000}"/>
          </ac:spMkLst>
        </pc:spChg>
        <pc:spChg chg="mod">
          <ac:chgData name="Pavel Skopal" userId="69c89bff-eb36-402e-af06-99216f10c2a5" providerId="ADAL" clId="{54CCB269-AE7D-4884-BD26-24AA4B2F0817}" dt="2022-10-25T08:34:09.610" v="39528" actId="27636"/>
          <ac:spMkLst>
            <pc:docMk/>
            <pc:sldMk cId="629345920" sldId="356"/>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2320303147" sldId="356"/>
        </pc:sldMkLst>
        <pc:spChg chg="mod">
          <ac:chgData name="Pavel Skopal" userId="69c89bff-eb36-402e-af06-99216f10c2a5" providerId="ADAL" clId="{54CCB269-AE7D-4884-BD26-24AA4B2F0817}" dt="2022-10-23T06:21:11.919" v="34338" actId="27636"/>
          <ac:spMkLst>
            <pc:docMk/>
            <pc:sldMk cId="2320303147" sldId="356"/>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1598768875" sldId="358"/>
        </pc:sldMkLst>
        <pc:spChg chg="mod">
          <ac:chgData name="Pavel Skopal" userId="69c89bff-eb36-402e-af06-99216f10c2a5" providerId="ADAL" clId="{54CCB269-AE7D-4884-BD26-24AA4B2F0817}" dt="2022-10-23T06:21:11.934" v="34339" actId="27636"/>
          <ac:spMkLst>
            <pc:docMk/>
            <pc:sldMk cId="1598768875" sldId="358"/>
            <ac:spMk id="3" creationId="{00000000-0000-0000-0000-000000000000}"/>
          </ac:spMkLst>
        </pc:spChg>
      </pc:sldChg>
      <pc:sldChg chg="modSp del mod ord">
        <pc:chgData name="Pavel Skopal" userId="69c89bff-eb36-402e-af06-99216f10c2a5" providerId="ADAL" clId="{54CCB269-AE7D-4884-BD26-24AA4B2F0817}" dt="2022-10-25T08:34:04.336" v="39525" actId="2696"/>
        <pc:sldMkLst>
          <pc:docMk/>
          <pc:sldMk cId="2326039521" sldId="358"/>
        </pc:sldMkLst>
        <pc:spChg chg="mod">
          <ac:chgData name="Pavel Skopal" userId="69c89bff-eb36-402e-af06-99216f10c2a5" providerId="ADAL" clId="{54CCB269-AE7D-4884-BD26-24AA4B2F0817}" dt="2022-10-25T08:34:01.636" v="39524" actId="27636"/>
          <ac:spMkLst>
            <pc:docMk/>
            <pc:sldMk cId="2326039521" sldId="358"/>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160012024" sldId="359"/>
        </pc:sldMkLst>
        <pc:spChg chg="mod">
          <ac:chgData name="Pavel Skopal" userId="69c89bff-eb36-402e-af06-99216f10c2a5" providerId="ADAL" clId="{54CCB269-AE7D-4884-BD26-24AA4B2F0817}" dt="2022-10-23T06:21:11.946" v="34340" actId="27636"/>
          <ac:spMkLst>
            <pc:docMk/>
            <pc:sldMk cId="160012024" sldId="359"/>
            <ac:spMk id="3" creationId="{00000000-0000-0000-0000-000000000000}"/>
          </ac:spMkLst>
        </pc:spChg>
      </pc:sldChg>
      <pc:sldChg chg="modSp mod">
        <pc:chgData name="Pavel Skopal" userId="69c89bff-eb36-402e-af06-99216f10c2a5" providerId="ADAL" clId="{54CCB269-AE7D-4884-BD26-24AA4B2F0817}" dt="2022-10-25T08:34:56.592" v="39531" actId="27636"/>
        <pc:sldMkLst>
          <pc:docMk/>
          <pc:sldMk cId="1485017988" sldId="359"/>
        </pc:sldMkLst>
        <pc:spChg chg="mod">
          <ac:chgData name="Pavel Skopal" userId="69c89bff-eb36-402e-af06-99216f10c2a5" providerId="ADAL" clId="{54CCB269-AE7D-4884-BD26-24AA4B2F0817}" dt="2022-10-25T08:34:56.592" v="39531" actId="27636"/>
          <ac:spMkLst>
            <pc:docMk/>
            <pc:sldMk cId="1485017988" sldId="359"/>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2530166879" sldId="360"/>
        </pc:sldMkLst>
        <pc:spChg chg="mod">
          <ac:chgData name="Pavel Skopal" userId="69c89bff-eb36-402e-af06-99216f10c2a5" providerId="ADAL" clId="{54CCB269-AE7D-4884-BD26-24AA4B2F0817}" dt="2022-10-23T06:21:12.011" v="34342" actId="27636"/>
          <ac:spMkLst>
            <pc:docMk/>
            <pc:sldMk cId="2530166879" sldId="360"/>
            <ac:spMk id="2" creationId="{00000000-0000-0000-0000-000000000000}"/>
          </ac:spMkLst>
        </pc:spChg>
        <pc:spChg chg="mod">
          <ac:chgData name="Pavel Skopal" userId="69c89bff-eb36-402e-af06-99216f10c2a5" providerId="ADAL" clId="{54CCB269-AE7D-4884-BD26-24AA4B2F0817}" dt="2022-10-23T06:21:11.960" v="34341" actId="27636"/>
          <ac:spMkLst>
            <pc:docMk/>
            <pc:sldMk cId="2530166879" sldId="360"/>
            <ac:spMk id="3" creationId="{00000000-0000-0000-0000-000000000000}"/>
          </ac:spMkLst>
        </pc:spChg>
      </pc:sldChg>
      <pc:sldChg chg="addSp delSp modSp del mod">
        <pc:chgData name="Pavel Skopal" userId="69c89bff-eb36-402e-af06-99216f10c2a5" providerId="ADAL" clId="{54CCB269-AE7D-4884-BD26-24AA4B2F0817}" dt="2022-10-23T17:39:37.311" v="38070" actId="2696"/>
        <pc:sldMkLst>
          <pc:docMk/>
          <pc:sldMk cId="4284302765" sldId="360"/>
        </pc:sldMkLst>
        <pc:spChg chg="del">
          <ac:chgData name="Pavel Skopal" userId="69c89bff-eb36-402e-af06-99216f10c2a5" providerId="ADAL" clId="{54CCB269-AE7D-4884-BD26-24AA4B2F0817}" dt="2022-10-23T17:39:23.926" v="38069" actId="21"/>
          <ac:spMkLst>
            <pc:docMk/>
            <pc:sldMk cId="4284302765" sldId="360"/>
            <ac:spMk id="2" creationId="{00000000-0000-0000-0000-000000000000}"/>
          </ac:spMkLst>
        </pc:spChg>
        <pc:spChg chg="add mod">
          <ac:chgData name="Pavel Skopal" userId="69c89bff-eb36-402e-af06-99216f10c2a5" providerId="ADAL" clId="{54CCB269-AE7D-4884-BD26-24AA4B2F0817}" dt="2022-10-23T17:39:23.926" v="38069" actId="21"/>
          <ac:spMkLst>
            <pc:docMk/>
            <pc:sldMk cId="4284302765" sldId="360"/>
            <ac:spMk id="5" creationId="{145EFCA0-CFF7-9490-49EC-3735A43CB7DF}"/>
          </ac:spMkLst>
        </pc:spChg>
      </pc:sldChg>
      <pc:sldChg chg="del">
        <pc:chgData name="Pavel Skopal" userId="69c89bff-eb36-402e-af06-99216f10c2a5" providerId="ADAL" clId="{54CCB269-AE7D-4884-BD26-24AA4B2F0817}" dt="2022-10-23T07:59:46.947" v="35895" actId="2696"/>
        <pc:sldMkLst>
          <pc:docMk/>
          <pc:sldMk cId="2984294236" sldId="361"/>
        </pc:sldMkLst>
      </pc:sldChg>
      <pc:sldChg chg="del">
        <pc:chgData name="Pavel Skopal" userId="69c89bff-eb36-402e-af06-99216f10c2a5" providerId="ADAL" clId="{54CCB269-AE7D-4884-BD26-24AA4B2F0817}" dt="2022-10-23T17:39:45.476" v="38071" actId="2696"/>
        <pc:sldMkLst>
          <pc:docMk/>
          <pc:sldMk cId="3943986794" sldId="361"/>
        </pc:sldMkLst>
      </pc:sldChg>
      <pc:sldChg chg="del">
        <pc:chgData name="Pavel Skopal" userId="69c89bff-eb36-402e-af06-99216f10c2a5" providerId="ADAL" clId="{54CCB269-AE7D-4884-BD26-24AA4B2F0817}" dt="2022-10-23T07:59:46.947" v="35895" actId="2696"/>
        <pc:sldMkLst>
          <pc:docMk/>
          <pc:sldMk cId="416086817" sldId="362"/>
        </pc:sldMkLst>
      </pc:sldChg>
      <pc:sldChg chg="del">
        <pc:chgData name="Pavel Skopal" userId="69c89bff-eb36-402e-af06-99216f10c2a5" providerId="ADAL" clId="{54CCB269-AE7D-4884-BD26-24AA4B2F0817}" dt="2022-10-23T17:39:50.678" v="38072" actId="2696"/>
        <pc:sldMkLst>
          <pc:docMk/>
          <pc:sldMk cId="3367545572" sldId="362"/>
        </pc:sldMkLst>
      </pc:sldChg>
      <pc:sldChg chg="del">
        <pc:chgData name="Pavel Skopal" userId="69c89bff-eb36-402e-af06-99216f10c2a5" providerId="ADAL" clId="{54CCB269-AE7D-4884-BD26-24AA4B2F0817}" dt="2022-10-25T08:35:38.130" v="39532" actId="2696"/>
        <pc:sldMkLst>
          <pc:docMk/>
          <pc:sldMk cId="167409498" sldId="363"/>
        </pc:sldMkLst>
      </pc:sldChg>
      <pc:sldChg chg="modSp del mod">
        <pc:chgData name="Pavel Skopal" userId="69c89bff-eb36-402e-af06-99216f10c2a5" providerId="ADAL" clId="{54CCB269-AE7D-4884-BD26-24AA4B2F0817}" dt="2022-10-23T07:59:46.947" v="35895" actId="2696"/>
        <pc:sldMkLst>
          <pc:docMk/>
          <pc:sldMk cId="2068339954" sldId="363"/>
        </pc:sldMkLst>
        <pc:spChg chg="mod">
          <ac:chgData name="Pavel Skopal" userId="69c89bff-eb36-402e-af06-99216f10c2a5" providerId="ADAL" clId="{54CCB269-AE7D-4884-BD26-24AA4B2F0817}" dt="2022-10-23T06:21:12.045" v="34343" actId="27636"/>
          <ac:spMkLst>
            <pc:docMk/>
            <pc:sldMk cId="2068339954" sldId="363"/>
            <ac:spMk id="3" creationId="{00000000-0000-0000-0000-000000000000}"/>
          </ac:spMkLst>
        </pc:spChg>
      </pc:sldChg>
      <pc:sldChg chg="modSp del mod">
        <pc:chgData name="Pavel Skopal" userId="69c89bff-eb36-402e-af06-99216f10c2a5" providerId="ADAL" clId="{54CCB269-AE7D-4884-BD26-24AA4B2F0817}" dt="2022-10-25T08:35:49.627" v="39533" actId="2696"/>
        <pc:sldMkLst>
          <pc:docMk/>
          <pc:sldMk cId="3298669840" sldId="364"/>
        </pc:sldMkLst>
        <pc:spChg chg="mod">
          <ac:chgData name="Pavel Skopal" userId="69c89bff-eb36-402e-af06-99216f10c2a5" providerId="ADAL" clId="{54CCB269-AE7D-4884-BD26-24AA4B2F0817}" dt="2022-10-23T17:40:54.492" v="38074" actId="20577"/>
          <ac:spMkLst>
            <pc:docMk/>
            <pc:sldMk cId="3298669840" sldId="364"/>
            <ac:spMk id="3" creationId="{00000000-0000-0000-0000-000000000000}"/>
          </ac:spMkLst>
        </pc:spChg>
      </pc:sldChg>
      <pc:sldChg chg="del">
        <pc:chgData name="Pavel Skopal" userId="69c89bff-eb36-402e-af06-99216f10c2a5" providerId="ADAL" clId="{54CCB269-AE7D-4884-BD26-24AA4B2F0817}" dt="2022-10-23T07:59:46.947" v="35895" actId="2696"/>
        <pc:sldMkLst>
          <pc:docMk/>
          <pc:sldMk cId="4180392292" sldId="364"/>
        </pc:sldMkLst>
      </pc:sldChg>
      <pc:sldChg chg="del">
        <pc:chgData name="Pavel Skopal" userId="69c89bff-eb36-402e-af06-99216f10c2a5" providerId="ADAL" clId="{54CCB269-AE7D-4884-BD26-24AA4B2F0817}" dt="2022-10-25T08:35:56.932" v="39534" actId="2696"/>
        <pc:sldMkLst>
          <pc:docMk/>
          <pc:sldMk cId="2706092477" sldId="369"/>
        </pc:sldMkLst>
      </pc:sldChg>
      <pc:sldChg chg="del">
        <pc:chgData name="Pavel Skopal" userId="69c89bff-eb36-402e-af06-99216f10c2a5" providerId="ADAL" clId="{54CCB269-AE7D-4884-BD26-24AA4B2F0817}" dt="2022-10-23T07:59:46.947" v="35895" actId="2696"/>
        <pc:sldMkLst>
          <pc:docMk/>
          <pc:sldMk cId="2771377596" sldId="369"/>
        </pc:sldMkLst>
      </pc:sldChg>
      <pc:sldChg chg="modSp del mod">
        <pc:chgData name="Pavel Skopal" userId="69c89bff-eb36-402e-af06-99216f10c2a5" providerId="ADAL" clId="{54CCB269-AE7D-4884-BD26-24AA4B2F0817}" dt="2022-10-23T07:59:46.947" v="35895" actId="2696"/>
        <pc:sldMkLst>
          <pc:docMk/>
          <pc:sldMk cId="3137763615" sldId="370"/>
        </pc:sldMkLst>
        <pc:spChg chg="mod">
          <ac:chgData name="Pavel Skopal" userId="69c89bff-eb36-402e-af06-99216f10c2a5" providerId="ADAL" clId="{54CCB269-AE7D-4884-BD26-24AA4B2F0817}" dt="2022-10-23T06:21:12.075" v="34344" actId="27636"/>
          <ac:spMkLst>
            <pc:docMk/>
            <pc:sldMk cId="3137763615" sldId="370"/>
            <ac:spMk id="2" creationId="{00000000-0000-0000-0000-000000000000}"/>
          </ac:spMkLst>
        </pc:spChg>
        <pc:spChg chg="mod">
          <ac:chgData name="Pavel Skopal" userId="69c89bff-eb36-402e-af06-99216f10c2a5" providerId="ADAL" clId="{54CCB269-AE7D-4884-BD26-24AA4B2F0817}" dt="2022-10-23T06:21:12.087" v="34345" actId="27636"/>
          <ac:spMkLst>
            <pc:docMk/>
            <pc:sldMk cId="3137763615" sldId="370"/>
            <ac:spMk id="3" creationId="{00000000-0000-0000-0000-000000000000}"/>
          </ac:spMkLst>
        </pc:spChg>
      </pc:sldChg>
      <pc:sldChg chg="del">
        <pc:chgData name="Pavel Skopal" userId="69c89bff-eb36-402e-af06-99216f10c2a5" providerId="ADAL" clId="{54CCB269-AE7D-4884-BD26-24AA4B2F0817}" dt="2022-10-25T08:36:12.878" v="39535" actId="2696"/>
        <pc:sldMkLst>
          <pc:docMk/>
          <pc:sldMk cId="4103198166" sldId="370"/>
        </pc:sldMkLst>
      </pc:sldChg>
      <pc:sldChg chg="modSp mod">
        <pc:chgData name="Pavel Skopal" userId="69c89bff-eb36-402e-af06-99216f10c2a5" providerId="ADAL" clId="{54CCB269-AE7D-4884-BD26-24AA4B2F0817}" dt="2022-10-25T08:13:18.881" v="39468" actId="27636"/>
        <pc:sldMkLst>
          <pc:docMk/>
          <pc:sldMk cId="2532777795" sldId="373"/>
        </pc:sldMkLst>
        <pc:spChg chg="mod">
          <ac:chgData name="Pavel Skopal" userId="69c89bff-eb36-402e-af06-99216f10c2a5" providerId="ADAL" clId="{54CCB269-AE7D-4884-BD26-24AA4B2F0817}" dt="2022-10-25T08:12:17.291" v="39466" actId="20577"/>
          <ac:spMkLst>
            <pc:docMk/>
            <pc:sldMk cId="2532777795" sldId="373"/>
            <ac:spMk id="2" creationId="{00000000-0000-0000-0000-000000000000}"/>
          </ac:spMkLst>
        </pc:spChg>
        <pc:spChg chg="mod">
          <ac:chgData name="Pavel Skopal" userId="69c89bff-eb36-402e-af06-99216f10c2a5" providerId="ADAL" clId="{54CCB269-AE7D-4884-BD26-24AA4B2F0817}" dt="2022-10-25T08:13:18.881" v="39468" actId="27636"/>
          <ac:spMkLst>
            <pc:docMk/>
            <pc:sldMk cId="2532777795" sldId="373"/>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3194685838" sldId="373"/>
        </pc:sldMkLst>
        <pc:spChg chg="mod">
          <ac:chgData name="Pavel Skopal" userId="69c89bff-eb36-402e-af06-99216f10c2a5" providerId="ADAL" clId="{54CCB269-AE7D-4884-BD26-24AA4B2F0817}" dt="2022-10-23T06:21:11.821" v="34333" actId="27636"/>
          <ac:spMkLst>
            <pc:docMk/>
            <pc:sldMk cId="3194685838" sldId="373"/>
            <ac:spMk id="3" creationId="{00000000-0000-0000-0000-000000000000}"/>
          </ac:spMkLst>
        </pc:spChg>
      </pc:sldChg>
      <pc:sldChg chg="addSp delSp modSp mod setBg setClrOvrMap">
        <pc:chgData name="Pavel Skopal" userId="69c89bff-eb36-402e-af06-99216f10c2a5" providerId="ADAL" clId="{54CCB269-AE7D-4884-BD26-24AA4B2F0817}" dt="2022-10-25T08:16:32.426" v="39504" actId="1076"/>
        <pc:sldMkLst>
          <pc:docMk/>
          <pc:sldMk cId="681533146" sldId="375"/>
        </pc:sldMkLst>
        <pc:spChg chg="mod ord">
          <ac:chgData name="Pavel Skopal" userId="69c89bff-eb36-402e-af06-99216f10c2a5" providerId="ADAL" clId="{54CCB269-AE7D-4884-BD26-24AA4B2F0817}" dt="2022-10-25T08:16:32.426" v="39504" actId="1076"/>
          <ac:spMkLst>
            <pc:docMk/>
            <pc:sldMk cId="681533146" sldId="375"/>
            <ac:spMk id="2" creationId="{00000000-0000-0000-0000-000000000000}"/>
          </ac:spMkLst>
        </pc:spChg>
        <pc:spChg chg="mod ord">
          <ac:chgData name="Pavel Skopal" userId="69c89bff-eb36-402e-af06-99216f10c2a5" providerId="ADAL" clId="{54CCB269-AE7D-4884-BD26-24AA4B2F0817}" dt="2022-10-25T08:16:22.806" v="39503" actId="26606"/>
          <ac:spMkLst>
            <pc:docMk/>
            <pc:sldMk cId="681533146" sldId="375"/>
            <ac:spMk id="3" creationId="{00000000-0000-0000-0000-000000000000}"/>
          </ac:spMkLst>
        </pc:spChg>
        <pc:spChg chg="add del">
          <ac:chgData name="Pavel Skopal" userId="69c89bff-eb36-402e-af06-99216f10c2a5" providerId="ADAL" clId="{54CCB269-AE7D-4884-BD26-24AA4B2F0817}" dt="2022-10-25T08:16:22.806" v="39503" actId="26606"/>
          <ac:spMkLst>
            <pc:docMk/>
            <pc:sldMk cId="681533146" sldId="375"/>
            <ac:spMk id="6" creationId="{8DCA398B-8CB4-4C0C-89C6-A8AB6F78D7DD}"/>
          </ac:spMkLst>
        </pc:spChg>
        <pc:spChg chg="add del">
          <ac:chgData name="Pavel Skopal" userId="69c89bff-eb36-402e-af06-99216f10c2a5" providerId="ADAL" clId="{54CCB269-AE7D-4884-BD26-24AA4B2F0817}" dt="2022-10-25T08:16:22.806" v="39503" actId="26606"/>
          <ac:spMkLst>
            <pc:docMk/>
            <pc:sldMk cId="681533146" sldId="375"/>
            <ac:spMk id="7" creationId="{9E8345C6-0280-4226-BD83-7333BA6C3AA3}"/>
          </ac:spMkLst>
        </pc:spChg>
        <pc:spChg chg="add del">
          <ac:chgData name="Pavel Skopal" userId="69c89bff-eb36-402e-af06-99216f10c2a5" providerId="ADAL" clId="{54CCB269-AE7D-4884-BD26-24AA4B2F0817}" dt="2022-10-25T08:16:10.941" v="39498" actId="26606"/>
          <ac:spMkLst>
            <pc:docMk/>
            <pc:sldMk cId="681533146" sldId="375"/>
            <ac:spMk id="9" creationId="{1660E788-AFA9-4A1B-9991-6AA74632A15B}"/>
          </ac:spMkLst>
        </pc:spChg>
        <pc:spChg chg="add del">
          <ac:chgData name="Pavel Skopal" userId="69c89bff-eb36-402e-af06-99216f10c2a5" providerId="ADAL" clId="{54CCB269-AE7D-4884-BD26-24AA4B2F0817}" dt="2022-10-25T08:16:10.941" v="39498" actId="26606"/>
          <ac:spMkLst>
            <pc:docMk/>
            <pc:sldMk cId="681533146" sldId="375"/>
            <ac:spMk id="11" creationId="{867D4867-5BA7-4462-B2F6-A23F4A622AA7}"/>
          </ac:spMkLst>
        </pc:spChg>
        <pc:spChg chg="add del">
          <ac:chgData name="Pavel Skopal" userId="69c89bff-eb36-402e-af06-99216f10c2a5" providerId="ADAL" clId="{54CCB269-AE7D-4884-BD26-24AA4B2F0817}" dt="2022-10-25T08:16:22.806" v="39503" actId="26606"/>
          <ac:spMkLst>
            <pc:docMk/>
            <pc:sldMk cId="681533146" sldId="375"/>
            <ac:spMk id="13" creationId="{99823778-D290-4538-B146-1F73C3755C9D}"/>
          </ac:spMkLst>
        </pc:spChg>
        <pc:spChg chg="add">
          <ac:chgData name="Pavel Skopal" userId="69c89bff-eb36-402e-af06-99216f10c2a5" providerId="ADAL" clId="{54CCB269-AE7D-4884-BD26-24AA4B2F0817}" dt="2022-10-25T08:16:22.806" v="39503" actId="26606"/>
          <ac:spMkLst>
            <pc:docMk/>
            <pc:sldMk cId="681533146" sldId="375"/>
            <ac:spMk id="18" creationId="{9291BAA3-FE23-4A48-BA9E-EF0D56A833D0}"/>
          </ac:spMkLst>
        </pc:spChg>
        <pc:picChg chg="add mod ord">
          <ac:chgData name="Pavel Skopal" userId="69c89bff-eb36-402e-af06-99216f10c2a5" providerId="ADAL" clId="{54CCB269-AE7D-4884-BD26-24AA4B2F0817}" dt="2022-10-25T08:16:22.806" v="39503" actId="26606"/>
          <ac:picMkLst>
            <pc:docMk/>
            <pc:sldMk cId="681533146" sldId="375"/>
            <ac:picMk id="4" creationId="{F2EB4D1B-1790-FD24-480A-9ABA10A02E06}"/>
          </ac:picMkLst>
        </pc:picChg>
      </pc:sldChg>
      <pc:sldChg chg="del">
        <pc:chgData name="Pavel Skopal" userId="69c89bff-eb36-402e-af06-99216f10c2a5" providerId="ADAL" clId="{54CCB269-AE7D-4884-BD26-24AA4B2F0817}" dt="2022-10-23T07:59:46.947" v="35895" actId="2696"/>
        <pc:sldMkLst>
          <pc:docMk/>
          <pc:sldMk cId="2890512651" sldId="375"/>
        </pc:sldMkLst>
      </pc:sldChg>
      <pc:sldChg chg="modSp del mod">
        <pc:chgData name="Pavel Skopal" userId="69c89bff-eb36-402e-af06-99216f10c2a5" providerId="ADAL" clId="{54CCB269-AE7D-4884-BD26-24AA4B2F0817}" dt="2022-10-23T07:59:46.947" v="35895" actId="2696"/>
        <pc:sldMkLst>
          <pc:docMk/>
          <pc:sldMk cId="1445866792" sldId="376"/>
        </pc:sldMkLst>
        <pc:spChg chg="mod">
          <ac:chgData name="Pavel Skopal" userId="69c89bff-eb36-402e-af06-99216f10c2a5" providerId="ADAL" clId="{54CCB269-AE7D-4884-BD26-24AA4B2F0817}" dt="2022-10-23T06:21:12.114" v="34346" actId="27636"/>
          <ac:spMkLst>
            <pc:docMk/>
            <pc:sldMk cId="1445866792" sldId="376"/>
            <ac:spMk id="3" creationId="{00000000-0000-0000-0000-000000000000}"/>
          </ac:spMkLst>
        </pc:spChg>
      </pc:sldChg>
      <pc:sldChg chg="modSp del mod">
        <pc:chgData name="Pavel Skopal" userId="69c89bff-eb36-402e-af06-99216f10c2a5" providerId="ADAL" clId="{54CCB269-AE7D-4884-BD26-24AA4B2F0817}" dt="2022-10-25T08:38:20.131" v="39538" actId="2696"/>
        <pc:sldMkLst>
          <pc:docMk/>
          <pc:sldMk cId="3191996739" sldId="376"/>
        </pc:sldMkLst>
        <pc:spChg chg="mod">
          <ac:chgData name="Pavel Skopal" userId="69c89bff-eb36-402e-af06-99216f10c2a5" providerId="ADAL" clId="{54CCB269-AE7D-4884-BD26-24AA4B2F0817}" dt="2022-10-23T17:43:00.708" v="38079" actId="20577"/>
          <ac:spMkLst>
            <pc:docMk/>
            <pc:sldMk cId="3191996739" sldId="376"/>
            <ac:spMk id="3" creationId="{00000000-0000-0000-0000-000000000000}"/>
          </ac:spMkLst>
        </pc:spChg>
      </pc:sldChg>
      <pc:sldChg chg="del">
        <pc:chgData name="Pavel Skopal" userId="69c89bff-eb36-402e-af06-99216f10c2a5" providerId="ADAL" clId="{54CCB269-AE7D-4884-BD26-24AA4B2F0817}" dt="2022-10-23T07:59:46.947" v="35895" actId="2696"/>
        <pc:sldMkLst>
          <pc:docMk/>
          <pc:sldMk cId="2740291170" sldId="377"/>
        </pc:sldMkLst>
      </pc:sldChg>
      <pc:sldChg chg="del">
        <pc:chgData name="Pavel Skopal" userId="69c89bff-eb36-402e-af06-99216f10c2a5" providerId="ADAL" clId="{54CCB269-AE7D-4884-BD26-24AA4B2F0817}" dt="2022-10-25T08:37:46.017" v="39537" actId="2696"/>
        <pc:sldMkLst>
          <pc:docMk/>
          <pc:sldMk cId="4239902228" sldId="377"/>
        </pc:sldMkLst>
      </pc:sldChg>
      <pc:sldChg chg="modSp mod">
        <pc:chgData name="Pavel Skopal" userId="69c89bff-eb36-402e-af06-99216f10c2a5" providerId="ADAL" clId="{54CCB269-AE7D-4884-BD26-24AA4B2F0817}" dt="2022-10-25T08:14:47.564" v="39471" actId="27636"/>
        <pc:sldMkLst>
          <pc:docMk/>
          <pc:sldMk cId="2612515635" sldId="378"/>
        </pc:sldMkLst>
        <pc:spChg chg="mod">
          <ac:chgData name="Pavel Skopal" userId="69c89bff-eb36-402e-af06-99216f10c2a5" providerId="ADAL" clId="{54CCB269-AE7D-4884-BD26-24AA4B2F0817}" dt="2022-10-25T08:14:47.564" v="39471" actId="27636"/>
          <ac:spMkLst>
            <pc:docMk/>
            <pc:sldMk cId="2612515635" sldId="378"/>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3876072632" sldId="378"/>
        </pc:sldMkLst>
        <pc:spChg chg="mod">
          <ac:chgData name="Pavel Skopal" userId="69c89bff-eb36-402e-af06-99216f10c2a5" providerId="ADAL" clId="{54CCB269-AE7D-4884-BD26-24AA4B2F0817}" dt="2022-10-23T06:21:11.852" v="34334" actId="27636"/>
          <ac:spMkLst>
            <pc:docMk/>
            <pc:sldMk cId="3876072632" sldId="378"/>
            <ac:spMk id="3" creationId="{00000000-0000-0000-0000-000000000000}"/>
          </ac:spMkLst>
        </pc:spChg>
      </pc:sldChg>
      <pc:sldChg chg="del">
        <pc:chgData name="Pavel Skopal" userId="69c89bff-eb36-402e-af06-99216f10c2a5" providerId="ADAL" clId="{54CCB269-AE7D-4884-BD26-24AA4B2F0817}" dt="2022-10-23T17:44:56.038" v="38080" actId="2696"/>
        <pc:sldMkLst>
          <pc:docMk/>
          <pc:sldMk cId="1136386128" sldId="379"/>
        </pc:sldMkLst>
      </pc:sldChg>
      <pc:sldChg chg="modSp del mod">
        <pc:chgData name="Pavel Skopal" userId="69c89bff-eb36-402e-af06-99216f10c2a5" providerId="ADAL" clId="{54CCB269-AE7D-4884-BD26-24AA4B2F0817}" dt="2022-10-23T07:59:46.947" v="35895" actId="2696"/>
        <pc:sldMkLst>
          <pc:docMk/>
          <pc:sldMk cId="4219545819" sldId="379"/>
        </pc:sldMkLst>
        <pc:spChg chg="mod">
          <ac:chgData name="Pavel Skopal" userId="69c89bff-eb36-402e-af06-99216f10c2a5" providerId="ADAL" clId="{54CCB269-AE7D-4884-BD26-24AA4B2F0817}" dt="2022-10-23T06:21:12.138" v="34347" actId="27636"/>
          <ac:spMkLst>
            <pc:docMk/>
            <pc:sldMk cId="4219545819" sldId="379"/>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914860946" sldId="380"/>
        </pc:sldMkLst>
        <pc:spChg chg="mod">
          <ac:chgData name="Pavel Skopal" userId="69c89bff-eb36-402e-af06-99216f10c2a5" providerId="ADAL" clId="{54CCB269-AE7D-4884-BD26-24AA4B2F0817}" dt="2022-10-23T06:21:12.153" v="34348" actId="27636"/>
          <ac:spMkLst>
            <pc:docMk/>
            <pc:sldMk cId="914860946" sldId="380"/>
            <ac:spMk id="3" creationId="{00000000-0000-0000-0000-000000000000}"/>
          </ac:spMkLst>
        </pc:spChg>
      </pc:sldChg>
      <pc:sldChg chg="del">
        <pc:chgData name="Pavel Skopal" userId="69c89bff-eb36-402e-af06-99216f10c2a5" providerId="ADAL" clId="{54CCB269-AE7D-4884-BD26-24AA4B2F0817}" dt="2022-10-25T08:36:33.972" v="39536" actId="2696"/>
        <pc:sldMkLst>
          <pc:docMk/>
          <pc:sldMk cId="1432909039" sldId="380"/>
        </pc:sldMkLst>
      </pc:sldChg>
      <pc:sldChg chg="modSp del mod">
        <pc:chgData name="Pavel Skopal" userId="69c89bff-eb36-402e-af06-99216f10c2a5" providerId="ADAL" clId="{54CCB269-AE7D-4884-BD26-24AA4B2F0817}" dt="2022-10-23T07:59:46.947" v="35895" actId="2696"/>
        <pc:sldMkLst>
          <pc:docMk/>
          <pc:sldMk cId="2125369576" sldId="381"/>
        </pc:sldMkLst>
        <pc:spChg chg="mod">
          <ac:chgData name="Pavel Skopal" userId="69c89bff-eb36-402e-af06-99216f10c2a5" providerId="ADAL" clId="{54CCB269-AE7D-4884-BD26-24AA4B2F0817}" dt="2022-10-23T06:21:12.174" v="34349" actId="27636"/>
          <ac:spMkLst>
            <pc:docMk/>
            <pc:sldMk cId="2125369576" sldId="381"/>
            <ac:spMk id="3" creationId="{00000000-0000-0000-0000-000000000000}"/>
          </ac:spMkLst>
        </pc:spChg>
      </pc:sldChg>
      <pc:sldChg chg="modSp mod">
        <pc:chgData name="Pavel Skopal" userId="69c89bff-eb36-402e-af06-99216f10c2a5" providerId="ADAL" clId="{54CCB269-AE7D-4884-BD26-24AA4B2F0817}" dt="2022-10-23T17:46:35.666" v="38085" actId="27636"/>
        <pc:sldMkLst>
          <pc:docMk/>
          <pc:sldMk cId="2755362490" sldId="381"/>
        </pc:sldMkLst>
        <pc:spChg chg="mod">
          <ac:chgData name="Pavel Skopal" userId="69c89bff-eb36-402e-af06-99216f10c2a5" providerId="ADAL" clId="{54CCB269-AE7D-4884-BD26-24AA4B2F0817}" dt="2022-10-23T17:46:35.666" v="38085" actId="27636"/>
          <ac:spMkLst>
            <pc:docMk/>
            <pc:sldMk cId="2755362490" sldId="381"/>
            <ac:spMk id="3" creationId="{00000000-0000-0000-0000-000000000000}"/>
          </ac:spMkLst>
        </pc:spChg>
      </pc:sldChg>
      <pc:sldChg chg="modSp mod ord">
        <pc:chgData name="Pavel Skopal" userId="69c89bff-eb36-402e-af06-99216f10c2a5" providerId="ADAL" clId="{54CCB269-AE7D-4884-BD26-24AA4B2F0817}" dt="2022-10-25T07:17:19.881" v="38753" actId="20577"/>
        <pc:sldMkLst>
          <pc:docMk/>
          <pc:sldMk cId="1786562735" sldId="382"/>
        </pc:sldMkLst>
        <pc:spChg chg="mod">
          <ac:chgData name="Pavel Skopal" userId="69c89bff-eb36-402e-af06-99216f10c2a5" providerId="ADAL" clId="{54CCB269-AE7D-4884-BD26-24AA4B2F0817}" dt="2022-10-23T16:16:58.647" v="37337" actId="20577"/>
          <ac:spMkLst>
            <pc:docMk/>
            <pc:sldMk cId="1786562735" sldId="382"/>
            <ac:spMk id="2" creationId="{00000000-0000-0000-0000-000000000000}"/>
          </ac:spMkLst>
        </pc:spChg>
        <pc:spChg chg="mod">
          <ac:chgData name="Pavel Skopal" userId="69c89bff-eb36-402e-af06-99216f10c2a5" providerId="ADAL" clId="{54CCB269-AE7D-4884-BD26-24AA4B2F0817}" dt="2022-10-25T07:17:19.881" v="38753" actId="20577"/>
          <ac:spMkLst>
            <pc:docMk/>
            <pc:sldMk cId="1786562735" sldId="382"/>
            <ac:spMk id="3" creationId="{00000000-0000-0000-0000-000000000000}"/>
          </ac:spMkLst>
        </pc:spChg>
      </pc:sldChg>
      <pc:sldChg chg="modSp del mod">
        <pc:chgData name="Pavel Skopal" userId="69c89bff-eb36-402e-af06-99216f10c2a5" providerId="ADAL" clId="{54CCB269-AE7D-4884-BD26-24AA4B2F0817}" dt="2022-10-23T07:59:46.947" v="35895" actId="2696"/>
        <pc:sldMkLst>
          <pc:docMk/>
          <pc:sldMk cId="3803242586" sldId="382"/>
        </pc:sldMkLst>
        <pc:spChg chg="mod">
          <ac:chgData name="Pavel Skopal" userId="69c89bff-eb36-402e-af06-99216f10c2a5" providerId="ADAL" clId="{54CCB269-AE7D-4884-BD26-24AA4B2F0817}" dt="2022-10-23T06:21:11.757" v="34331" actId="27636"/>
          <ac:spMkLst>
            <pc:docMk/>
            <pc:sldMk cId="3803242586" sldId="382"/>
            <ac:spMk id="3" creationId="{00000000-0000-0000-0000-000000000000}"/>
          </ac:spMkLst>
        </pc:spChg>
      </pc:sldChg>
      <pc:sldChg chg="addSp delSp modSp add del mod">
        <pc:chgData name="Pavel Skopal" userId="69c89bff-eb36-402e-af06-99216f10c2a5" providerId="ADAL" clId="{54CCB269-AE7D-4884-BD26-24AA4B2F0817}" dt="2022-10-25T08:16:40.077" v="39505" actId="2696"/>
        <pc:sldMkLst>
          <pc:docMk/>
          <pc:sldMk cId="1652823764" sldId="383"/>
        </pc:sldMkLst>
        <pc:spChg chg="add mod">
          <ac:chgData name="Pavel Skopal" userId="69c89bff-eb36-402e-af06-99216f10c2a5" providerId="ADAL" clId="{54CCB269-AE7D-4884-BD26-24AA4B2F0817}" dt="2022-10-25T08:15:32.390" v="39485" actId="21"/>
          <ac:spMkLst>
            <pc:docMk/>
            <pc:sldMk cId="1652823764" sldId="383"/>
            <ac:spMk id="5" creationId="{B824E4F1-CF98-65CB-4382-940616E2E98F}"/>
          </ac:spMkLst>
        </pc:spChg>
        <pc:picChg chg="del">
          <ac:chgData name="Pavel Skopal" userId="69c89bff-eb36-402e-af06-99216f10c2a5" providerId="ADAL" clId="{54CCB269-AE7D-4884-BD26-24AA4B2F0817}" dt="2022-10-25T08:15:32.390" v="39485" actId="21"/>
          <ac:picMkLst>
            <pc:docMk/>
            <pc:sldMk cId="1652823764" sldId="383"/>
            <ac:picMk id="4" creationId="{00000000-0000-0000-0000-000000000000}"/>
          </ac:picMkLst>
        </pc:picChg>
      </pc:sldChg>
      <pc:sldChg chg="del">
        <pc:chgData name="Pavel Skopal" userId="69c89bff-eb36-402e-af06-99216f10c2a5" providerId="ADAL" clId="{54CCB269-AE7D-4884-BD26-24AA4B2F0817}" dt="2022-10-23T07:59:46.947" v="35895" actId="2696"/>
        <pc:sldMkLst>
          <pc:docMk/>
          <pc:sldMk cId="3031837437" sldId="383"/>
        </pc:sldMkLst>
      </pc:sldChg>
      <pc:sldChg chg="modSp mod">
        <pc:chgData name="Pavel Skopal" userId="69c89bff-eb36-402e-af06-99216f10c2a5" providerId="ADAL" clId="{54CCB269-AE7D-4884-BD26-24AA4B2F0817}" dt="2022-10-11T08:40:01.069" v="24637" actId="27636"/>
        <pc:sldMkLst>
          <pc:docMk/>
          <pc:sldMk cId="558614895" sldId="384"/>
        </pc:sldMkLst>
        <pc:spChg chg="mod">
          <ac:chgData name="Pavel Skopal" userId="69c89bff-eb36-402e-af06-99216f10c2a5" providerId="ADAL" clId="{54CCB269-AE7D-4884-BD26-24AA4B2F0817}" dt="2022-10-09T17:45:01.585" v="22334" actId="20577"/>
          <ac:spMkLst>
            <pc:docMk/>
            <pc:sldMk cId="558614895" sldId="384"/>
            <ac:spMk id="3" creationId="{00000000-0000-0000-0000-000000000000}"/>
          </ac:spMkLst>
        </pc:spChg>
        <pc:spChg chg="mod">
          <ac:chgData name="Pavel Skopal" userId="69c89bff-eb36-402e-af06-99216f10c2a5" providerId="ADAL" clId="{54CCB269-AE7D-4884-BD26-24AA4B2F0817}" dt="2022-10-11T08:40:01.069" v="24637" actId="27636"/>
          <ac:spMkLst>
            <pc:docMk/>
            <pc:sldMk cId="558614895" sldId="384"/>
            <ac:spMk id="9" creationId="{00000000-0000-0000-0000-000000000000}"/>
          </ac:spMkLst>
        </pc:spChg>
        <pc:picChg chg="mod">
          <ac:chgData name="Pavel Skopal" userId="69c89bff-eb36-402e-af06-99216f10c2a5" providerId="ADAL" clId="{54CCB269-AE7D-4884-BD26-24AA4B2F0817}" dt="2022-10-08T17:18:29.854" v="19165" actId="1076"/>
          <ac:picMkLst>
            <pc:docMk/>
            <pc:sldMk cId="558614895" sldId="384"/>
            <ac:picMk id="4" creationId="{00000000-0000-0000-0000-000000000000}"/>
          </ac:picMkLst>
        </pc:picChg>
        <pc:picChg chg="mod">
          <ac:chgData name="Pavel Skopal" userId="69c89bff-eb36-402e-af06-99216f10c2a5" providerId="ADAL" clId="{54CCB269-AE7D-4884-BD26-24AA4B2F0817}" dt="2022-10-08T17:18:28.200" v="19164" actId="1076"/>
          <ac:picMkLst>
            <pc:docMk/>
            <pc:sldMk cId="558614895" sldId="384"/>
            <ac:picMk id="11" creationId="{00000000-0000-0000-0000-000000000000}"/>
          </ac:picMkLst>
        </pc:picChg>
      </pc:sldChg>
      <pc:sldChg chg="modSp mod ord">
        <pc:chgData name="Pavel Skopal" userId="69c89bff-eb36-402e-af06-99216f10c2a5" providerId="ADAL" clId="{54CCB269-AE7D-4884-BD26-24AA4B2F0817}" dt="2022-11-15T06:24:22.796" v="63743" actId="27636"/>
        <pc:sldMkLst>
          <pc:docMk/>
          <pc:sldMk cId="0" sldId="388"/>
        </pc:sldMkLst>
        <pc:spChg chg="mod">
          <ac:chgData name="Pavel Skopal" userId="69c89bff-eb36-402e-af06-99216f10c2a5" providerId="ADAL" clId="{54CCB269-AE7D-4884-BD26-24AA4B2F0817}" dt="2022-11-15T06:24:22.796" v="63743" actId="27636"/>
          <ac:spMkLst>
            <pc:docMk/>
            <pc:sldMk cId="0" sldId="388"/>
            <ac:spMk id="3" creationId="{00000000-0000-0000-0000-000000000000}"/>
          </ac:spMkLst>
        </pc:spChg>
        <pc:spChg chg="mod">
          <ac:chgData name="Pavel Skopal" userId="69c89bff-eb36-402e-af06-99216f10c2a5" providerId="ADAL" clId="{54CCB269-AE7D-4884-BD26-24AA4B2F0817}" dt="2022-11-10T14:11:30.717" v="60039" actId="27636"/>
          <ac:spMkLst>
            <pc:docMk/>
            <pc:sldMk cId="0" sldId="388"/>
            <ac:spMk id="23554" creationId="{00000000-0000-0000-0000-000000000000}"/>
          </ac:spMkLst>
        </pc:spChg>
      </pc:sldChg>
      <pc:sldChg chg="modSp mod">
        <pc:chgData name="Pavel Skopal" userId="69c89bff-eb36-402e-af06-99216f10c2a5" providerId="ADAL" clId="{54CCB269-AE7D-4884-BD26-24AA4B2F0817}" dt="2022-10-09T17:36:48.005" v="22228" actId="20577"/>
        <pc:sldMkLst>
          <pc:docMk/>
          <pc:sldMk cId="2511283136" sldId="393"/>
        </pc:sldMkLst>
        <pc:spChg chg="mod">
          <ac:chgData name="Pavel Skopal" userId="69c89bff-eb36-402e-af06-99216f10c2a5" providerId="ADAL" clId="{54CCB269-AE7D-4884-BD26-24AA4B2F0817}" dt="2022-10-08T17:06:27.460" v="18988"/>
          <ac:spMkLst>
            <pc:docMk/>
            <pc:sldMk cId="2511283136" sldId="393"/>
            <ac:spMk id="2" creationId="{00000000-0000-0000-0000-000000000000}"/>
          </ac:spMkLst>
        </pc:spChg>
        <pc:spChg chg="mod">
          <ac:chgData name="Pavel Skopal" userId="69c89bff-eb36-402e-af06-99216f10c2a5" providerId="ADAL" clId="{54CCB269-AE7D-4884-BD26-24AA4B2F0817}" dt="2022-10-09T17:36:48.005" v="22228" actId="20577"/>
          <ac:spMkLst>
            <pc:docMk/>
            <pc:sldMk cId="2511283136" sldId="393"/>
            <ac:spMk id="3" creationId="{00000000-0000-0000-0000-000000000000}"/>
          </ac:spMkLst>
        </pc:spChg>
      </pc:sldChg>
      <pc:sldChg chg="ord">
        <pc:chgData name="Pavel Skopal" userId="69c89bff-eb36-402e-af06-99216f10c2a5" providerId="ADAL" clId="{54CCB269-AE7D-4884-BD26-24AA4B2F0817}" dt="2022-10-08T19:26:14.853" v="22190"/>
        <pc:sldMkLst>
          <pc:docMk/>
          <pc:sldMk cId="3577465414" sldId="395"/>
        </pc:sldMkLst>
      </pc:sldChg>
      <pc:sldChg chg="addSp delSp modSp mod">
        <pc:chgData name="Pavel Skopal" userId="69c89bff-eb36-402e-af06-99216f10c2a5" providerId="ADAL" clId="{54CCB269-AE7D-4884-BD26-24AA4B2F0817}" dt="2022-10-09T17:45:37.071" v="22338" actId="114"/>
        <pc:sldMkLst>
          <pc:docMk/>
          <pc:sldMk cId="356288579" sldId="399"/>
        </pc:sldMkLst>
        <pc:spChg chg="add mod">
          <ac:chgData name="Pavel Skopal" userId="69c89bff-eb36-402e-af06-99216f10c2a5" providerId="ADAL" clId="{54CCB269-AE7D-4884-BD26-24AA4B2F0817}" dt="2022-10-08T17:36:50.117" v="19686" actId="20577"/>
          <ac:spMkLst>
            <pc:docMk/>
            <pc:sldMk cId="356288579" sldId="399"/>
            <ac:spMk id="3" creationId="{831825D9-FAB3-5A70-3C00-E6C00D150768}"/>
          </ac:spMkLst>
        </pc:spChg>
        <pc:spChg chg="del">
          <ac:chgData name="Pavel Skopal" userId="69c89bff-eb36-402e-af06-99216f10c2a5" providerId="ADAL" clId="{54CCB269-AE7D-4884-BD26-24AA4B2F0817}" dt="2022-10-08T17:36:41.936" v="19672" actId="478"/>
          <ac:spMkLst>
            <pc:docMk/>
            <pc:sldMk cId="356288579" sldId="399"/>
            <ac:spMk id="7" creationId="{00000000-0000-0000-0000-000000000000}"/>
          </ac:spMkLst>
        </pc:spChg>
        <pc:spChg chg="mod">
          <ac:chgData name="Pavel Skopal" userId="69c89bff-eb36-402e-af06-99216f10c2a5" providerId="ADAL" clId="{54CCB269-AE7D-4884-BD26-24AA4B2F0817}" dt="2022-10-09T17:45:37.071" v="22338" actId="114"/>
          <ac:spMkLst>
            <pc:docMk/>
            <pc:sldMk cId="356288579" sldId="399"/>
            <ac:spMk id="8" creationId="{00000000-0000-0000-0000-000000000000}"/>
          </ac:spMkLst>
        </pc:spChg>
      </pc:sldChg>
      <pc:sldChg chg="modSp del mod">
        <pc:chgData name="Pavel Skopal" userId="69c89bff-eb36-402e-af06-99216f10c2a5" providerId="ADAL" clId="{54CCB269-AE7D-4884-BD26-24AA4B2F0817}" dt="2022-10-08T18:17:17.074" v="20658" actId="2696"/>
        <pc:sldMkLst>
          <pc:docMk/>
          <pc:sldMk cId="264000200" sldId="400"/>
        </pc:sldMkLst>
        <pc:spChg chg="mod">
          <ac:chgData name="Pavel Skopal" userId="69c89bff-eb36-402e-af06-99216f10c2a5" providerId="ADAL" clId="{54CCB269-AE7D-4884-BD26-24AA4B2F0817}" dt="2022-10-08T17:57:17.107" v="20063" actId="20577"/>
          <ac:spMkLst>
            <pc:docMk/>
            <pc:sldMk cId="264000200" sldId="400"/>
            <ac:spMk id="2" creationId="{00000000-0000-0000-0000-000000000000}"/>
          </ac:spMkLst>
        </pc:spChg>
        <pc:spChg chg="mod">
          <ac:chgData name="Pavel Skopal" userId="69c89bff-eb36-402e-af06-99216f10c2a5" providerId="ADAL" clId="{54CCB269-AE7D-4884-BD26-24AA4B2F0817}" dt="2022-10-08T17:58:52.826" v="20240" actId="20577"/>
          <ac:spMkLst>
            <pc:docMk/>
            <pc:sldMk cId="264000200" sldId="400"/>
            <ac:spMk id="3" creationId="{00000000-0000-0000-0000-000000000000}"/>
          </ac:spMkLst>
        </pc:spChg>
      </pc:sldChg>
      <pc:sldChg chg="delSp modSp mod">
        <pc:chgData name="Pavel Skopal" userId="69c89bff-eb36-402e-af06-99216f10c2a5" providerId="ADAL" clId="{54CCB269-AE7D-4884-BD26-24AA4B2F0817}" dt="2022-10-11T08:40:42.942" v="24645" actId="20577"/>
        <pc:sldMkLst>
          <pc:docMk/>
          <pc:sldMk cId="2741215603" sldId="401"/>
        </pc:sldMkLst>
        <pc:spChg chg="del">
          <ac:chgData name="Pavel Skopal" userId="69c89bff-eb36-402e-af06-99216f10c2a5" providerId="ADAL" clId="{54CCB269-AE7D-4884-BD26-24AA4B2F0817}" dt="2022-10-08T18:05:32.860" v="20653" actId="21"/>
          <ac:spMkLst>
            <pc:docMk/>
            <pc:sldMk cId="2741215603" sldId="401"/>
            <ac:spMk id="2" creationId="{00000000-0000-0000-0000-000000000000}"/>
          </ac:spMkLst>
        </pc:spChg>
        <pc:spChg chg="mod">
          <ac:chgData name="Pavel Skopal" userId="69c89bff-eb36-402e-af06-99216f10c2a5" providerId="ADAL" clId="{54CCB269-AE7D-4884-BD26-24AA4B2F0817}" dt="2022-10-11T08:40:42.942" v="24645" actId="20577"/>
          <ac:spMkLst>
            <pc:docMk/>
            <pc:sldMk cId="2741215603" sldId="401"/>
            <ac:spMk id="3" creationId="{00000000-0000-0000-0000-000000000000}"/>
          </ac:spMkLst>
        </pc:spChg>
      </pc:sldChg>
      <pc:sldChg chg="modSp del mod">
        <pc:chgData name="Pavel Skopal" userId="69c89bff-eb36-402e-af06-99216f10c2a5" providerId="ADAL" clId="{54CCB269-AE7D-4884-BD26-24AA4B2F0817}" dt="2022-10-08T18:25:01.257" v="21202" actId="2696"/>
        <pc:sldMkLst>
          <pc:docMk/>
          <pc:sldMk cId="799074316" sldId="402"/>
        </pc:sldMkLst>
        <pc:spChg chg="mod">
          <ac:chgData name="Pavel Skopal" userId="69c89bff-eb36-402e-af06-99216f10c2a5" providerId="ADAL" clId="{54CCB269-AE7D-4884-BD26-24AA4B2F0817}" dt="2022-10-08T18:05:19.389" v="20649" actId="27636"/>
          <ac:spMkLst>
            <pc:docMk/>
            <pc:sldMk cId="799074316" sldId="402"/>
            <ac:spMk id="3" creationId="{00000000-0000-0000-0000-000000000000}"/>
          </ac:spMkLst>
        </pc:spChg>
      </pc:sldChg>
      <pc:sldChg chg="modSp mod">
        <pc:chgData name="Pavel Skopal" userId="69c89bff-eb36-402e-af06-99216f10c2a5" providerId="ADAL" clId="{54CCB269-AE7D-4884-BD26-24AA4B2F0817}" dt="2022-10-09T17:54:05.929" v="22435" actId="27636"/>
        <pc:sldMkLst>
          <pc:docMk/>
          <pc:sldMk cId="1212995949" sldId="403"/>
        </pc:sldMkLst>
        <pc:spChg chg="mod">
          <ac:chgData name="Pavel Skopal" userId="69c89bff-eb36-402e-af06-99216f10c2a5" providerId="ADAL" clId="{54CCB269-AE7D-4884-BD26-24AA4B2F0817}" dt="2022-10-08T19:21:49.966" v="21975" actId="207"/>
          <ac:spMkLst>
            <pc:docMk/>
            <pc:sldMk cId="1212995949" sldId="403"/>
            <ac:spMk id="2" creationId="{00000000-0000-0000-0000-000000000000}"/>
          </ac:spMkLst>
        </pc:spChg>
        <pc:spChg chg="mod">
          <ac:chgData name="Pavel Skopal" userId="69c89bff-eb36-402e-af06-99216f10c2a5" providerId="ADAL" clId="{54CCB269-AE7D-4884-BD26-24AA4B2F0817}" dt="2022-10-09T17:54:05.929" v="22435" actId="27636"/>
          <ac:spMkLst>
            <pc:docMk/>
            <pc:sldMk cId="1212995949" sldId="403"/>
            <ac:spMk id="3" creationId="{00000000-0000-0000-0000-000000000000}"/>
          </ac:spMkLst>
        </pc:spChg>
      </pc:sldChg>
      <pc:sldChg chg="modSp mod">
        <pc:chgData name="Pavel Skopal" userId="69c89bff-eb36-402e-af06-99216f10c2a5" providerId="ADAL" clId="{54CCB269-AE7D-4884-BD26-24AA4B2F0817}" dt="2022-10-09T17:55:29.822" v="22448" actId="20577"/>
        <pc:sldMkLst>
          <pc:docMk/>
          <pc:sldMk cId="673313906" sldId="404"/>
        </pc:sldMkLst>
        <pc:spChg chg="mod">
          <ac:chgData name="Pavel Skopal" userId="69c89bff-eb36-402e-af06-99216f10c2a5" providerId="ADAL" clId="{54CCB269-AE7D-4884-BD26-24AA4B2F0817}" dt="2022-10-08T18:59:19.063" v="21734" actId="20577"/>
          <ac:spMkLst>
            <pc:docMk/>
            <pc:sldMk cId="673313906" sldId="404"/>
            <ac:spMk id="2" creationId="{00000000-0000-0000-0000-000000000000}"/>
          </ac:spMkLst>
        </pc:spChg>
        <pc:spChg chg="mod">
          <ac:chgData name="Pavel Skopal" userId="69c89bff-eb36-402e-af06-99216f10c2a5" providerId="ADAL" clId="{54CCB269-AE7D-4884-BD26-24AA4B2F0817}" dt="2022-10-09T17:55:29.822" v="22448" actId="20577"/>
          <ac:spMkLst>
            <pc:docMk/>
            <pc:sldMk cId="673313906" sldId="404"/>
            <ac:spMk id="3" creationId="{00000000-0000-0000-0000-000000000000}"/>
          </ac:spMkLst>
        </pc:spChg>
      </pc:sldChg>
      <pc:sldChg chg="del">
        <pc:chgData name="Pavel Skopal" userId="69c89bff-eb36-402e-af06-99216f10c2a5" providerId="ADAL" clId="{54CCB269-AE7D-4884-BD26-24AA4B2F0817}" dt="2022-10-23T06:22:05.085" v="34350" actId="2696"/>
        <pc:sldMkLst>
          <pc:docMk/>
          <pc:sldMk cId="158131671" sldId="405"/>
        </pc:sldMkLst>
      </pc:sldChg>
      <pc:sldChg chg="del">
        <pc:chgData name="Pavel Skopal" userId="69c89bff-eb36-402e-af06-99216f10c2a5" providerId="ADAL" clId="{54CCB269-AE7D-4884-BD26-24AA4B2F0817}" dt="2022-10-23T07:06:40.361" v="34431" actId="2696"/>
        <pc:sldMkLst>
          <pc:docMk/>
          <pc:sldMk cId="3412457716" sldId="405"/>
        </pc:sldMkLst>
      </pc:sldChg>
      <pc:sldChg chg="delSp modSp add mod ord">
        <pc:chgData name="Pavel Skopal" userId="69c89bff-eb36-402e-af06-99216f10c2a5" providerId="ADAL" clId="{54CCB269-AE7D-4884-BD26-24AA4B2F0817}" dt="2022-11-01T09:00:54.108" v="49120" actId="20577"/>
        <pc:sldMkLst>
          <pc:docMk/>
          <pc:sldMk cId="1038775943" sldId="406"/>
        </pc:sldMkLst>
        <pc:spChg chg="del">
          <ac:chgData name="Pavel Skopal" userId="69c89bff-eb36-402e-af06-99216f10c2a5" providerId="ADAL" clId="{54CCB269-AE7D-4884-BD26-24AA4B2F0817}" dt="2022-11-01T09:00:39.026" v="49101" actId="21"/>
          <ac:spMkLst>
            <pc:docMk/>
            <pc:sldMk cId="1038775943" sldId="406"/>
            <ac:spMk id="2" creationId="{00000000-0000-0000-0000-000000000000}"/>
          </ac:spMkLst>
        </pc:spChg>
        <pc:spChg chg="mod">
          <ac:chgData name="Pavel Skopal" userId="69c89bff-eb36-402e-af06-99216f10c2a5" providerId="ADAL" clId="{54CCB269-AE7D-4884-BD26-24AA4B2F0817}" dt="2022-11-01T09:00:54.108" v="49120" actId="20577"/>
          <ac:spMkLst>
            <pc:docMk/>
            <pc:sldMk cId="1038775943" sldId="406"/>
            <ac:spMk id="3" creationId="{00000000-0000-0000-0000-000000000000}"/>
          </ac:spMkLst>
        </pc:spChg>
      </pc:sldChg>
      <pc:sldChg chg="del">
        <pc:chgData name="Pavel Skopal" userId="69c89bff-eb36-402e-af06-99216f10c2a5" providerId="ADAL" clId="{54CCB269-AE7D-4884-BD26-24AA4B2F0817}" dt="2022-10-29T21:40:39.500" v="44794" actId="2696"/>
        <pc:sldMkLst>
          <pc:docMk/>
          <pc:sldMk cId="2073080978" sldId="406"/>
        </pc:sldMkLst>
      </pc:sldChg>
      <pc:sldChg chg="del">
        <pc:chgData name="Pavel Skopal" userId="69c89bff-eb36-402e-af06-99216f10c2a5" providerId="ADAL" clId="{54CCB269-AE7D-4884-BD26-24AA4B2F0817}" dt="2022-10-23T08:01:11.126" v="35900" actId="2696"/>
        <pc:sldMkLst>
          <pc:docMk/>
          <pc:sldMk cId="2576893048" sldId="406"/>
        </pc:sldMkLst>
      </pc:sldChg>
      <pc:sldChg chg="del">
        <pc:chgData name="Pavel Skopal" userId="69c89bff-eb36-402e-af06-99216f10c2a5" providerId="ADAL" clId="{54CCB269-AE7D-4884-BD26-24AA4B2F0817}" dt="2022-10-23T06:22:05.085" v="34350" actId="2696"/>
        <pc:sldMkLst>
          <pc:docMk/>
          <pc:sldMk cId="4010130335" sldId="406"/>
        </pc:sldMkLst>
      </pc:sldChg>
      <pc:sldChg chg="modSp del mod">
        <pc:chgData name="Pavel Skopal" userId="69c89bff-eb36-402e-af06-99216f10c2a5" providerId="ADAL" clId="{54CCB269-AE7D-4884-BD26-24AA4B2F0817}" dt="2022-10-08T19:01:51.332" v="21873" actId="2696"/>
        <pc:sldMkLst>
          <pc:docMk/>
          <pc:sldMk cId="3926893500" sldId="409"/>
        </pc:sldMkLst>
        <pc:spChg chg="mod">
          <ac:chgData name="Pavel Skopal" userId="69c89bff-eb36-402e-af06-99216f10c2a5" providerId="ADAL" clId="{54CCB269-AE7D-4884-BD26-24AA4B2F0817}" dt="2022-10-08T17:17:25.677" v="19155" actId="27636"/>
          <ac:spMkLst>
            <pc:docMk/>
            <pc:sldMk cId="3926893500" sldId="409"/>
            <ac:spMk id="3" creationId="{00000000-0000-0000-0000-000000000000}"/>
          </ac:spMkLst>
        </pc:spChg>
      </pc:sldChg>
      <pc:sldChg chg="del">
        <pc:chgData name="Pavel Skopal" userId="69c89bff-eb36-402e-af06-99216f10c2a5" providerId="ADAL" clId="{54CCB269-AE7D-4884-BD26-24AA4B2F0817}" dt="2022-10-08T19:02:19.857" v="21874" actId="2696"/>
        <pc:sldMkLst>
          <pc:docMk/>
          <pc:sldMk cId="343241270" sldId="410"/>
        </pc:sldMkLst>
      </pc:sldChg>
      <pc:sldChg chg="del">
        <pc:chgData name="Pavel Skopal" userId="69c89bff-eb36-402e-af06-99216f10c2a5" providerId="ADAL" clId="{54CCB269-AE7D-4884-BD26-24AA4B2F0817}" dt="2022-10-23T06:22:05.085" v="34350" actId="2696"/>
        <pc:sldMkLst>
          <pc:docMk/>
          <pc:sldMk cId="3785387238" sldId="410"/>
        </pc:sldMkLst>
      </pc:sldChg>
      <pc:sldChg chg="modSp del mod">
        <pc:chgData name="Pavel Skopal" userId="69c89bff-eb36-402e-af06-99216f10c2a5" providerId="ADAL" clId="{54CCB269-AE7D-4884-BD26-24AA4B2F0817}" dt="2022-10-23T07:06:48.792" v="34432" actId="2696"/>
        <pc:sldMkLst>
          <pc:docMk/>
          <pc:sldMk cId="3885703644" sldId="410"/>
        </pc:sldMkLst>
        <pc:picChg chg="mod">
          <ac:chgData name="Pavel Skopal" userId="69c89bff-eb36-402e-af06-99216f10c2a5" providerId="ADAL" clId="{54CCB269-AE7D-4884-BD26-24AA4B2F0817}" dt="2022-10-23T07:06:22.251" v="34430" actId="1076"/>
          <ac:picMkLst>
            <pc:docMk/>
            <pc:sldMk cId="3885703644" sldId="410"/>
            <ac:picMk id="5" creationId="{00000000-0000-0000-0000-000000000000}"/>
          </ac:picMkLst>
        </pc:picChg>
      </pc:sldChg>
      <pc:sldChg chg="modSp del mod">
        <pc:chgData name="Pavel Skopal" userId="69c89bff-eb36-402e-af06-99216f10c2a5" providerId="ADAL" clId="{54CCB269-AE7D-4884-BD26-24AA4B2F0817}" dt="2022-10-08T19:02:49.114" v="21875" actId="2696"/>
        <pc:sldMkLst>
          <pc:docMk/>
          <pc:sldMk cId="1916836151" sldId="411"/>
        </pc:sldMkLst>
        <pc:spChg chg="mod">
          <ac:chgData name="Pavel Skopal" userId="69c89bff-eb36-402e-af06-99216f10c2a5" providerId="ADAL" clId="{54CCB269-AE7D-4884-BD26-24AA4B2F0817}" dt="2022-10-08T17:17:25.717" v="19156" actId="27636"/>
          <ac:spMkLst>
            <pc:docMk/>
            <pc:sldMk cId="1916836151" sldId="411"/>
            <ac:spMk id="3" creationId="{00000000-0000-0000-0000-000000000000}"/>
          </ac:spMkLst>
        </pc:spChg>
      </pc:sldChg>
      <pc:sldChg chg="modSp del mod">
        <pc:chgData name="Pavel Skopal" userId="69c89bff-eb36-402e-af06-99216f10c2a5" providerId="ADAL" clId="{54CCB269-AE7D-4884-BD26-24AA4B2F0817}" dt="2022-10-29T21:40:39.500" v="44794" actId="2696"/>
        <pc:sldMkLst>
          <pc:docMk/>
          <pc:sldMk cId="887068802" sldId="413"/>
        </pc:sldMkLst>
        <pc:spChg chg="mod">
          <ac:chgData name="Pavel Skopal" userId="69c89bff-eb36-402e-af06-99216f10c2a5" providerId="ADAL" clId="{54CCB269-AE7D-4884-BD26-24AA4B2F0817}" dt="2022-10-29T11:12:05.457" v="41622" actId="20577"/>
          <ac:spMkLst>
            <pc:docMk/>
            <pc:sldMk cId="887068802" sldId="413"/>
            <ac:spMk id="2" creationId="{00000000-0000-0000-0000-000000000000}"/>
          </ac:spMkLst>
        </pc:spChg>
      </pc:sldChg>
      <pc:sldChg chg="add ord">
        <pc:chgData name="Pavel Skopal" userId="69c89bff-eb36-402e-af06-99216f10c2a5" providerId="ADAL" clId="{54CCB269-AE7D-4884-BD26-24AA4B2F0817}" dt="2022-10-31T21:17:39.551" v="48223"/>
        <pc:sldMkLst>
          <pc:docMk/>
          <pc:sldMk cId="3054517705" sldId="413"/>
        </pc:sldMkLst>
      </pc:sldChg>
      <pc:sldChg chg="del">
        <pc:chgData name="Pavel Skopal" userId="69c89bff-eb36-402e-af06-99216f10c2a5" providerId="ADAL" clId="{54CCB269-AE7D-4884-BD26-24AA4B2F0817}" dt="2022-10-23T06:22:05.085" v="34350" actId="2696"/>
        <pc:sldMkLst>
          <pc:docMk/>
          <pc:sldMk cId="3978161151" sldId="413"/>
        </pc:sldMkLst>
      </pc:sldChg>
      <pc:sldChg chg="modSp del mod">
        <pc:chgData name="Pavel Skopal" userId="69c89bff-eb36-402e-af06-99216f10c2a5" providerId="ADAL" clId="{54CCB269-AE7D-4884-BD26-24AA4B2F0817}" dt="2022-10-23T08:14:13.264" v="35970" actId="2696"/>
        <pc:sldMkLst>
          <pc:docMk/>
          <pc:sldMk cId="1549397557" sldId="421"/>
        </pc:sldMkLst>
        <pc:picChg chg="mod">
          <ac:chgData name="Pavel Skopal" userId="69c89bff-eb36-402e-af06-99216f10c2a5" providerId="ADAL" clId="{54CCB269-AE7D-4884-BD26-24AA4B2F0817}" dt="2022-10-23T07:06:15.131" v="34429" actId="1076"/>
          <ac:picMkLst>
            <pc:docMk/>
            <pc:sldMk cId="1549397557" sldId="421"/>
            <ac:picMk id="5" creationId="{00000000-0000-0000-0000-000000000000}"/>
          </ac:picMkLst>
        </pc:picChg>
      </pc:sldChg>
      <pc:sldChg chg="add del ord">
        <pc:chgData name="Pavel Skopal" userId="69c89bff-eb36-402e-af06-99216f10c2a5" providerId="ADAL" clId="{54CCB269-AE7D-4884-BD26-24AA4B2F0817}" dt="2022-10-29T21:40:39.500" v="44794" actId="2696"/>
        <pc:sldMkLst>
          <pc:docMk/>
          <pc:sldMk cId="1814743820" sldId="421"/>
        </pc:sldMkLst>
      </pc:sldChg>
      <pc:sldChg chg="add">
        <pc:chgData name="Pavel Skopal" userId="69c89bff-eb36-402e-af06-99216f10c2a5" providerId="ADAL" clId="{54CCB269-AE7D-4884-BD26-24AA4B2F0817}" dt="2022-10-29T21:40:58.122" v="44795"/>
        <pc:sldMkLst>
          <pc:docMk/>
          <pc:sldMk cId="1836981948" sldId="421"/>
        </pc:sldMkLst>
      </pc:sldChg>
      <pc:sldChg chg="modSp del mod">
        <pc:chgData name="Pavel Skopal" userId="69c89bff-eb36-402e-af06-99216f10c2a5" providerId="ADAL" clId="{54CCB269-AE7D-4884-BD26-24AA4B2F0817}" dt="2022-10-23T06:22:05.085" v="34350" actId="2696"/>
        <pc:sldMkLst>
          <pc:docMk/>
          <pc:sldMk cId="2907530440" sldId="421"/>
        </pc:sldMkLst>
        <pc:spChg chg="mod">
          <ac:chgData name="Pavel Skopal" userId="69c89bff-eb36-402e-af06-99216f10c2a5" providerId="ADAL" clId="{54CCB269-AE7D-4884-BD26-24AA4B2F0817}" dt="2022-10-23T06:13:14.718" v="34322" actId="27636"/>
          <ac:spMkLst>
            <pc:docMk/>
            <pc:sldMk cId="2907530440" sldId="421"/>
            <ac:spMk id="2" creationId="{00000000-0000-0000-0000-000000000000}"/>
          </ac:spMkLst>
        </pc:spChg>
      </pc:sldChg>
      <pc:sldChg chg="del">
        <pc:chgData name="Pavel Skopal" userId="69c89bff-eb36-402e-af06-99216f10c2a5" providerId="ADAL" clId="{54CCB269-AE7D-4884-BD26-24AA4B2F0817}" dt="2022-10-23T08:14:13.264" v="35970" actId="2696"/>
        <pc:sldMkLst>
          <pc:docMk/>
          <pc:sldMk cId="2398185915" sldId="424"/>
        </pc:sldMkLst>
      </pc:sldChg>
      <pc:sldChg chg="del">
        <pc:chgData name="Pavel Skopal" userId="69c89bff-eb36-402e-af06-99216f10c2a5" providerId="ADAL" clId="{54CCB269-AE7D-4884-BD26-24AA4B2F0817}" dt="2022-10-23T06:22:05.085" v="34350" actId="2696"/>
        <pc:sldMkLst>
          <pc:docMk/>
          <pc:sldMk cId="2507780610" sldId="424"/>
        </pc:sldMkLst>
      </pc:sldChg>
      <pc:sldChg chg="add">
        <pc:chgData name="Pavel Skopal" userId="69c89bff-eb36-402e-af06-99216f10c2a5" providerId="ADAL" clId="{54CCB269-AE7D-4884-BD26-24AA4B2F0817}" dt="2022-10-23T08:14:23.926" v="35972"/>
        <pc:sldMkLst>
          <pc:docMk/>
          <pc:sldMk cId="2751797821" sldId="424"/>
        </pc:sldMkLst>
      </pc:sldChg>
      <pc:sldChg chg="del">
        <pc:chgData name="Pavel Skopal" userId="69c89bff-eb36-402e-af06-99216f10c2a5" providerId="ADAL" clId="{54CCB269-AE7D-4884-BD26-24AA4B2F0817}" dt="2022-10-23T07:07:03.811" v="34433" actId="2696"/>
        <pc:sldMkLst>
          <pc:docMk/>
          <pc:sldMk cId="1546675991" sldId="425"/>
        </pc:sldMkLst>
      </pc:sldChg>
      <pc:sldChg chg="del">
        <pc:chgData name="Pavel Skopal" userId="69c89bff-eb36-402e-af06-99216f10c2a5" providerId="ADAL" clId="{54CCB269-AE7D-4884-BD26-24AA4B2F0817}" dt="2022-10-23T06:22:05.085" v="34350" actId="2696"/>
        <pc:sldMkLst>
          <pc:docMk/>
          <pc:sldMk cId="1848835280" sldId="425"/>
        </pc:sldMkLst>
      </pc:sldChg>
      <pc:sldChg chg="modSp del mod">
        <pc:chgData name="Pavel Skopal" userId="69c89bff-eb36-402e-af06-99216f10c2a5" providerId="ADAL" clId="{54CCB269-AE7D-4884-BD26-24AA4B2F0817}" dt="2022-10-23T06:22:05.085" v="34350" actId="2696"/>
        <pc:sldMkLst>
          <pc:docMk/>
          <pc:sldMk cId="1243648880" sldId="426"/>
        </pc:sldMkLst>
        <pc:spChg chg="mod">
          <ac:chgData name="Pavel Skopal" userId="69c89bff-eb36-402e-af06-99216f10c2a5" providerId="ADAL" clId="{54CCB269-AE7D-4884-BD26-24AA4B2F0817}" dt="2022-10-23T06:13:14.737" v="34323" actId="27636"/>
          <ac:spMkLst>
            <pc:docMk/>
            <pc:sldMk cId="1243648880" sldId="426"/>
            <ac:spMk id="2" creationId="{D3F4B80D-99A8-7B98-05D2-A9B330BD9689}"/>
          </ac:spMkLst>
        </pc:spChg>
      </pc:sldChg>
      <pc:sldChg chg="del">
        <pc:chgData name="Pavel Skopal" userId="69c89bff-eb36-402e-af06-99216f10c2a5" providerId="ADAL" clId="{54CCB269-AE7D-4884-BD26-24AA4B2F0817}" dt="2022-10-23T07:10:08.760" v="34485" actId="2696"/>
        <pc:sldMkLst>
          <pc:docMk/>
          <pc:sldMk cId="3103420416" sldId="426"/>
        </pc:sldMkLst>
      </pc:sldChg>
      <pc:sldChg chg="addSp delSp modSp add mod setBg delDesignElem">
        <pc:chgData name="Pavel Skopal" userId="69c89bff-eb36-402e-af06-99216f10c2a5" providerId="ADAL" clId="{54CCB269-AE7D-4884-BD26-24AA4B2F0817}" dt="2022-10-23T17:46:47.594" v="38089" actId="20577"/>
        <pc:sldMkLst>
          <pc:docMk/>
          <pc:sldMk cId="1707148066" sldId="427"/>
        </pc:sldMkLst>
        <pc:spChg chg="mod">
          <ac:chgData name="Pavel Skopal" userId="69c89bff-eb36-402e-af06-99216f10c2a5" providerId="ADAL" clId="{54CCB269-AE7D-4884-BD26-24AA4B2F0817}" dt="2022-10-23T08:14:47.852" v="35978" actId="14100"/>
          <ac:spMkLst>
            <pc:docMk/>
            <pc:sldMk cId="1707148066" sldId="427"/>
            <ac:spMk id="2" creationId="{CBF61507-49B2-AB04-FC8A-C91ECF84CE50}"/>
          </ac:spMkLst>
        </pc:spChg>
        <pc:spChg chg="mod">
          <ac:chgData name="Pavel Skopal" userId="69c89bff-eb36-402e-af06-99216f10c2a5" providerId="ADAL" clId="{54CCB269-AE7D-4884-BD26-24AA4B2F0817}" dt="2022-10-23T17:46:47.594" v="38089" actId="20577"/>
          <ac:spMkLst>
            <pc:docMk/>
            <pc:sldMk cId="1707148066" sldId="427"/>
            <ac:spMk id="3" creationId="{8D57AD7D-4BC1-BDF3-429A-495EB1ECB648}"/>
          </ac:spMkLst>
        </pc:spChg>
        <pc:spChg chg="add del mod">
          <ac:chgData name="Pavel Skopal" userId="69c89bff-eb36-402e-af06-99216f10c2a5" providerId="ADAL" clId="{54CCB269-AE7D-4884-BD26-24AA4B2F0817}" dt="2022-10-23T08:14:33.431" v="35973"/>
          <ac:spMkLst>
            <pc:docMk/>
            <pc:sldMk cId="1707148066" sldId="427"/>
            <ac:spMk id="6" creationId="{5CCC11E8-E7BA-9CE9-6C9A-D6EB7BE208E8}"/>
          </ac:spMkLst>
        </pc:spChg>
        <pc:spChg chg="add del mod">
          <ac:chgData name="Pavel Skopal" userId="69c89bff-eb36-402e-af06-99216f10c2a5" providerId="ADAL" clId="{54CCB269-AE7D-4884-BD26-24AA4B2F0817}" dt="2022-10-23T08:14:33.431" v="35973"/>
          <ac:spMkLst>
            <pc:docMk/>
            <pc:sldMk cId="1707148066" sldId="427"/>
            <ac:spMk id="7" creationId="{6B4B20B7-9D92-B8FF-08F0-2B1E148CDEB8}"/>
          </ac:spMkLst>
        </pc:spChg>
        <pc:spChg chg="del">
          <ac:chgData name="Pavel Skopal" userId="69c89bff-eb36-402e-af06-99216f10c2a5" providerId="ADAL" clId="{54CCB269-AE7D-4884-BD26-24AA4B2F0817}" dt="2022-10-23T08:14:23.926" v="35972"/>
          <ac:spMkLst>
            <pc:docMk/>
            <pc:sldMk cId="1707148066" sldId="427"/>
            <ac:spMk id="70" creationId="{1660E788-AFA9-4A1B-9991-6AA74632A15B}"/>
          </ac:spMkLst>
        </pc:spChg>
        <pc:spChg chg="del">
          <ac:chgData name="Pavel Skopal" userId="69c89bff-eb36-402e-af06-99216f10c2a5" providerId="ADAL" clId="{54CCB269-AE7D-4884-BD26-24AA4B2F0817}" dt="2022-10-23T08:14:23.926" v="35972"/>
          <ac:spMkLst>
            <pc:docMk/>
            <pc:sldMk cId="1707148066" sldId="427"/>
            <ac:spMk id="71" creationId="{867D4867-5BA7-4462-B2F6-A23F4A622AA7}"/>
          </ac:spMkLst>
        </pc:spChg>
      </pc:sldChg>
      <pc:sldChg chg="addSp delSp modSp del mod setBg setClrOvrMap">
        <pc:chgData name="Pavel Skopal" userId="69c89bff-eb36-402e-af06-99216f10c2a5" providerId="ADAL" clId="{54CCB269-AE7D-4884-BD26-24AA4B2F0817}" dt="2022-10-23T08:14:13.264" v="35970" actId="2696"/>
        <pc:sldMkLst>
          <pc:docMk/>
          <pc:sldMk cId="2812840491" sldId="427"/>
        </pc:sldMkLst>
        <pc:spChg chg="mod ord">
          <ac:chgData name="Pavel Skopal" userId="69c89bff-eb36-402e-af06-99216f10c2a5" providerId="ADAL" clId="{54CCB269-AE7D-4884-BD26-24AA4B2F0817}" dt="2022-10-23T07:09:22.100" v="34470" actId="26606"/>
          <ac:spMkLst>
            <pc:docMk/>
            <pc:sldMk cId="2812840491" sldId="427"/>
            <ac:spMk id="2" creationId="{CBF61507-49B2-AB04-FC8A-C91ECF84CE50}"/>
          </ac:spMkLst>
        </pc:spChg>
        <pc:spChg chg="mod ord">
          <ac:chgData name="Pavel Skopal" userId="69c89bff-eb36-402e-af06-99216f10c2a5" providerId="ADAL" clId="{54CCB269-AE7D-4884-BD26-24AA4B2F0817}" dt="2022-10-23T07:09:22.100" v="34470" actId="26606"/>
          <ac:spMkLst>
            <pc:docMk/>
            <pc:sldMk cId="2812840491" sldId="427"/>
            <ac:spMk id="3" creationId="{8D57AD7D-4BC1-BDF3-429A-495EB1ECB648}"/>
          </ac:spMkLst>
        </pc:spChg>
        <pc:spChg chg="add del">
          <ac:chgData name="Pavel Skopal" userId="69c89bff-eb36-402e-af06-99216f10c2a5" providerId="ADAL" clId="{54CCB269-AE7D-4884-BD26-24AA4B2F0817}" dt="2022-10-23T07:08:13.628" v="34446" actId="26606"/>
          <ac:spMkLst>
            <pc:docMk/>
            <pc:sldMk cId="2812840491" sldId="427"/>
            <ac:spMk id="10" creationId="{09A89921-1164-45C1-A0BD-D886ED81D986}"/>
          </ac:spMkLst>
        </pc:spChg>
        <pc:spChg chg="add del">
          <ac:chgData name="Pavel Skopal" userId="69c89bff-eb36-402e-af06-99216f10c2a5" providerId="ADAL" clId="{54CCB269-AE7D-4884-BD26-24AA4B2F0817}" dt="2022-10-23T07:08:13.628" v="34446" actId="26606"/>
          <ac:spMkLst>
            <pc:docMk/>
            <pc:sldMk cId="2812840491" sldId="427"/>
            <ac:spMk id="12" creationId="{151D10BB-9AE8-4E9F-9216-28410D42ECAE}"/>
          </ac:spMkLst>
        </pc:spChg>
        <pc:spChg chg="add del">
          <ac:chgData name="Pavel Skopal" userId="69c89bff-eb36-402e-af06-99216f10c2a5" providerId="ADAL" clId="{54CCB269-AE7D-4884-BD26-24AA4B2F0817}" dt="2022-10-23T07:08:13.628" v="34446" actId="26606"/>
          <ac:spMkLst>
            <pc:docMk/>
            <pc:sldMk cId="2812840491" sldId="427"/>
            <ac:spMk id="14" creationId="{EEA0A723-767F-431F-AD54-8BF0BBFDD29A}"/>
          </ac:spMkLst>
        </pc:spChg>
        <pc:spChg chg="add del">
          <ac:chgData name="Pavel Skopal" userId="69c89bff-eb36-402e-af06-99216f10c2a5" providerId="ADAL" clId="{54CCB269-AE7D-4884-BD26-24AA4B2F0817}" dt="2022-10-23T07:08:13.628" v="34446" actId="26606"/>
          <ac:spMkLst>
            <pc:docMk/>
            <pc:sldMk cId="2812840491" sldId="427"/>
            <ac:spMk id="16" creationId="{60D227EF-9CD8-446C-B588-658A93092317}"/>
          </ac:spMkLst>
        </pc:spChg>
        <pc:spChg chg="add del">
          <ac:chgData name="Pavel Skopal" userId="69c89bff-eb36-402e-af06-99216f10c2a5" providerId="ADAL" clId="{54CCB269-AE7D-4884-BD26-24AA4B2F0817}" dt="2022-10-23T07:08:13.628" v="34446" actId="26606"/>
          <ac:spMkLst>
            <pc:docMk/>
            <pc:sldMk cId="2812840491" sldId="427"/>
            <ac:spMk id="18" creationId="{A6CBDC65-9EA1-469B-A825-5AF7F31A2BC1}"/>
          </ac:spMkLst>
        </pc:spChg>
        <pc:spChg chg="add del">
          <ac:chgData name="Pavel Skopal" userId="69c89bff-eb36-402e-af06-99216f10c2a5" providerId="ADAL" clId="{54CCB269-AE7D-4884-BD26-24AA4B2F0817}" dt="2022-10-23T07:08:59.648" v="34465" actId="26606"/>
          <ac:spMkLst>
            <pc:docMk/>
            <pc:sldMk cId="2812840491" sldId="427"/>
            <ac:spMk id="20" creationId="{0E137481-C7E7-4BBB-8AF9-0C3357C2E819}"/>
          </ac:spMkLst>
        </pc:spChg>
        <pc:spChg chg="add del">
          <ac:chgData name="Pavel Skopal" userId="69c89bff-eb36-402e-af06-99216f10c2a5" providerId="ADAL" clId="{54CCB269-AE7D-4884-BD26-24AA4B2F0817}" dt="2022-10-23T07:08:59.648" v="34465" actId="26606"/>
          <ac:spMkLst>
            <pc:docMk/>
            <pc:sldMk cId="2812840491" sldId="427"/>
            <ac:spMk id="21" creationId="{CBF3B515-F5AC-4297-8486-8FFBA4DE8AC7}"/>
          </ac:spMkLst>
        </pc:spChg>
        <pc:spChg chg="add del">
          <ac:chgData name="Pavel Skopal" userId="69c89bff-eb36-402e-af06-99216f10c2a5" providerId="ADAL" clId="{54CCB269-AE7D-4884-BD26-24AA4B2F0817}" dt="2022-10-23T07:08:59.648" v="34465" actId="26606"/>
          <ac:spMkLst>
            <pc:docMk/>
            <pc:sldMk cId="2812840491" sldId="427"/>
            <ac:spMk id="22" creationId="{4258A091-499F-4524-83A8-6EF1DFDD8CE0}"/>
          </ac:spMkLst>
        </pc:spChg>
        <pc:spChg chg="add del">
          <ac:chgData name="Pavel Skopal" userId="69c89bff-eb36-402e-af06-99216f10c2a5" providerId="ADAL" clId="{54CCB269-AE7D-4884-BD26-24AA4B2F0817}" dt="2022-10-23T07:08:59.648" v="34465" actId="26606"/>
          <ac:spMkLst>
            <pc:docMk/>
            <pc:sldMk cId="2812840491" sldId="427"/>
            <ac:spMk id="23" creationId="{DD0E6BAC-4F73-4603-946D-8EBF2F787939}"/>
          </ac:spMkLst>
        </pc:spChg>
        <pc:spChg chg="add del">
          <ac:chgData name="Pavel Skopal" userId="69c89bff-eb36-402e-af06-99216f10c2a5" providerId="ADAL" clId="{54CCB269-AE7D-4884-BD26-24AA4B2F0817}" dt="2022-10-23T07:08:59.648" v="34465" actId="26606"/>
          <ac:spMkLst>
            <pc:docMk/>
            <pc:sldMk cId="2812840491" sldId="427"/>
            <ac:spMk id="24" creationId="{D3DFD3CD-1838-4759-BAF0-558A2C71E09A}"/>
          </ac:spMkLst>
        </pc:spChg>
        <pc:spChg chg="add del">
          <ac:chgData name="Pavel Skopal" userId="69c89bff-eb36-402e-af06-99216f10c2a5" providerId="ADAL" clId="{54CCB269-AE7D-4884-BD26-24AA4B2F0817}" dt="2022-10-23T07:08:44.421" v="34460" actId="26606"/>
          <ac:spMkLst>
            <pc:docMk/>
            <pc:sldMk cId="2812840491" sldId="427"/>
            <ac:spMk id="26" creationId="{0E137481-C7E7-4BBB-8AF9-0C3357C2E819}"/>
          </ac:spMkLst>
        </pc:spChg>
        <pc:spChg chg="add del">
          <ac:chgData name="Pavel Skopal" userId="69c89bff-eb36-402e-af06-99216f10c2a5" providerId="ADAL" clId="{54CCB269-AE7D-4884-BD26-24AA4B2F0817}" dt="2022-10-23T07:08:44.421" v="34460" actId="26606"/>
          <ac:spMkLst>
            <pc:docMk/>
            <pc:sldMk cId="2812840491" sldId="427"/>
            <ac:spMk id="27" creationId="{CBF3B515-F5AC-4297-8486-8FFBA4DE8AC7}"/>
          </ac:spMkLst>
        </pc:spChg>
        <pc:spChg chg="add del">
          <ac:chgData name="Pavel Skopal" userId="69c89bff-eb36-402e-af06-99216f10c2a5" providerId="ADAL" clId="{54CCB269-AE7D-4884-BD26-24AA4B2F0817}" dt="2022-10-23T07:08:29.201" v="34452" actId="26606"/>
          <ac:spMkLst>
            <pc:docMk/>
            <pc:sldMk cId="2812840491" sldId="427"/>
            <ac:spMk id="29" creationId="{1660E788-AFA9-4A1B-9991-6AA74632A15B}"/>
          </ac:spMkLst>
        </pc:spChg>
        <pc:spChg chg="add del">
          <ac:chgData name="Pavel Skopal" userId="69c89bff-eb36-402e-af06-99216f10c2a5" providerId="ADAL" clId="{54CCB269-AE7D-4884-BD26-24AA4B2F0817}" dt="2022-10-23T07:08:29.201" v="34452" actId="26606"/>
          <ac:spMkLst>
            <pc:docMk/>
            <pc:sldMk cId="2812840491" sldId="427"/>
            <ac:spMk id="31" creationId="{867D4867-5BA7-4462-B2F6-A23F4A622AA7}"/>
          </ac:spMkLst>
        </pc:spChg>
        <pc:spChg chg="add del">
          <ac:chgData name="Pavel Skopal" userId="69c89bff-eb36-402e-af06-99216f10c2a5" providerId="ADAL" clId="{54CCB269-AE7D-4884-BD26-24AA4B2F0817}" dt="2022-10-23T07:08:44.421" v="34460" actId="26606"/>
          <ac:spMkLst>
            <pc:docMk/>
            <pc:sldMk cId="2812840491" sldId="427"/>
            <ac:spMk id="33" creationId="{4258A091-499F-4524-83A8-6EF1DFDD8CE0}"/>
          </ac:spMkLst>
        </pc:spChg>
        <pc:spChg chg="add del">
          <ac:chgData name="Pavel Skopal" userId="69c89bff-eb36-402e-af06-99216f10c2a5" providerId="ADAL" clId="{54CCB269-AE7D-4884-BD26-24AA4B2F0817}" dt="2022-10-23T07:08:44.421" v="34460" actId="26606"/>
          <ac:spMkLst>
            <pc:docMk/>
            <pc:sldMk cId="2812840491" sldId="427"/>
            <ac:spMk id="35" creationId="{DD0E6BAC-4F73-4603-946D-8EBF2F787939}"/>
          </ac:spMkLst>
        </pc:spChg>
        <pc:spChg chg="add del">
          <ac:chgData name="Pavel Skopal" userId="69c89bff-eb36-402e-af06-99216f10c2a5" providerId="ADAL" clId="{54CCB269-AE7D-4884-BD26-24AA4B2F0817}" dt="2022-10-23T07:08:44.421" v="34460" actId="26606"/>
          <ac:spMkLst>
            <pc:docMk/>
            <pc:sldMk cId="2812840491" sldId="427"/>
            <ac:spMk id="37" creationId="{D3DFD3CD-1838-4759-BAF0-558A2C71E09A}"/>
          </ac:spMkLst>
        </pc:spChg>
        <pc:spChg chg="add del">
          <ac:chgData name="Pavel Skopal" userId="69c89bff-eb36-402e-af06-99216f10c2a5" providerId="ADAL" clId="{54CCB269-AE7D-4884-BD26-24AA4B2F0817}" dt="2022-10-23T07:08:57.048" v="34462" actId="26606"/>
          <ac:spMkLst>
            <pc:docMk/>
            <pc:sldMk cId="2812840491" sldId="427"/>
            <ac:spMk id="39" creationId="{09A89921-1164-45C1-A0BD-D886ED81D986}"/>
          </ac:spMkLst>
        </pc:spChg>
        <pc:spChg chg="add del">
          <ac:chgData name="Pavel Skopal" userId="69c89bff-eb36-402e-af06-99216f10c2a5" providerId="ADAL" clId="{54CCB269-AE7D-4884-BD26-24AA4B2F0817}" dt="2022-10-23T07:08:57.048" v="34462" actId="26606"/>
          <ac:spMkLst>
            <pc:docMk/>
            <pc:sldMk cId="2812840491" sldId="427"/>
            <ac:spMk id="40" creationId="{151D10BB-9AE8-4E9F-9216-28410D42ECAE}"/>
          </ac:spMkLst>
        </pc:spChg>
        <pc:spChg chg="add del">
          <ac:chgData name="Pavel Skopal" userId="69c89bff-eb36-402e-af06-99216f10c2a5" providerId="ADAL" clId="{54CCB269-AE7D-4884-BD26-24AA4B2F0817}" dt="2022-10-23T07:08:57.048" v="34462" actId="26606"/>
          <ac:spMkLst>
            <pc:docMk/>
            <pc:sldMk cId="2812840491" sldId="427"/>
            <ac:spMk id="41" creationId="{EEA0A723-767F-431F-AD54-8BF0BBFDD29A}"/>
          </ac:spMkLst>
        </pc:spChg>
        <pc:spChg chg="add del">
          <ac:chgData name="Pavel Skopal" userId="69c89bff-eb36-402e-af06-99216f10c2a5" providerId="ADAL" clId="{54CCB269-AE7D-4884-BD26-24AA4B2F0817}" dt="2022-10-23T07:08:57.048" v="34462" actId="26606"/>
          <ac:spMkLst>
            <pc:docMk/>
            <pc:sldMk cId="2812840491" sldId="427"/>
            <ac:spMk id="42" creationId="{60D227EF-9CD8-446C-B588-658A93092317}"/>
          </ac:spMkLst>
        </pc:spChg>
        <pc:spChg chg="add del">
          <ac:chgData name="Pavel Skopal" userId="69c89bff-eb36-402e-af06-99216f10c2a5" providerId="ADAL" clId="{54CCB269-AE7D-4884-BD26-24AA4B2F0817}" dt="2022-10-23T07:08:57.048" v="34462" actId="26606"/>
          <ac:spMkLst>
            <pc:docMk/>
            <pc:sldMk cId="2812840491" sldId="427"/>
            <ac:spMk id="43" creationId="{A6CBDC65-9EA1-469B-A825-5AF7F31A2BC1}"/>
          </ac:spMkLst>
        </pc:spChg>
        <pc:spChg chg="add del">
          <ac:chgData name="Pavel Skopal" userId="69c89bff-eb36-402e-af06-99216f10c2a5" providerId="ADAL" clId="{54CCB269-AE7D-4884-BD26-24AA4B2F0817}" dt="2022-10-23T07:08:59.633" v="34464" actId="26606"/>
          <ac:spMkLst>
            <pc:docMk/>
            <pc:sldMk cId="2812840491" sldId="427"/>
            <ac:spMk id="45" creationId="{0E137481-C7E7-4BBB-8AF9-0C3357C2E819}"/>
          </ac:spMkLst>
        </pc:spChg>
        <pc:spChg chg="add del">
          <ac:chgData name="Pavel Skopal" userId="69c89bff-eb36-402e-af06-99216f10c2a5" providerId="ADAL" clId="{54CCB269-AE7D-4884-BD26-24AA4B2F0817}" dt="2022-10-23T07:08:59.633" v="34464" actId="26606"/>
          <ac:spMkLst>
            <pc:docMk/>
            <pc:sldMk cId="2812840491" sldId="427"/>
            <ac:spMk id="46" creationId="{CBF3B515-F5AC-4297-8486-8FFBA4DE8AC7}"/>
          </ac:spMkLst>
        </pc:spChg>
        <pc:spChg chg="add del">
          <ac:chgData name="Pavel Skopal" userId="69c89bff-eb36-402e-af06-99216f10c2a5" providerId="ADAL" clId="{54CCB269-AE7D-4884-BD26-24AA4B2F0817}" dt="2022-10-23T07:08:59.633" v="34464" actId="26606"/>
          <ac:spMkLst>
            <pc:docMk/>
            <pc:sldMk cId="2812840491" sldId="427"/>
            <ac:spMk id="47" creationId="{4258A091-499F-4524-83A8-6EF1DFDD8CE0}"/>
          </ac:spMkLst>
        </pc:spChg>
        <pc:spChg chg="add del">
          <ac:chgData name="Pavel Skopal" userId="69c89bff-eb36-402e-af06-99216f10c2a5" providerId="ADAL" clId="{54CCB269-AE7D-4884-BD26-24AA4B2F0817}" dt="2022-10-23T07:08:59.633" v="34464" actId="26606"/>
          <ac:spMkLst>
            <pc:docMk/>
            <pc:sldMk cId="2812840491" sldId="427"/>
            <ac:spMk id="48" creationId="{DD0E6BAC-4F73-4603-946D-8EBF2F787939}"/>
          </ac:spMkLst>
        </pc:spChg>
        <pc:spChg chg="add del">
          <ac:chgData name="Pavel Skopal" userId="69c89bff-eb36-402e-af06-99216f10c2a5" providerId="ADAL" clId="{54CCB269-AE7D-4884-BD26-24AA4B2F0817}" dt="2022-10-23T07:08:59.633" v="34464" actId="26606"/>
          <ac:spMkLst>
            <pc:docMk/>
            <pc:sldMk cId="2812840491" sldId="427"/>
            <ac:spMk id="49" creationId="{D3DFD3CD-1838-4759-BAF0-558A2C71E09A}"/>
          </ac:spMkLst>
        </pc:spChg>
        <pc:spChg chg="add del">
          <ac:chgData name="Pavel Skopal" userId="69c89bff-eb36-402e-af06-99216f10c2a5" providerId="ADAL" clId="{54CCB269-AE7D-4884-BD26-24AA4B2F0817}" dt="2022-10-23T07:09:22.100" v="34470" actId="26606"/>
          <ac:spMkLst>
            <pc:docMk/>
            <pc:sldMk cId="2812840491" sldId="427"/>
            <ac:spMk id="51" creationId="{09A89921-1164-45C1-A0BD-D886ED81D986}"/>
          </ac:spMkLst>
        </pc:spChg>
        <pc:spChg chg="add del">
          <ac:chgData name="Pavel Skopal" userId="69c89bff-eb36-402e-af06-99216f10c2a5" providerId="ADAL" clId="{54CCB269-AE7D-4884-BD26-24AA4B2F0817}" dt="2022-10-23T07:09:22.100" v="34470" actId="26606"/>
          <ac:spMkLst>
            <pc:docMk/>
            <pc:sldMk cId="2812840491" sldId="427"/>
            <ac:spMk id="52" creationId="{151D10BB-9AE8-4E9F-9216-28410D42ECAE}"/>
          </ac:spMkLst>
        </pc:spChg>
        <pc:spChg chg="add del">
          <ac:chgData name="Pavel Skopal" userId="69c89bff-eb36-402e-af06-99216f10c2a5" providerId="ADAL" clId="{54CCB269-AE7D-4884-BD26-24AA4B2F0817}" dt="2022-10-23T07:09:22.100" v="34470" actId="26606"/>
          <ac:spMkLst>
            <pc:docMk/>
            <pc:sldMk cId="2812840491" sldId="427"/>
            <ac:spMk id="53" creationId="{EEA0A723-767F-431F-AD54-8BF0BBFDD29A}"/>
          </ac:spMkLst>
        </pc:spChg>
        <pc:spChg chg="add del">
          <ac:chgData name="Pavel Skopal" userId="69c89bff-eb36-402e-af06-99216f10c2a5" providerId="ADAL" clId="{54CCB269-AE7D-4884-BD26-24AA4B2F0817}" dt="2022-10-23T07:09:22.100" v="34470" actId="26606"/>
          <ac:spMkLst>
            <pc:docMk/>
            <pc:sldMk cId="2812840491" sldId="427"/>
            <ac:spMk id="54" creationId="{60D227EF-9CD8-446C-B588-658A93092317}"/>
          </ac:spMkLst>
        </pc:spChg>
        <pc:spChg chg="add del">
          <ac:chgData name="Pavel Skopal" userId="69c89bff-eb36-402e-af06-99216f10c2a5" providerId="ADAL" clId="{54CCB269-AE7D-4884-BD26-24AA4B2F0817}" dt="2022-10-23T07:09:22.100" v="34470" actId="26606"/>
          <ac:spMkLst>
            <pc:docMk/>
            <pc:sldMk cId="2812840491" sldId="427"/>
            <ac:spMk id="55" creationId="{A6CBDC65-9EA1-469B-A825-5AF7F31A2BC1}"/>
          </ac:spMkLst>
        </pc:spChg>
        <pc:spChg chg="add del">
          <ac:chgData name="Pavel Skopal" userId="69c89bff-eb36-402e-af06-99216f10c2a5" providerId="ADAL" clId="{54CCB269-AE7D-4884-BD26-24AA4B2F0817}" dt="2022-10-23T07:09:22.090" v="34469" actId="26606"/>
          <ac:spMkLst>
            <pc:docMk/>
            <pc:sldMk cId="2812840491" sldId="427"/>
            <ac:spMk id="60" creationId="{09A89921-1164-45C1-A0BD-D886ED81D986}"/>
          </ac:spMkLst>
        </pc:spChg>
        <pc:spChg chg="add del">
          <ac:chgData name="Pavel Skopal" userId="69c89bff-eb36-402e-af06-99216f10c2a5" providerId="ADAL" clId="{54CCB269-AE7D-4884-BD26-24AA4B2F0817}" dt="2022-10-23T07:09:22.090" v="34469" actId="26606"/>
          <ac:spMkLst>
            <pc:docMk/>
            <pc:sldMk cId="2812840491" sldId="427"/>
            <ac:spMk id="62" creationId="{151D10BB-9AE8-4E9F-9216-28410D42ECAE}"/>
          </ac:spMkLst>
        </pc:spChg>
        <pc:spChg chg="add del">
          <ac:chgData name="Pavel Skopal" userId="69c89bff-eb36-402e-af06-99216f10c2a5" providerId="ADAL" clId="{54CCB269-AE7D-4884-BD26-24AA4B2F0817}" dt="2022-10-23T07:09:22.090" v="34469" actId="26606"/>
          <ac:spMkLst>
            <pc:docMk/>
            <pc:sldMk cId="2812840491" sldId="427"/>
            <ac:spMk id="64" creationId="{EEA0A723-767F-431F-AD54-8BF0BBFDD29A}"/>
          </ac:spMkLst>
        </pc:spChg>
        <pc:spChg chg="add del">
          <ac:chgData name="Pavel Skopal" userId="69c89bff-eb36-402e-af06-99216f10c2a5" providerId="ADAL" clId="{54CCB269-AE7D-4884-BD26-24AA4B2F0817}" dt="2022-10-23T07:09:22.090" v="34469" actId="26606"/>
          <ac:spMkLst>
            <pc:docMk/>
            <pc:sldMk cId="2812840491" sldId="427"/>
            <ac:spMk id="66" creationId="{60D227EF-9CD8-446C-B588-658A93092317}"/>
          </ac:spMkLst>
        </pc:spChg>
        <pc:spChg chg="add del">
          <ac:chgData name="Pavel Skopal" userId="69c89bff-eb36-402e-af06-99216f10c2a5" providerId="ADAL" clId="{54CCB269-AE7D-4884-BD26-24AA4B2F0817}" dt="2022-10-23T07:09:22.090" v="34469" actId="26606"/>
          <ac:spMkLst>
            <pc:docMk/>
            <pc:sldMk cId="2812840491" sldId="427"/>
            <ac:spMk id="68" creationId="{A6CBDC65-9EA1-469B-A825-5AF7F31A2BC1}"/>
          </ac:spMkLst>
        </pc:spChg>
        <pc:spChg chg="add">
          <ac:chgData name="Pavel Skopal" userId="69c89bff-eb36-402e-af06-99216f10c2a5" providerId="ADAL" clId="{54CCB269-AE7D-4884-BD26-24AA4B2F0817}" dt="2022-10-23T07:09:22.100" v="34470" actId="26606"/>
          <ac:spMkLst>
            <pc:docMk/>
            <pc:sldMk cId="2812840491" sldId="427"/>
            <ac:spMk id="70" creationId="{1660E788-AFA9-4A1B-9991-6AA74632A15B}"/>
          </ac:spMkLst>
        </pc:spChg>
        <pc:spChg chg="add">
          <ac:chgData name="Pavel Skopal" userId="69c89bff-eb36-402e-af06-99216f10c2a5" providerId="ADAL" clId="{54CCB269-AE7D-4884-BD26-24AA4B2F0817}" dt="2022-10-23T07:09:22.100" v="34470" actId="26606"/>
          <ac:spMkLst>
            <pc:docMk/>
            <pc:sldMk cId="2812840491" sldId="427"/>
            <ac:spMk id="71" creationId="{867D4867-5BA7-4462-B2F6-A23F4A622AA7}"/>
          </ac:spMkLst>
        </pc:spChg>
        <pc:picChg chg="mod ord">
          <ac:chgData name="Pavel Skopal" userId="69c89bff-eb36-402e-af06-99216f10c2a5" providerId="ADAL" clId="{54CCB269-AE7D-4884-BD26-24AA4B2F0817}" dt="2022-10-23T07:09:52.903" v="34483" actId="1076"/>
          <ac:picMkLst>
            <pc:docMk/>
            <pc:sldMk cId="2812840491" sldId="427"/>
            <ac:picMk id="4" creationId="{DE1C752F-92D2-08B8-225A-B16B8F7ECDFD}"/>
          </ac:picMkLst>
        </pc:picChg>
        <pc:picChg chg="add mod ord">
          <ac:chgData name="Pavel Skopal" userId="69c89bff-eb36-402e-af06-99216f10c2a5" providerId="ADAL" clId="{54CCB269-AE7D-4884-BD26-24AA4B2F0817}" dt="2022-10-23T07:09:55.212" v="34484" actId="1076"/>
          <ac:picMkLst>
            <pc:docMk/>
            <pc:sldMk cId="2812840491" sldId="427"/>
            <ac:picMk id="5" creationId="{ABCB3E16-692E-E992-E8C9-D8A25E909F37}"/>
          </ac:picMkLst>
        </pc:picChg>
      </pc:sldChg>
      <pc:sldChg chg="modSp del mod delDesignElem">
        <pc:chgData name="Pavel Skopal" userId="69c89bff-eb36-402e-af06-99216f10c2a5" providerId="ADAL" clId="{54CCB269-AE7D-4884-BD26-24AA4B2F0817}" dt="2022-10-23T06:22:05.085" v="34350" actId="2696"/>
        <pc:sldMkLst>
          <pc:docMk/>
          <pc:sldMk cId="4039872343" sldId="427"/>
        </pc:sldMkLst>
        <pc:spChg chg="mod">
          <ac:chgData name="Pavel Skopal" userId="69c89bff-eb36-402e-af06-99216f10c2a5" providerId="ADAL" clId="{54CCB269-AE7D-4884-BD26-24AA4B2F0817}" dt="2022-10-23T06:13:14.705" v="34321" actId="27636"/>
          <ac:spMkLst>
            <pc:docMk/>
            <pc:sldMk cId="4039872343" sldId="427"/>
            <ac:spMk id="2" creationId="{CBF61507-49B2-AB04-FC8A-C91ECF84CE50}"/>
          </ac:spMkLst>
        </pc:spChg>
      </pc:sldChg>
      <pc:sldChg chg="modSp del mod delDesignElem">
        <pc:chgData name="Pavel Skopal" userId="69c89bff-eb36-402e-af06-99216f10c2a5" providerId="ADAL" clId="{54CCB269-AE7D-4884-BD26-24AA4B2F0817}" dt="2022-10-23T06:22:05.085" v="34350" actId="2696"/>
        <pc:sldMkLst>
          <pc:docMk/>
          <pc:sldMk cId="1034473997" sldId="428"/>
        </pc:sldMkLst>
        <pc:spChg chg="mod">
          <ac:chgData name="Pavel Skopal" userId="69c89bff-eb36-402e-af06-99216f10c2a5" providerId="ADAL" clId="{54CCB269-AE7D-4884-BD26-24AA4B2F0817}" dt="2022-10-23T06:13:14.749" v="34324" actId="27636"/>
          <ac:spMkLst>
            <pc:docMk/>
            <pc:sldMk cId="1034473997" sldId="428"/>
            <ac:spMk id="6" creationId="{ABAB9F95-F55B-4DBF-E64B-04F99B8027AD}"/>
          </ac:spMkLst>
        </pc:spChg>
      </pc:sldChg>
      <pc:sldChg chg="modSp mod">
        <pc:chgData name="Pavel Skopal" userId="69c89bff-eb36-402e-af06-99216f10c2a5" providerId="ADAL" clId="{54CCB269-AE7D-4884-BD26-24AA4B2F0817}" dt="2022-10-25T06:46:39.742" v="38495" actId="14100"/>
        <pc:sldMkLst>
          <pc:docMk/>
          <pc:sldMk cId="2630471165" sldId="428"/>
        </pc:sldMkLst>
        <pc:spChg chg="mod">
          <ac:chgData name="Pavel Skopal" userId="69c89bff-eb36-402e-af06-99216f10c2a5" providerId="ADAL" clId="{54CCB269-AE7D-4884-BD26-24AA4B2F0817}" dt="2022-10-23T07:55:24.122" v="35885" actId="20577"/>
          <ac:spMkLst>
            <pc:docMk/>
            <pc:sldMk cId="2630471165" sldId="428"/>
            <ac:spMk id="5" creationId="{C0517655-8CD5-2047-5C65-FE8FF8D7D326}"/>
          </ac:spMkLst>
        </pc:spChg>
        <pc:spChg chg="mod">
          <ac:chgData name="Pavel Skopal" userId="69c89bff-eb36-402e-af06-99216f10c2a5" providerId="ADAL" clId="{54CCB269-AE7D-4884-BD26-24AA4B2F0817}" dt="2022-10-25T06:01:20.013" v="38449" actId="20577"/>
          <ac:spMkLst>
            <pc:docMk/>
            <pc:sldMk cId="2630471165" sldId="428"/>
            <ac:spMk id="6" creationId="{ABAB9F95-F55B-4DBF-E64B-04F99B8027AD}"/>
          </ac:spMkLst>
        </pc:spChg>
        <pc:picChg chg="mod">
          <ac:chgData name="Pavel Skopal" userId="69c89bff-eb36-402e-af06-99216f10c2a5" providerId="ADAL" clId="{54CCB269-AE7D-4884-BD26-24AA4B2F0817}" dt="2022-10-25T06:46:39.742" v="38495" actId="14100"/>
          <ac:picMkLst>
            <pc:docMk/>
            <pc:sldMk cId="2630471165" sldId="428"/>
            <ac:picMk id="3" creationId="{F174571B-AEDB-113C-18A0-C4FA5FF2E38D}"/>
          </ac:picMkLst>
        </pc:picChg>
      </pc:sldChg>
      <pc:sldChg chg="delSp modSp new mod">
        <pc:chgData name="Pavel Skopal" userId="69c89bff-eb36-402e-af06-99216f10c2a5" providerId="ADAL" clId="{54CCB269-AE7D-4884-BD26-24AA4B2F0817}" dt="2022-10-04T08:56:08.509" v="13588" actId="113"/>
        <pc:sldMkLst>
          <pc:docMk/>
          <pc:sldMk cId="16642615" sldId="616"/>
        </pc:sldMkLst>
        <pc:spChg chg="del">
          <ac:chgData name="Pavel Skopal" userId="69c89bff-eb36-402e-af06-99216f10c2a5" providerId="ADAL" clId="{54CCB269-AE7D-4884-BD26-24AA4B2F0817}" dt="2022-10-04T08:55:59.342" v="13584" actId="21"/>
          <ac:spMkLst>
            <pc:docMk/>
            <pc:sldMk cId="16642615" sldId="616"/>
            <ac:spMk id="2" creationId="{18A984B0-2AAC-7A3B-A1C0-1645E7C58AAB}"/>
          </ac:spMkLst>
        </pc:spChg>
        <pc:spChg chg="mod">
          <ac:chgData name="Pavel Skopal" userId="69c89bff-eb36-402e-af06-99216f10c2a5" providerId="ADAL" clId="{54CCB269-AE7D-4884-BD26-24AA4B2F0817}" dt="2022-10-04T08:56:08.509" v="13588" actId="113"/>
          <ac:spMkLst>
            <pc:docMk/>
            <pc:sldMk cId="16642615" sldId="616"/>
            <ac:spMk id="3" creationId="{2AA602D1-61F0-69AD-CD1B-D87775E7E927}"/>
          </ac:spMkLst>
        </pc:spChg>
      </pc:sldChg>
      <pc:sldChg chg="addSp delSp modSp mod">
        <pc:chgData name="Pavel Skopal" userId="69c89bff-eb36-402e-af06-99216f10c2a5" providerId="ADAL" clId="{54CCB269-AE7D-4884-BD26-24AA4B2F0817}" dt="2022-10-11T09:09:33.973" v="24816" actId="27636"/>
        <pc:sldMkLst>
          <pc:docMk/>
          <pc:sldMk cId="2638926231" sldId="617"/>
        </pc:sldMkLst>
        <pc:spChg chg="del mod">
          <ac:chgData name="Pavel Skopal" userId="69c89bff-eb36-402e-af06-99216f10c2a5" providerId="ADAL" clId="{54CCB269-AE7D-4884-BD26-24AA4B2F0817}" dt="2022-10-09T18:20:36.154" v="22684" actId="21"/>
          <ac:spMkLst>
            <pc:docMk/>
            <pc:sldMk cId="2638926231" sldId="617"/>
            <ac:spMk id="2" creationId="{DF879C2F-9642-A066-CE41-C7DF949DFB62}"/>
          </ac:spMkLst>
        </pc:spChg>
        <pc:spChg chg="mod">
          <ac:chgData name="Pavel Skopal" userId="69c89bff-eb36-402e-af06-99216f10c2a5" providerId="ADAL" clId="{54CCB269-AE7D-4884-BD26-24AA4B2F0817}" dt="2022-10-11T09:09:33.973" v="24816" actId="27636"/>
          <ac:spMkLst>
            <pc:docMk/>
            <pc:sldMk cId="2638926231" sldId="617"/>
            <ac:spMk id="3" creationId="{99403CB8-2DD8-D8B9-D570-6A05DFBFA4EB}"/>
          </ac:spMkLst>
        </pc:spChg>
        <pc:spChg chg="add del mod">
          <ac:chgData name="Pavel Skopal" userId="69c89bff-eb36-402e-af06-99216f10c2a5" providerId="ADAL" clId="{54CCB269-AE7D-4884-BD26-24AA4B2F0817}" dt="2022-10-09T18:20:40.850" v="22685" actId="21"/>
          <ac:spMkLst>
            <pc:docMk/>
            <pc:sldMk cId="2638926231" sldId="617"/>
            <ac:spMk id="5" creationId="{BAE3D160-8D98-0054-E6D3-BFDC62C8D93F}"/>
          </ac:spMkLst>
        </pc:spChg>
      </pc:sldChg>
      <pc:sldChg chg="modSp del mod">
        <pc:chgData name="Pavel Skopal" userId="69c89bff-eb36-402e-af06-99216f10c2a5" providerId="ADAL" clId="{54CCB269-AE7D-4884-BD26-24AA4B2F0817}" dt="2022-10-23T06:22:05.085" v="34350" actId="2696"/>
        <pc:sldMkLst>
          <pc:docMk/>
          <pc:sldMk cId="785987369" sldId="630"/>
        </pc:sldMkLst>
        <pc:spChg chg="mod">
          <ac:chgData name="Pavel Skopal" userId="69c89bff-eb36-402e-af06-99216f10c2a5" providerId="ADAL" clId="{54CCB269-AE7D-4884-BD26-24AA4B2F0817}" dt="2022-10-23T06:13:14.833" v="34329" actId="27636"/>
          <ac:spMkLst>
            <pc:docMk/>
            <pc:sldMk cId="785987369" sldId="630"/>
            <ac:spMk id="2" creationId="{00000000-0000-0000-0000-000000000000}"/>
          </ac:spMkLst>
        </pc:spChg>
      </pc:sldChg>
      <pc:sldChg chg="modSp add del mod">
        <pc:chgData name="Pavel Skopal" userId="69c89bff-eb36-402e-af06-99216f10c2a5" providerId="ADAL" clId="{54CCB269-AE7D-4884-BD26-24AA4B2F0817}" dt="2022-10-23T15:48:44.813" v="37312" actId="2696"/>
        <pc:sldMkLst>
          <pc:docMk/>
          <pc:sldMk cId="1257304869" sldId="630"/>
        </pc:sldMkLst>
        <pc:spChg chg="mod">
          <ac:chgData name="Pavel Skopal" userId="69c89bff-eb36-402e-af06-99216f10c2a5" providerId="ADAL" clId="{54CCB269-AE7D-4884-BD26-24AA4B2F0817}" dt="2022-10-23T08:00:15.937" v="35897" actId="1076"/>
          <ac:spMkLst>
            <pc:docMk/>
            <pc:sldMk cId="1257304869" sldId="630"/>
            <ac:spMk id="3" creationId="{00000000-0000-0000-0000-000000000000}"/>
          </ac:spMkLst>
        </pc:spChg>
        <pc:picChg chg="mod">
          <ac:chgData name="Pavel Skopal" userId="69c89bff-eb36-402e-af06-99216f10c2a5" providerId="ADAL" clId="{54CCB269-AE7D-4884-BD26-24AA4B2F0817}" dt="2022-10-23T08:00:11.218" v="35896" actId="1076"/>
          <ac:picMkLst>
            <pc:docMk/>
            <pc:sldMk cId="1257304869" sldId="630"/>
            <ac:picMk id="4" creationId="{00000000-0000-0000-0000-000000000000}"/>
          </ac:picMkLst>
        </pc:picChg>
      </pc:sldChg>
      <pc:sldChg chg="modSp mod ord">
        <pc:chgData name="Pavel Skopal" userId="69c89bff-eb36-402e-af06-99216f10c2a5" providerId="ADAL" clId="{54CCB269-AE7D-4884-BD26-24AA4B2F0817}" dt="2022-11-01T08:55:44.674" v="49083" actId="20577"/>
        <pc:sldMkLst>
          <pc:docMk/>
          <pc:sldMk cId="2049205653" sldId="630"/>
        </pc:sldMkLst>
        <pc:spChg chg="mod">
          <ac:chgData name="Pavel Skopal" userId="69c89bff-eb36-402e-af06-99216f10c2a5" providerId="ADAL" clId="{54CCB269-AE7D-4884-BD26-24AA4B2F0817}" dt="2022-11-01T08:55:44.674" v="49083" actId="20577"/>
          <ac:spMkLst>
            <pc:docMk/>
            <pc:sldMk cId="2049205653" sldId="630"/>
            <ac:spMk id="3" creationId="{00000000-0000-0000-0000-000000000000}"/>
          </ac:spMkLst>
        </pc:spChg>
      </pc:sldChg>
      <pc:sldChg chg="del">
        <pc:chgData name="Pavel Skopal" userId="69c89bff-eb36-402e-af06-99216f10c2a5" providerId="ADAL" clId="{54CCB269-AE7D-4884-BD26-24AA4B2F0817}" dt="2022-10-23T07:58:34.440" v="35891" actId="2696"/>
        <pc:sldMkLst>
          <pc:docMk/>
          <pc:sldMk cId="3983313495" sldId="630"/>
        </pc:sldMkLst>
      </pc:sldChg>
      <pc:sldChg chg="modSp mod ord">
        <pc:chgData name="Pavel Skopal" userId="69c89bff-eb36-402e-af06-99216f10c2a5" providerId="ADAL" clId="{54CCB269-AE7D-4884-BD26-24AA4B2F0817}" dt="2022-11-01T08:52:47.023" v="49028" actId="20577"/>
        <pc:sldMkLst>
          <pc:docMk/>
          <pc:sldMk cId="1204320904" sldId="635"/>
        </pc:sldMkLst>
        <pc:spChg chg="mod">
          <ac:chgData name="Pavel Skopal" userId="69c89bff-eb36-402e-af06-99216f10c2a5" providerId="ADAL" clId="{54CCB269-AE7D-4884-BD26-24AA4B2F0817}" dt="2022-10-29T21:55:27.391" v="45082" actId="20577"/>
          <ac:spMkLst>
            <pc:docMk/>
            <pc:sldMk cId="1204320904" sldId="635"/>
            <ac:spMk id="2" creationId="{00000000-0000-0000-0000-000000000000}"/>
          </ac:spMkLst>
        </pc:spChg>
        <pc:spChg chg="mod">
          <ac:chgData name="Pavel Skopal" userId="69c89bff-eb36-402e-af06-99216f10c2a5" providerId="ADAL" clId="{54CCB269-AE7D-4884-BD26-24AA4B2F0817}" dt="2022-11-01T08:52:47.023" v="49028" actId="20577"/>
          <ac:spMkLst>
            <pc:docMk/>
            <pc:sldMk cId="1204320904" sldId="635"/>
            <ac:spMk id="3" creationId="{00000000-0000-0000-0000-000000000000}"/>
          </ac:spMkLst>
        </pc:spChg>
      </pc:sldChg>
      <pc:sldChg chg="modSp del mod">
        <pc:chgData name="Pavel Skopal" userId="69c89bff-eb36-402e-af06-99216f10c2a5" providerId="ADAL" clId="{54CCB269-AE7D-4884-BD26-24AA4B2F0817}" dt="2022-10-23T06:22:05.085" v="34350" actId="2696"/>
        <pc:sldMkLst>
          <pc:docMk/>
          <pc:sldMk cId="4240865495" sldId="635"/>
        </pc:sldMkLst>
        <pc:spChg chg="mod">
          <ac:chgData name="Pavel Skopal" userId="69c89bff-eb36-402e-af06-99216f10c2a5" providerId="ADAL" clId="{54CCB269-AE7D-4884-BD26-24AA4B2F0817}" dt="2022-10-23T06:13:14.781" v="34326" actId="27636"/>
          <ac:spMkLst>
            <pc:docMk/>
            <pc:sldMk cId="4240865495" sldId="635"/>
            <ac:spMk id="2" creationId="{00000000-0000-0000-0000-000000000000}"/>
          </ac:spMkLst>
        </pc:spChg>
        <pc:spChg chg="mod">
          <ac:chgData name="Pavel Skopal" userId="69c89bff-eb36-402e-af06-99216f10c2a5" providerId="ADAL" clId="{54CCB269-AE7D-4884-BD26-24AA4B2F0817}" dt="2022-10-23T06:13:14.803" v="34327" actId="27636"/>
          <ac:spMkLst>
            <pc:docMk/>
            <pc:sldMk cId="4240865495" sldId="635"/>
            <ac:spMk id="3" creationId="{00000000-0000-0000-0000-000000000000}"/>
          </ac:spMkLst>
        </pc:spChg>
      </pc:sldChg>
      <pc:sldChg chg="modSp del mod">
        <pc:chgData name="Pavel Skopal" userId="69c89bff-eb36-402e-af06-99216f10c2a5" providerId="ADAL" clId="{54CCB269-AE7D-4884-BD26-24AA4B2F0817}" dt="2022-10-23T06:22:05.085" v="34350" actId="2696"/>
        <pc:sldMkLst>
          <pc:docMk/>
          <pc:sldMk cId="698540208" sldId="636"/>
        </pc:sldMkLst>
        <pc:spChg chg="mod">
          <ac:chgData name="Pavel Skopal" userId="69c89bff-eb36-402e-af06-99216f10c2a5" providerId="ADAL" clId="{54CCB269-AE7D-4884-BD26-24AA4B2F0817}" dt="2022-10-23T06:13:14.807" v="34328" actId="27636"/>
          <ac:spMkLst>
            <pc:docMk/>
            <pc:sldMk cId="698540208" sldId="636"/>
            <ac:spMk id="2" creationId="{00000000-0000-0000-0000-000000000000}"/>
          </ac:spMkLst>
        </pc:spChg>
      </pc:sldChg>
      <pc:sldChg chg="modSp mod">
        <pc:chgData name="Pavel Skopal" userId="69c89bff-eb36-402e-af06-99216f10c2a5" providerId="ADAL" clId="{54CCB269-AE7D-4884-BD26-24AA4B2F0817}" dt="2022-10-29T11:11:02.293" v="41598" actId="20577"/>
        <pc:sldMkLst>
          <pc:docMk/>
          <pc:sldMk cId="1821959485" sldId="636"/>
        </pc:sldMkLst>
        <pc:spChg chg="mod">
          <ac:chgData name="Pavel Skopal" userId="69c89bff-eb36-402e-af06-99216f10c2a5" providerId="ADAL" clId="{54CCB269-AE7D-4884-BD26-24AA4B2F0817}" dt="2022-10-29T11:05:01.777" v="41564" actId="20577"/>
          <ac:spMkLst>
            <pc:docMk/>
            <pc:sldMk cId="1821959485" sldId="636"/>
            <ac:spMk id="2" creationId="{00000000-0000-0000-0000-000000000000}"/>
          </ac:spMkLst>
        </pc:spChg>
        <pc:spChg chg="mod">
          <ac:chgData name="Pavel Skopal" userId="69c89bff-eb36-402e-af06-99216f10c2a5" providerId="ADAL" clId="{54CCB269-AE7D-4884-BD26-24AA4B2F0817}" dt="2022-10-29T11:11:02.293" v="41598" actId="20577"/>
          <ac:spMkLst>
            <pc:docMk/>
            <pc:sldMk cId="1821959485" sldId="636"/>
            <ac:spMk id="3" creationId="{00000000-0000-0000-0000-000000000000}"/>
          </ac:spMkLst>
        </pc:spChg>
      </pc:sldChg>
      <pc:sldChg chg="del">
        <pc:chgData name="Pavel Skopal" userId="69c89bff-eb36-402e-af06-99216f10c2a5" providerId="ADAL" clId="{54CCB269-AE7D-4884-BD26-24AA4B2F0817}" dt="2022-10-23T07:58:34.440" v="35891" actId="2696"/>
        <pc:sldMkLst>
          <pc:docMk/>
          <pc:sldMk cId="2419771271" sldId="641"/>
        </pc:sldMkLst>
      </pc:sldChg>
      <pc:sldChg chg="modSp add del mod">
        <pc:chgData name="Pavel Skopal" userId="69c89bff-eb36-402e-af06-99216f10c2a5" providerId="ADAL" clId="{54CCB269-AE7D-4884-BD26-24AA4B2F0817}" dt="2022-10-23T07:58:59.732" v="35894" actId="2696"/>
        <pc:sldMkLst>
          <pc:docMk/>
          <pc:sldMk cId="3102800930" sldId="641"/>
        </pc:sldMkLst>
        <pc:spChg chg="mod">
          <ac:chgData name="Pavel Skopal" userId="69c89bff-eb36-402e-af06-99216f10c2a5" providerId="ADAL" clId="{54CCB269-AE7D-4884-BD26-24AA4B2F0817}" dt="2022-10-23T07:58:42.429" v="35893" actId="1076"/>
          <ac:spMkLst>
            <pc:docMk/>
            <pc:sldMk cId="3102800930" sldId="641"/>
            <ac:spMk id="2" creationId="{00000000-0000-0000-0000-000000000000}"/>
          </ac:spMkLst>
        </pc:spChg>
      </pc:sldChg>
      <pc:sldChg chg="del">
        <pc:chgData name="Pavel Skopal" userId="69c89bff-eb36-402e-af06-99216f10c2a5" providerId="ADAL" clId="{54CCB269-AE7D-4884-BD26-24AA4B2F0817}" dt="2022-10-23T06:22:05.085" v="34350" actId="2696"/>
        <pc:sldMkLst>
          <pc:docMk/>
          <pc:sldMk cId="4223945926" sldId="641"/>
        </pc:sldMkLst>
      </pc:sldChg>
      <pc:sldChg chg="modSp del mod">
        <pc:chgData name="Pavel Skopal" userId="69c89bff-eb36-402e-af06-99216f10c2a5" providerId="ADAL" clId="{54CCB269-AE7D-4884-BD26-24AA4B2F0817}" dt="2022-10-23T06:22:05.085" v="34350" actId="2696"/>
        <pc:sldMkLst>
          <pc:docMk/>
          <pc:sldMk cId="2033067540" sldId="642"/>
        </pc:sldMkLst>
        <pc:spChg chg="mod">
          <ac:chgData name="Pavel Skopal" userId="69c89bff-eb36-402e-af06-99216f10c2a5" providerId="ADAL" clId="{54CCB269-AE7D-4884-BD26-24AA4B2F0817}" dt="2022-10-23T06:13:14.771" v="34325" actId="27636"/>
          <ac:spMkLst>
            <pc:docMk/>
            <pc:sldMk cId="2033067540" sldId="642"/>
            <ac:spMk id="3" creationId="{7319E2F8-CE93-44E0-0FB6-0F510A10B4BE}"/>
          </ac:spMkLst>
        </pc:spChg>
      </pc:sldChg>
      <pc:sldChg chg="modSp mod">
        <pc:chgData name="Pavel Skopal" userId="69c89bff-eb36-402e-af06-99216f10c2a5" providerId="ADAL" clId="{54CCB269-AE7D-4884-BD26-24AA4B2F0817}" dt="2022-10-23T16:19:58.575" v="37617" actId="113"/>
        <pc:sldMkLst>
          <pc:docMk/>
          <pc:sldMk cId="3373243538" sldId="642"/>
        </pc:sldMkLst>
        <pc:spChg chg="mod">
          <ac:chgData name="Pavel Skopal" userId="69c89bff-eb36-402e-af06-99216f10c2a5" providerId="ADAL" clId="{54CCB269-AE7D-4884-BD26-24AA4B2F0817}" dt="2022-10-23T16:19:58.575" v="37617" actId="113"/>
          <ac:spMkLst>
            <pc:docMk/>
            <pc:sldMk cId="3373243538" sldId="642"/>
            <ac:spMk id="3" creationId="{7319E2F8-CE93-44E0-0FB6-0F510A10B4BE}"/>
          </ac:spMkLst>
        </pc:spChg>
      </pc:sldChg>
      <pc:sldChg chg="del">
        <pc:chgData name="Pavel Skopal" userId="69c89bff-eb36-402e-af06-99216f10c2a5" providerId="ADAL" clId="{54CCB269-AE7D-4884-BD26-24AA4B2F0817}" dt="2022-10-23T06:22:05.085" v="34350" actId="2696"/>
        <pc:sldMkLst>
          <pc:docMk/>
          <pc:sldMk cId="112879969" sldId="643"/>
        </pc:sldMkLst>
      </pc:sldChg>
      <pc:sldChg chg="modSp mod">
        <pc:chgData name="Pavel Skopal" userId="69c89bff-eb36-402e-af06-99216f10c2a5" providerId="ADAL" clId="{54CCB269-AE7D-4884-BD26-24AA4B2F0817}" dt="2022-10-25T07:31:50.275" v="38831" actId="20577"/>
        <pc:sldMkLst>
          <pc:docMk/>
          <pc:sldMk cId="1832167574" sldId="643"/>
        </pc:sldMkLst>
        <pc:spChg chg="mod">
          <ac:chgData name="Pavel Skopal" userId="69c89bff-eb36-402e-af06-99216f10c2a5" providerId="ADAL" clId="{54CCB269-AE7D-4884-BD26-24AA4B2F0817}" dt="2022-10-23T17:11:36.377" v="37968" actId="20577"/>
          <ac:spMkLst>
            <pc:docMk/>
            <pc:sldMk cId="1832167574" sldId="643"/>
            <ac:spMk id="2" creationId="{B5C202EE-AC91-469F-C768-963126DF30BA}"/>
          </ac:spMkLst>
        </pc:spChg>
        <pc:spChg chg="mod">
          <ac:chgData name="Pavel Skopal" userId="69c89bff-eb36-402e-af06-99216f10c2a5" providerId="ADAL" clId="{54CCB269-AE7D-4884-BD26-24AA4B2F0817}" dt="2022-10-25T07:31:50.275" v="38831" actId="20577"/>
          <ac:spMkLst>
            <pc:docMk/>
            <pc:sldMk cId="1832167574" sldId="643"/>
            <ac:spMk id="3" creationId="{972511EA-888F-41A6-9F90-DC6C13D62CE7}"/>
          </ac:spMkLst>
        </pc:spChg>
      </pc:sldChg>
      <pc:sldChg chg="del">
        <pc:chgData name="Pavel Skopal" userId="69c89bff-eb36-402e-af06-99216f10c2a5" providerId="ADAL" clId="{54CCB269-AE7D-4884-BD26-24AA4B2F0817}" dt="2022-10-29T21:40:39.500" v="44794" actId="2696"/>
        <pc:sldMkLst>
          <pc:docMk/>
          <pc:sldMk cId="168090785" sldId="644"/>
        </pc:sldMkLst>
      </pc:sldChg>
      <pc:sldChg chg="add del">
        <pc:chgData name="Pavel Skopal" userId="69c89bff-eb36-402e-af06-99216f10c2a5" providerId="ADAL" clId="{54CCB269-AE7D-4884-BD26-24AA4B2F0817}" dt="2022-10-31T20:54:54.338" v="48000" actId="2696"/>
        <pc:sldMkLst>
          <pc:docMk/>
          <pc:sldMk cId="1804162573" sldId="644"/>
        </pc:sldMkLst>
      </pc:sldChg>
      <pc:sldChg chg="del">
        <pc:chgData name="Pavel Skopal" userId="69c89bff-eb36-402e-af06-99216f10c2a5" providerId="ADAL" clId="{54CCB269-AE7D-4884-BD26-24AA4B2F0817}" dt="2022-10-23T06:22:05.085" v="34350" actId="2696"/>
        <pc:sldMkLst>
          <pc:docMk/>
          <pc:sldMk cId="3232289089" sldId="644"/>
        </pc:sldMkLst>
      </pc:sldChg>
      <pc:sldChg chg="modSp mod">
        <pc:chgData name="Pavel Skopal" userId="69c89bff-eb36-402e-af06-99216f10c2a5" providerId="ADAL" clId="{54CCB269-AE7D-4884-BD26-24AA4B2F0817}" dt="2022-11-22T09:26:26.177" v="78258" actId="1076"/>
        <pc:sldMkLst>
          <pc:docMk/>
          <pc:sldMk cId="2159495454" sldId="684"/>
        </pc:sldMkLst>
        <pc:spChg chg="mod">
          <ac:chgData name="Pavel Skopal" userId="69c89bff-eb36-402e-af06-99216f10c2a5" providerId="ADAL" clId="{54CCB269-AE7D-4884-BD26-24AA4B2F0817}" dt="2022-11-22T09:26:26.177" v="78258" actId="1076"/>
          <ac:spMkLst>
            <pc:docMk/>
            <pc:sldMk cId="2159495454" sldId="684"/>
            <ac:spMk id="2" creationId="{F958A0B4-3344-3506-FFCF-BA495E455464}"/>
          </ac:spMkLst>
        </pc:spChg>
        <pc:spChg chg="mod">
          <ac:chgData name="Pavel Skopal" userId="69c89bff-eb36-402e-af06-99216f10c2a5" providerId="ADAL" clId="{54CCB269-AE7D-4884-BD26-24AA4B2F0817}" dt="2022-11-22T07:50:05.418" v="77459" actId="20577"/>
          <ac:spMkLst>
            <pc:docMk/>
            <pc:sldMk cId="2159495454" sldId="684"/>
            <ac:spMk id="3" creationId="{FCD3D0BF-A9AC-BBA6-4069-99E263FC68A7}"/>
          </ac:spMkLst>
        </pc:spChg>
      </pc:sldChg>
      <pc:sldChg chg="modSp mod">
        <pc:chgData name="Pavel Skopal" userId="69c89bff-eb36-402e-af06-99216f10c2a5" providerId="ADAL" clId="{54CCB269-AE7D-4884-BD26-24AA4B2F0817}" dt="2022-11-22T09:57:04.891" v="78340" actId="20577"/>
        <pc:sldMkLst>
          <pc:docMk/>
          <pc:sldMk cId="1031859252" sldId="685"/>
        </pc:sldMkLst>
        <pc:spChg chg="mod">
          <ac:chgData name="Pavel Skopal" userId="69c89bff-eb36-402e-af06-99216f10c2a5" providerId="ADAL" clId="{54CCB269-AE7D-4884-BD26-24AA4B2F0817}" dt="2022-11-22T09:57:04.891" v="78340" actId="20577"/>
          <ac:spMkLst>
            <pc:docMk/>
            <pc:sldMk cId="1031859252" sldId="685"/>
            <ac:spMk id="3" creationId="{09B57F23-63F8-16D2-C5FE-CD2E51DAF975}"/>
          </ac:spMkLst>
        </pc:spChg>
      </pc:sldChg>
      <pc:sldChg chg="modSp mod">
        <pc:chgData name="Pavel Skopal" userId="69c89bff-eb36-402e-af06-99216f10c2a5" providerId="ADAL" clId="{54CCB269-AE7D-4884-BD26-24AA4B2F0817}" dt="2022-11-22T07:49:26.020" v="77419" actId="27636"/>
        <pc:sldMkLst>
          <pc:docMk/>
          <pc:sldMk cId="1018294543" sldId="687"/>
        </pc:sldMkLst>
        <pc:spChg chg="mod">
          <ac:chgData name="Pavel Skopal" userId="69c89bff-eb36-402e-af06-99216f10c2a5" providerId="ADAL" clId="{54CCB269-AE7D-4884-BD26-24AA4B2F0817}" dt="2022-11-22T07:49:26.020" v="77419" actId="27636"/>
          <ac:spMkLst>
            <pc:docMk/>
            <pc:sldMk cId="1018294543" sldId="687"/>
            <ac:spMk id="3" creationId="{EBD98FBF-4FB8-79B5-1C1E-046087AEBEE6}"/>
          </ac:spMkLst>
        </pc:spChg>
      </pc:sldChg>
      <pc:sldChg chg="del">
        <pc:chgData name="Pavel Skopal" userId="69c89bff-eb36-402e-af06-99216f10c2a5" providerId="ADAL" clId="{54CCB269-AE7D-4884-BD26-24AA4B2F0817}" dt="2022-10-09T18:47:13.583" v="22761" actId="2696"/>
        <pc:sldMkLst>
          <pc:docMk/>
          <pc:sldMk cId="2360471221" sldId="942"/>
        </pc:sldMkLst>
      </pc:sldChg>
      <pc:sldChg chg="del">
        <pc:chgData name="Pavel Skopal" userId="69c89bff-eb36-402e-af06-99216f10c2a5" providerId="ADAL" clId="{54CCB269-AE7D-4884-BD26-24AA4B2F0817}" dt="2022-10-09T18:53:09.702" v="22843" actId="2696"/>
        <pc:sldMkLst>
          <pc:docMk/>
          <pc:sldMk cId="123904896" sldId="943"/>
        </pc:sldMkLst>
      </pc:sldChg>
      <pc:sldChg chg="del">
        <pc:chgData name="Pavel Skopal" userId="69c89bff-eb36-402e-af06-99216f10c2a5" providerId="ADAL" clId="{54CCB269-AE7D-4884-BD26-24AA4B2F0817}" dt="2022-10-09T18:54:19.051" v="22844" actId="2696"/>
        <pc:sldMkLst>
          <pc:docMk/>
          <pc:sldMk cId="746514814" sldId="943"/>
        </pc:sldMkLst>
      </pc:sldChg>
      <pc:sldChg chg="del">
        <pc:chgData name="Pavel Skopal" userId="69c89bff-eb36-402e-af06-99216f10c2a5" providerId="ADAL" clId="{54CCB269-AE7D-4884-BD26-24AA4B2F0817}" dt="2022-10-09T19:02:05.061" v="23134" actId="2696"/>
        <pc:sldMkLst>
          <pc:docMk/>
          <pc:sldMk cId="575092271" sldId="944"/>
        </pc:sldMkLst>
      </pc:sldChg>
      <pc:sldChg chg="modSp mod">
        <pc:chgData name="Pavel Skopal" userId="69c89bff-eb36-402e-af06-99216f10c2a5" providerId="ADAL" clId="{54CCB269-AE7D-4884-BD26-24AA4B2F0817}" dt="2022-10-11T09:05:26.432" v="24776" actId="27636"/>
        <pc:sldMkLst>
          <pc:docMk/>
          <pc:sldMk cId="1098191340" sldId="944"/>
        </pc:sldMkLst>
        <pc:spChg chg="mod">
          <ac:chgData name="Pavel Skopal" userId="69c89bff-eb36-402e-af06-99216f10c2a5" providerId="ADAL" clId="{54CCB269-AE7D-4884-BD26-24AA4B2F0817}" dt="2022-10-11T09:05:26.432" v="24776" actId="27636"/>
          <ac:spMkLst>
            <pc:docMk/>
            <pc:sldMk cId="1098191340" sldId="944"/>
            <ac:spMk id="3" creationId="{E2D42BAB-90D1-426D-9538-9199AA2FA85D}"/>
          </ac:spMkLst>
        </pc:spChg>
      </pc:sldChg>
      <pc:sldChg chg="modSp mod ord">
        <pc:chgData name="Pavel Skopal" userId="69c89bff-eb36-402e-af06-99216f10c2a5" providerId="ADAL" clId="{54CCB269-AE7D-4884-BD26-24AA4B2F0817}" dt="2022-10-11T08:55:53.885" v="24706" actId="27636"/>
        <pc:sldMkLst>
          <pc:docMk/>
          <pc:sldMk cId="167626774" sldId="945"/>
        </pc:sldMkLst>
        <pc:spChg chg="mod">
          <ac:chgData name="Pavel Skopal" userId="69c89bff-eb36-402e-af06-99216f10c2a5" providerId="ADAL" clId="{54CCB269-AE7D-4884-BD26-24AA4B2F0817}" dt="2022-10-09T18:11:54.503" v="22668" actId="113"/>
          <ac:spMkLst>
            <pc:docMk/>
            <pc:sldMk cId="167626774" sldId="945"/>
            <ac:spMk id="2" creationId="{DCDF4595-4C4B-4CAA-99EE-50ED458E3CB7}"/>
          </ac:spMkLst>
        </pc:spChg>
        <pc:spChg chg="mod">
          <ac:chgData name="Pavel Skopal" userId="69c89bff-eb36-402e-af06-99216f10c2a5" providerId="ADAL" clId="{54CCB269-AE7D-4884-BD26-24AA4B2F0817}" dt="2022-10-11T08:55:53.885" v="24706" actId="27636"/>
          <ac:spMkLst>
            <pc:docMk/>
            <pc:sldMk cId="167626774" sldId="945"/>
            <ac:spMk id="3" creationId="{2C749D2B-AA6E-41E5-AAA3-279FB50A4307}"/>
          </ac:spMkLst>
        </pc:spChg>
      </pc:sldChg>
      <pc:sldChg chg="del">
        <pc:chgData name="Pavel Skopal" userId="69c89bff-eb36-402e-af06-99216f10c2a5" providerId="ADAL" clId="{54CCB269-AE7D-4884-BD26-24AA4B2F0817}" dt="2022-10-09T19:02:49.034" v="23135" actId="2696"/>
        <pc:sldMkLst>
          <pc:docMk/>
          <pc:sldMk cId="1822938336" sldId="947"/>
        </pc:sldMkLst>
      </pc:sldChg>
      <pc:sldChg chg="modSp mod ord">
        <pc:chgData name="Pavel Skopal" userId="69c89bff-eb36-402e-af06-99216f10c2a5" providerId="ADAL" clId="{54CCB269-AE7D-4884-BD26-24AA4B2F0817}" dt="2022-10-11T09:22:24.685" v="24819" actId="20577"/>
        <pc:sldMkLst>
          <pc:docMk/>
          <pc:sldMk cId="1512423766" sldId="948"/>
        </pc:sldMkLst>
        <pc:spChg chg="mod">
          <ac:chgData name="Pavel Skopal" userId="69c89bff-eb36-402e-af06-99216f10c2a5" providerId="ADAL" clId="{54CCB269-AE7D-4884-BD26-24AA4B2F0817}" dt="2022-10-11T09:22:24.685" v="24819" actId="20577"/>
          <ac:spMkLst>
            <pc:docMk/>
            <pc:sldMk cId="1512423766" sldId="948"/>
            <ac:spMk id="3" creationId="{9AF0E00D-61DB-13CA-4820-FDD4DF5DC559}"/>
          </ac:spMkLst>
        </pc:spChg>
      </pc:sldChg>
      <pc:sldChg chg="del">
        <pc:chgData name="Pavel Skopal" userId="69c89bff-eb36-402e-af06-99216f10c2a5" providerId="ADAL" clId="{54CCB269-AE7D-4884-BD26-24AA4B2F0817}" dt="2022-10-09T19:01:44.529" v="23133" actId="2696"/>
        <pc:sldMkLst>
          <pc:docMk/>
          <pc:sldMk cId="2784471321" sldId="949"/>
        </pc:sldMkLst>
      </pc:sldChg>
      <pc:sldChg chg="del">
        <pc:chgData name="Pavel Skopal" userId="69c89bff-eb36-402e-af06-99216f10c2a5" providerId="ADAL" clId="{54CCB269-AE7D-4884-BD26-24AA4B2F0817}" dt="2022-10-09T18:53:09.702" v="22843" actId="2696"/>
        <pc:sldMkLst>
          <pc:docMk/>
          <pc:sldMk cId="2727621150" sldId="951"/>
        </pc:sldMkLst>
      </pc:sldChg>
      <pc:sldChg chg="del">
        <pc:chgData name="Pavel Skopal" userId="69c89bff-eb36-402e-af06-99216f10c2a5" providerId="ADAL" clId="{54CCB269-AE7D-4884-BD26-24AA4B2F0817}" dt="2022-10-09T18:55:42.209" v="22849" actId="2696"/>
        <pc:sldMkLst>
          <pc:docMk/>
          <pc:sldMk cId="3804738012" sldId="951"/>
        </pc:sldMkLst>
      </pc:sldChg>
      <pc:sldChg chg="modSp mod">
        <pc:chgData name="Pavel Skopal" userId="69c89bff-eb36-402e-af06-99216f10c2a5" providerId="ADAL" clId="{54CCB269-AE7D-4884-BD26-24AA4B2F0817}" dt="2022-10-11T09:23:42.710" v="24821" actId="27636"/>
        <pc:sldMkLst>
          <pc:docMk/>
          <pc:sldMk cId="3347129833" sldId="952"/>
        </pc:sldMkLst>
        <pc:spChg chg="mod">
          <ac:chgData name="Pavel Skopal" userId="69c89bff-eb36-402e-af06-99216f10c2a5" providerId="ADAL" clId="{54CCB269-AE7D-4884-BD26-24AA4B2F0817}" dt="2022-10-11T09:23:42.710" v="24821" actId="27636"/>
          <ac:spMkLst>
            <pc:docMk/>
            <pc:sldMk cId="3347129833" sldId="952"/>
            <ac:spMk id="3" creationId="{53FF51DF-86B9-3B9D-FCD2-EFCA12CBE350}"/>
          </ac:spMkLst>
        </pc:spChg>
      </pc:sldChg>
      <pc:sldChg chg="modSp mod">
        <pc:chgData name="Pavel Skopal" userId="69c89bff-eb36-402e-af06-99216f10c2a5" providerId="ADAL" clId="{54CCB269-AE7D-4884-BD26-24AA4B2F0817}" dt="2022-10-09T21:24:09.465" v="24498" actId="313"/>
        <pc:sldMkLst>
          <pc:docMk/>
          <pc:sldMk cId="1567666672" sldId="953"/>
        </pc:sldMkLst>
        <pc:spChg chg="mod">
          <ac:chgData name="Pavel Skopal" userId="69c89bff-eb36-402e-af06-99216f10c2a5" providerId="ADAL" clId="{54CCB269-AE7D-4884-BD26-24AA4B2F0817}" dt="2022-10-09T21:24:09.465" v="24498" actId="313"/>
          <ac:spMkLst>
            <pc:docMk/>
            <pc:sldMk cId="1567666672" sldId="953"/>
            <ac:spMk id="3" creationId="{1269F3AD-7C65-4D1F-8E76-74644F645216}"/>
          </ac:spMkLst>
        </pc:spChg>
      </pc:sldChg>
      <pc:sldChg chg="modSp mod">
        <pc:chgData name="Pavel Skopal" userId="69c89bff-eb36-402e-af06-99216f10c2a5" providerId="ADAL" clId="{54CCB269-AE7D-4884-BD26-24AA4B2F0817}" dt="2022-10-09T21:19:24.344" v="24029" actId="20577"/>
        <pc:sldMkLst>
          <pc:docMk/>
          <pc:sldMk cId="2879935968" sldId="954"/>
        </pc:sldMkLst>
        <pc:spChg chg="mod">
          <ac:chgData name="Pavel Skopal" userId="69c89bff-eb36-402e-af06-99216f10c2a5" providerId="ADAL" clId="{54CCB269-AE7D-4884-BD26-24AA4B2F0817}" dt="2022-10-09T21:19:24.344" v="24029" actId="20577"/>
          <ac:spMkLst>
            <pc:docMk/>
            <pc:sldMk cId="2879935968" sldId="954"/>
            <ac:spMk id="3" creationId="{7CA0FD64-0A99-7217-52D9-C1732CEB90ED}"/>
          </ac:spMkLst>
        </pc:spChg>
      </pc:sldChg>
      <pc:sldChg chg="ord">
        <pc:chgData name="Pavel Skopal" userId="69c89bff-eb36-402e-af06-99216f10c2a5" providerId="ADAL" clId="{54CCB269-AE7D-4884-BD26-24AA4B2F0817}" dt="2022-10-18T08:57:20.903" v="34218"/>
        <pc:sldMkLst>
          <pc:docMk/>
          <pc:sldMk cId="2093806882" sldId="956"/>
        </pc:sldMkLst>
      </pc:sldChg>
      <pc:sldChg chg="del">
        <pc:chgData name="Pavel Skopal" userId="69c89bff-eb36-402e-af06-99216f10c2a5" providerId="ADAL" clId="{54CCB269-AE7D-4884-BD26-24AA4B2F0817}" dt="2022-10-09T19:01:44.529" v="23133" actId="2696"/>
        <pc:sldMkLst>
          <pc:docMk/>
          <pc:sldMk cId="3134477729" sldId="956"/>
        </pc:sldMkLst>
      </pc:sldChg>
      <pc:sldChg chg="modSp mod ord">
        <pc:chgData name="Pavel Skopal" userId="69c89bff-eb36-402e-af06-99216f10c2a5" providerId="ADAL" clId="{54CCB269-AE7D-4884-BD26-24AA4B2F0817}" dt="2022-10-18T08:07:44.213" v="33204" actId="113"/>
        <pc:sldMkLst>
          <pc:docMk/>
          <pc:sldMk cId="2161463855" sldId="957"/>
        </pc:sldMkLst>
        <pc:spChg chg="mod">
          <ac:chgData name="Pavel Skopal" userId="69c89bff-eb36-402e-af06-99216f10c2a5" providerId="ADAL" clId="{54CCB269-AE7D-4884-BD26-24AA4B2F0817}" dt="2022-10-13T08:30:20.633" v="27885" actId="20577"/>
          <ac:spMkLst>
            <pc:docMk/>
            <pc:sldMk cId="2161463855" sldId="957"/>
            <ac:spMk id="2" creationId="{82E08BAC-DEB6-F1E6-0ED9-30670B75C4FC}"/>
          </ac:spMkLst>
        </pc:spChg>
        <pc:spChg chg="mod">
          <ac:chgData name="Pavel Skopal" userId="69c89bff-eb36-402e-af06-99216f10c2a5" providerId="ADAL" clId="{54CCB269-AE7D-4884-BD26-24AA4B2F0817}" dt="2022-10-18T08:07:44.213" v="33204" actId="113"/>
          <ac:spMkLst>
            <pc:docMk/>
            <pc:sldMk cId="2161463855" sldId="957"/>
            <ac:spMk id="3" creationId="{FB9E153A-B0E9-87D7-F1DB-8A8FE9DBCE5C}"/>
          </ac:spMkLst>
        </pc:spChg>
      </pc:sldChg>
      <pc:sldChg chg="modSp new mod">
        <pc:chgData name="Pavel Skopal" userId="69c89bff-eb36-402e-af06-99216f10c2a5" providerId="ADAL" clId="{54CCB269-AE7D-4884-BD26-24AA4B2F0817}" dt="2022-10-09T19:16:34.804" v="23179" actId="27636"/>
        <pc:sldMkLst>
          <pc:docMk/>
          <pc:sldMk cId="1706006973" sldId="958"/>
        </pc:sldMkLst>
        <pc:spChg chg="mod">
          <ac:chgData name="Pavel Skopal" userId="69c89bff-eb36-402e-af06-99216f10c2a5" providerId="ADAL" clId="{54CCB269-AE7D-4884-BD26-24AA4B2F0817}" dt="2022-10-09T19:03:06.395" v="23136" actId="114"/>
          <ac:spMkLst>
            <pc:docMk/>
            <pc:sldMk cId="1706006973" sldId="958"/>
            <ac:spMk id="2" creationId="{4ED12D5A-3B79-8978-0C57-3257286D3C28}"/>
          </ac:spMkLst>
        </pc:spChg>
        <pc:spChg chg="mod">
          <ac:chgData name="Pavel Skopal" userId="69c89bff-eb36-402e-af06-99216f10c2a5" providerId="ADAL" clId="{54CCB269-AE7D-4884-BD26-24AA4B2F0817}" dt="2022-10-09T19:16:34.804" v="23179" actId="27636"/>
          <ac:spMkLst>
            <pc:docMk/>
            <pc:sldMk cId="1706006973" sldId="958"/>
            <ac:spMk id="3" creationId="{BBBEBDDC-B591-0377-96A6-6271EDDEE1EA}"/>
          </ac:spMkLst>
        </pc:spChg>
      </pc:sldChg>
      <pc:sldChg chg="addSp modSp new mod setBg">
        <pc:chgData name="Pavel Skopal" userId="69c89bff-eb36-402e-af06-99216f10c2a5" providerId="ADAL" clId="{54CCB269-AE7D-4884-BD26-24AA4B2F0817}" dt="2022-10-09T19:19:24.732" v="23183" actId="113"/>
        <pc:sldMkLst>
          <pc:docMk/>
          <pc:sldMk cId="1974591312" sldId="959"/>
        </pc:sldMkLst>
        <pc:spChg chg="mod">
          <ac:chgData name="Pavel Skopal" userId="69c89bff-eb36-402e-af06-99216f10c2a5" providerId="ADAL" clId="{54CCB269-AE7D-4884-BD26-24AA4B2F0817}" dt="2022-10-07T17:58:59.072" v="16168" actId="26606"/>
          <ac:spMkLst>
            <pc:docMk/>
            <pc:sldMk cId="1974591312" sldId="959"/>
            <ac:spMk id="2" creationId="{45D0DEE9-4A22-B965-5831-C617D94F4AA8}"/>
          </ac:spMkLst>
        </pc:spChg>
        <pc:spChg chg="mod">
          <ac:chgData name="Pavel Skopal" userId="69c89bff-eb36-402e-af06-99216f10c2a5" providerId="ADAL" clId="{54CCB269-AE7D-4884-BD26-24AA4B2F0817}" dt="2022-10-09T19:19:24.732" v="23183" actId="113"/>
          <ac:spMkLst>
            <pc:docMk/>
            <pc:sldMk cId="1974591312" sldId="959"/>
            <ac:spMk id="3" creationId="{7CF4CDAA-94A7-3E07-700A-D8C7C36E8A81}"/>
          </ac:spMkLst>
        </pc:spChg>
        <pc:spChg chg="add">
          <ac:chgData name="Pavel Skopal" userId="69c89bff-eb36-402e-af06-99216f10c2a5" providerId="ADAL" clId="{54CCB269-AE7D-4884-BD26-24AA4B2F0817}" dt="2022-10-07T17:58:59.072" v="16168" actId="26606"/>
          <ac:spMkLst>
            <pc:docMk/>
            <pc:sldMk cId="1974591312" sldId="959"/>
            <ac:spMk id="10" creationId="{9344763E-1F5B-4192-9E84-267D8A649E14}"/>
          </ac:spMkLst>
        </pc:spChg>
        <pc:spChg chg="add">
          <ac:chgData name="Pavel Skopal" userId="69c89bff-eb36-402e-af06-99216f10c2a5" providerId="ADAL" clId="{54CCB269-AE7D-4884-BD26-24AA4B2F0817}" dt="2022-10-07T17:58:59.072" v="16168" actId="26606"/>
          <ac:spMkLst>
            <pc:docMk/>
            <pc:sldMk cId="1974591312" sldId="959"/>
            <ac:spMk id="12" creationId="{50013361-A314-4AA8-8C94-466226554332}"/>
          </ac:spMkLst>
        </pc:spChg>
        <pc:picChg chg="add mod">
          <ac:chgData name="Pavel Skopal" userId="69c89bff-eb36-402e-af06-99216f10c2a5" providerId="ADAL" clId="{54CCB269-AE7D-4884-BD26-24AA4B2F0817}" dt="2022-10-07T17:58:59.072" v="16168" actId="26606"/>
          <ac:picMkLst>
            <pc:docMk/>
            <pc:sldMk cId="1974591312" sldId="959"/>
            <ac:picMk id="5" creationId="{D768E5AF-D022-B042-AA55-442FED798A06}"/>
          </ac:picMkLst>
        </pc:picChg>
      </pc:sldChg>
      <pc:sldChg chg="delSp modSp new mod">
        <pc:chgData name="Pavel Skopal" userId="69c89bff-eb36-402e-af06-99216f10c2a5" providerId="ADAL" clId="{54CCB269-AE7D-4884-BD26-24AA4B2F0817}" dt="2022-10-09T19:27:04.099" v="23353" actId="20577"/>
        <pc:sldMkLst>
          <pc:docMk/>
          <pc:sldMk cId="2812609249" sldId="960"/>
        </pc:sldMkLst>
        <pc:spChg chg="del">
          <ac:chgData name="Pavel Skopal" userId="69c89bff-eb36-402e-af06-99216f10c2a5" providerId="ADAL" clId="{54CCB269-AE7D-4884-BD26-24AA4B2F0817}" dt="2022-10-07T17:59:29.817" v="16170" actId="21"/>
          <ac:spMkLst>
            <pc:docMk/>
            <pc:sldMk cId="2812609249" sldId="960"/>
            <ac:spMk id="2" creationId="{EFC139D2-CBE3-F203-7819-95A27C86834C}"/>
          </ac:spMkLst>
        </pc:spChg>
        <pc:spChg chg="mod">
          <ac:chgData name="Pavel Skopal" userId="69c89bff-eb36-402e-af06-99216f10c2a5" providerId="ADAL" clId="{54CCB269-AE7D-4884-BD26-24AA4B2F0817}" dt="2022-10-09T19:27:04.099" v="23353" actId="20577"/>
          <ac:spMkLst>
            <pc:docMk/>
            <pc:sldMk cId="2812609249" sldId="960"/>
            <ac:spMk id="3" creationId="{E059EB76-D98C-1A8A-F96D-993621E74EE1}"/>
          </ac:spMkLst>
        </pc:spChg>
      </pc:sldChg>
      <pc:sldChg chg="delSp modSp new del mod">
        <pc:chgData name="Pavel Skopal" userId="69c89bff-eb36-402e-af06-99216f10c2a5" providerId="ADAL" clId="{54CCB269-AE7D-4884-BD26-24AA4B2F0817}" dt="2022-10-09T19:24:28.893" v="23329" actId="2696"/>
        <pc:sldMkLst>
          <pc:docMk/>
          <pc:sldMk cId="1537234524" sldId="961"/>
        </pc:sldMkLst>
        <pc:spChg chg="del">
          <ac:chgData name="Pavel Skopal" userId="69c89bff-eb36-402e-af06-99216f10c2a5" providerId="ADAL" clId="{54CCB269-AE7D-4884-BD26-24AA4B2F0817}" dt="2022-10-07T18:26:30.429" v="17400" actId="21"/>
          <ac:spMkLst>
            <pc:docMk/>
            <pc:sldMk cId="1537234524" sldId="961"/>
            <ac:spMk id="2" creationId="{8B5869CA-5FD9-4AF2-62A7-D58FFDA0AF71}"/>
          </ac:spMkLst>
        </pc:spChg>
        <pc:spChg chg="mod">
          <ac:chgData name="Pavel Skopal" userId="69c89bff-eb36-402e-af06-99216f10c2a5" providerId="ADAL" clId="{54CCB269-AE7D-4884-BD26-24AA4B2F0817}" dt="2022-10-07T18:57:17.609" v="18987" actId="20577"/>
          <ac:spMkLst>
            <pc:docMk/>
            <pc:sldMk cId="1537234524" sldId="961"/>
            <ac:spMk id="3" creationId="{96E33457-0EB2-3F92-47BA-9748939BD472}"/>
          </ac:spMkLst>
        </pc:spChg>
      </pc:sldChg>
      <pc:sldChg chg="modSp new mod">
        <pc:chgData name="Pavel Skopal" userId="69c89bff-eb36-402e-af06-99216f10c2a5" providerId="ADAL" clId="{54CCB269-AE7D-4884-BD26-24AA4B2F0817}" dt="2022-10-08T19:26:11.356" v="22188" actId="20577"/>
        <pc:sldMkLst>
          <pc:docMk/>
          <pc:sldMk cId="619332951" sldId="962"/>
        </pc:sldMkLst>
        <pc:spChg chg="mod">
          <ac:chgData name="Pavel Skopal" userId="69c89bff-eb36-402e-af06-99216f10c2a5" providerId="ADAL" clId="{54CCB269-AE7D-4884-BD26-24AA4B2F0817}" dt="2022-10-08T19:26:11.356" v="22188" actId="20577"/>
          <ac:spMkLst>
            <pc:docMk/>
            <pc:sldMk cId="619332951" sldId="962"/>
            <ac:spMk id="3" creationId="{7BC3B7DA-1866-B353-C931-B7A527FA5E84}"/>
          </ac:spMkLst>
        </pc:spChg>
      </pc:sldChg>
      <pc:sldChg chg="addSp delSp modSp new mod">
        <pc:chgData name="Pavel Skopal" userId="69c89bff-eb36-402e-af06-99216f10c2a5" providerId="ADAL" clId="{54CCB269-AE7D-4884-BD26-24AA4B2F0817}" dt="2022-10-11T08:34:25.202" v="24610" actId="113"/>
        <pc:sldMkLst>
          <pc:docMk/>
          <pc:sldMk cId="2960525475" sldId="963"/>
        </pc:sldMkLst>
        <pc:spChg chg="add del">
          <ac:chgData name="Pavel Skopal" userId="69c89bff-eb36-402e-af06-99216f10c2a5" providerId="ADAL" clId="{54CCB269-AE7D-4884-BD26-24AA4B2F0817}" dt="2022-10-08T19:20:56.556" v="21968" actId="21"/>
          <ac:spMkLst>
            <pc:docMk/>
            <pc:sldMk cId="2960525475" sldId="963"/>
            <ac:spMk id="2" creationId="{7A87ACD7-E79D-1BEC-9D12-C3F6DC2ED870}"/>
          </ac:spMkLst>
        </pc:spChg>
        <pc:spChg chg="mod">
          <ac:chgData name="Pavel Skopal" userId="69c89bff-eb36-402e-af06-99216f10c2a5" providerId="ADAL" clId="{54CCB269-AE7D-4884-BD26-24AA4B2F0817}" dt="2022-10-11T08:34:25.202" v="24610" actId="113"/>
          <ac:spMkLst>
            <pc:docMk/>
            <pc:sldMk cId="2960525475" sldId="963"/>
            <ac:spMk id="3" creationId="{0E84A41E-F5A9-ECE8-03A8-075BA205982C}"/>
          </ac:spMkLst>
        </pc:spChg>
        <pc:spChg chg="add del mod">
          <ac:chgData name="Pavel Skopal" userId="69c89bff-eb36-402e-af06-99216f10c2a5" providerId="ADAL" clId="{54CCB269-AE7D-4884-BD26-24AA4B2F0817}" dt="2022-10-08T19:20:22.355" v="21955"/>
          <ac:spMkLst>
            <pc:docMk/>
            <pc:sldMk cId="2960525475" sldId="963"/>
            <ac:spMk id="4" creationId="{18DEE5E5-58DB-16AA-60FE-CB725DAA15D1}"/>
          </ac:spMkLst>
        </pc:spChg>
      </pc:sldChg>
      <pc:sldChg chg="modSp new mod">
        <pc:chgData name="Pavel Skopal" userId="69c89bff-eb36-402e-af06-99216f10c2a5" providerId="ADAL" clId="{54CCB269-AE7D-4884-BD26-24AA4B2F0817}" dt="2022-10-11T08:45:16.728" v="24653" actId="20577"/>
        <pc:sldMkLst>
          <pc:docMk/>
          <pc:sldMk cId="2161022891" sldId="964"/>
        </pc:sldMkLst>
        <pc:spChg chg="mod">
          <ac:chgData name="Pavel Skopal" userId="69c89bff-eb36-402e-af06-99216f10c2a5" providerId="ADAL" clId="{54CCB269-AE7D-4884-BD26-24AA4B2F0817}" dt="2022-10-09T18:02:05.553" v="22529" actId="20577"/>
          <ac:spMkLst>
            <pc:docMk/>
            <pc:sldMk cId="2161022891" sldId="964"/>
            <ac:spMk id="2" creationId="{AD74B977-A76B-8D15-07D5-2956223FFDA4}"/>
          </ac:spMkLst>
        </pc:spChg>
        <pc:spChg chg="mod">
          <ac:chgData name="Pavel Skopal" userId="69c89bff-eb36-402e-af06-99216f10c2a5" providerId="ADAL" clId="{54CCB269-AE7D-4884-BD26-24AA4B2F0817}" dt="2022-10-11T08:45:16.728" v="24653" actId="20577"/>
          <ac:spMkLst>
            <pc:docMk/>
            <pc:sldMk cId="2161022891" sldId="964"/>
            <ac:spMk id="3" creationId="{8EB2ABD4-2C4F-A0D8-73FC-F68BF69F0C68}"/>
          </ac:spMkLst>
        </pc:spChg>
      </pc:sldChg>
      <pc:sldChg chg="delSp modSp new del mod">
        <pc:chgData name="Pavel Skopal" userId="69c89bff-eb36-402e-af06-99216f10c2a5" providerId="ADAL" clId="{54CCB269-AE7D-4884-BD26-24AA4B2F0817}" dt="2022-10-09T18:46:14.504" v="22754" actId="2696"/>
        <pc:sldMkLst>
          <pc:docMk/>
          <pc:sldMk cId="1458784810" sldId="965"/>
        </pc:sldMkLst>
        <pc:spChg chg="del">
          <ac:chgData name="Pavel Skopal" userId="69c89bff-eb36-402e-af06-99216f10c2a5" providerId="ADAL" clId="{54CCB269-AE7D-4884-BD26-24AA4B2F0817}" dt="2022-10-09T18:22:49.794" v="22721" actId="21"/>
          <ac:spMkLst>
            <pc:docMk/>
            <pc:sldMk cId="1458784810" sldId="965"/>
            <ac:spMk id="2" creationId="{F251458F-D6AE-90AD-C5AC-63D28725F674}"/>
          </ac:spMkLst>
        </pc:spChg>
        <pc:spChg chg="mod">
          <ac:chgData name="Pavel Skopal" userId="69c89bff-eb36-402e-af06-99216f10c2a5" providerId="ADAL" clId="{54CCB269-AE7D-4884-BD26-24AA4B2F0817}" dt="2022-10-09T18:43:08.065" v="22747" actId="27636"/>
          <ac:spMkLst>
            <pc:docMk/>
            <pc:sldMk cId="1458784810" sldId="965"/>
            <ac:spMk id="3" creationId="{403ED3BD-C272-F900-01C5-36C36242BFD0}"/>
          </ac:spMkLst>
        </pc:spChg>
      </pc:sldChg>
      <pc:sldChg chg="delSp modSp new mod">
        <pc:chgData name="Pavel Skopal" userId="69c89bff-eb36-402e-af06-99216f10c2a5" providerId="ADAL" clId="{54CCB269-AE7D-4884-BD26-24AA4B2F0817}" dt="2022-10-11T09:03:26.795" v="24766" actId="6549"/>
        <pc:sldMkLst>
          <pc:docMk/>
          <pc:sldMk cId="2525930344" sldId="965"/>
        </pc:sldMkLst>
        <pc:spChg chg="del">
          <ac:chgData name="Pavel Skopal" userId="69c89bff-eb36-402e-af06-99216f10c2a5" providerId="ADAL" clId="{54CCB269-AE7D-4884-BD26-24AA4B2F0817}" dt="2022-10-11T09:00:08.091" v="24712" actId="21"/>
          <ac:spMkLst>
            <pc:docMk/>
            <pc:sldMk cId="2525930344" sldId="965"/>
            <ac:spMk id="2" creationId="{23CACD6E-95DB-D383-0552-0F1FF4FC73AB}"/>
          </ac:spMkLst>
        </pc:spChg>
        <pc:spChg chg="mod">
          <ac:chgData name="Pavel Skopal" userId="69c89bff-eb36-402e-af06-99216f10c2a5" providerId="ADAL" clId="{54CCB269-AE7D-4884-BD26-24AA4B2F0817}" dt="2022-10-11T09:03:26.795" v="24766" actId="6549"/>
          <ac:spMkLst>
            <pc:docMk/>
            <pc:sldMk cId="2525930344" sldId="965"/>
            <ac:spMk id="3" creationId="{3C3131EF-64E6-76A1-DBD2-792BC221CF32}"/>
          </ac:spMkLst>
        </pc:spChg>
      </pc:sldChg>
      <pc:sldChg chg="addSp delSp modSp mod setBg">
        <pc:chgData name="Pavel Skopal" userId="69c89bff-eb36-402e-af06-99216f10c2a5" providerId="ADAL" clId="{54CCB269-AE7D-4884-BD26-24AA4B2F0817}" dt="2022-10-18T09:12:07.420" v="34278" actId="26606"/>
        <pc:sldMkLst>
          <pc:docMk/>
          <pc:sldMk cId="2089812294" sldId="967"/>
        </pc:sldMkLst>
        <pc:spChg chg="mod">
          <ac:chgData name="Pavel Skopal" userId="69c89bff-eb36-402e-af06-99216f10c2a5" providerId="ADAL" clId="{54CCB269-AE7D-4884-BD26-24AA4B2F0817}" dt="2022-10-18T09:12:07.420" v="34278" actId="26606"/>
          <ac:spMkLst>
            <pc:docMk/>
            <pc:sldMk cId="2089812294" sldId="967"/>
            <ac:spMk id="2" creationId="{7E4DF271-D8CB-794B-FE6C-1C4715EC21C5}"/>
          </ac:spMkLst>
        </pc:spChg>
        <pc:spChg chg="mod">
          <ac:chgData name="Pavel Skopal" userId="69c89bff-eb36-402e-af06-99216f10c2a5" providerId="ADAL" clId="{54CCB269-AE7D-4884-BD26-24AA4B2F0817}" dt="2022-10-18T09:12:07.420" v="34278" actId="26606"/>
          <ac:spMkLst>
            <pc:docMk/>
            <pc:sldMk cId="2089812294" sldId="967"/>
            <ac:spMk id="3" creationId="{C080CAE7-2F85-D4BC-E8D2-09C82F9F534A}"/>
          </ac:spMkLst>
        </pc:spChg>
        <pc:spChg chg="add del">
          <ac:chgData name="Pavel Skopal" userId="69c89bff-eb36-402e-af06-99216f10c2a5" providerId="ADAL" clId="{54CCB269-AE7D-4884-BD26-24AA4B2F0817}" dt="2022-10-18T09:12:07.420" v="34278" actId="26606"/>
          <ac:spMkLst>
            <pc:docMk/>
            <pc:sldMk cId="2089812294" sldId="967"/>
            <ac:spMk id="8" creationId="{2AEFFFF2-9EB4-4B6C-B9F8-2BA3EF89A21C}"/>
          </ac:spMkLst>
        </pc:spChg>
        <pc:spChg chg="add del">
          <ac:chgData name="Pavel Skopal" userId="69c89bff-eb36-402e-af06-99216f10c2a5" providerId="ADAL" clId="{54CCB269-AE7D-4884-BD26-24AA4B2F0817}" dt="2022-10-18T09:12:07.420" v="34278" actId="26606"/>
          <ac:spMkLst>
            <pc:docMk/>
            <pc:sldMk cId="2089812294" sldId="967"/>
            <ac:spMk id="10" creationId="{0D65299F-028F-4AFC-B46A-8DB33E20FE4A}"/>
          </ac:spMkLst>
        </pc:spChg>
        <pc:spChg chg="add del">
          <ac:chgData name="Pavel Skopal" userId="69c89bff-eb36-402e-af06-99216f10c2a5" providerId="ADAL" clId="{54CCB269-AE7D-4884-BD26-24AA4B2F0817}" dt="2022-10-18T09:12:07.420" v="34278" actId="26606"/>
          <ac:spMkLst>
            <pc:docMk/>
            <pc:sldMk cId="2089812294" sldId="967"/>
            <ac:spMk id="12" creationId="{BAC87F6E-526A-49B5-995D-42DB656594C9}"/>
          </ac:spMkLst>
        </pc:spChg>
      </pc:sldChg>
      <pc:sldChg chg="modSp del mod">
        <pc:chgData name="Pavel Skopal" userId="69c89bff-eb36-402e-af06-99216f10c2a5" providerId="ADAL" clId="{54CCB269-AE7D-4884-BD26-24AA4B2F0817}" dt="2022-10-18T06:48:04.449" v="33063" actId="2696"/>
        <pc:sldMkLst>
          <pc:docMk/>
          <pc:sldMk cId="2324107837" sldId="967"/>
        </pc:sldMkLst>
        <pc:spChg chg="mod">
          <ac:chgData name="Pavel Skopal" userId="69c89bff-eb36-402e-af06-99216f10c2a5" providerId="ADAL" clId="{54CCB269-AE7D-4884-BD26-24AA4B2F0817}" dt="2022-10-13T07:22:26.772" v="26538" actId="404"/>
          <ac:spMkLst>
            <pc:docMk/>
            <pc:sldMk cId="2324107837" sldId="967"/>
            <ac:spMk id="2" creationId="{7E4DF271-D8CB-794B-FE6C-1C4715EC21C5}"/>
          </ac:spMkLst>
        </pc:spChg>
        <pc:spChg chg="mod">
          <ac:chgData name="Pavel Skopal" userId="69c89bff-eb36-402e-af06-99216f10c2a5" providerId="ADAL" clId="{54CCB269-AE7D-4884-BD26-24AA4B2F0817}" dt="2022-10-11T17:53:10.143" v="24823" actId="27636"/>
          <ac:spMkLst>
            <pc:docMk/>
            <pc:sldMk cId="2324107837" sldId="967"/>
            <ac:spMk id="3" creationId="{C080CAE7-2F85-D4BC-E8D2-09C82F9F534A}"/>
          </ac:spMkLst>
        </pc:spChg>
      </pc:sldChg>
      <pc:sldChg chg="del">
        <pc:chgData name="Pavel Skopal" userId="69c89bff-eb36-402e-af06-99216f10c2a5" providerId="ADAL" clId="{54CCB269-AE7D-4884-BD26-24AA4B2F0817}" dt="2022-10-13T08:29:24.062" v="27877" actId="2696"/>
        <pc:sldMkLst>
          <pc:docMk/>
          <pc:sldMk cId="1734711794" sldId="968"/>
        </pc:sldMkLst>
      </pc:sldChg>
      <pc:sldChg chg="addSp delSp modSp mod">
        <pc:chgData name="Pavel Skopal" userId="69c89bff-eb36-402e-af06-99216f10c2a5" providerId="ADAL" clId="{54CCB269-AE7D-4884-BD26-24AA4B2F0817}" dt="2022-10-18T09:08:22.931" v="34274" actId="20577"/>
        <pc:sldMkLst>
          <pc:docMk/>
          <pc:sldMk cId="3602254674" sldId="968"/>
        </pc:sldMkLst>
        <pc:spChg chg="add mod">
          <ac:chgData name="Pavel Skopal" userId="69c89bff-eb36-402e-af06-99216f10c2a5" providerId="ADAL" clId="{54CCB269-AE7D-4884-BD26-24AA4B2F0817}" dt="2022-10-18T09:08:22.931" v="34274" actId="20577"/>
          <ac:spMkLst>
            <pc:docMk/>
            <pc:sldMk cId="3602254674" sldId="968"/>
            <ac:spMk id="7" creationId="{989387D9-7FA0-055E-2E5C-9A6BCF432720}"/>
          </ac:spMkLst>
        </pc:spChg>
        <pc:picChg chg="add mod">
          <ac:chgData name="Pavel Skopal" userId="69c89bff-eb36-402e-af06-99216f10c2a5" providerId="ADAL" clId="{54CCB269-AE7D-4884-BD26-24AA4B2F0817}" dt="2022-10-18T08:05:46.273" v="33083" actId="1076"/>
          <ac:picMkLst>
            <pc:docMk/>
            <pc:sldMk cId="3602254674" sldId="968"/>
            <ac:picMk id="4" creationId="{A3064BB7-9D78-C907-C127-5767CDE36A4E}"/>
          </ac:picMkLst>
        </pc:picChg>
        <pc:picChg chg="del">
          <ac:chgData name="Pavel Skopal" userId="69c89bff-eb36-402e-af06-99216f10c2a5" providerId="ADAL" clId="{54CCB269-AE7D-4884-BD26-24AA4B2F0817}" dt="2022-10-18T08:05:10.214" v="33077" actId="21"/>
          <ac:picMkLst>
            <pc:docMk/>
            <pc:sldMk cId="3602254674" sldId="968"/>
            <ac:picMk id="5" creationId="{62AF4ACD-610C-DD92-AABA-4A3241D0F437}"/>
          </ac:picMkLst>
        </pc:picChg>
      </pc:sldChg>
      <pc:sldChg chg="ord">
        <pc:chgData name="Pavel Skopal" userId="69c89bff-eb36-402e-af06-99216f10c2a5" providerId="ADAL" clId="{54CCB269-AE7D-4884-BD26-24AA4B2F0817}" dt="2022-10-18T08:23:54.410" v="33348"/>
        <pc:sldMkLst>
          <pc:docMk/>
          <pc:sldMk cId="672489947" sldId="969"/>
        </pc:sldMkLst>
      </pc:sldChg>
      <pc:sldChg chg="modSp mod ord">
        <pc:chgData name="Pavel Skopal" userId="69c89bff-eb36-402e-af06-99216f10c2a5" providerId="ADAL" clId="{54CCB269-AE7D-4884-BD26-24AA4B2F0817}" dt="2022-10-18T08:11:18.921" v="33245" actId="20577"/>
        <pc:sldMkLst>
          <pc:docMk/>
          <pc:sldMk cId="2427929356" sldId="970"/>
        </pc:sldMkLst>
        <pc:spChg chg="mod">
          <ac:chgData name="Pavel Skopal" userId="69c89bff-eb36-402e-af06-99216f10c2a5" providerId="ADAL" clId="{54CCB269-AE7D-4884-BD26-24AA4B2F0817}" dt="2022-10-18T08:11:18.921" v="33245" actId="20577"/>
          <ac:spMkLst>
            <pc:docMk/>
            <pc:sldMk cId="2427929356" sldId="970"/>
            <ac:spMk id="3" creationId="{839B86B5-16EB-C391-83AA-0B77BC9C08D4}"/>
          </ac:spMkLst>
        </pc:spChg>
      </pc:sldChg>
      <pc:sldChg chg="modSp new del mod ord">
        <pc:chgData name="Pavel Skopal" userId="69c89bff-eb36-402e-af06-99216f10c2a5" providerId="ADAL" clId="{54CCB269-AE7D-4884-BD26-24AA4B2F0817}" dt="2022-10-18T06:48:55.452" v="33065" actId="2696"/>
        <pc:sldMkLst>
          <pc:docMk/>
          <pc:sldMk cId="2888558432" sldId="970"/>
        </pc:sldMkLst>
        <pc:spChg chg="mod">
          <ac:chgData name="Pavel Skopal" userId="69c89bff-eb36-402e-af06-99216f10c2a5" providerId="ADAL" clId="{54CCB269-AE7D-4884-BD26-24AA4B2F0817}" dt="2022-10-12T08:51:01.688" v="25620" actId="20577"/>
          <ac:spMkLst>
            <pc:docMk/>
            <pc:sldMk cId="2888558432" sldId="970"/>
            <ac:spMk id="2" creationId="{AFEFE7D1-3EF6-02E6-1DEA-61B270AB0393}"/>
          </ac:spMkLst>
        </pc:spChg>
        <pc:spChg chg="mod">
          <ac:chgData name="Pavel Skopal" userId="69c89bff-eb36-402e-af06-99216f10c2a5" providerId="ADAL" clId="{54CCB269-AE7D-4884-BD26-24AA4B2F0817}" dt="2022-10-12T09:16:11.889" v="26535" actId="20577"/>
          <ac:spMkLst>
            <pc:docMk/>
            <pc:sldMk cId="2888558432" sldId="970"/>
            <ac:spMk id="3" creationId="{839B86B5-16EB-C391-83AA-0B77BC9C08D4}"/>
          </ac:spMkLst>
        </pc:spChg>
      </pc:sldChg>
      <pc:sldChg chg="modSp mod ord">
        <pc:chgData name="Pavel Skopal" userId="69c89bff-eb36-402e-af06-99216f10c2a5" providerId="ADAL" clId="{54CCB269-AE7D-4884-BD26-24AA4B2F0817}" dt="2022-10-18T09:12:20.418" v="34281" actId="27636"/>
        <pc:sldMkLst>
          <pc:docMk/>
          <pc:sldMk cId="1687476254" sldId="971"/>
        </pc:sldMkLst>
        <pc:spChg chg="mod">
          <ac:chgData name="Pavel Skopal" userId="69c89bff-eb36-402e-af06-99216f10c2a5" providerId="ADAL" clId="{54CCB269-AE7D-4884-BD26-24AA4B2F0817}" dt="2022-10-18T09:12:20.418" v="34281" actId="27636"/>
          <ac:spMkLst>
            <pc:docMk/>
            <pc:sldMk cId="1687476254" sldId="971"/>
            <ac:spMk id="3" creationId="{C03470EE-499B-BD30-C748-1C15B52F4FE2}"/>
          </ac:spMkLst>
        </pc:spChg>
      </pc:sldChg>
      <pc:sldChg chg="modSp new del mod ord">
        <pc:chgData name="Pavel Skopal" userId="69c89bff-eb36-402e-af06-99216f10c2a5" providerId="ADAL" clId="{54CCB269-AE7D-4884-BD26-24AA4B2F0817}" dt="2022-10-18T06:48:55.452" v="33065" actId="2696"/>
        <pc:sldMkLst>
          <pc:docMk/>
          <pc:sldMk cId="2310337487" sldId="971"/>
        </pc:sldMkLst>
        <pc:spChg chg="mod">
          <ac:chgData name="Pavel Skopal" userId="69c89bff-eb36-402e-af06-99216f10c2a5" providerId="ADAL" clId="{54CCB269-AE7D-4884-BD26-24AA4B2F0817}" dt="2022-10-11T20:36:34.467" v="24899" actId="313"/>
          <ac:spMkLst>
            <pc:docMk/>
            <pc:sldMk cId="2310337487" sldId="971"/>
            <ac:spMk id="2" creationId="{DFC5D04C-4A6C-33B2-2F30-6E2347ED3E8B}"/>
          </ac:spMkLst>
        </pc:spChg>
        <pc:spChg chg="mod">
          <ac:chgData name="Pavel Skopal" userId="69c89bff-eb36-402e-af06-99216f10c2a5" providerId="ADAL" clId="{54CCB269-AE7D-4884-BD26-24AA4B2F0817}" dt="2022-10-12T08:50:46.009" v="25595" actId="20577"/>
          <ac:spMkLst>
            <pc:docMk/>
            <pc:sldMk cId="2310337487" sldId="971"/>
            <ac:spMk id="3" creationId="{C03470EE-499B-BD30-C748-1C15B52F4FE2}"/>
          </ac:spMkLst>
        </pc:spChg>
      </pc:sldChg>
      <pc:sldChg chg="modSp new del mod ord">
        <pc:chgData name="Pavel Skopal" userId="69c89bff-eb36-402e-af06-99216f10c2a5" providerId="ADAL" clId="{54CCB269-AE7D-4884-BD26-24AA4B2F0817}" dt="2022-10-18T06:48:37.967" v="33064" actId="2696"/>
        <pc:sldMkLst>
          <pc:docMk/>
          <pc:sldMk cId="4067460181" sldId="972"/>
        </pc:sldMkLst>
        <pc:spChg chg="mod">
          <ac:chgData name="Pavel Skopal" userId="69c89bff-eb36-402e-af06-99216f10c2a5" providerId="ADAL" clId="{54CCB269-AE7D-4884-BD26-24AA4B2F0817}" dt="2022-10-13T07:50:50.360" v="26620" actId="20577"/>
          <ac:spMkLst>
            <pc:docMk/>
            <pc:sldMk cId="4067460181" sldId="972"/>
            <ac:spMk id="2" creationId="{7E71EC79-70C9-AB57-3BD8-51F185DB397B}"/>
          </ac:spMkLst>
        </pc:spChg>
        <pc:spChg chg="mod">
          <ac:chgData name="Pavel Skopal" userId="69c89bff-eb36-402e-af06-99216f10c2a5" providerId="ADAL" clId="{54CCB269-AE7D-4884-BD26-24AA4B2F0817}" dt="2022-10-13T07:57:56.732" v="27156" actId="20577"/>
          <ac:spMkLst>
            <pc:docMk/>
            <pc:sldMk cId="4067460181" sldId="972"/>
            <ac:spMk id="3" creationId="{D8D1813F-D003-A66E-C7E5-A21ABD4EB29B}"/>
          </ac:spMkLst>
        </pc:spChg>
      </pc:sldChg>
      <pc:sldChg chg="modSp new mod ord">
        <pc:chgData name="Pavel Skopal" userId="69c89bff-eb36-402e-af06-99216f10c2a5" providerId="ADAL" clId="{54CCB269-AE7D-4884-BD26-24AA4B2F0817}" dt="2022-10-18T08:23:48.888" v="33346"/>
        <pc:sldMkLst>
          <pc:docMk/>
          <pc:sldMk cId="2575504946" sldId="973"/>
        </pc:sldMkLst>
        <pc:spChg chg="mod">
          <ac:chgData name="Pavel Skopal" userId="69c89bff-eb36-402e-af06-99216f10c2a5" providerId="ADAL" clId="{54CCB269-AE7D-4884-BD26-24AA4B2F0817}" dt="2022-10-13T08:13:40.140" v="27173" actId="20577"/>
          <ac:spMkLst>
            <pc:docMk/>
            <pc:sldMk cId="2575504946" sldId="973"/>
            <ac:spMk id="2" creationId="{9DE389EB-0FF7-5A53-8821-0D2A836088E2}"/>
          </ac:spMkLst>
        </pc:spChg>
        <pc:spChg chg="mod">
          <ac:chgData name="Pavel Skopal" userId="69c89bff-eb36-402e-af06-99216f10c2a5" providerId="ADAL" clId="{54CCB269-AE7D-4884-BD26-24AA4B2F0817}" dt="2022-10-16T19:39:16.809" v="32598" actId="20577"/>
          <ac:spMkLst>
            <pc:docMk/>
            <pc:sldMk cId="2575504946" sldId="973"/>
            <ac:spMk id="3" creationId="{9B9E0E2B-3033-F59D-1A58-D650D4261EE9}"/>
          </ac:spMkLst>
        </pc:spChg>
      </pc:sldChg>
      <pc:sldChg chg="addSp delSp modSp new mod ord">
        <pc:chgData name="Pavel Skopal" userId="69c89bff-eb36-402e-af06-99216f10c2a5" providerId="ADAL" clId="{54CCB269-AE7D-4884-BD26-24AA4B2F0817}" dt="2022-10-18T08:23:48.888" v="33346"/>
        <pc:sldMkLst>
          <pc:docMk/>
          <pc:sldMk cId="2541317258" sldId="974"/>
        </pc:sldMkLst>
        <pc:spChg chg="del">
          <ac:chgData name="Pavel Skopal" userId="69c89bff-eb36-402e-af06-99216f10c2a5" providerId="ADAL" clId="{54CCB269-AE7D-4884-BD26-24AA4B2F0817}" dt="2022-10-13T08:24:18.275" v="27681" actId="21"/>
          <ac:spMkLst>
            <pc:docMk/>
            <pc:sldMk cId="2541317258" sldId="974"/>
            <ac:spMk id="2" creationId="{C3CAB433-69B8-133B-F257-3F5FE33F7FFF}"/>
          </ac:spMkLst>
        </pc:spChg>
        <pc:spChg chg="del">
          <ac:chgData name="Pavel Skopal" userId="69c89bff-eb36-402e-af06-99216f10c2a5" providerId="ADAL" clId="{54CCB269-AE7D-4884-BD26-24AA4B2F0817}" dt="2022-10-13T08:24:10.912" v="27678" actId="22"/>
          <ac:spMkLst>
            <pc:docMk/>
            <pc:sldMk cId="2541317258" sldId="974"/>
            <ac:spMk id="3" creationId="{D448D717-9DC2-676F-2227-9B410697E1CA}"/>
          </ac:spMkLst>
        </pc:spChg>
        <pc:picChg chg="add mod ord">
          <ac:chgData name="Pavel Skopal" userId="69c89bff-eb36-402e-af06-99216f10c2a5" providerId="ADAL" clId="{54CCB269-AE7D-4884-BD26-24AA4B2F0817}" dt="2022-10-13T08:24:22.999" v="27683" actId="1076"/>
          <ac:picMkLst>
            <pc:docMk/>
            <pc:sldMk cId="2541317258" sldId="974"/>
            <ac:picMk id="5" creationId="{3E991DE8-97A7-2FEF-0415-4DC5B5C10842}"/>
          </ac:picMkLst>
        </pc:picChg>
      </pc:sldChg>
      <pc:sldChg chg="addSp delSp modSp new mod ord">
        <pc:chgData name="Pavel Skopal" userId="69c89bff-eb36-402e-af06-99216f10c2a5" providerId="ADAL" clId="{54CCB269-AE7D-4884-BD26-24AA4B2F0817}" dt="2022-10-18T08:23:48.888" v="33346"/>
        <pc:sldMkLst>
          <pc:docMk/>
          <pc:sldMk cId="826910727" sldId="975"/>
        </pc:sldMkLst>
        <pc:spChg chg="del">
          <ac:chgData name="Pavel Skopal" userId="69c89bff-eb36-402e-af06-99216f10c2a5" providerId="ADAL" clId="{54CCB269-AE7D-4884-BD26-24AA4B2F0817}" dt="2022-10-13T08:26:38.212" v="27686" actId="21"/>
          <ac:spMkLst>
            <pc:docMk/>
            <pc:sldMk cId="826910727" sldId="975"/>
            <ac:spMk id="2" creationId="{0D40D3E6-EAFF-B4F0-4066-815FBA74D7A9}"/>
          </ac:spMkLst>
        </pc:spChg>
        <pc:spChg chg="del">
          <ac:chgData name="Pavel Skopal" userId="69c89bff-eb36-402e-af06-99216f10c2a5" providerId="ADAL" clId="{54CCB269-AE7D-4884-BD26-24AA4B2F0817}" dt="2022-10-13T08:26:30.486" v="27685" actId="22"/>
          <ac:spMkLst>
            <pc:docMk/>
            <pc:sldMk cId="826910727" sldId="975"/>
            <ac:spMk id="3" creationId="{E8FAC606-F773-C1D8-877C-3E3D35FB157D}"/>
          </ac:spMkLst>
        </pc:spChg>
        <pc:picChg chg="add mod ord">
          <ac:chgData name="Pavel Skopal" userId="69c89bff-eb36-402e-af06-99216f10c2a5" providerId="ADAL" clId="{54CCB269-AE7D-4884-BD26-24AA4B2F0817}" dt="2022-10-13T08:26:43.579" v="27688" actId="1076"/>
          <ac:picMkLst>
            <pc:docMk/>
            <pc:sldMk cId="826910727" sldId="975"/>
            <ac:picMk id="5" creationId="{C5C5ADBA-135B-C9EA-83D2-42723A01C859}"/>
          </ac:picMkLst>
        </pc:picChg>
      </pc:sldChg>
      <pc:sldChg chg="addSp delSp modSp new mod ord">
        <pc:chgData name="Pavel Skopal" userId="69c89bff-eb36-402e-af06-99216f10c2a5" providerId="ADAL" clId="{54CCB269-AE7D-4884-BD26-24AA4B2F0817}" dt="2022-10-18T08:23:48.888" v="33346"/>
        <pc:sldMkLst>
          <pc:docMk/>
          <pc:sldMk cId="1109161139" sldId="976"/>
        </pc:sldMkLst>
        <pc:spChg chg="del">
          <ac:chgData name="Pavel Skopal" userId="69c89bff-eb36-402e-af06-99216f10c2a5" providerId="ADAL" clId="{54CCB269-AE7D-4884-BD26-24AA4B2F0817}" dt="2022-10-13T08:31:44.673" v="27888" actId="21"/>
          <ac:spMkLst>
            <pc:docMk/>
            <pc:sldMk cId="1109161139" sldId="976"/>
            <ac:spMk id="2" creationId="{F19FAF14-C887-25C6-EA94-E2F409117045}"/>
          </ac:spMkLst>
        </pc:spChg>
        <pc:spChg chg="del">
          <ac:chgData name="Pavel Skopal" userId="69c89bff-eb36-402e-af06-99216f10c2a5" providerId="ADAL" clId="{54CCB269-AE7D-4884-BD26-24AA4B2F0817}" dt="2022-10-13T08:31:39.195" v="27887" actId="22"/>
          <ac:spMkLst>
            <pc:docMk/>
            <pc:sldMk cId="1109161139" sldId="976"/>
            <ac:spMk id="3" creationId="{A97EE8A8-8315-4B56-EC8F-547C1C080F0B}"/>
          </ac:spMkLst>
        </pc:spChg>
        <pc:picChg chg="add mod ord">
          <ac:chgData name="Pavel Skopal" userId="69c89bff-eb36-402e-af06-99216f10c2a5" providerId="ADAL" clId="{54CCB269-AE7D-4884-BD26-24AA4B2F0817}" dt="2022-10-13T08:31:50.491" v="27891" actId="1076"/>
          <ac:picMkLst>
            <pc:docMk/>
            <pc:sldMk cId="1109161139" sldId="976"/>
            <ac:picMk id="5" creationId="{383A9E4A-4E19-DD66-1C0A-97BEBB8A8243}"/>
          </ac:picMkLst>
        </pc:picChg>
      </pc:sldChg>
      <pc:sldChg chg="modSp new del mod">
        <pc:chgData name="Pavel Skopal" userId="69c89bff-eb36-402e-af06-99216f10c2a5" providerId="ADAL" clId="{54CCB269-AE7D-4884-BD26-24AA4B2F0817}" dt="2022-10-18T06:48:04.449" v="33063" actId="2696"/>
        <pc:sldMkLst>
          <pc:docMk/>
          <pc:sldMk cId="1150865944" sldId="977"/>
        </pc:sldMkLst>
        <pc:spChg chg="mod">
          <ac:chgData name="Pavel Skopal" userId="69c89bff-eb36-402e-af06-99216f10c2a5" providerId="ADAL" clId="{54CCB269-AE7D-4884-BD26-24AA4B2F0817}" dt="2022-10-13T08:49:44.215" v="27907"/>
          <ac:spMkLst>
            <pc:docMk/>
            <pc:sldMk cId="1150865944" sldId="977"/>
            <ac:spMk id="2" creationId="{871220AD-B8E7-D9E4-C4E7-B952A6E2C619}"/>
          </ac:spMkLst>
        </pc:spChg>
        <pc:spChg chg="mod">
          <ac:chgData name="Pavel Skopal" userId="69c89bff-eb36-402e-af06-99216f10c2a5" providerId="ADAL" clId="{54CCB269-AE7D-4884-BD26-24AA4B2F0817}" dt="2022-10-14T13:10:19.185" v="31068" actId="2711"/>
          <ac:spMkLst>
            <pc:docMk/>
            <pc:sldMk cId="1150865944" sldId="977"/>
            <ac:spMk id="3" creationId="{EEA7C1BC-5263-AEF2-FFB8-9260B883F22F}"/>
          </ac:spMkLst>
        </pc:spChg>
      </pc:sldChg>
      <pc:sldChg chg="modSp mod">
        <pc:chgData name="Pavel Skopal" userId="69c89bff-eb36-402e-af06-99216f10c2a5" providerId="ADAL" clId="{54CCB269-AE7D-4884-BD26-24AA4B2F0817}" dt="2022-10-18T08:22:47.137" v="33344" actId="20577"/>
        <pc:sldMkLst>
          <pc:docMk/>
          <pc:sldMk cId="1477056098" sldId="977"/>
        </pc:sldMkLst>
        <pc:spChg chg="mod">
          <ac:chgData name="Pavel Skopal" userId="69c89bff-eb36-402e-af06-99216f10c2a5" providerId="ADAL" clId="{54CCB269-AE7D-4884-BD26-24AA4B2F0817}" dt="2022-10-18T08:22:47.137" v="33344" actId="20577"/>
          <ac:spMkLst>
            <pc:docMk/>
            <pc:sldMk cId="1477056098" sldId="977"/>
            <ac:spMk id="3" creationId="{EEA7C1BC-5263-AEF2-FFB8-9260B883F22F}"/>
          </ac:spMkLst>
        </pc:spChg>
      </pc:sldChg>
      <pc:sldChg chg="modSp new mod ord">
        <pc:chgData name="Pavel Skopal" userId="69c89bff-eb36-402e-af06-99216f10c2a5" providerId="ADAL" clId="{54CCB269-AE7D-4884-BD26-24AA4B2F0817}" dt="2022-10-18T08:26:38.415" v="33443" actId="20577"/>
        <pc:sldMkLst>
          <pc:docMk/>
          <pc:sldMk cId="2208898968" sldId="978"/>
        </pc:sldMkLst>
        <pc:spChg chg="mod">
          <ac:chgData name="Pavel Skopal" userId="69c89bff-eb36-402e-af06-99216f10c2a5" providerId="ADAL" clId="{54CCB269-AE7D-4884-BD26-24AA4B2F0817}" dt="2022-10-16T19:46:55.427" v="32696" actId="20577"/>
          <ac:spMkLst>
            <pc:docMk/>
            <pc:sldMk cId="2208898968" sldId="978"/>
            <ac:spMk id="2" creationId="{EF6E6E6C-078B-7153-1292-220A3E63E998}"/>
          </ac:spMkLst>
        </pc:spChg>
        <pc:spChg chg="mod">
          <ac:chgData name="Pavel Skopal" userId="69c89bff-eb36-402e-af06-99216f10c2a5" providerId="ADAL" clId="{54CCB269-AE7D-4884-BD26-24AA4B2F0817}" dt="2022-10-18T08:26:38.415" v="33443" actId="20577"/>
          <ac:spMkLst>
            <pc:docMk/>
            <pc:sldMk cId="2208898968" sldId="978"/>
            <ac:spMk id="3" creationId="{0040E5B6-90AC-1552-FDAA-092087D4964A}"/>
          </ac:spMkLst>
        </pc:spChg>
      </pc:sldChg>
      <pc:sldChg chg="addSp delSp modSp new mod">
        <pc:chgData name="Pavel Skopal" userId="69c89bff-eb36-402e-af06-99216f10c2a5" providerId="ADAL" clId="{54CCB269-AE7D-4884-BD26-24AA4B2F0817}" dt="2022-10-13T11:23:07.863" v="30112" actId="22"/>
        <pc:sldMkLst>
          <pc:docMk/>
          <pc:sldMk cId="2263489134" sldId="979"/>
        </pc:sldMkLst>
        <pc:spChg chg="mod">
          <ac:chgData name="Pavel Skopal" userId="69c89bff-eb36-402e-af06-99216f10c2a5" providerId="ADAL" clId="{54CCB269-AE7D-4884-BD26-24AA4B2F0817}" dt="2022-10-13T11:16:41.648" v="29833" actId="2711"/>
          <ac:spMkLst>
            <pc:docMk/>
            <pc:sldMk cId="2263489134" sldId="979"/>
            <ac:spMk id="2" creationId="{63EA8DA7-E060-3444-DB0B-97AA0AE66F06}"/>
          </ac:spMkLst>
        </pc:spChg>
        <pc:spChg chg="del">
          <ac:chgData name="Pavel Skopal" userId="69c89bff-eb36-402e-af06-99216f10c2a5" providerId="ADAL" clId="{54CCB269-AE7D-4884-BD26-24AA4B2F0817}" dt="2022-10-13T10:59:38.247" v="29778"/>
          <ac:spMkLst>
            <pc:docMk/>
            <pc:sldMk cId="2263489134" sldId="979"/>
            <ac:spMk id="3" creationId="{A715BB6B-486F-102C-AA3D-DD4255381D6B}"/>
          </ac:spMkLst>
        </pc:spChg>
        <pc:spChg chg="add del mod">
          <ac:chgData name="Pavel Skopal" userId="69c89bff-eb36-402e-af06-99216f10c2a5" providerId="ADAL" clId="{54CCB269-AE7D-4884-BD26-24AA4B2F0817}" dt="2022-10-13T11:04:11.233" v="29781" actId="22"/>
          <ac:spMkLst>
            <pc:docMk/>
            <pc:sldMk cId="2263489134" sldId="979"/>
            <ac:spMk id="6" creationId="{35ED4ADC-9DC1-1E74-C381-38303596EBEC}"/>
          </ac:spMkLst>
        </pc:spChg>
        <pc:picChg chg="add del mod">
          <ac:chgData name="Pavel Skopal" userId="69c89bff-eb36-402e-af06-99216f10c2a5" providerId="ADAL" clId="{54CCB269-AE7D-4884-BD26-24AA4B2F0817}" dt="2022-10-13T11:03:05.784" v="29780" actId="21"/>
          <ac:picMkLst>
            <pc:docMk/>
            <pc:sldMk cId="2263489134" sldId="979"/>
            <ac:picMk id="4" creationId="{FD87F7E8-05A5-E8D9-823C-328A5DD99D8B}"/>
          </ac:picMkLst>
        </pc:picChg>
        <pc:picChg chg="add mod ord">
          <ac:chgData name="Pavel Skopal" userId="69c89bff-eb36-402e-af06-99216f10c2a5" providerId="ADAL" clId="{54CCB269-AE7D-4884-BD26-24AA4B2F0817}" dt="2022-10-13T11:05:33.640" v="29797" actId="1076"/>
          <ac:picMkLst>
            <pc:docMk/>
            <pc:sldMk cId="2263489134" sldId="979"/>
            <ac:picMk id="8" creationId="{41CFF451-0C2D-BCD8-B318-6E68D46FCDD2}"/>
          </ac:picMkLst>
        </pc:picChg>
        <pc:picChg chg="add mod">
          <ac:chgData name="Pavel Skopal" userId="69c89bff-eb36-402e-af06-99216f10c2a5" providerId="ADAL" clId="{54CCB269-AE7D-4884-BD26-24AA4B2F0817}" dt="2022-10-13T11:05:30.947" v="29796" actId="1076"/>
          <ac:picMkLst>
            <pc:docMk/>
            <pc:sldMk cId="2263489134" sldId="979"/>
            <ac:picMk id="10" creationId="{99569EED-9BC9-1AF3-0ECA-38ED3797054B}"/>
          </ac:picMkLst>
        </pc:picChg>
        <pc:picChg chg="add mod">
          <ac:chgData name="Pavel Skopal" userId="69c89bff-eb36-402e-af06-99216f10c2a5" providerId="ADAL" clId="{54CCB269-AE7D-4884-BD26-24AA4B2F0817}" dt="2022-10-13T11:05:25.896" v="29793" actId="1076"/>
          <ac:picMkLst>
            <pc:docMk/>
            <pc:sldMk cId="2263489134" sldId="979"/>
            <ac:picMk id="12" creationId="{F8FD5EF8-4807-72C7-4982-0DBC2E7637B5}"/>
          </ac:picMkLst>
        </pc:picChg>
        <pc:picChg chg="add del">
          <ac:chgData name="Pavel Skopal" userId="69c89bff-eb36-402e-af06-99216f10c2a5" providerId="ADAL" clId="{54CCB269-AE7D-4884-BD26-24AA4B2F0817}" dt="2022-10-13T11:23:07.863" v="30112" actId="22"/>
          <ac:picMkLst>
            <pc:docMk/>
            <pc:sldMk cId="2263489134" sldId="979"/>
            <ac:picMk id="14" creationId="{4B6A9333-7B8D-2F14-7F85-64AA8F5DDAF4}"/>
          </ac:picMkLst>
        </pc:picChg>
      </pc:sldChg>
      <pc:sldChg chg="addSp modSp new mod">
        <pc:chgData name="Pavel Skopal" userId="69c89bff-eb36-402e-af06-99216f10c2a5" providerId="ADAL" clId="{54CCB269-AE7D-4884-BD26-24AA4B2F0817}" dt="2022-10-18T08:50:42.710" v="34213" actId="27636"/>
        <pc:sldMkLst>
          <pc:docMk/>
          <pc:sldMk cId="960652119" sldId="980"/>
        </pc:sldMkLst>
        <pc:spChg chg="mod">
          <ac:chgData name="Pavel Skopal" userId="69c89bff-eb36-402e-af06-99216f10c2a5" providerId="ADAL" clId="{54CCB269-AE7D-4884-BD26-24AA4B2F0817}" dt="2022-10-13T11:51:11.727" v="31060" actId="1076"/>
          <ac:spMkLst>
            <pc:docMk/>
            <pc:sldMk cId="960652119" sldId="980"/>
            <ac:spMk id="2" creationId="{BBD64E99-E5B2-5BA0-6D8F-2E7A72E41C2A}"/>
          </ac:spMkLst>
        </pc:spChg>
        <pc:spChg chg="mod">
          <ac:chgData name="Pavel Skopal" userId="69c89bff-eb36-402e-af06-99216f10c2a5" providerId="ADAL" clId="{54CCB269-AE7D-4884-BD26-24AA4B2F0817}" dt="2022-10-18T08:50:42.710" v="34213" actId="27636"/>
          <ac:spMkLst>
            <pc:docMk/>
            <pc:sldMk cId="960652119" sldId="980"/>
            <ac:spMk id="3" creationId="{ABD77CC6-9056-19DE-7CCA-358051F6C84C}"/>
          </ac:spMkLst>
        </pc:spChg>
        <pc:picChg chg="add mod">
          <ac:chgData name="Pavel Skopal" userId="69c89bff-eb36-402e-af06-99216f10c2a5" providerId="ADAL" clId="{54CCB269-AE7D-4884-BD26-24AA4B2F0817}" dt="2022-10-13T11:51:18.211" v="31063" actId="1076"/>
          <ac:picMkLst>
            <pc:docMk/>
            <pc:sldMk cId="960652119" sldId="980"/>
            <ac:picMk id="5" creationId="{D57AA508-650F-5039-E7F1-E5D928A0E24F}"/>
          </ac:picMkLst>
        </pc:picChg>
      </pc:sldChg>
      <pc:sldChg chg="modSp new mod">
        <pc:chgData name="Pavel Skopal" userId="69c89bff-eb36-402e-af06-99216f10c2a5" providerId="ADAL" clId="{54CCB269-AE7D-4884-BD26-24AA4B2F0817}" dt="2022-10-25T08:38:46.921" v="39546" actId="20577"/>
        <pc:sldMkLst>
          <pc:docMk/>
          <pc:sldMk cId="1692601108" sldId="981"/>
        </pc:sldMkLst>
        <pc:spChg chg="mod">
          <ac:chgData name="Pavel Skopal" userId="69c89bff-eb36-402e-af06-99216f10c2a5" providerId="ADAL" clId="{54CCB269-AE7D-4884-BD26-24AA4B2F0817}" dt="2022-10-23T06:59:00.457" v="34386" actId="1076"/>
          <ac:spMkLst>
            <pc:docMk/>
            <pc:sldMk cId="1692601108" sldId="981"/>
            <ac:spMk id="2" creationId="{728252AF-014B-9C57-F08F-9B04564CC756}"/>
          </ac:spMkLst>
        </pc:spChg>
        <pc:spChg chg="mod">
          <ac:chgData name="Pavel Skopal" userId="69c89bff-eb36-402e-af06-99216f10c2a5" providerId="ADAL" clId="{54CCB269-AE7D-4884-BD26-24AA4B2F0817}" dt="2022-10-25T08:38:46.921" v="39546" actId="20577"/>
          <ac:spMkLst>
            <pc:docMk/>
            <pc:sldMk cId="1692601108" sldId="981"/>
            <ac:spMk id="3" creationId="{4DB77820-D0B6-F89F-5EFA-A315DA3E09E5}"/>
          </ac:spMkLst>
        </pc:spChg>
      </pc:sldChg>
      <pc:sldChg chg="ord">
        <pc:chgData name="Pavel Skopal" userId="69c89bff-eb36-402e-af06-99216f10c2a5" providerId="ADAL" clId="{54CCB269-AE7D-4884-BD26-24AA4B2F0817}" dt="2022-10-16T15:59:16.508" v="31082"/>
        <pc:sldMkLst>
          <pc:docMk/>
          <pc:sldMk cId="2481983745" sldId="982"/>
        </pc:sldMkLst>
      </pc:sldChg>
      <pc:sldChg chg="modSp del mod ord modShow">
        <pc:chgData name="Pavel Skopal" userId="69c89bff-eb36-402e-af06-99216f10c2a5" providerId="ADAL" clId="{54CCB269-AE7D-4884-BD26-24AA4B2F0817}" dt="2022-10-18T08:49:18.073" v="34121" actId="2696"/>
        <pc:sldMkLst>
          <pc:docMk/>
          <pc:sldMk cId="3420996599" sldId="983"/>
        </pc:sldMkLst>
        <pc:spChg chg="mod">
          <ac:chgData name="Pavel Skopal" userId="69c89bff-eb36-402e-af06-99216f10c2a5" providerId="ADAL" clId="{54CCB269-AE7D-4884-BD26-24AA4B2F0817}" dt="2022-10-16T19:46:16.921" v="32693" actId="20577"/>
          <ac:spMkLst>
            <pc:docMk/>
            <pc:sldMk cId="3420996599" sldId="983"/>
            <ac:spMk id="3" creationId="{AD740414-133F-16C4-4137-D61FBD5F3880}"/>
          </ac:spMkLst>
        </pc:spChg>
      </pc:sldChg>
      <pc:sldChg chg="modSp del mod">
        <pc:chgData name="Pavel Skopal" userId="69c89bff-eb36-402e-af06-99216f10c2a5" providerId="ADAL" clId="{54CCB269-AE7D-4884-BD26-24AA4B2F0817}" dt="2022-10-16T19:52:37.242" v="33002" actId="2696"/>
        <pc:sldMkLst>
          <pc:docMk/>
          <pc:sldMk cId="3364142931" sldId="984"/>
        </pc:sldMkLst>
        <pc:spChg chg="mod">
          <ac:chgData name="Pavel Skopal" userId="69c89bff-eb36-402e-af06-99216f10c2a5" providerId="ADAL" clId="{54CCB269-AE7D-4884-BD26-24AA4B2F0817}" dt="2022-10-16T19:43:17.335" v="32605" actId="27636"/>
          <ac:spMkLst>
            <pc:docMk/>
            <pc:sldMk cId="3364142931" sldId="984"/>
            <ac:spMk id="3" creationId="{89EF7254-1B01-B1E2-B51C-CADC50F19892}"/>
          </ac:spMkLst>
        </pc:spChg>
      </pc:sldChg>
      <pc:sldChg chg="delDesignElem">
        <pc:chgData name="Pavel Skopal" userId="69c89bff-eb36-402e-af06-99216f10c2a5" providerId="ADAL" clId="{54CCB269-AE7D-4884-BD26-24AA4B2F0817}" dt="2022-10-14T13:38:04.211" v="31069"/>
        <pc:sldMkLst>
          <pc:docMk/>
          <pc:sldMk cId="717154961" sldId="985"/>
        </pc:sldMkLst>
      </pc:sldChg>
      <pc:sldChg chg="mod delDesignElem modShow">
        <pc:chgData name="Pavel Skopal" userId="69c89bff-eb36-402e-af06-99216f10c2a5" providerId="ADAL" clId="{54CCB269-AE7D-4884-BD26-24AA4B2F0817}" dt="2022-10-18T08:29:11.034" v="33473" actId="729"/>
        <pc:sldMkLst>
          <pc:docMk/>
          <pc:sldMk cId="3164034054" sldId="987"/>
        </pc:sldMkLst>
      </pc:sldChg>
      <pc:sldChg chg="addSp modSp new mod setBg">
        <pc:chgData name="Pavel Skopal" userId="69c89bff-eb36-402e-af06-99216f10c2a5" providerId="ADAL" clId="{54CCB269-AE7D-4884-BD26-24AA4B2F0817}" dt="2022-10-18T09:06:32.957" v="34224" actId="26606"/>
        <pc:sldMkLst>
          <pc:docMk/>
          <pc:sldMk cId="1120341789" sldId="988"/>
        </pc:sldMkLst>
        <pc:spChg chg="mod">
          <ac:chgData name="Pavel Skopal" userId="69c89bff-eb36-402e-af06-99216f10c2a5" providerId="ADAL" clId="{54CCB269-AE7D-4884-BD26-24AA4B2F0817}" dt="2022-10-18T09:06:32.957" v="34224" actId="26606"/>
          <ac:spMkLst>
            <pc:docMk/>
            <pc:sldMk cId="1120341789" sldId="988"/>
            <ac:spMk id="2" creationId="{7A90E7B3-D504-D87E-5200-D5B220C1885D}"/>
          </ac:spMkLst>
        </pc:spChg>
        <pc:spChg chg="mod">
          <ac:chgData name="Pavel Skopal" userId="69c89bff-eb36-402e-af06-99216f10c2a5" providerId="ADAL" clId="{54CCB269-AE7D-4884-BD26-24AA4B2F0817}" dt="2022-10-18T09:06:32.957" v="34224" actId="26606"/>
          <ac:spMkLst>
            <pc:docMk/>
            <pc:sldMk cId="1120341789" sldId="988"/>
            <ac:spMk id="3" creationId="{1A35E1FF-4032-1722-CE2F-28747834C1AF}"/>
          </ac:spMkLst>
        </pc:spChg>
        <pc:spChg chg="add">
          <ac:chgData name="Pavel Skopal" userId="69c89bff-eb36-402e-af06-99216f10c2a5" providerId="ADAL" clId="{54CCB269-AE7D-4884-BD26-24AA4B2F0817}" dt="2022-10-18T09:06:32.957" v="34224" actId="26606"/>
          <ac:spMkLst>
            <pc:docMk/>
            <pc:sldMk cId="1120341789" sldId="988"/>
            <ac:spMk id="10" creationId="{879398A9-0D0D-4901-BDDF-B3D93CECA7B9}"/>
          </ac:spMkLst>
        </pc:spChg>
        <pc:spChg chg="add">
          <ac:chgData name="Pavel Skopal" userId="69c89bff-eb36-402e-af06-99216f10c2a5" providerId="ADAL" clId="{54CCB269-AE7D-4884-BD26-24AA4B2F0817}" dt="2022-10-18T09:06:32.957" v="34224" actId="26606"/>
          <ac:spMkLst>
            <pc:docMk/>
            <pc:sldMk cId="1120341789" sldId="988"/>
            <ac:spMk id="12" creationId="{011FEC3B-E514-4E21-B2CB-7903A73569E2}"/>
          </ac:spMkLst>
        </pc:spChg>
        <pc:picChg chg="add mod">
          <ac:chgData name="Pavel Skopal" userId="69c89bff-eb36-402e-af06-99216f10c2a5" providerId="ADAL" clId="{54CCB269-AE7D-4884-BD26-24AA4B2F0817}" dt="2022-10-18T09:06:32.957" v="34224" actId="26606"/>
          <ac:picMkLst>
            <pc:docMk/>
            <pc:sldMk cId="1120341789" sldId="988"/>
            <ac:picMk id="5" creationId="{C4FB8ED2-E959-B158-C711-D78634E5F5ED}"/>
          </ac:picMkLst>
        </pc:picChg>
      </pc:sldChg>
      <pc:sldChg chg="modSp new del mod">
        <pc:chgData name="Pavel Skopal" userId="69c89bff-eb36-402e-af06-99216f10c2a5" providerId="ADAL" clId="{54CCB269-AE7D-4884-BD26-24AA4B2F0817}" dt="2022-10-18T08:32:22.627" v="33570" actId="2696"/>
        <pc:sldMkLst>
          <pc:docMk/>
          <pc:sldMk cId="831002926" sldId="989"/>
        </pc:sldMkLst>
        <pc:spChg chg="mod">
          <ac:chgData name="Pavel Skopal" userId="69c89bff-eb36-402e-af06-99216f10c2a5" providerId="ADAL" clId="{54CCB269-AE7D-4884-BD26-24AA4B2F0817}" dt="2022-10-16T18:30:27.388" v="32342" actId="20577"/>
          <ac:spMkLst>
            <pc:docMk/>
            <pc:sldMk cId="831002926" sldId="989"/>
            <ac:spMk id="3" creationId="{C43EEEA8-6931-6992-30A1-D01606F4096D}"/>
          </ac:spMkLst>
        </pc:spChg>
      </pc:sldChg>
      <pc:sldChg chg="delSp modSp mod">
        <pc:chgData name="Pavel Skopal" userId="69c89bff-eb36-402e-af06-99216f10c2a5" providerId="ADAL" clId="{54CCB269-AE7D-4884-BD26-24AA4B2F0817}" dt="2022-10-18T08:49:56.306" v="34209" actId="20577"/>
        <pc:sldMkLst>
          <pc:docMk/>
          <pc:sldMk cId="4007103941" sldId="989"/>
        </pc:sldMkLst>
        <pc:spChg chg="del">
          <ac:chgData name="Pavel Skopal" userId="69c89bff-eb36-402e-af06-99216f10c2a5" providerId="ADAL" clId="{54CCB269-AE7D-4884-BD26-24AA4B2F0817}" dt="2022-10-18T08:42:17.453" v="33767" actId="21"/>
          <ac:spMkLst>
            <pc:docMk/>
            <pc:sldMk cId="4007103941" sldId="989"/>
            <ac:spMk id="2" creationId="{D14E0C17-6355-2D55-C611-7B04D7D058D8}"/>
          </ac:spMkLst>
        </pc:spChg>
        <pc:spChg chg="mod">
          <ac:chgData name="Pavel Skopal" userId="69c89bff-eb36-402e-af06-99216f10c2a5" providerId="ADAL" clId="{54CCB269-AE7D-4884-BD26-24AA4B2F0817}" dt="2022-10-18T08:49:56.306" v="34209" actId="20577"/>
          <ac:spMkLst>
            <pc:docMk/>
            <pc:sldMk cId="4007103941" sldId="989"/>
            <ac:spMk id="3" creationId="{C43EEEA8-6931-6992-30A1-D01606F4096D}"/>
          </ac:spMkLst>
        </pc:spChg>
      </pc:sldChg>
      <pc:sldChg chg="modSp new mod">
        <pc:chgData name="Pavel Skopal" userId="69c89bff-eb36-402e-af06-99216f10c2a5" providerId="ADAL" clId="{54CCB269-AE7D-4884-BD26-24AA4B2F0817}" dt="2022-10-18T08:39:15.598" v="33734" actId="6549"/>
        <pc:sldMkLst>
          <pc:docMk/>
          <pc:sldMk cId="1030470975" sldId="990"/>
        </pc:sldMkLst>
        <pc:spChg chg="mod">
          <ac:chgData name="Pavel Skopal" userId="69c89bff-eb36-402e-af06-99216f10c2a5" providerId="ADAL" clId="{54CCB269-AE7D-4884-BD26-24AA4B2F0817}" dt="2022-10-18T08:27:28.843" v="33472" actId="20577"/>
          <ac:spMkLst>
            <pc:docMk/>
            <pc:sldMk cId="1030470975" sldId="990"/>
            <ac:spMk id="2" creationId="{305133BC-109B-8C1C-CE7B-BA291A6C4073}"/>
          </ac:spMkLst>
        </pc:spChg>
        <pc:spChg chg="mod">
          <ac:chgData name="Pavel Skopal" userId="69c89bff-eb36-402e-af06-99216f10c2a5" providerId="ADAL" clId="{54CCB269-AE7D-4884-BD26-24AA4B2F0817}" dt="2022-10-18T08:39:15.598" v="33734" actId="6549"/>
          <ac:spMkLst>
            <pc:docMk/>
            <pc:sldMk cId="1030470975" sldId="990"/>
            <ac:spMk id="3" creationId="{B310B8DB-C612-CFD0-5686-7BB24BB43A60}"/>
          </ac:spMkLst>
        </pc:spChg>
      </pc:sldChg>
      <pc:sldChg chg="modSp new del mod">
        <pc:chgData name="Pavel Skopal" userId="69c89bff-eb36-402e-af06-99216f10c2a5" providerId="ADAL" clId="{54CCB269-AE7D-4884-BD26-24AA4B2F0817}" dt="2022-10-16T19:32:04.775" v="32425" actId="2696"/>
        <pc:sldMkLst>
          <pc:docMk/>
          <pc:sldMk cId="1652603675" sldId="990"/>
        </pc:sldMkLst>
        <pc:spChg chg="mod">
          <ac:chgData name="Pavel Skopal" userId="69c89bff-eb36-402e-af06-99216f10c2a5" providerId="ADAL" clId="{54CCB269-AE7D-4884-BD26-24AA4B2F0817}" dt="2022-10-16T19:31:23.575" v="32424" actId="20577"/>
          <ac:spMkLst>
            <pc:docMk/>
            <pc:sldMk cId="1652603675" sldId="990"/>
            <ac:spMk id="3" creationId="{D5A1A710-5B9B-F094-F098-3F916C38C1F5}"/>
          </ac:spMkLst>
        </pc:spChg>
      </pc:sldChg>
      <pc:sldChg chg="modSp new mod modShow">
        <pc:chgData name="Pavel Skopal" userId="69c89bff-eb36-402e-af06-99216f10c2a5" providerId="ADAL" clId="{54CCB269-AE7D-4884-BD26-24AA4B2F0817}" dt="2022-10-18T09:18:48.174" v="34317" actId="729"/>
        <pc:sldMkLst>
          <pc:docMk/>
          <pc:sldMk cId="2492160482" sldId="991"/>
        </pc:sldMkLst>
        <pc:spChg chg="mod">
          <ac:chgData name="Pavel Skopal" userId="69c89bff-eb36-402e-af06-99216f10c2a5" providerId="ADAL" clId="{54CCB269-AE7D-4884-BD26-24AA4B2F0817}" dt="2022-10-18T09:17:39.907" v="34316" actId="27636"/>
          <ac:spMkLst>
            <pc:docMk/>
            <pc:sldMk cId="2492160482" sldId="991"/>
            <ac:spMk id="3" creationId="{A34542E1-AB64-C9E0-4E76-BB3C218F3119}"/>
          </ac:spMkLst>
        </pc:spChg>
      </pc:sldChg>
      <pc:sldChg chg="del">
        <pc:chgData name="Pavel Skopal" userId="69c89bff-eb36-402e-af06-99216f10c2a5" providerId="ADAL" clId="{54CCB269-AE7D-4884-BD26-24AA4B2F0817}" dt="2022-10-23T07:05:04.338" v="34416" actId="2696"/>
        <pc:sldMkLst>
          <pc:docMk/>
          <pc:sldMk cId="946451352" sldId="992"/>
        </pc:sldMkLst>
      </pc:sldChg>
      <pc:sldChg chg="modSp new mod">
        <pc:chgData name="Pavel Skopal" userId="69c89bff-eb36-402e-af06-99216f10c2a5" providerId="ADAL" clId="{54CCB269-AE7D-4884-BD26-24AA4B2F0817}" dt="2022-10-25T06:39:25.415" v="38489" actId="20577"/>
        <pc:sldMkLst>
          <pc:docMk/>
          <pc:sldMk cId="1843400651" sldId="992"/>
        </pc:sldMkLst>
        <pc:spChg chg="mod">
          <ac:chgData name="Pavel Skopal" userId="69c89bff-eb36-402e-af06-99216f10c2a5" providerId="ADAL" clId="{54CCB269-AE7D-4884-BD26-24AA4B2F0817}" dt="2022-10-25T06:00:59.875" v="38448" actId="404"/>
          <ac:spMkLst>
            <pc:docMk/>
            <pc:sldMk cId="1843400651" sldId="992"/>
            <ac:spMk id="2" creationId="{FF92387F-FE74-A9AA-8A29-C290EBC49BCE}"/>
          </ac:spMkLst>
        </pc:spChg>
        <pc:spChg chg="mod">
          <ac:chgData name="Pavel Skopal" userId="69c89bff-eb36-402e-af06-99216f10c2a5" providerId="ADAL" clId="{54CCB269-AE7D-4884-BD26-24AA4B2F0817}" dt="2022-10-25T06:39:25.415" v="38489" actId="20577"/>
          <ac:spMkLst>
            <pc:docMk/>
            <pc:sldMk cId="1843400651" sldId="992"/>
            <ac:spMk id="3" creationId="{471A9224-8F3F-B06F-0005-09D283177B95}"/>
          </ac:spMkLst>
        </pc:spChg>
      </pc:sldChg>
      <pc:sldChg chg="modSp del mod">
        <pc:chgData name="Pavel Skopal" userId="69c89bff-eb36-402e-af06-99216f10c2a5" providerId="ADAL" clId="{54CCB269-AE7D-4884-BD26-24AA4B2F0817}" dt="2022-10-23T06:22:05.085" v="34350" actId="2696"/>
        <pc:sldMkLst>
          <pc:docMk/>
          <pc:sldMk cId="2124498435" sldId="992"/>
        </pc:sldMkLst>
        <pc:spChg chg="mod">
          <ac:chgData name="Pavel Skopal" userId="69c89bff-eb36-402e-af06-99216f10c2a5" providerId="ADAL" clId="{54CCB269-AE7D-4884-BD26-24AA4B2F0817}" dt="2022-10-23T06:13:14.645" v="34320" actId="27636"/>
          <ac:spMkLst>
            <pc:docMk/>
            <pc:sldMk cId="2124498435" sldId="992"/>
            <ac:spMk id="2" creationId="{00000000-0000-0000-0000-000000000000}"/>
          </ac:spMkLst>
        </pc:spChg>
      </pc:sldChg>
      <pc:sldChg chg="new del">
        <pc:chgData name="Pavel Skopal" userId="69c89bff-eb36-402e-af06-99216f10c2a5" providerId="ADAL" clId="{54CCB269-AE7D-4884-BD26-24AA4B2F0817}" dt="2022-10-23T17:49:16.908" v="38091" actId="680"/>
        <pc:sldMkLst>
          <pc:docMk/>
          <pc:sldMk cId="1338014895" sldId="993"/>
        </pc:sldMkLst>
      </pc:sldChg>
      <pc:sldChg chg="modSp new mod ord">
        <pc:chgData name="Pavel Skopal" userId="69c89bff-eb36-402e-af06-99216f10c2a5" providerId="ADAL" clId="{54CCB269-AE7D-4884-BD26-24AA4B2F0817}" dt="2022-10-23T17:52:51.853" v="38318" actId="113"/>
        <pc:sldMkLst>
          <pc:docMk/>
          <pc:sldMk cId="3483348869" sldId="993"/>
        </pc:sldMkLst>
        <pc:spChg chg="mod">
          <ac:chgData name="Pavel Skopal" userId="69c89bff-eb36-402e-af06-99216f10c2a5" providerId="ADAL" clId="{54CCB269-AE7D-4884-BD26-24AA4B2F0817}" dt="2022-10-23T17:52:51.853" v="38318" actId="113"/>
          <ac:spMkLst>
            <pc:docMk/>
            <pc:sldMk cId="3483348869" sldId="993"/>
            <ac:spMk id="3" creationId="{DEEBDD82-25C4-4564-A4ED-3AB01288584F}"/>
          </ac:spMkLst>
        </pc:spChg>
      </pc:sldChg>
      <pc:sldChg chg="addSp delSp modSp new mod">
        <pc:chgData name="Pavel Skopal" userId="69c89bff-eb36-402e-af06-99216f10c2a5" providerId="ADAL" clId="{54CCB269-AE7D-4884-BD26-24AA4B2F0817}" dt="2022-10-25T05:50:41.292" v="38385" actId="1076"/>
        <pc:sldMkLst>
          <pc:docMk/>
          <pc:sldMk cId="3042000319" sldId="994"/>
        </pc:sldMkLst>
        <pc:spChg chg="del">
          <ac:chgData name="Pavel Skopal" userId="69c89bff-eb36-402e-af06-99216f10c2a5" providerId="ADAL" clId="{54CCB269-AE7D-4884-BD26-24AA4B2F0817}" dt="2022-10-25T05:49:26.476" v="38373" actId="22"/>
          <ac:spMkLst>
            <pc:docMk/>
            <pc:sldMk cId="3042000319" sldId="994"/>
            <ac:spMk id="3" creationId="{5850AC9E-51C7-A496-5E44-4764ED63BE31}"/>
          </ac:spMkLst>
        </pc:spChg>
        <pc:picChg chg="add mod ord">
          <ac:chgData name="Pavel Skopal" userId="69c89bff-eb36-402e-af06-99216f10c2a5" providerId="ADAL" clId="{54CCB269-AE7D-4884-BD26-24AA4B2F0817}" dt="2022-10-25T05:50:41.292" v="38385" actId="1076"/>
          <ac:picMkLst>
            <pc:docMk/>
            <pc:sldMk cId="3042000319" sldId="994"/>
            <ac:picMk id="5" creationId="{8741631D-EC44-DF1D-FD47-405D5BD72E5E}"/>
          </ac:picMkLst>
        </pc:picChg>
      </pc:sldChg>
      <pc:sldChg chg="modSp new mod">
        <pc:chgData name="Pavel Skopal" userId="69c89bff-eb36-402e-af06-99216f10c2a5" providerId="ADAL" clId="{54CCB269-AE7D-4884-BD26-24AA4B2F0817}" dt="2022-10-25T05:53:18.626" v="38413" actId="113"/>
        <pc:sldMkLst>
          <pc:docMk/>
          <pc:sldMk cId="920998915" sldId="995"/>
        </pc:sldMkLst>
        <pc:spChg chg="mod">
          <ac:chgData name="Pavel Skopal" userId="69c89bff-eb36-402e-af06-99216f10c2a5" providerId="ADAL" clId="{54CCB269-AE7D-4884-BD26-24AA4B2F0817}" dt="2022-10-25T05:53:18.626" v="38413" actId="113"/>
          <ac:spMkLst>
            <pc:docMk/>
            <pc:sldMk cId="920998915" sldId="995"/>
            <ac:spMk id="3" creationId="{A6E83476-D91C-8C15-046D-D6864D86F2B9}"/>
          </ac:spMkLst>
        </pc:spChg>
      </pc:sldChg>
      <pc:sldChg chg="modSp new mod">
        <pc:chgData name="Pavel Skopal" userId="69c89bff-eb36-402e-af06-99216f10c2a5" providerId="ADAL" clId="{54CCB269-AE7D-4884-BD26-24AA4B2F0817}" dt="2022-10-25T07:49:22.331" v="39429" actId="20577"/>
        <pc:sldMkLst>
          <pc:docMk/>
          <pc:sldMk cId="1813709108" sldId="996"/>
        </pc:sldMkLst>
        <pc:spChg chg="mod">
          <ac:chgData name="Pavel Skopal" userId="69c89bff-eb36-402e-af06-99216f10c2a5" providerId="ADAL" clId="{54CCB269-AE7D-4884-BD26-24AA4B2F0817}" dt="2022-10-25T07:43:56.694" v="38879" actId="20577"/>
          <ac:spMkLst>
            <pc:docMk/>
            <pc:sldMk cId="1813709108" sldId="996"/>
            <ac:spMk id="2" creationId="{DEC131EA-D699-0578-A4B7-D66BEF2F3C17}"/>
          </ac:spMkLst>
        </pc:spChg>
        <pc:spChg chg="mod">
          <ac:chgData name="Pavel Skopal" userId="69c89bff-eb36-402e-af06-99216f10c2a5" providerId="ADAL" clId="{54CCB269-AE7D-4884-BD26-24AA4B2F0817}" dt="2022-10-25T07:49:22.331" v="39429" actId="20577"/>
          <ac:spMkLst>
            <pc:docMk/>
            <pc:sldMk cId="1813709108" sldId="996"/>
            <ac:spMk id="3" creationId="{AE1F74BB-BB23-7A8D-BBC6-06100A337B37}"/>
          </ac:spMkLst>
        </pc:spChg>
      </pc:sldChg>
      <pc:sldChg chg="modSp mod">
        <pc:chgData name="Pavel Skopal" userId="69c89bff-eb36-402e-af06-99216f10c2a5" providerId="ADAL" clId="{54CCB269-AE7D-4884-BD26-24AA4B2F0817}" dt="2022-11-01T09:23:08.139" v="49310" actId="20577"/>
        <pc:sldMkLst>
          <pc:docMk/>
          <pc:sldMk cId="969612365" sldId="997"/>
        </pc:sldMkLst>
        <pc:spChg chg="mod">
          <ac:chgData name="Pavel Skopal" userId="69c89bff-eb36-402e-af06-99216f10c2a5" providerId="ADAL" clId="{54CCB269-AE7D-4884-BD26-24AA4B2F0817}" dt="2022-11-01T09:23:08.139" v="49310" actId="20577"/>
          <ac:spMkLst>
            <pc:docMk/>
            <pc:sldMk cId="969612365" sldId="997"/>
            <ac:spMk id="3" creationId="{5F6659DF-CC90-60B6-BFEF-E2570452E711}"/>
          </ac:spMkLst>
        </pc:spChg>
      </pc:sldChg>
      <pc:sldChg chg="modSp new mod">
        <pc:chgData name="Pavel Skopal" userId="69c89bff-eb36-402e-af06-99216f10c2a5" providerId="ADAL" clId="{54CCB269-AE7D-4884-BD26-24AA4B2F0817}" dt="2022-11-01T09:15:22.019" v="49121" actId="20577"/>
        <pc:sldMkLst>
          <pc:docMk/>
          <pc:sldMk cId="2712594423" sldId="998"/>
        </pc:sldMkLst>
        <pc:spChg chg="mod">
          <ac:chgData name="Pavel Skopal" userId="69c89bff-eb36-402e-af06-99216f10c2a5" providerId="ADAL" clId="{54CCB269-AE7D-4884-BD26-24AA4B2F0817}" dt="2022-10-26T05:27:41.564" v="39723" actId="20577"/>
          <ac:spMkLst>
            <pc:docMk/>
            <pc:sldMk cId="2712594423" sldId="998"/>
            <ac:spMk id="2" creationId="{F8AA84FF-F60A-DEF0-33AF-59528F56EE8B}"/>
          </ac:spMkLst>
        </pc:spChg>
        <pc:spChg chg="mod">
          <ac:chgData name="Pavel Skopal" userId="69c89bff-eb36-402e-af06-99216f10c2a5" providerId="ADAL" clId="{54CCB269-AE7D-4884-BD26-24AA4B2F0817}" dt="2022-11-01T09:15:22.019" v="49121" actId="20577"/>
          <ac:spMkLst>
            <pc:docMk/>
            <pc:sldMk cId="2712594423" sldId="998"/>
            <ac:spMk id="3" creationId="{D28CF86B-0FE1-271D-CBB5-838DB58B05E6}"/>
          </ac:spMkLst>
        </pc:spChg>
      </pc:sldChg>
      <pc:sldChg chg="modSp new mod">
        <pc:chgData name="Pavel Skopal" userId="69c89bff-eb36-402e-af06-99216f10c2a5" providerId="ADAL" clId="{54CCB269-AE7D-4884-BD26-24AA4B2F0817}" dt="2022-11-01T09:27:43.921" v="49317" actId="2711"/>
        <pc:sldMkLst>
          <pc:docMk/>
          <pc:sldMk cId="194534851" sldId="999"/>
        </pc:sldMkLst>
        <pc:spChg chg="mod">
          <ac:chgData name="Pavel Skopal" userId="69c89bff-eb36-402e-af06-99216f10c2a5" providerId="ADAL" clId="{54CCB269-AE7D-4884-BD26-24AA4B2F0817}" dt="2022-10-30T08:38:24.916" v="46050" actId="13926"/>
          <ac:spMkLst>
            <pc:docMk/>
            <pc:sldMk cId="194534851" sldId="999"/>
            <ac:spMk id="2" creationId="{CCC68A8A-B2AE-81AB-6A58-E0A8CD9B3B36}"/>
          </ac:spMkLst>
        </pc:spChg>
        <pc:spChg chg="mod">
          <ac:chgData name="Pavel Skopal" userId="69c89bff-eb36-402e-af06-99216f10c2a5" providerId="ADAL" clId="{54CCB269-AE7D-4884-BD26-24AA4B2F0817}" dt="2022-11-01T09:27:43.921" v="49317" actId="2711"/>
          <ac:spMkLst>
            <pc:docMk/>
            <pc:sldMk cId="194534851" sldId="999"/>
            <ac:spMk id="3" creationId="{888B6651-3910-5A11-FD65-B0DE820F20BC}"/>
          </ac:spMkLst>
        </pc:spChg>
      </pc:sldChg>
      <pc:sldChg chg="modSp new mod">
        <pc:chgData name="Pavel Skopal" userId="69c89bff-eb36-402e-af06-99216f10c2a5" providerId="ADAL" clId="{54CCB269-AE7D-4884-BD26-24AA4B2F0817}" dt="2022-11-01T08:42:11.595" v="48805" actId="20577"/>
        <pc:sldMkLst>
          <pc:docMk/>
          <pc:sldMk cId="2160563208" sldId="1000"/>
        </pc:sldMkLst>
        <pc:spChg chg="mod">
          <ac:chgData name="Pavel Skopal" userId="69c89bff-eb36-402e-af06-99216f10c2a5" providerId="ADAL" clId="{54CCB269-AE7D-4884-BD26-24AA4B2F0817}" dt="2022-10-29T10:41:35.715" v="41015" actId="20577"/>
          <ac:spMkLst>
            <pc:docMk/>
            <pc:sldMk cId="2160563208" sldId="1000"/>
            <ac:spMk id="2" creationId="{AD295936-0C62-E864-D1AC-2B1118E95A07}"/>
          </ac:spMkLst>
        </pc:spChg>
        <pc:spChg chg="mod">
          <ac:chgData name="Pavel Skopal" userId="69c89bff-eb36-402e-af06-99216f10c2a5" providerId="ADAL" clId="{54CCB269-AE7D-4884-BD26-24AA4B2F0817}" dt="2022-11-01T08:42:11.595" v="48805" actId="20577"/>
          <ac:spMkLst>
            <pc:docMk/>
            <pc:sldMk cId="2160563208" sldId="1000"/>
            <ac:spMk id="3" creationId="{18FA2277-47C7-3591-BDD3-EE43623D2E59}"/>
          </ac:spMkLst>
        </pc:spChg>
      </pc:sldChg>
      <pc:sldChg chg="new del">
        <pc:chgData name="Pavel Skopal" userId="69c89bff-eb36-402e-af06-99216f10c2a5" providerId="ADAL" clId="{54CCB269-AE7D-4884-BD26-24AA4B2F0817}" dt="2022-10-29T10:47:57.635" v="41177" actId="2696"/>
        <pc:sldMkLst>
          <pc:docMk/>
          <pc:sldMk cId="2231755469" sldId="1001"/>
        </pc:sldMkLst>
      </pc:sldChg>
      <pc:sldChg chg="new del ord">
        <pc:chgData name="Pavel Skopal" userId="69c89bff-eb36-402e-af06-99216f10c2a5" providerId="ADAL" clId="{54CCB269-AE7D-4884-BD26-24AA4B2F0817}" dt="2022-10-29T10:48:22.803" v="41182" actId="2696"/>
        <pc:sldMkLst>
          <pc:docMk/>
          <pc:sldMk cId="229999963" sldId="1002"/>
        </pc:sldMkLst>
      </pc:sldChg>
      <pc:sldChg chg="new del">
        <pc:chgData name="Pavel Skopal" userId="69c89bff-eb36-402e-af06-99216f10c2a5" providerId="ADAL" clId="{54CCB269-AE7D-4884-BD26-24AA4B2F0817}" dt="2022-10-29T10:48:22.803" v="41182" actId="2696"/>
        <pc:sldMkLst>
          <pc:docMk/>
          <pc:sldMk cId="1571197728" sldId="1003"/>
        </pc:sldMkLst>
      </pc:sldChg>
      <pc:sldChg chg="modSp new mod ord">
        <pc:chgData name="Pavel Skopal" userId="69c89bff-eb36-402e-af06-99216f10c2a5" providerId="ADAL" clId="{54CCB269-AE7D-4884-BD26-24AA4B2F0817}" dt="2022-11-07T23:51:12.173" v="57883" actId="114"/>
        <pc:sldMkLst>
          <pc:docMk/>
          <pc:sldMk cId="1527695903" sldId="1004"/>
        </pc:sldMkLst>
        <pc:spChg chg="mod">
          <ac:chgData name="Pavel Skopal" userId="69c89bff-eb36-402e-af06-99216f10c2a5" providerId="ADAL" clId="{54CCB269-AE7D-4884-BD26-24AA4B2F0817}" dt="2022-11-07T23:51:12.173" v="57883" actId="114"/>
          <ac:spMkLst>
            <pc:docMk/>
            <pc:sldMk cId="1527695903" sldId="1004"/>
            <ac:spMk id="3" creationId="{0729E0EB-5C4B-7436-968C-335F98D5DEA5}"/>
          </ac:spMkLst>
        </pc:spChg>
      </pc:sldChg>
      <pc:sldChg chg="modSp add mod ord">
        <pc:chgData name="Pavel Skopal" userId="69c89bff-eb36-402e-af06-99216f10c2a5" providerId="ADAL" clId="{54CCB269-AE7D-4884-BD26-24AA4B2F0817}" dt="2022-10-29T21:40:15.092" v="44792" actId="404"/>
        <pc:sldMkLst>
          <pc:docMk/>
          <pc:sldMk cId="227390903" sldId="1005"/>
        </pc:sldMkLst>
        <pc:spChg chg="mod">
          <ac:chgData name="Pavel Skopal" userId="69c89bff-eb36-402e-af06-99216f10c2a5" providerId="ADAL" clId="{54CCB269-AE7D-4884-BD26-24AA4B2F0817}" dt="2022-10-29T21:40:15.092" v="44792" actId="404"/>
          <ac:spMkLst>
            <pc:docMk/>
            <pc:sldMk cId="227390903" sldId="1005"/>
            <ac:spMk id="2" creationId="{A7D2B1AA-C82A-0333-E12F-A5C9BCB6FAF3}"/>
          </ac:spMkLst>
        </pc:spChg>
        <pc:spChg chg="mod">
          <ac:chgData name="Pavel Skopal" userId="69c89bff-eb36-402e-af06-99216f10c2a5" providerId="ADAL" clId="{54CCB269-AE7D-4884-BD26-24AA4B2F0817}" dt="2022-10-29T21:10:42.749" v="43820" actId="20577"/>
          <ac:spMkLst>
            <pc:docMk/>
            <pc:sldMk cId="227390903" sldId="1005"/>
            <ac:spMk id="3" creationId="{0729E0EB-5C4B-7436-968C-335F98D5DEA5}"/>
          </ac:spMkLst>
        </pc:spChg>
      </pc:sldChg>
      <pc:sldChg chg="new del">
        <pc:chgData name="Pavel Skopal" userId="69c89bff-eb36-402e-af06-99216f10c2a5" providerId="ADAL" clId="{54CCB269-AE7D-4884-BD26-24AA4B2F0817}" dt="2022-10-31T21:52:53.011" v="48735" actId="2696"/>
        <pc:sldMkLst>
          <pc:docMk/>
          <pc:sldMk cId="729255835" sldId="1006"/>
        </pc:sldMkLst>
      </pc:sldChg>
      <pc:sldChg chg="add del">
        <pc:chgData name="Pavel Skopal" userId="69c89bff-eb36-402e-af06-99216f10c2a5" providerId="ADAL" clId="{54CCB269-AE7D-4884-BD26-24AA4B2F0817}" dt="2022-10-29T21:40:22.505" v="44793" actId="2696"/>
        <pc:sldMkLst>
          <pc:docMk/>
          <pc:sldMk cId="1141675577" sldId="1007"/>
        </pc:sldMkLst>
      </pc:sldChg>
      <pc:sldChg chg="add del">
        <pc:chgData name="Pavel Skopal" userId="69c89bff-eb36-402e-af06-99216f10c2a5" providerId="ADAL" clId="{54CCB269-AE7D-4884-BD26-24AA4B2F0817}" dt="2022-10-29T21:39:50.806" v="44785"/>
        <pc:sldMkLst>
          <pc:docMk/>
          <pc:sldMk cId="1406127779" sldId="1007"/>
        </pc:sldMkLst>
      </pc:sldChg>
      <pc:sldChg chg="modSp new del mod ord">
        <pc:chgData name="Pavel Skopal" userId="69c89bff-eb36-402e-af06-99216f10c2a5" providerId="ADAL" clId="{54CCB269-AE7D-4884-BD26-24AA4B2F0817}" dt="2022-10-29T21:39:34.150" v="44783" actId="2696"/>
        <pc:sldMkLst>
          <pc:docMk/>
          <pc:sldMk cId="2471293272" sldId="1007"/>
        </pc:sldMkLst>
        <pc:spChg chg="mod">
          <ac:chgData name="Pavel Skopal" userId="69c89bff-eb36-402e-af06-99216f10c2a5" providerId="ADAL" clId="{54CCB269-AE7D-4884-BD26-24AA4B2F0817}" dt="2022-10-29T10:53:53.924" v="41325" actId="20577"/>
          <ac:spMkLst>
            <pc:docMk/>
            <pc:sldMk cId="2471293272" sldId="1007"/>
            <ac:spMk id="2" creationId="{5BB148F5-323D-BF7E-59C5-0E0AB6467957}"/>
          </ac:spMkLst>
        </pc:spChg>
      </pc:sldChg>
      <pc:sldChg chg="modSp new del mod">
        <pc:chgData name="Pavel Skopal" userId="69c89bff-eb36-402e-af06-99216f10c2a5" providerId="ADAL" clId="{54CCB269-AE7D-4884-BD26-24AA4B2F0817}" dt="2022-10-29T21:54:41.200" v="45028" actId="2696"/>
        <pc:sldMkLst>
          <pc:docMk/>
          <pc:sldMk cId="1552417948" sldId="1008"/>
        </pc:sldMkLst>
        <pc:spChg chg="mod">
          <ac:chgData name="Pavel Skopal" userId="69c89bff-eb36-402e-af06-99216f10c2a5" providerId="ADAL" clId="{54CCB269-AE7D-4884-BD26-24AA4B2F0817}" dt="2022-10-29T11:06:43.279" v="41591" actId="13926"/>
          <ac:spMkLst>
            <pc:docMk/>
            <pc:sldMk cId="1552417948" sldId="1008"/>
            <ac:spMk id="2" creationId="{B0C00EFC-35A2-BE83-B226-0B3F5ABE986D}"/>
          </ac:spMkLst>
        </pc:spChg>
        <pc:spChg chg="mod">
          <ac:chgData name="Pavel Skopal" userId="69c89bff-eb36-402e-af06-99216f10c2a5" providerId="ADAL" clId="{54CCB269-AE7D-4884-BD26-24AA4B2F0817}" dt="2022-10-29T17:00:19.398" v="42147" actId="20577"/>
          <ac:spMkLst>
            <pc:docMk/>
            <pc:sldMk cId="1552417948" sldId="1008"/>
            <ac:spMk id="3" creationId="{67BD73BF-F58A-8B63-D7AA-EBCA88DAF14F}"/>
          </ac:spMkLst>
        </pc:spChg>
      </pc:sldChg>
      <pc:sldChg chg="modSp add mod">
        <pc:chgData name="Pavel Skopal" userId="69c89bff-eb36-402e-af06-99216f10c2a5" providerId="ADAL" clId="{54CCB269-AE7D-4884-BD26-24AA4B2F0817}" dt="2022-11-01T09:37:26.174" v="49332" actId="20577"/>
        <pc:sldMkLst>
          <pc:docMk/>
          <pc:sldMk cId="254905682" sldId="1009"/>
        </pc:sldMkLst>
        <pc:spChg chg="mod">
          <ac:chgData name="Pavel Skopal" userId="69c89bff-eb36-402e-af06-99216f10c2a5" providerId="ADAL" clId="{54CCB269-AE7D-4884-BD26-24AA4B2F0817}" dt="2022-11-01T09:37:26.174" v="49332" actId="20577"/>
          <ac:spMkLst>
            <pc:docMk/>
            <pc:sldMk cId="254905682" sldId="1009"/>
            <ac:spMk id="3" creationId="{A0616537-714C-5AC0-4A36-E043C55A885E}"/>
          </ac:spMkLst>
        </pc:spChg>
      </pc:sldChg>
      <pc:sldChg chg="modSp new del mod">
        <pc:chgData name="Pavel Skopal" userId="69c89bff-eb36-402e-af06-99216f10c2a5" providerId="ADAL" clId="{54CCB269-AE7D-4884-BD26-24AA4B2F0817}" dt="2022-11-01T09:32:19.057" v="49318" actId="2696"/>
        <pc:sldMkLst>
          <pc:docMk/>
          <pc:sldMk cId="4211713614" sldId="1009"/>
        </pc:sldMkLst>
        <pc:spChg chg="mod">
          <ac:chgData name="Pavel Skopal" userId="69c89bff-eb36-402e-af06-99216f10c2a5" providerId="ADAL" clId="{54CCB269-AE7D-4884-BD26-24AA4B2F0817}" dt="2022-10-29T11:03:38.343" v="41486" actId="20577"/>
          <ac:spMkLst>
            <pc:docMk/>
            <pc:sldMk cId="4211713614" sldId="1009"/>
            <ac:spMk id="2" creationId="{A66EE631-B8AB-33B9-B94D-63575028DBAC}"/>
          </ac:spMkLst>
        </pc:spChg>
        <pc:spChg chg="mod">
          <ac:chgData name="Pavel Skopal" userId="69c89bff-eb36-402e-af06-99216f10c2a5" providerId="ADAL" clId="{54CCB269-AE7D-4884-BD26-24AA4B2F0817}" dt="2022-10-29T19:15:23.889" v="43058" actId="6549"/>
          <ac:spMkLst>
            <pc:docMk/>
            <pc:sldMk cId="4211713614" sldId="1009"/>
            <ac:spMk id="3" creationId="{A0616537-714C-5AC0-4A36-E043C55A885E}"/>
          </ac:spMkLst>
        </pc:spChg>
      </pc:sldChg>
      <pc:sldChg chg="modSp new mod">
        <pc:chgData name="Pavel Skopal" userId="69c89bff-eb36-402e-af06-99216f10c2a5" providerId="ADAL" clId="{54CCB269-AE7D-4884-BD26-24AA4B2F0817}" dt="2022-11-01T09:20:04.827" v="49155" actId="27636"/>
        <pc:sldMkLst>
          <pc:docMk/>
          <pc:sldMk cId="1299271700" sldId="1010"/>
        </pc:sldMkLst>
        <pc:spChg chg="mod">
          <ac:chgData name="Pavel Skopal" userId="69c89bff-eb36-402e-af06-99216f10c2a5" providerId="ADAL" clId="{54CCB269-AE7D-4884-BD26-24AA4B2F0817}" dt="2022-10-30T13:05:59.654" v="47201" actId="13926"/>
          <ac:spMkLst>
            <pc:docMk/>
            <pc:sldMk cId="1299271700" sldId="1010"/>
            <ac:spMk id="2" creationId="{AFF4A170-A92C-0F9C-56B6-83E6E8A181A8}"/>
          </ac:spMkLst>
        </pc:spChg>
        <pc:spChg chg="mod">
          <ac:chgData name="Pavel Skopal" userId="69c89bff-eb36-402e-af06-99216f10c2a5" providerId="ADAL" clId="{54CCB269-AE7D-4884-BD26-24AA4B2F0817}" dt="2022-11-01T09:20:04.827" v="49155" actId="27636"/>
          <ac:spMkLst>
            <pc:docMk/>
            <pc:sldMk cId="1299271700" sldId="1010"/>
            <ac:spMk id="3" creationId="{ACE5A264-F0D6-7127-0B1F-AFFA46211921}"/>
          </ac:spMkLst>
        </pc:spChg>
      </pc:sldChg>
      <pc:sldChg chg="modSp new mod">
        <pc:chgData name="Pavel Skopal" userId="69c89bff-eb36-402e-af06-99216f10c2a5" providerId="ADAL" clId="{54CCB269-AE7D-4884-BD26-24AA4B2F0817}" dt="2022-10-29T17:00:12.503" v="42146" actId="13926"/>
        <pc:sldMkLst>
          <pc:docMk/>
          <pc:sldMk cId="658209118" sldId="1011"/>
        </pc:sldMkLst>
        <pc:spChg chg="mod">
          <ac:chgData name="Pavel Skopal" userId="69c89bff-eb36-402e-af06-99216f10c2a5" providerId="ADAL" clId="{54CCB269-AE7D-4884-BD26-24AA4B2F0817}" dt="2022-10-29T17:00:12.503" v="42146" actId="13926"/>
          <ac:spMkLst>
            <pc:docMk/>
            <pc:sldMk cId="658209118" sldId="1011"/>
            <ac:spMk id="2" creationId="{CF86567E-965E-214E-EF7D-E2A8017AE1C6}"/>
          </ac:spMkLst>
        </pc:spChg>
        <pc:spChg chg="mod">
          <ac:chgData name="Pavel Skopal" userId="69c89bff-eb36-402e-af06-99216f10c2a5" providerId="ADAL" clId="{54CCB269-AE7D-4884-BD26-24AA4B2F0817}" dt="2022-10-29T16:50:51.675" v="42145" actId="20577"/>
          <ac:spMkLst>
            <pc:docMk/>
            <pc:sldMk cId="658209118" sldId="1011"/>
            <ac:spMk id="3" creationId="{83361032-06CC-21B3-4951-1828205D2039}"/>
          </ac:spMkLst>
        </pc:spChg>
      </pc:sldChg>
      <pc:sldChg chg="new del">
        <pc:chgData name="Pavel Skopal" userId="69c89bff-eb36-402e-af06-99216f10c2a5" providerId="ADAL" clId="{54CCB269-AE7D-4884-BD26-24AA4B2F0817}" dt="2022-10-31T21:52:53.011" v="48735" actId="2696"/>
        <pc:sldMkLst>
          <pc:docMk/>
          <pc:sldMk cId="644870828" sldId="1012"/>
        </pc:sldMkLst>
      </pc:sldChg>
      <pc:sldChg chg="new del">
        <pc:chgData name="Pavel Skopal" userId="69c89bff-eb36-402e-af06-99216f10c2a5" providerId="ADAL" clId="{54CCB269-AE7D-4884-BD26-24AA4B2F0817}" dt="2022-10-31T21:52:53.011" v="48735" actId="2696"/>
        <pc:sldMkLst>
          <pc:docMk/>
          <pc:sldMk cId="1377618261" sldId="1013"/>
        </pc:sldMkLst>
      </pc:sldChg>
      <pc:sldChg chg="modSp new del mod">
        <pc:chgData name="Pavel Skopal" userId="69c89bff-eb36-402e-af06-99216f10c2a5" providerId="ADAL" clId="{54CCB269-AE7D-4884-BD26-24AA4B2F0817}" dt="2022-10-29T21:04:50.286" v="43551" actId="2696"/>
        <pc:sldMkLst>
          <pc:docMk/>
          <pc:sldMk cId="1308238549" sldId="1014"/>
        </pc:sldMkLst>
        <pc:spChg chg="mod">
          <ac:chgData name="Pavel Skopal" userId="69c89bff-eb36-402e-af06-99216f10c2a5" providerId="ADAL" clId="{54CCB269-AE7D-4884-BD26-24AA4B2F0817}" dt="2022-10-29T20:49:23.977" v="43141" actId="20577"/>
          <ac:spMkLst>
            <pc:docMk/>
            <pc:sldMk cId="1308238549" sldId="1014"/>
            <ac:spMk id="3" creationId="{BA3264B8-51BB-A3EA-80DF-A84BC694209A}"/>
          </ac:spMkLst>
        </pc:spChg>
      </pc:sldChg>
      <pc:sldChg chg="modSp new mod">
        <pc:chgData name="Pavel Skopal" userId="69c89bff-eb36-402e-af06-99216f10c2a5" providerId="ADAL" clId="{54CCB269-AE7D-4884-BD26-24AA4B2F0817}" dt="2022-11-01T09:38:41.451" v="49337" actId="20577"/>
        <pc:sldMkLst>
          <pc:docMk/>
          <pc:sldMk cId="635547157" sldId="1015"/>
        </pc:sldMkLst>
        <pc:spChg chg="mod">
          <ac:chgData name="Pavel Skopal" userId="69c89bff-eb36-402e-af06-99216f10c2a5" providerId="ADAL" clId="{54CCB269-AE7D-4884-BD26-24AA4B2F0817}" dt="2022-11-01T09:38:41.451" v="49337" actId="20577"/>
          <ac:spMkLst>
            <pc:docMk/>
            <pc:sldMk cId="635547157" sldId="1015"/>
            <ac:spMk id="3" creationId="{2014D862-2E4D-9417-4D62-F21A97316997}"/>
          </ac:spMkLst>
        </pc:spChg>
      </pc:sldChg>
      <pc:sldChg chg="modSp new mod">
        <pc:chgData name="Pavel Skopal" userId="69c89bff-eb36-402e-af06-99216f10c2a5" providerId="ADAL" clId="{54CCB269-AE7D-4884-BD26-24AA4B2F0817}" dt="2022-10-31T21:45:05.885" v="48734" actId="20577"/>
        <pc:sldMkLst>
          <pc:docMk/>
          <pc:sldMk cId="2315678787" sldId="1016"/>
        </pc:sldMkLst>
        <pc:spChg chg="mod">
          <ac:chgData name="Pavel Skopal" userId="69c89bff-eb36-402e-af06-99216f10c2a5" providerId="ADAL" clId="{54CCB269-AE7D-4884-BD26-24AA4B2F0817}" dt="2022-10-31T21:22:06.014" v="48316" actId="20577"/>
          <ac:spMkLst>
            <pc:docMk/>
            <pc:sldMk cId="2315678787" sldId="1016"/>
            <ac:spMk id="2" creationId="{FCB7FC4A-ADA2-A9D1-A7F0-F0502DBA9833}"/>
          </ac:spMkLst>
        </pc:spChg>
        <pc:spChg chg="mod">
          <ac:chgData name="Pavel Skopal" userId="69c89bff-eb36-402e-af06-99216f10c2a5" providerId="ADAL" clId="{54CCB269-AE7D-4884-BD26-24AA4B2F0817}" dt="2022-10-31T21:45:05.885" v="48734" actId="20577"/>
          <ac:spMkLst>
            <pc:docMk/>
            <pc:sldMk cId="2315678787" sldId="1016"/>
            <ac:spMk id="3" creationId="{248B90D9-6F33-C8D5-7F68-5A9A58A261F8}"/>
          </ac:spMkLst>
        </pc:spChg>
      </pc:sldChg>
      <pc:sldChg chg="modSp new mod ord">
        <pc:chgData name="Pavel Skopal" userId="69c89bff-eb36-402e-af06-99216f10c2a5" providerId="ADAL" clId="{54CCB269-AE7D-4884-BD26-24AA4B2F0817}" dt="2022-11-01T09:39:27.813" v="49339" actId="20577"/>
        <pc:sldMkLst>
          <pc:docMk/>
          <pc:sldMk cId="1322922062" sldId="1017"/>
        </pc:sldMkLst>
        <pc:spChg chg="mod">
          <ac:chgData name="Pavel Skopal" userId="69c89bff-eb36-402e-af06-99216f10c2a5" providerId="ADAL" clId="{54CCB269-AE7D-4884-BD26-24AA4B2F0817}" dt="2022-10-29T21:11:39.412" v="43829" actId="404"/>
          <ac:spMkLst>
            <pc:docMk/>
            <pc:sldMk cId="1322922062" sldId="1017"/>
            <ac:spMk id="2" creationId="{97D28A6F-F81C-7EDA-8958-BAECBAF28B4D}"/>
          </ac:spMkLst>
        </pc:spChg>
        <pc:spChg chg="mod">
          <ac:chgData name="Pavel Skopal" userId="69c89bff-eb36-402e-af06-99216f10c2a5" providerId="ADAL" clId="{54CCB269-AE7D-4884-BD26-24AA4B2F0817}" dt="2022-11-01T09:39:27.813" v="49339" actId="20577"/>
          <ac:spMkLst>
            <pc:docMk/>
            <pc:sldMk cId="1322922062" sldId="1017"/>
            <ac:spMk id="3" creationId="{34AFBA49-12E0-1193-A7BA-A0A011C7809B}"/>
          </ac:spMkLst>
        </pc:spChg>
      </pc:sldChg>
      <pc:sldChg chg="modSp new mod ord">
        <pc:chgData name="Pavel Skopal" userId="69c89bff-eb36-402e-af06-99216f10c2a5" providerId="ADAL" clId="{54CCB269-AE7D-4884-BD26-24AA4B2F0817}" dt="2022-11-01T09:39:56.730" v="49381" actId="20577"/>
        <pc:sldMkLst>
          <pc:docMk/>
          <pc:sldMk cId="496749799" sldId="1018"/>
        </pc:sldMkLst>
        <pc:spChg chg="mod">
          <ac:chgData name="Pavel Skopal" userId="69c89bff-eb36-402e-af06-99216f10c2a5" providerId="ADAL" clId="{54CCB269-AE7D-4884-BD26-24AA4B2F0817}" dt="2022-11-01T09:39:56.730" v="49381" actId="20577"/>
          <ac:spMkLst>
            <pc:docMk/>
            <pc:sldMk cId="496749799" sldId="1018"/>
            <ac:spMk id="3" creationId="{B65B0808-30BB-FC24-FEED-31F465ADB9B0}"/>
          </ac:spMkLst>
        </pc:spChg>
      </pc:sldChg>
      <pc:sldChg chg="modSp new del mod">
        <pc:chgData name="Pavel Skopal" userId="69c89bff-eb36-402e-af06-99216f10c2a5" providerId="ADAL" clId="{54CCB269-AE7D-4884-BD26-24AA4B2F0817}" dt="2022-10-29T21:40:39.500" v="44794" actId="2696"/>
        <pc:sldMkLst>
          <pc:docMk/>
          <pc:sldMk cId="1501404556" sldId="1019"/>
        </pc:sldMkLst>
        <pc:spChg chg="mod">
          <ac:chgData name="Pavel Skopal" userId="69c89bff-eb36-402e-af06-99216f10c2a5" providerId="ADAL" clId="{54CCB269-AE7D-4884-BD26-24AA4B2F0817}" dt="2022-10-29T21:27:36.338" v="44434" actId="20577"/>
          <ac:spMkLst>
            <pc:docMk/>
            <pc:sldMk cId="1501404556" sldId="1019"/>
            <ac:spMk id="2" creationId="{E800DE19-CE1A-BFDF-DB5E-F2CB36143702}"/>
          </ac:spMkLst>
        </pc:spChg>
        <pc:spChg chg="mod">
          <ac:chgData name="Pavel Skopal" userId="69c89bff-eb36-402e-af06-99216f10c2a5" providerId="ADAL" clId="{54CCB269-AE7D-4884-BD26-24AA4B2F0817}" dt="2022-10-29T21:27:11.223" v="44410" actId="14100"/>
          <ac:spMkLst>
            <pc:docMk/>
            <pc:sldMk cId="1501404556" sldId="1019"/>
            <ac:spMk id="3" creationId="{209B8C7F-AC59-A046-CA8A-EF380DC65113}"/>
          </ac:spMkLst>
        </pc:spChg>
        <pc:spChg chg="mod">
          <ac:chgData name="Pavel Skopal" userId="69c89bff-eb36-402e-af06-99216f10c2a5" providerId="ADAL" clId="{54CCB269-AE7D-4884-BD26-24AA4B2F0817}" dt="2022-10-29T21:34:03.803" v="44702" actId="20577"/>
          <ac:spMkLst>
            <pc:docMk/>
            <pc:sldMk cId="1501404556" sldId="1019"/>
            <ac:spMk id="4" creationId="{4AAF9F44-B448-A894-CFDF-64A0D6085A6F}"/>
          </ac:spMkLst>
        </pc:spChg>
      </pc:sldChg>
      <pc:sldChg chg="add">
        <pc:chgData name="Pavel Skopal" userId="69c89bff-eb36-402e-af06-99216f10c2a5" providerId="ADAL" clId="{54CCB269-AE7D-4884-BD26-24AA4B2F0817}" dt="2022-10-29T21:40:58.122" v="44795"/>
        <pc:sldMkLst>
          <pc:docMk/>
          <pc:sldMk cId="2209339095" sldId="1019"/>
        </pc:sldMkLst>
      </pc:sldChg>
      <pc:sldChg chg="add">
        <pc:chgData name="Pavel Skopal" userId="69c89bff-eb36-402e-af06-99216f10c2a5" providerId="ADAL" clId="{54CCB269-AE7D-4884-BD26-24AA4B2F0817}" dt="2022-10-29T21:40:58.122" v="44795"/>
        <pc:sldMkLst>
          <pc:docMk/>
          <pc:sldMk cId="165523539" sldId="1020"/>
        </pc:sldMkLst>
      </pc:sldChg>
      <pc:sldChg chg="modSp new del mod">
        <pc:chgData name="Pavel Skopal" userId="69c89bff-eb36-402e-af06-99216f10c2a5" providerId="ADAL" clId="{54CCB269-AE7D-4884-BD26-24AA4B2F0817}" dt="2022-10-29T21:40:39.500" v="44794" actId="2696"/>
        <pc:sldMkLst>
          <pc:docMk/>
          <pc:sldMk cId="1483353518" sldId="1020"/>
        </pc:sldMkLst>
        <pc:spChg chg="mod">
          <ac:chgData name="Pavel Skopal" userId="69c89bff-eb36-402e-af06-99216f10c2a5" providerId="ADAL" clId="{54CCB269-AE7D-4884-BD26-24AA4B2F0817}" dt="2022-10-29T21:37:35.102" v="44781" actId="20577"/>
          <ac:spMkLst>
            <pc:docMk/>
            <pc:sldMk cId="1483353518" sldId="1020"/>
            <ac:spMk id="2" creationId="{842CF6CB-7FE9-9D35-E314-FAD206F4C925}"/>
          </ac:spMkLst>
        </pc:spChg>
        <pc:spChg chg="mod">
          <ac:chgData name="Pavel Skopal" userId="69c89bff-eb36-402e-af06-99216f10c2a5" providerId="ADAL" clId="{54CCB269-AE7D-4884-BD26-24AA4B2F0817}" dt="2022-10-29T21:36:30.463" v="44737" actId="27636"/>
          <ac:spMkLst>
            <pc:docMk/>
            <pc:sldMk cId="1483353518" sldId="1020"/>
            <ac:spMk id="3" creationId="{9E34AC7B-70AB-4C23-1023-72F5ADFEFF2F}"/>
          </ac:spMkLst>
        </pc:spChg>
        <pc:spChg chg="mod">
          <ac:chgData name="Pavel Skopal" userId="69c89bff-eb36-402e-af06-99216f10c2a5" providerId="ADAL" clId="{54CCB269-AE7D-4884-BD26-24AA4B2F0817}" dt="2022-10-29T21:36:32.294" v="44750" actId="20577"/>
          <ac:spMkLst>
            <pc:docMk/>
            <pc:sldMk cId="1483353518" sldId="1020"/>
            <ac:spMk id="4" creationId="{C7196D42-7483-B787-CCD9-CDEF63907904}"/>
          </ac:spMkLst>
        </pc:spChg>
      </pc:sldChg>
      <pc:sldChg chg="modSp mod">
        <pc:chgData name="Pavel Skopal" userId="69c89bff-eb36-402e-af06-99216f10c2a5" providerId="ADAL" clId="{54CCB269-AE7D-4884-BD26-24AA4B2F0817}" dt="2022-11-01T08:59:15.651" v="49094" actId="20577"/>
        <pc:sldMkLst>
          <pc:docMk/>
          <pc:sldMk cId="2782870940" sldId="1021"/>
        </pc:sldMkLst>
        <pc:spChg chg="mod">
          <ac:chgData name="Pavel Skopal" userId="69c89bff-eb36-402e-af06-99216f10c2a5" providerId="ADAL" clId="{54CCB269-AE7D-4884-BD26-24AA4B2F0817}" dt="2022-10-31T20:35:43.385" v="47365" actId="20577"/>
          <ac:spMkLst>
            <pc:docMk/>
            <pc:sldMk cId="2782870940" sldId="1021"/>
            <ac:spMk id="2" creationId="{93D786F7-687D-F5E5-F3C9-A2A2FED9FF01}"/>
          </ac:spMkLst>
        </pc:spChg>
        <pc:spChg chg="mod">
          <ac:chgData name="Pavel Skopal" userId="69c89bff-eb36-402e-af06-99216f10c2a5" providerId="ADAL" clId="{54CCB269-AE7D-4884-BD26-24AA4B2F0817}" dt="2022-11-01T08:59:15.651" v="49094" actId="20577"/>
          <ac:spMkLst>
            <pc:docMk/>
            <pc:sldMk cId="2782870940" sldId="1021"/>
            <ac:spMk id="3" creationId="{B7A9DD36-0FE5-FBFE-A3AD-F6A9E7297868}"/>
          </ac:spMkLst>
        </pc:spChg>
      </pc:sldChg>
      <pc:sldChg chg="new del">
        <pc:chgData name="Pavel Skopal" userId="69c89bff-eb36-402e-af06-99216f10c2a5" providerId="ADAL" clId="{54CCB269-AE7D-4884-BD26-24AA4B2F0817}" dt="2022-10-31T20:35:21.258" v="47352" actId="2696"/>
        <pc:sldMkLst>
          <pc:docMk/>
          <pc:sldMk cId="3116802588" sldId="1021"/>
        </pc:sldMkLst>
      </pc:sldChg>
      <pc:sldChg chg="new del">
        <pc:chgData name="Pavel Skopal" userId="69c89bff-eb36-402e-af06-99216f10c2a5" providerId="ADAL" clId="{54CCB269-AE7D-4884-BD26-24AA4B2F0817}" dt="2022-10-31T20:35:31.204" v="47354" actId="2696"/>
        <pc:sldMkLst>
          <pc:docMk/>
          <pc:sldMk cId="3224874953" sldId="1021"/>
        </pc:sldMkLst>
      </pc:sldChg>
      <pc:sldChg chg="modSp new mod ord">
        <pc:chgData name="Pavel Skopal" userId="69c89bff-eb36-402e-af06-99216f10c2a5" providerId="ADAL" clId="{54CCB269-AE7D-4884-BD26-24AA4B2F0817}" dt="2022-11-01T09:00:28.244" v="49100"/>
        <pc:sldMkLst>
          <pc:docMk/>
          <pc:sldMk cId="572148995" sldId="1022"/>
        </pc:sldMkLst>
        <pc:spChg chg="mod">
          <ac:chgData name="Pavel Skopal" userId="69c89bff-eb36-402e-af06-99216f10c2a5" providerId="ADAL" clId="{54CCB269-AE7D-4884-BD26-24AA4B2F0817}" dt="2022-10-31T20:42:22.027" v="47779" actId="20577"/>
          <ac:spMkLst>
            <pc:docMk/>
            <pc:sldMk cId="572148995" sldId="1022"/>
            <ac:spMk id="2" creationId="{6ED883F1-6299-FDC3-120F-438B2361AD29}"/>
          </ac:spMkLst>
        </pc:spChg>
        <pc:spChg chg="mod">
          <ac:chgData name="Pavel Skopal" userId="69c89bff-eb36-402e-af06-99216f10c2a5" providerId="ADAL" clId="{54CCB269-AE7D-4884-BD26-24AA4B2F0817}" dt="2022-11-01T09:00:11.473" v="49098" actId="27636"/>
          <ac:spMkLst>
            <pc:docMk/>
            <pc:sldMk cId="572148995" sldId="1022"/>
            <ac:spMk id="3" creationId="{4FE71C8E-9D49-EE5E-620A-4E48F3149C79}"/>
          </ac:spMkLst>
        </pc:spChg>
      </pc:sldChg>
      <pc:sldChg chg="modSp new del mod">
        <pc:chgData name="Pavel Skopal" userId="69c89bff-eb36-402e-af06-99216f10c2a5" providerId="ADAL" clId="{54CCB269-AE7D-4884-BD26-24AA4B2F0817}" dt="2022-10-31T21:19:23.933" v="48305" actId="2696"/>
        <pc:sldMkLst>
          <pc:docMk/>
          <pc:sldMk cId="524868886" sldId="1023"/>
        </pc:sldMkLst>
        <pc:spChg chg="mod">
          <ac:chgData name="Pavel Skopal" userId="69c89bff-eb36-402e-af06-99216f10c2a5" providerId="ADAL" clId="{54CCB269-AE7D-4884-BD26-24AA4B2F0817}" dt="2022-10-31T20:55:20.504" v="48010" actId="20577"/>
          <ac:spMkLst>
            <pc:docMk/>
            <pc:sldMk cId="524868886" sldId="1023"/>
            <ac:spMk id="2" creationId="{AB3DBF59-D2C5-D0D2-26B0-855EEF2C7A23}"/>
          </ac:spMkLst>
        </pc:spChg>
        <pc:spChg chg="mod">
          <ac:chgData name="Pavel Skopal" userId="69c89bff-eb36-402e-af06-99216f10c2a5" providerId="ADAL" clId="{54CCB269-AE7D-4884-BD26-24AA4B2F0817}" dt="2022-10-31T21:18:10.450" v="48226" actId="21"/>
          <ac:spMkLst>
            <pc:docMk/>
            <pc:sldMk cId="524868886" sldId="1023"/>
            <ac:spMk id="3" creationId="{65BB5039-B21A-9B93-CDD9-9167237589D1}"/>
          </ac:spMkLst>
        </pc:spChg>
      </pc:sldChg>
      <pc:sldChg chg="addSp delSp modSp new mod ord">
        <pc:chgData name="Pavel Skopal" userId="69c89bff-eb36-402e-af06-99216f10c2a5" providerId="ADAL" clId="{54CCB269-AE7D-4884-BD26-24AA4B2F0817}" dt="2022-11-22T05:51:50.197" v="76688" actId="27309"/>
        <pc:sldMkLst>
          <pc:docMk/>
          <pc:sldMk cId="4171844242" sldId="1027"/>
        </pc:sldMkLst>
        <pc:spChg chg="del">
          <ac:chgData name="Pavel Skopal" userId="69c89bff-eb36-402e-af06-99216f10c2a5" providerId="ADAL" clId="{54CCB269-AE7D-4884-BD26-24AA4B2F0817}" dt="2022-11-07T21:24:54.569" v="55770" actId="21"/>
          <ac:spMkLst>
            <pc:docMk/>
            <pc:sldMk cId="4171844242" sldId="1027"/>
            <ac:spMk id="2" creationId="{BA858776-4186-BE0F-F0D7-2041AFDE218C}"/>
          </ac:spMkLst>
        </pc:spChg>
        <pc:spChg chg="mod">
          <ac:chgData name="Pavel Skopal" userId="69c89bff-eb36-402e-af06-99216f10c2a5" providerId="ADAL" clId="{54CCB269-AE7D-4884-BD26-24AA4B2F0817}" dt="2022-11-08T09:51:59.713" v="58210" actId="20577"/>
          <ac:spMkLst>
            <pc:docMk/>
            <pc:sldMk cId="4171844242" sldId="1027"/>
            <ac:spMk id="3" creationId="{94A2182A-D720-4211-F6F1-74B5A16E6125}"/>
          </ac:spMkLst>
        </pc:spChg>
        <pc:graphicFrameChg chg="add del modGraphic">
          <ac:chgData name="Pavel Skopal" userId="69c89bff-eb36-402e-af06-99216f10c2a5" providerId="ADAL" clId="{54CCB269-AE7D-4884-BD26-24AA4B2F0817}" dt="2022-11-22T05:51:50.197" v="76688" actId="27309"/>
          <ac:graphicFrameMkLst>
            <pc:docMk/>
            <pc:sldMk cId="4171844242" sldId="1027"/>
            <ac:graphicFrameMk id="4" creationId="{DDDDF4CF-D88E-E666-3E53-4B73FD3344C3}"/>
          </ac:graphicFrameMkLst>
        </pc:graphicFrameChg>
      </pc:sldChg>
      <pc:sldChg chg="modSp new mod">
        <pc:chgData name="Pavel Skopal" userId="69c89bff-eb36-402e-af06-99216f10c2a5" providerId="ADAL" clId="{54CCB269-AE7D-4884-BD26-24AA4B2F0817}" dt="2022-11-08T10:00:19.428" v="58274" actId="20577"/>
        <pc:sldMkLst>
          <pc:docMk/>
          <pc:sldMk cId="2306183157" sldId="1028"/>
        </pc:sldMkLst>
        <pc:spChg chg="mod">
          <ac:chgData name="Pavel Skopal" userId="69c89bff-eb36-402e-af06-99216f10c2a5" providerId="ADAL" clId="{54CCB269-AE7D-4884-BD26-24AA4B2F0817}" dt="2022-11-08T09:57:40.020" v="58261" actId="20577"/>
          <ac:spMkLst>
            <pc:docMk/>
            <pc:sldMk cId="2306183157" sldId="1028"/>
            <ac:spMk id="2" creationId="{F3ADD02D-C903-245E-59B5-3CE1B7B40E10}"/>
          </ac:spMkLst>
        </pc:spChg>
        <pc:spChg chg="mod">
          <ac:chgData name="Pavel Skopal" userId="69c89bff-eb36-402e-af06-99216f10c2a5" providerId="ADAL" clId="{54CCB269-AE7D-4884-BD26-24AA4B2F0817}" dt="2022-11-08T10:00:19.428" v="58274" actId="20577"/>
          <ac:spMkLst>
            <pc:docMk/>
            <pc:sldMk cId="2306183157" sldId="1028"/>
            <ac:spMk id="3" creationId="{356111E3-FDFF-3EB6-CC08-B064987CC6E6}"/>
          </ac:spMkLst>
        </pc:spChg>
      </pc:sldChg>
      <pc:sldChg chg="modSp new mod modShow">
        <pc:chgData name="Pavel Skopal" userId="69c89bff-eb36-402e-af06-99216f10c2a5" providerId="ADAL" clId="{54CCB269-AE7D-4884-BD26-24AA4B2F0817}" dt="2022-11-08T09:48:01.061" v="58115" actId="729"/>
        <pc:sldMkLst>
          <pc:docMk/>
          <pc:sldMk cId="2872836978" sldId="1029"/>
        </pc:sldMkLst>
        <pc:spChg chg="mod">
          <ac:chgData name="Pavel Skopal" userId="69c89bff-eb36-402e-af06-99216f10c2a5" providerId="ADAL" clId="{54CCB269-AE7D-4884-BD26-24AA4B2F0817}" dt="2022-11-08T08:32:50.022" v="57967" actId="20577"/>
          <ac:spMkLst>
            <pc:docMk/>
            <pc:sldMk cId="2872836978" sldId="1029"/>
            <ac:spMk id="2" creationId="{B1653F5E-B613-EF11-2D35-461D2FB09528}"/>
          </ac:spMkLst>
        </pc:spChg>
        <pc:spChg chg="mod">
          <ac:chgData name="Pavel Skopal" userId="69c89bff-eb36-402e-af06-99216f10c2a5" providerId="ADAL" clId="{54CCB269-AE7D-4884-BD26-24AA4B2F0817}" dt="2022-11-08T08:34:58.513" v="58114" actId="20577"/>
          <ac:spMkLst>
            <pc:docMk/>
            <pc:sldMk cId="2872836978" sldId="1029"/>
            <ac:spMk id="3" creationId="{A1D0E8CE-B726-3F2F-A09C-7EDAFD10DDA6}"/>
          </ac:spMkLst>
        </pc:spChg>
      </pc:sldChg>
      <pc:sldChg chg="modSp new mod">
        <pc:chgData name="Pavel Skopal" userId="69c89bff-eb36-402e-af06-99216f10c2a5" providerId="ADAL" clId="{54CCB269-AE7D-4884-BD26-24AA4B2F0817}" dt="2022-11-08T10:03:38.030" v="58283" actId="20577"/>
        <pc:sldMkLst>
          <pc:docMk/>
          <pc:sldMk cId="4212908649" sldId="1030"/>
        </pc:sldMkLst>
        <pc:spChg chg="mod">
          <ac:chgData name="Pavel Skopal" userId="69c89bff-eb36-402e-af06-99216f10c2a5" providerId="ADAL" clId="{54CCB269-AE7D-4884-BD26-24AA4B2F0817}" dt="2022-11-02T18:40:17.995" v="49478" actId="27636"/>
          <ac:spMkLst>
            <pc:docMk/>
            <pc:sldMk cId="4212908649" sldId="1030"/>
            <ac:spMk id="2" creationId="{2E94C148-97F3-6669-4743-2B2B3A70E138}"/>
          </ac:spMkLst>
        </pc:spChg>
        <pc:spChg chg="mod">
          <ac:chgData name="Pavel Skopal" userId="69c89bff-eb36-402e-af06-99216f10c2a5" providerId="ADAL" clId="{54CCB269-AE7D-4884-BD26-24AA4B2F0817}" dt="2022-11-08T10:03:38.030" v="58283" actId="20577"/>
          <ac:spMkLst>
            <pc:docMk/>
            <pc:sldMk cId="4212908649" sldId="1030"/>
            <ac:spMk id="3" creationId="{258645ED-E884-45D5-9D68-3D1B5CFDDC51}"/>
          </ac:spMkLst>
        </pc:spChg>
      </pc:sldChg>
      <pc:sldChg chg="modSp new mod">
        <pc:chgData name="Pavel Skopal" userId="69c89bff-eb36-402e-af06-99216f10c2a5" providerId="ADAL" clId="{54CCB269-AE7D-4884-BD26-24AA4B2F0817}" dt="2022-11-08T10:02:03.406" v="58277" actId="27636"/>
        <pc:sldMkLst>
          <pc:docMk/>
          <pc:sldMk cId="3398233693" sldId="1031"/>
        </pc:sldMkLst>
        <pc:spChg chg="mod">
          <ac:chgData name="Pavel Skopal" userId="69c89bff-eb36-402e-af06-99216f10c2a5" providerId="ADAL" clId="{54CCB269-AE7D-4884-BD26-24AA4B2F0817}" dt="2022-11-02T18:37:14.762" v="49472"/>
          <ac:spMkLst>
            <pc:docMk/>
            <pc:sldMk cId="3398233693" sldId="1031"/>
            <ac:spMk id="2" creationId="{725B1C76-E991-372C-D21D-C3E7A7653B42}"/>
          </ac:spMkLst>
        </pc:spChg>
        <pc:spChg chg="mod">
          <ac:chgData name="Pavel Skopal" userId="69c89bff-eb36-402e-af06-99216f10c2a5" providerId="ADAL" clId="{54CCB269-AE7D-4884-BD26-24AA4B2F0817}" dt="2022-11-08T10:02:03.406" v="58277" actId="27636"/>
          <ac:spMkLst>
            <pc:docMk/>
            <pc:sldMk cId="3398233693" sldId="1031"/>
            <ac:spMk id="3" creationId="{C2E6B6C2-2261-05EE-2C40-076F829D2ECF}"/>
          </ac:spMkLst>
        </pc:spChg>
      </pc:sldChg>
      <pc:sldChg chg="modSp new mod modShow">
        <pc:chgData name="Pavel Skopal" userId="69c89bff-eb36-402e-af06-99216f10c2a5" providerId="ADAL" clId="{54CCB269-AE7D-4884-BD26-24AA4B2F0817}" dt="2022-11-08T10:03:53.863" v="58284" actId="729"/>
        <pc:sldMkLst>
          <pc:docMk/>
          <pc:sldMk cId="976620519" sldId="1032"/>
        </pc:sldMkLst>
        <pc:spChg chg="mod">
          <ac:chgData name="Pavel Skopal" userId="69c89bff-eb36-402e-af06-99216f10c2a5" providerId="ADAL" clId="{54CCB269-AE7D-4884-BD26-24AA4B2F0817}" dt="2022-11-02T18:41:13.869" v="49483" actId="20577"/>
          <ac:spMkLst>
            <pc:docMk/>
            <pc:sldMk cId="976620519" sldId="1032"/>
            <ac:spMk id="2" creationId="{8F7885AD-A35D-A3E2-538E-C2239B07EA4D}"/>
          </ac:spMkLst>
        </pc:spChg>
        <pc:spChg chg="mod">
          <ac:chgData name="Pavel Skopal" userId="69c89bff-eb36-402e-af06-99216f10c2a5" providerId="ADAL" clId="{54CCB269-AE7D-4884-BD26-24AA4B2F0817}" dt="2022-11-02T18:43:18.216" v="49491" actId="20577"/>
          <ac:spMkLst>
            <pc:docMk/>
            <pc:sldMk cId="976620519" sldId="1032"/>
            <ac:spMk id="3" creationId="{FF4D371C-3889-14E4-8D3E-A09AD4DA29D4}"/>
          </ac:spMkLst>
        </pc:spChg>
      </pc:sldChg>
      <pc:sldChg chg="modSp new mod">
        <pc:chgData name="Pavel Skopal" userId="69c89bff-eb36-402e-af06-99216f10c2a5" providerId="ADAL" clId="{54CCB269-AE7D-4884-BD26-24AA4B2F0817}" dt="2022-11-02T18:56:10.016" v="49526"/>
        <pc:sldMkLst>
          <pc:docMk/>
          <pc:sldMk cId="1243183697" sldId="1033"/>
        </pc:sldMkLst>
        <pc:spChg chg="mod">
          <ac:chgData name="Pavel Skopal" userId="69c89bff-eb36-402e-af06-99216f10c2a5" providerId="ADAL" clId="{54CCB269-AE7D-4884-BD26-24AA4B2F0817}" dt="2022-11-02T18:55:54.538" v="49524" actId="27636"/>
          <ac:spMkLst>
            <pc:docMk/>
            <pc:sldMk cId="1243183697" sldId="1033"/>
            <ac:spMk id="2" creationId="{BD4A23D5-CBE3-E1C9-3624-E9992DA177E5}"/>
          </ac:spMkLst>
        </pc:spChg>
        <pc:spChg chg="mod">
          <ac:chgData name="Pavel Skopal" userId="69c89bff-eb36-402e-af06-99216f10c2a5" providerId="ADAL" clId="{54CCB269-AE7D-4884-BD26-24AA4B2F0817}" dt="2022-11-02T18:56:10.016" v="49526"/>
          <ac:spMkLst>
            <pc:docMk/>
            <pc:sldMk cId="1243183697" sldId="1033"/>
            <ac:spMk id="3" creationId="{93486BE9-FC37-3A01-9469-0036F2FBB498}"/>
          </ac:spMkLst>
        </pc:spChg>
      </pc:sldChg>
      <pc:sldChg chg="modSp new mod">
        <pc:chgData name="Pavel Skopal" userId="69c89bff-eb36-402e-af06-99216f10c2a5" providerId="ADAL" clId="{54CCB269-AE7D-4884-BD26-24AA4B2F0817}" dt="2022-11-08T10:07:02.901" v="58289" actId="113"/>
        <pc:sldMkLst>
          <pc:docMk/>
          <pc:sldMk cId="2942789344" sldId="1034"/>
        </pc:sldMkLst>
        <pc:spChg chg="mod">
          <ac:chgData name="Pavel Skopal" userId="69c89bff-eb36-402e-af06-99216f10c2a5" providerId="ADAL" clId="{54CCB269-AE7D-4884-BD26-24AA4B2F0817}" dt="2022-11-02T18:55:46.692" v="49522" actId="20577"/>
          <ac:spMkLst>
            <pc:docMk/>
            <pc:sldMk cId="2942789344" sldId="1034"/>
            <ac:spMk id="2" creationId="{3A2CD02A-F0E2-3084-21FE-481DA5820444}"/>
          </ac:spMkLst>
        </pc:spChg>
        <pc:spChg chg="mod">
          <ac:chgData name="Pavel Skopal" userId="69c89bff-eb36-402e-af06-99216f10c2a5" providerId="ADAL" clId="{54CCB269-AE7D-4884-BD26-24AA4B2F0817}" dt="2022-11-08T10:07:02.901" v="58289" actId="113"/>
          <ac:spMkLst>
            <pc:docMk/>
            <pc:sldMk cId="2942789344" sldId="1034"/>
            <ac:spMk id="3" creationId="{22352538-0A9E-E213-0534-9E6FBEE848A0}"/>
          </ac:spMkLst>
        </pc:spChg>
      </pc:sldChg>
      <pc:sldChg chg="addSp delSp modSp new mod modShow">
        <pc:chgData name="Pavel Skopal" userId="69c89bff-eb36-402e-af06-99216f10c2a5" providerId="ADAL" clId="{54CCB269-AE7D-4884-BD26-24AA4B2F0817}" dt="2022-11-08T00:02:47.622" v="57953" actId="729"/>
        <pc:sldMkLst>
          <pc:docMk/>
          <pc:sldMk cId="1699476694" sldId="1035"/>
        </pc:sldMkLst>
        <pc:spChg chg="del">
          <ac:chgData name="Pavel Skopal" userId="69c89bff-eb36-402e-af06-99216f10c2a5" providerId="ADAL" clId="{54CCB269-AE7D-4884-BD26-24AA4B2F0817}" dt="2022-11-03T22:07:48.234" v="51007"/>
          <ac:spMkLst>
            <pc:docMk/>
            <pc:sldMk cId="1699476694" sldId="1035"/>
            <ac:spMk id="3" creationId="{93100C94-2DDA-E6A9-A319-6CFD3EE23377}"/>
          </ac:spMkLst>
        </pc:spChg>
        <pc:picChg chg="add mod">
          <ac:chgData name="Pavel Skopal" userId="69c89bff-eb36-402e-af06-99216f10c2a5" providerId="ADAL" clId="{54CCB269-AE7D-4884-BD26-24AA4B2F0817}" dt="2022-11-03T22:08:17.964" v="51018" actId="1076"/>
          <ac:picMkLst>
            <pc:docMk/>
            <pc:sldMk cId="1699476694" sldId="1035"/>
            <ac:picMk id="5" creationId="{A21B8D8A-5629-14B3-D21E-D7F79C5E43EC}"/>
          </ac:picMkLst>
        </pc:picChg>
      </pc:sldChg>
      <pc:sldChg chg="modSp new mod">
        <pc:chgData name="Pavel Skopal" userId="69c89bff-eb36-402e-af06-99216f10c2a5" providerId="ADAL" clId="{54CCB269-AE7D-4884-BD26-24AA4B2F0817}" dt="2022-11-02T18:54:42.988" v="49501"/>
        <pc:sldMkLst>
          <pc:docMk/>
          <pc:sldMk cId="1296821197" sldId="1036"/>
        </pc:sldMkLst>
        <pc:spChg chg="mod">
          <ac:chgData name="Pavel Skopal" userId="69c89bff-eb36-402e-af06-99216f10c2a5" providerId="ADAL" clId="{54CCB269-AE7D-4884-BD26-24AA4B2F0817}" dt="2022-11-02T18:54:35.119" v="49500" actId="27636"/>
          <ac:spMkLst>
            <pc:docMk/>
            <pc:sldMk cId="1296821197" sldId="1036"/>
            <ac:spMk id="2" creationId="{44701522-3DC9-0631-6BC5-035B57379163}"/>
          </ac:spMkLst>
        </pc:spChg>
        <pc:spChg chg="mod">
          <ac:chgData name="Pavel Skopal" userId="69c89bff-eb36-402e-af06-99216f10c2a5" providerId="ADAL" clId="{54CCB269-AE7D-4884-BD26-24AA4B2F0817}" dt="2022-11-02T18:54:42.988" v="49501"/>
          <ac:spMkLst>
            <pc:docMk/>
            <pc:sldMk cId="1296821197" sldId="1036"/>
            <ac:spMk id="3" creationId="{EB918632-74DB-C62B-7992-C970E6E51C98}"/>
          </ac:spMkLst>
        </pc:spChg>
      </pc:sldChg>
      <pc:sldChg chg="modSp new">
        <pc:chgData name="Pavel Skopal" userId="69c89bff-eb36-402e-af06-99216f10c2a5" providerId="ADAL" clId="{54CCB269-AE7D-4884-BD26-24AA4B2F0817}" dt="2022-11-02T18:53:24.159" v="49498"/>
        <pc:sldMkLst>
          <pc:docMk/>
          <pc:sldMk cId="2819070169" sldId="1037"/>
        </pc:sldMkLst>
        <pc:spChg chg="mod">
          <ac:chgData name="Pavel Skopal" userId="69c89bff-eb36-402e-af06-99216f10c2a5" providerId="ADAL" clId="{54CCB269-AE7D-4884-BD26-24AA4B2F0817}" dt="2022-11-02T18:53:24.159" v="49498"/>
          <ac:spMkLst>
            <pc:docMk/>
            <pc:sldMk cId="2819070169" sldId="1037"/>
            <ac:spMk id="2" creationId="{572FA13B-43A2-CD79-E35C-CC7AE412A3FB}"/>
          </ac:spMkLst>
        </pc:spChg>
        <pc:spChg chg="mod">
          <ac:chgData name="Pavel Skopal" userId="69c89bff-eb36-402e-af06-99216f10c2a5" providerId="ADAL" clId="{54CCB269-AE7D-4884-BD26-24AA4B2F0817}" dt="2022-11-02T18:53:15.956" v="49497"/>
          <ac:spMkLst>
            <pc:docMk/>
            <pc:sldMk cId="2819070169" sldId="1037"/>
            <ac:spMk id="3" creationId="{ED140A44-0B31-8E10-AFCF-5C08DB02210A}"/>
          </ac:spMkLst>
        </pc:spChg>
      </pc:sldChg>
      <pc:sldChg chg="modSp new mod modShow">
        <pc:chgData name="Pavel Skopal" userId="69c89bff-eb36-402e-af06-99216f10c2a5" providerId="ADAL" clId="{54CCB269-AE7D-4884-BD26-24AA4B2F0817}" dt="2022-11-08T10:12:29.019" v="58397" actId="14100"/>
        <pc:sldMkLst>
          <pc:docMk/>
          <pc:sldMk cId="1110995515" sldId="1038"/>
        </pc:sldMkLst>
        <pc:spChg chg="mod">
          <ac:chgData name="Pavel Skopal" userId="69c89bff-eb36-402e-af06-99216f10c2a5" providerId="ADAL" clId="{54CCB269-AE7D-4884-BD26-24AA4B2F0817}" dt="2022-11-07T23:26:04.531" v="57877" actId="400"/>
          <ac:spMkLst>
            <pc:docMk/>
            <pc:sldMk cId="1110995515" sldId="1038"/>
            <ac:spMk id="2" creationId="{DC82069F-FDF5-BF08-5B44-05C060517D4F}"/>
          </ac:spMkLst>
        </pc:spChg>
        <pc:spChg chg="mod">
          <ac:chgData name="Pavel Skopal" userId="69c89bff-eb36-402e-af06-99216f10c2a5" providerId="ADAL" clId="{54CCB269-AE7D-4884-BD26-24AA4B2F0817}" dt="2022-11-08T10:12:29.019" v="58397" actId="14100"/>
          <ac:spMkLst>
            <pc:docMk/>
            <pc:sldMk cId="1110995515" sldId="1038"/>
            <ac:spMk id="3" creationId="{58D80C87-132D-9F16-C362-3ACCDEF5F57B}"/>
          </ac:spMkLst>
        </pc:spChg>
      </pc:sldChg>
      <pc:sldChg chg="modSp new mod">
        <pc:chgData name="Pavel Skopal" userId="69c89bff-eb36-402e-af06-99216f10c2a5" providerId="ADAL" clId="{54CCB269-AE7D-4884-BD26-24AA4B2F0817}" dt="2022-11-07T23:44:33.147" v="57879" actId="20577"/>
        <pc:sldMkLst>
          <pc:docMk/>
          <pc:sldMk cId="1221799280" sldId="1039"/>
        </pc:sldMkLst>
        <pc:spChg chg="mod">
          <ac:chgData name="Pavel Skopal" userId="69c89bff-eb36-402e-af06-99216f10c2a5" providerId="ADAL" clId="{54CCB269-AE7D-4884-BD26-24AA4B2F0817}" dt="2022-11-07T23:44:33.147" v="57879" actId="20577"/>
          <ac:spMkLst>
            <pc:docMk/>
            <pc:sldMk cId="1221799280" sldId="1039"/>
            <ac:spMk id="3" creationId="{B713AB49-3668-8484-336F-AAF7800F4EE7}"/>
          </ac:spMkLst>
        </pc:spChg>
      </pc:sldChg>
      <pc:sldChg chg="addSp delSp modSp new mod">
        <pc:chgData name="Pavel Skopal" userId="69c89bff-eb36-402e-af06-99216f10c2a5" providerId="ADAL" clId="{54CCB269-AE7D-4884-BD26-24AA4B2F0817}" dt="2022-11-08T10:15:49.947" v="58438" actId="27636"/>
        <pc:sldMkLst>
          <pc:docMk/>
          <pc:sldMk cId="1358373577" sldId="1040"/>
        </pc:sldMkLst>
        <pc:spChg chg="del">
          <ac:chgData name="Pavel Skopal" userId="69c89bff-eb36-402e-af06-99216f10c2a5" providerId="ADAL" clId="{54CCB269-AE7D-4884-BD26-24AA4B2F0817}" dt="2022-11-02T19:23:39.671" v="49686" actId="21"/>
          <ac:spMkLst>
            <pc:docMk/>
            <pc:sldMk cId="1358373577" sldId="1040"/>
            <ac:spMk id="2" creationId="{FAF97BA9-AD27-ECB7-FB63-59347D6F43C0}"/>
          </ac:spMkLst>
        </pc:spChg>
        <pc:spChg chg="mod">
          <ac:chgData name="Pavel Skopal" userId="69c89bff-eb36-402e-af06-99216f10c2a5" providerId="ADAL" clId="{54CCB269-AE7D-4884-BD26-24AA4B2F0817}" dt="2022-11-08T10:15:49.947" v="58438" actId="27636"/>
          <ac:spMkLst>
            <pc:docMk/>
            <pc:sldMk cId="1358373577" sldId="1040"/>
            <ac:spMk id="3" creationId="{B635CF34-D048-6C3C-6F2E-6F671B178D04}"/>
          </ac:spMkLst>
        </pc:spChg>
        <pc:spChg chg="add del mod">
          <ac:chgData name="Pavel Skopal" userId="69c89bff-eb36-402e-af06-99216f10c2a5" providerId="ADAL" clId="{54CCB269-AE7D-4884-BD26-24AA4B2F0817}" dt="2022-11-02T19:23:52.774" v="49691" actId="21"/>
          <ac:spMkLst>
            <pc:docMk/>
            <pc:sldMk cId="1358373577" sldId="1040"/>
            <ac:spMk id="4" creationId="{0333D093-2A3E-1BD5-1214-462FE34E8EB5}"/>
          </ac:spMkLst>
        </pc:spChg>
      </pc:sldChg>
      <pc:sldChg chg="modSp new mod">
        <pc:chgData name="Pavel Skopal" userId="69c89bff-eb36-402e-af06-99216f10c2a5" providerId="ADAL" clId="{54CCB269-AE7D-4884-BD26-24AA4B2F0817}" dt="2022-11-06T09:03:38.723" v="53742" actId="6549"/>
        <pc:sldMkLst>
          <pc:docMk/>
          <pc:sldMk cId="2251822257" sldId="1041"/>
        </pc:sldMkLst>
        <pc:spChg chg="mod">
          <ac:chgData name="Pavel Skopal" userId="69c89bff-eb36-402e-af06-99216f10c2a5" providerId="ADAL" clId="{54CCB269-AE7D-4884-BD26-24AA4B2F0817}" dt="2022-11-02T19:22:01.531" v="49658" actId="313"/>
          <ac:spMkLst>
            <pc:docMk/>
            <pc:sldMk cId="2251822257" sldId="1041"/>
            <ac:spMk id="2" creationId="{6BEE3DC5-6BCD-DA4B-EA1D-59641BE78BC0}"/>
          </ac:spMkLst>
        </pc:spChg>
        <pc:spChg chg="mod">
          <ac:chgData name="Pavel Skopal" userId="69c89bff-eb36-402e-af06-99216f10c2a5" providerId="ADAL" clId="{54CCB269-AE7D-4884-BD26-24AA4B2F0817}" dt="2022-11-06T09:03:38.723" v="53742" actId="6549"/>
          <ac:spMkLst>
            <pc:docMk/>
            <pc:sldMk cId="2251822257" sldId="1041"/>
            <ac:spMk id="3" creationId="{CCEE1D5E-4D87-9CE0-4A8C-C3E372DE000B}"/>
          </ac:spMkLst>
        </pc:spChg>
      </pc:sldChg>
      <pc:sldChg chg="modSp new mod">
        <pc:chgData name="Pavel Skopal" userId="69c89bff-eb36-402e-af06-99216f10c2a5" providerId="ADAL" clId="{54CCB269-AE7D-4884-BD26-24AA4B2F0817}" dt="2022-11-08T10:24:20.557" v="58484" actId="20577"/>
        <pc:sldMkLst>
          <pc:docMk/>
          <pc:sldMk cId="853791825" sldId="1042"/>
        </pc:sldMkLst>
        <pc:spChg chg="mod">
          <ac:chgData name="Pavel Skopal" userId="69c89bff-eb36-402e-af06-99216f10c2a5" providerId="ADAL" clId="{54CCB269-AE7D-4884-BD26-24AA4B2F0817}" dt="2022-11-02T19:26:34.463" v="49748" actId="20577"/>
          <ac:spMkLst>
            <pc:docMk/>
            <pc:sldMk cId="853791825" sldId="1042"/>
            <ac:spMk id="2" creationId="{26E2B381-CF3D-4E34-60EC-956C486D084A}"/>
          </ac:spMkLst>
        </pc:spChg>
        <pc:spChg chg="mod">
          <ac:chgData name="Pavel Skopal" userId="69c89bff-eb36-402e-af06-99216f10c2a5" providerId="ADAL" clId="{54CCB269-AE7D-4884-BD26-24AA4B2F0817}" dt="2022-11-08T10:24:20.557" v="58484" actId="20577"/>
          <ac:spMkLst>
            <pc:docMk/>
            <pc:sldMk cId="853791825" sldId="1042"/>
            <ac:spMk id="3" creationId="{3BAF9D84-9719-54B3-D6B6-B15CAFF89E66}"/>
          </ac:spMkLst>
        </pc:spChg>
      </pc:sldChg>
      <pc:sldChg chg="modSp new mod">
        <pc:chgData name="Pavel Skopal" userId="69c89bff-eb36-402e-af06-99216f10c2a5" providerId="ADAL" clId="{54CCB269-AE7D-4884-BD26-24AA4B2F0817}" dt="2022-11-06T15:48:24.371" v="53984" actId="20577"/>
        <pc:sldMkLst>
          <pc:docMk/>
          <pc:sldMk cId="2650478080" sldId="1043"/>
        </pc:sldMkLst>
        <pc:spChg chg="mod">
          <ac:chgData name="Pavel Skopal" userId="69c89bff-eb36-402e-af06-99216f10c2a5" providerId="ADAL" clId="{54CCB269-AE7D-4884-BD26-24AA4B2F0817}" dt="2022-11-06T15:48:24.371" v="53984" actId="20577"/>
          <ac:spMkLst>
            <pc:docMk/>
            <pc:sldMk cId="2650478080" sldId="1043"/>
            <ac:spMk id="3" creationId="{B65C8BF5-F683-95BA-218C-CA2EC6545566}"/>
          </ac:spMkLst>
        </pc:spChg>
      </pc:sldChg>
      <pc:sldChg chg="modSp new mod">
        <pc:chgData name="Pavel Skopal" userId="69c89bff-eb36-402e-af06-99216f10c2a5" providerId="ADAL" clId="{54CCB269-AE7D-4884-BD26-24AA4B2F0817}" dt="2022-11-08T10:25:20.171" v="58506" actId="20577"/>
        <pc:sldMkLst>
          <pc:docMk/>
          <pc:sldMk cId="3316487865" sldId="1044"/>
        </pc:sldMkLst>
        <pc:spChg chg="mod">
          <ac:chgData name="Pavel Skopal" userId="69c89bff-eb36-402e-af06-99216f10c2a5" providerId="ADAL" clId="{54CCB269-AE7D-4884-BD26-24AA4B2F0817}" dt="2022-11-08T10:25:20.171" v="58506" actId="20577"/>
          <ac:spMkLst>
            <pc:docMk/>
            <pc:sldMk cId="3316487865" sldId="1044"/>
            <ac:spMk id="3" creationId="{8C1CF266-3DA1-0D3C-149E-18732F1AC83E}"/>
          </ac:spMkLst>
        </pc:spChg>
      </pc:sldChg>
      <pc:sldChg chg="delSp modSp new mod">
        <pc:chgData name="Pavel Skopal" userId="69c89bff-eb36-402e-af06-99216f10c2a5" providerId="ADAL" clId="{54CCB269-AE7D-4884-BD26-24AA4B2F0817}" dt="2022-11-08T09:53:43.871" v="58227" actId="20577"/>
        <pc:sldMkLst>
          <pc:docMk/>
          <pc:sldMk cId="360868006" sldId="1045"/>
        </pc:sldMkLst>
        <pc:spChg chg="del">
          <ac:chgData name="Pavel Skopal" userId="69c89bff-eb36-402e-af06-99216f10c2a5" providerId="ADAL" clId="{54CCB269-AE7D-4884-BD26-24AA4B2F0817}" dt="2022-11-07T18:20:49.910" v="55541" actId="21"/>
          <ac:spMkLst>
            <pc:docMk/>
            <pc:sldMk cId="360868006" sldId="1045"/>
            <ac:spMk id="2" creationId="{EA94C7AA-853C-8802-5BC4-1E6E412F7100}"/>
          </ac:spMkLst>
        </pc:spChg>
        <pc:spChg chg="mod">
          <ac:chgData name="Pavel Skopal" userId="69c89bff-eb36-402e-af06-99216f10c2a5" providerId="ADAL" clId="{54CCB269-AE7D-4884-BD26-24AA4B2F0817}" dt="2022-11-08T09:53:43.871" v="58227" actId="20577"/>
          <ac:spMkLst>
            <pc:docMk/>
            <pc:sldMk cId="360868006" sldId="1045"/>
            <ac:spMk id="3" creationId="{63B7A8C6-7FFE-B7D8-A8A3-8E6DD8860291}"/>
          </ac:spMkLst>
        </pc:spChg>
      </pc:sldChg>
      <pc:sldChg chg="addSp delSp modSp new mod modShow">
        <pc:chgData name="Pavel Skopal" userId="69c89bff-eb36-402e-af06-99216f10c2a5" providerId="ADAL" clId="{54CCB269-AE7D-4884-BD26-24AA4B2F0817}" dt="2022-11-08T00:02:50.795" v="57954" actId="729"/>
        <pc:sldMkLst>
          <pc:docMk/>
          <pc:sldMk cId="656894351" sldId="1046"/>
        </pc:sldMkLst>
        <pc:spChg chg="del">
          <ac:chgData name="Pavel Skopal" userId="69c89bff-eb36-402e-af06-99216f10c2a5" providerId="ADAL" clId="{54CCB269-AE7D-4884-BD26-24AA4B2F0817}" dt="2022-11-03T22:15:05.415" v="51020"/>
          <ac:spMkLst>
            <pc:docMk/>
            <pc:sldMk cId="656894351" sldId="1046"/>
            <ac:spMk id="3" creationId="{02A59671-416E-3983-6202-195F15CB9A3E}"/>
          </ac:spMkLst>
        </pc:spChg>
        <pc:picChg chg="add mod">
          <ac:chgData name="Pavel Skopal" userId="69c89bff-eb36-402e-af06-99216f10c2a5" providerId="ADAL" clId="{54CCB269-AE7D-4884-BD26-24AA4B2F0817}" dt="2022-11-03T22:15:10.389" v="51024" actId="1076"/>
          <ac:picMkLst>
            <pc:docMk/>
            <pc:sldMk cId="656894351" sldId="1046"/>
            <ac:picMk id="5" creationId="{C423E888-AC58-8E00-5BB5-C03AA92F3812}"/>
          </ac:picMkLst>
        </pc:picChg>
      </pc:sldChg>
      <pc:sldChg chg="modSp new del mod">
        <pc:chgData name="Pavel Skopal" userId="69c89bff-eb36-402e-af06-99216f10c2a5" providerId="ADAL" clId="{54CCB269-AE7D-4884-BD26-24AA4B2F0817}" dt="2022-11-07T22:25:05.791" v="56926" actId="2696"/>
        <pc:sldMkLst>
          <pc:docMk/>
          <pc:sldMk cId="1388209581" sldId="1047"/>
        </pc:sldMkLst>
        <pc:spChg chg="mod">
          <ac:chgData name="Pavel Skopal" userId="69c89bff-eb36-402e-af06-99216f10c2a5" providerId="ADAL" clId="{54CCB269-AE7D-4884-BD26-24AA4B2F0817}" dt="2022-11-04T07:11:48.189" v="51810" actId="20577"/>
          <ac:spMkLst>
            <pc:docMk/>
            <pc:sldMk cId="1388209581" sldId="1047"/>
            <ac:spMk id="2" creationId="{16EE5969-9ABA-2301-95F3-363ED43A105D}"/>
          </ac:spMkLst>
        </pc:spChg>
        <pc:spChg chg="mod">
          <ac:chgData name="Pavel Skopal" userId="69c89bff-eb36-402e-af06-99216f10c2a5" providerId="ADAL" clId="{54CCB269-AE7D-4884-BD26-24AA4B2F0817}" dt="2022-11-04T10:07:42.408" v="51933" actId="20577"/>
          <ac:spMkLst>
            <pc:docMk/>
            <pc:sldMk cId="1388209581" sldId="1047"/>
            <ac:spMk id="3" creationId="{471698CD-4712-72E4-FFB5-0C8217815597}"/>
          </ac:spMkLst>
        </pc:spChg>
      </pc:sldChg>
      <pc:sldChg chg="modSp new del mod">
        <pc:chgData name="Pavel Skopal" userId="69c89bff-eb36-402e-af06-99216f10c2a5" providerId="ADAL" clId="{54CCB269-AE7D-4884-BD26-24AA4B2F0817}" dt="2022-11-08T10:04:34.342" v="58287" actId="2696"/>
        <pc:sldMkLst>
          <pc:docMk/>
          <pc:sldMk cId="1326030042" sldId="1048"/>
        </pc:sldMkLst>
        <pc:spChg chg="mod">
          <ac:chgData name="Pavel Skopal" userId="69c89bff-eb36-402e-af06-99216f10c2a5" providerId="ADAL" clId="{54CCB269-AE7D-4884-BD26-24AA4B2F0817}" dt="2022-11-07T22:47:44.176" v="56998" actId="20577"/>
          <ac:spMkLst>
            <pc:docMk/>
            <pc:sldMk cId="1326030042" sldId="1048"/>
            <ac:spMk id="2" creationId="{EF07C15F-E393-8CE7-4B39-79929D62601B}"/>
          </ac:spMkLst>
        </pc:spChg>
        <pc:spChg chg="mod">
          <ac:chgData name="Pavel Skopal" userId="69c89bff-eb36-402e-af06-99216f10c2a5" providerId="ADAL" clId="{54CCB269-AE7D-4884-BD26-24AA4B2F0817}" dt="2022-11-07T23:01:31.455" v="57853" actId="20577"/>
          <ac:spMkLst>
            <pc:docMk/>
            <pc:sldMk cId="1326030042" sldId="1048"/>
            <ac:spMk id="3" creationId="{FD3F139C-BC10-9DA7-0B2E-F6809E59925C}"/>
          </ac:spMkLst>
        </pc:spChg>
      </pc:sldChg>
      <pc:sldChg chg="modSp mod">
        <pc:chgData name="Pavel Skopal" userId="69c89bff-eb36-402e-af06-99216f10c2a5" providerId="ADAL" clId="{54CCB269-AE7D-4884-BD26-24AA4B2F0817}" dt="2022-11-08T10:11:49.339" v="58393" actId="20577"/>
        <pc:sldMkLst>
          <pc:docMk/>
          <pc:sldMk cId="2634269951" sldId="1048"/>
        </pc:sldMkLst>
        <pc:spChg chg="mod">
          <ac:chgData name="Pavel Skopal" userId="69c89bff-eb36-402e-af06-99216f10c2a5" providerId="ADAL" clId="{54CCB269-AE7D-4884-BD26-24AA4B2F0817}" dt="2022-11-08T10:08:22.813" v="58296" actId="20577"/>
          <ac:spMkLst>
            <pc:docMk/>
            <pc:sldMk cId="2634269951" sldId="1048"/>
            <ac:spMk id="2" creationId="{EF07C15F-E393-8CE7-4B39-79929D62601B}"/>
          </ac:spMkLst>
        </pc:spChg>
        <pc:spChg chg="mod">
          <ac:chgData name="Pavel Skopal" userId="69c89bff-eb36-402e-af06-99216f10c2a5" providerId="ADAL" clId="{54CCB269-AE7D-4884-BD26-24AA4B2F0817}" dt="2022-11-08T10:11:49.339" v="58393" actId="20577"/>
          <ac:spMkLst>
            <pc:docMk/>
            <pc:sldMk cId="2634269951" sldId="1048"/>
            <ac:spMk id="3" creationId="{FD3F139C-BC10-9DA7-0B2E-F6809E59925C}"/>
          </ac:spMkLst>
        </pc:spChg>
      </pc:sldChg>
      <pc:sldChg chg="modSp new mod">
        <pc:chgData name="Pavel Skopal" userId="69c89bff-eb36-402e-af06-99216f10c2a5" providerId="ADAL" clId="{54CCB269-AE7D-4884-BD26-24AA4B2F0817}" dt="2022-11-07T23:51:08.408" v="57882" actId="114"/>
        <pc:sldMkLst>
          <pc:docMk/>
          <pc:sldMk cId="964936341" sldId="1049"/>
        </pc:sldMkLst>
        <pc:spChg chg="mod">
          <ac:chgData name="Pavel Skopal" userId="69c89bff-eb36-402e-af06-99216f10c2a5" providerId="ADAL" clId="{54CCB269-AE7D-4884-BD26-24AA4B2F0817}" dt="2022-11-07T23:51:08.408" v="57882" actId="114"/>
          <ac:spMkLst>
            <pc:docMk/>
            <pc:sldMk cId="964936341" sldId="1049"/>
            <ac:spMk id="3" creationId="{46A3FA39-7B0A-8EF2-9189-E0E3593012CD}"/>
          </ac:spMkLst>
        </pc:spChg>
      </pc:sldChg>
      <pc:sldChg chg="modSp mod">
        <pc:chgData name="Pavel Skopal" userId="69c89bff-eb36-402e-af06-99216f10c2a5" providerId="ADAL" clId="{54CCB269-AE7D-4884-BD26-24AA4B2F0817}" dt="2022-11-15T10:09:41.456" v="65647" actId="27636"/>
        <pc:sldMkLst>
          <pc:docMk/>
          <pc:sldMk cId="2226343727" sldId="1050"/>
        </pc:sldMkLst>
        <pc:spChg chg="mod">
          <ac:chgData name="Pavel Skopal" userId="69c89bff-eb36-402e-af06-99216f10c2a5" providerId="ADAL" clId="{54CCB269-AE7D-4884-BD26-24AA4B2F0817}" dt="2022-11-11T06:57:26.716" v="60617" actId="1076"/>
          <ac:spMkLst>
            <pc:docMk/>
            <pc:sldMk cId="2226343727" sldId="1050"/>
            <ac:spMk id="2" creationId="{0C402785-E4B0-0C55-6675-E03B2BD86379}"/>
          </ac:spMkLst>
        </pc:spChg>
        <pc:spChg chg="mod">
          <ac:chgData name="Pavel Skopal" userId="69c89bff-eb36-402e-af06-99216f10c2a5" providerId="ADAL" clId="{54CCB269-AE7D-4884-BD26-24AA4B2F0817}" dt="2022-11-15T10:09:41.456" v="65647" actId="27636"/>
          <ac:spMkLst>
            <pc:docMk/>
            <pc:sldMk cId="2226343727" sldId="1050"/>
            <ac:spMk id="3" creationId="{62CBFEFF-743F-8200-BD74-1412F2A5F026}"/>
          </ac:spMkLst>
        </pc:spChg>
      </pc:sldChg>
      <pc:sldChg chg="addSp delSp modSp new del mod">
        <pc:chgData name="Pavel Skopal" userId="69c89bff-eb36-402e-af06-99216f10c2a5" providerId="ADAL" clId="{54CCB269-AE7D-4884-BD26-24AA4B2F0817}" dt="2022-11-07T09:22:45.335" v="55278" actId="2696"/>
        <pc:sldMkLst>
          <pc:docMk/>
          <pc:sldMk cId="3917786129" sldId="1050"/>
        </pc:sldMkLst>
        <pc:spChg chg="mod">
          <ac:chgData name="Pavel Skopal" userId="69c89bff-eb36-402e-af06-99216f10c2a5" providerId="ADAL" clId="{54CCB269-AE7D-4884-BD26-24AA4B2F0817}" dt="2022-11-04T15:45:20.594" v="52254" actId="20577"/>
          <ac:spMkLst>
            <pc:docMk/>
            <pc:sldMk cId="3917786129" sldId="1050"/>
            <ac:spMk id="2" creationId="{0C402785-E4B0-0C55-6675-E03B2BD86379}"/>
          </ac:spMkLst>
        </pc:spChg>
        <pc:spChg chg="mod">
          <ac:chgData name="Pavel Skopal" userId="69c89bff-eb36-402e-af06-99216f10c2a5" providerId="ADAL" clId="{54CCB269-AE7D-4884-BD26-24AA4B2F0817}" dt="2022-11-04T16:29:41.107" v="53088" actId="20577"/>
          <ac:spMkLst>
            <pc:docMk/>
            <pc:sldMk cId="3917786129" sldId="1050"/>
            <ac:spMk id="3" creationId="{62CBFEFF-743F-8200-BD74-1412F2A5F026}"/>
          </ac:spMkLst>
        </pc:spChg>
        <pc:spChg chg="add del mod">
          <ac:chgData name="Pavel Skopal" userId="69c89bff-eb36-402e-af06-99216f10c2a5" providerId="ADAL" clId="{54CCB269-AE7D-4884-BD26-24AA4B2F0817}" dt="2022-11-04T15:04:06.717" v="52239" actId="22"/>
          <ac:spMkLst>
            <pc:docMk/>
            <pc:sldMk cId="3917786129" sldId="1050"/>
            <ac:spMk id="5" creationId="{5C6A5E34-949B-0C2D-DCF7-0BC4563D89F3}"/>
          </ac:spMkLst>
        </pc:spChg>
      </pc:sldChg>
      <pc:sldChg chg="delSp modSp new del mod">
        <pc:chgData name="Pavel Skopal" userId="69c89bff-eb36-402e-af06-99216f10c2a5" providerId="ADAL" clId="{54CCB269-AE7D-4884-BD26-24AA4B2F0817}" dt="2022-11-07T09:22:45.335" v="55278" actId="2696"/>
        <pc:sldMkLst>
          <pc:docMk/>
          <pc:sldMk cId="2100504386" sldId="1051"/>
        </pc:sldMkLst>
        <pc:spChg chg="del">
          <ac:chgData name="Pavel Skopal" userId="69c89bff-eb36-402e-af06-99216f10c2a5" providerId="ADAL" clId="{54CCB269-AE7D-4884-BD26-24AA4B2F0817}" dt="2022-11-04T16:00:23.645" v="52466" actId="21"/>
          <ac:spMkLst>
            <pc:docMk/>
            <pc:sldMk cId="2100504386" sldId="1051"/>
            <ac:spMk id="2" creationId="{01DFD452-52FF-5CA9-38CD-DAF4E653A8A1}"/>
          </ac:spMkLst>
        </pc:spChg>
        <pc:spChg chg="mod">
          <ac:chgData name="Pavel Skopal" userId="69c89bff-eb36-402e-af06-99216f10c2a5" providerId="ADAL" clId="{54CCB269-AE7D-4884-BD26-24AA4B2F0817}" dt="2022-11-04T16:15:31.607" v="52675" actId="20577"/>
          <ac:spMkLst>
            <pc:docMk/>
            <pc:sldMk cId="2100504386" sldId="1051"/>
            <ac:spMk id="3" creationId="{0FF2180C-6F46-FA72-ED93-03D69E03DACE}"/>
          </ac:spMkLst>
        </pc:spChg>
      </pc:sldChg>
      <pc:sldChg chg="modSp mod">
        <pc:chgData name="Pavel Skopal" userId="69c89bff-eb36-402e-af06-99216f10c2a5" providerId="ADAL" clId="{54CCB269-AE7D-4884-BD26-24AA4B2F0817}" dt="2022-11-15T10:13:48.039" v="65889" actId="20577"/>
        <pc:sldMkLst>
          <pc:docMk/>
          <pc:sldMk cId="3741849331" sldId="1051"/>
        </pc:sldMkLst>
        <pc:spChg chg="mod">
          <ac:chgData name="Pavel Skopal" userId="69c89bff-eb36-402e-af06-99216f10c2a5" providerId="ADAL" clId="{54CCB269-AE7D-4884-BD26-24AA4B2F0817}" dt="2022-11-15T10:13:48.039" v="65889" actId="20577"/>
          <ac:spMkLst>
            <pc:docMk/>
            <pc:sldMk cId="3741849331" sldId="1051"/>
            <ac:spMk id="3" creationId="{0FF2180C-6F46-FA72-ED93-03D69E03DACE}"/>
          </ac:spMkLst>
        </pc:spChg>
      </pc:sldChg>
      <pc:sldChg chg="delSp modSp mod">
        <pc:chgData name="Pavel Skopal" userId="69c89bff-eb36-402e-af06-99216f10c2a5" providerId="ADAL" clId="{54CCB269-AE7D-4884-BD26-24AA4B2F0817}" dt="2022-11-15T09:51:24.016" v="65349" actId="20577"/>
        <pc:sldMkLst>
          <pc:docMk/>
          <pc:sldMk cId="894047319" sldId="1052"/>
        </pc:sldMkLst>
        <pc:spChg chg="del">
          <ac:chgData name="Pavel Skopal" userId="69c89bff-eb36-402e-af06-99216f10c2a5" providerId="ADAL" clId="{54CCB269-AE7D-4884-BD26-24AA4B2F0817}" dt="2022-11-15T07:50:25.363" v="64680" actId="21"/>
          <ac:spMkLst>
            <pc:docMk/>
            <pc:sldMk cId="894047319" sldId="1052"/>
            <ac:spMk id="2" creationId="{C87FB077-D9BE-C54F-412F-7BE0E09FEB02}"/>
          </ac:spMkLst>
        </pc:spChg>
        <pc:spChg chg="mod">
          <ac:chgData name="Pavel Skopal" userId="69c89bff-eb36-402e-af06-99216f10c2a5" providerId="ADAL" clId="{54CCB269-AE7D-4884-BD26-24AA4B2F0817}" dt="2022-11-15T09:51:24.016" v="65349" actId="20577"/>
          <ac:spMkLst>
            <pc:docMk/>
            <pc:sldMk cId="894047319" sldId="1052"/>
            <ac:spMk id="3" creationId="{A0CE73DD-ED9D-6843-DE9C-0C4FB9FAD859}"/>
          </ac:spMkLst>
        </pc:spChg>
      </pc:sldChg>
      <pc:sldChg chg="modSp new del mod">
        <pc:chgData name="Pavel Skopal" userId="69c89bff-eb36-402e-af06-99216f10c2a5" providerId="ADAL" clId="{54CCB269-AE7D-4884-BD26-24AA4B2F0817}" dt="2022-11-07T09:22:45.335" v="55278" actId="2696"/>
        <pc:sldMkLst>
          <pc:docMk/>
          <pc:sldMk cId="2772719599" sldId="1052"/>
        </pc:sldMkLst>
        <pc:spChg chg="mod">
          <ac:chgData name="Pavel Skopal" userId="69c89bff-eb36-402e-af06-99216f10c2a5" providerId="ADAL" clId="{54CCB269-AE7D-4884-BD26-24AA4B2F0817}" dt="2022-11-04T15:52:45.840" v="52455" actId="13926"/>
          <ac:spMkLst>
            <pc:docMk/>
            <pc:sldMk cId="2772719599" sldId="1052"/>
            <ac:spMk id="3" creationId="{A0CE73DD-ED9D-6843-DE9C-0C4FB9FAD859}"/>
          </ac:spMkLst>
        </pc:spChg>
      </pc:sldChg>
      <pc:sldChg chg="modSp mod">
        <pc:chgData name="Pavel Skopal" userId="69c89bff-eb36-402e-af06-99216f10c2a5" providerId="ADAL" clId="{54CCB269-AE7D-4884-BD26-24AA4B2F0817}" dt="2022-11-11T06:59:45.697" v="60707" actId="20577"/>
        <pc:sldMkLst>
          <pc:docMk/>
          <pc:sldMk cId="3508983955" sldId="1053"/>
        </pc:sldMkLst>
        <pc:spChg chg="mod">
          <ac:chgData name="Pavel Skopal" userId="69c89bff-eb36-402e-af06-99216f10c2a5" providerId="ADAL" clId="{54CCB269-AE7D-4884-BD26-24AA4B2F0817}" dt="2022-11-11T06:59:45.697" v="60707" actId="20577"/>
          <ac:spMkLst>
            <pc:docMk/>
            <pc:sldMk cId="3508983955" sldId="1053"/>
            <ac:spMk id="3" creationId="{14E7F738-9D0D-5FEA-E057-4EF3E99E3199}"/>
          </ac:spMkLst>
        </pc:spChg>
      </pc:sldChg>
      <pc:sldChg chg="modSp new del mod">
        <pc:chgData name="Pavel Skopal" userId="69c89bff-eb36-402e-af06-99216f10c2a5" providerId="ADAL" clId="{54CCB269-AE7D-4884-BD26-24AA4B2F0817}" dt="2022-11-07T09:22:45.335" v="55278" actId="2696"/>
        <pc:sldMkLst>
          <pc:docMk/>
          <pc:sldMk cId="4236813791" sldId="1053"/>
        </pc:sldMkLst>
        <pc:spChg chg="mod">
          <ac:chgData name="Pavel Skopal" userId="69c89bff-eb36-402e-af06-99216f10c2a5" providerId="ADAL" clId="{54CCB269-AE7D-4884-BD26-24AA4B2F0817}" dt="2022-11-04T16:25:45.580" v="52737" actId="20577"/>
          <ac:spMkLst>
            <pc:docMk/>
            <pc:sldMk cId="4236813791" sldId="1053"/>
            <ac:spMk id="2" creationId="{1371C800-31C6-8D52-771D-554F413C49E0}"/>
          </ac:spMkLst>
        </pc:spChg>
        <pc:spChg chg="mod">
          <ac:chgData name="Pavel Skopal" userId="69c89bff-eb36-402e-af06-99216f10c2a5" providerId="ADAL" clId="{54CCB269-AE7D-4884-BD26-24AA4B2F0817}" dt="2022-11-04T16:46:15.728" v="53552" actId="20577"/>
          <ac:spMkLst>
            <pc:docMk/>
            <pc:sldMk cId="4236813791" sldId="1053"/>
            <ac:spMk id="3" creationId="{14E7F738-9D0D-5FEA-E057-4EF3E99E3199}"/>
          </ac:spMkLst>
        </pc:spChg>
      </pc:sldChg>
      <pc:sldChg chg="modSp new mod ord">
        <pc:chgData name="Pavel Skopal" userId="69c89bff-eb36-402e-af06-99216f10c2a5" providerId="ADAL" clId="{54CCB269-AE7D-4884-BD26-24AA4B2F0817}" dt="2022-11-14T08:30:13.672" v="62761" actId="2711"/>
        <pc:sldMkLst>
          <pc:docMk/>
          <pc:sldMk cId="2400271528" sldId="1054"/>
        </pc:sldMkLst>
        <pc:spChg chg="mod">
          <ac:chgData name="Pavel Skopal" userId="69c89bff-eb36-402e-af06-99216f10c2a5" providerId="ADAL" clId="{54CCB269-AE7D-4884-BD26-24AA4B2F0817}" dt="2022-11-04T16:30:23.543" v="53104" actId="20577"/>
          <ac:spMkLst>
            <pc:docMk/>
            <pc:sldMk cId="2400271528" sldId="1054"/>
            <ac:spMk id="2" creationId="{61A4A7A9-83CE-4AA1-1BF8-175A03CAF996}"/>
          </ac:spMkLst>
        </pc:spChg>
        <pc:spChg chg="mod">
          <ac:chgData name="Pavel Skopal" userId="69c89bff-eb36-402e-af06-99216f10c2a5" providerId="ADAL" clId="{54CCB269-AE7D-4884-BD26-24AA4B2F0817}" dt="2022-11-14T08:30:13.672" v="62761" actId="2711"/>
          <ac:spMkLst>
            <pc:docMk/>
            <pc:sldMk cId="2400271528" sldId="1054"/>
            <ac:spMk id="3" creationId="{00D16DDD-EBCA-8877-6BEB-E2CB484A360E}"/>
          </ac:spMkLst>
        </pc:spChg>
      </pc:sldChg>
      <pc:sldChg chg="modSp del mod">
        <pc:chgData name="Pavel Skopal" userId="69c89bff-eb36-402e-af06-99216f10c2a5" providerId="ADAL" clId="{54CCB269-AE7D-4884-BD26-24AA4B2F0817}" dt="2022-11-17T17:20:24.680" v="67985" actId="2696"/>
        <pc:sldMkLst>
          <pc:docMk/>
          <pc:sldMk cId="3160781535" sldId="1055"/>
        </pc:sldMkLst>
        <pc:spChg chg="mod">
          <ac:chgData name="Pavel Skopal" userId="69c89bff-eb36-402e-af06-99216f10c2a5" providerId="ADAL" clId="{54CCB269-AE7D-4884-BD26-24AA4B2F0817}" dt="2022-11-17T08:34:16.999" v="67228" actId="13926"/>
          <ac:spMkLst>
            <pc:docMk/>
            <pc:sldMk cId="3160781535" sldId="1055"/>
            <ac:spMk id="3" creationId="{B74437A7-F475-179B-47D3-46FF579EF52F}"/>
          </ac:spMkLst>
        </pc:spChg>
      </pc:sldChg>
      <pc:sldChg chg="modSp new del mod">
        <pc:chgData name="Pavel Skopal" userId="69c89bff-eb36-402e-af06-99216f10c2a5" providerId="ADAL" clId="{54CCB269-AE7D-4884-BD26-24AA4B2F0817}" dt="2022-11-07T09:22:45.335" v="55278" actId="2696"/>
        <pc:sldMkLst>
          <pc:docMk/>
          <pc:sldMk cId="4092841226" sldId="1055"/>
        </pc:sldMkLst>
        <pc:spChg chg="mod">
          <ac:chgData name="Pavel Skopal" userId="69c89bff-eb36-402e-af06-99216f10c2a5" providerId="ADAL" clId="{54CCB269-AE7D-4884-BD26-24AA4B2F0817}" dt="2022-11-04T16:58:50.208" v="53738" actId="5793"/>
          <ac:spMkLst>
            <pc:docMk/>
            <pc:sldMk cId="4092841226" sldId="1055"/>
            <ac:spMk id="3" creationId="{B74437A7-F475-179B-47D3-46FF579EF52F}"/>
          </ac:spMkLst>
        </pc:spChg>
      </pc:sldChg>
      <pc:sldChg chg="modSp new del mod ord">
        <pc:chgData name="Pavel Skopal" userId="69c89bff-eb36-402e-af06-99216f10c2a5" providerId="ADAL" clId="{54CCB269-AE7D-4884-BD26-24AA4B2F0817}" dt="2022-11-08T10:23:18.653" v="58475" actId="2696"/>
        <pc:sldMkLst>
          <pc:docMk/>
          <pc:sldMk cId="1898756726" sldId="1056"/>
        </pc:sldMkLst>
        <pc:spChg chg="mod">
          <ac:chgData name="Pavel Skopal" userId="69c89bff-eb36-402e-af06-99216f10c2a5" providerId="ADAL" clId="{54CCB269-AE7D-4884-BD26-24AA4B2F0817}" dt="2022-11-08T10:23:08.751" v="58474" actId="313"/>
          <ac:spMkLst>
            <pc:docMk/>
            <pc:sldMk cId="1898756726" sldId="1056"/>
            <ac:spMk id="2" creationId="{1BE58980-D22D-CE20-7CD6-D7EC705B2561}"/>
          </ac:spMkLst>
        </pc:spChg>
        <pc:spChg chg="mod">
          <ac:chgData name="Pavel Skopal" userId="69c89bff-eb36-402e-af06-99216f10c2a5" providerId="ADAL" clId="{54CCB269-AE7D-4884-BD26-24AA4B2F0817}" dt="2022-11-06T09:29:51.743" v="53945" actId="20577"/>
          <ac:spMkLst>
            <pc:docMk/>
            <pc:sldMk cId="1898756726" sldId="1056"/>
            <ac:spMk id="3" creationId="{FC2A81D8-9C09-AF53-006D-AF59BC72FA1E}"/>
          </ac:spMkLst>
        </pc:spChg>
      </pc:sldChg>
      <pc:sldChg chg="modSp new mod">
        <pc:chgData name="Pavel Skopal" userId="69c89bff-eb36-402e-af06-99216f10c2a5" providerId="ADAL" clId="{54CCB269-AE7D-4884-BD26-24AA4B2F0817}" dt="2022-11-08T10:22:51.294" v="58448" actId="20577"/>
        <pc:sldMkLst>
          <pc:docMk/>
          <pc:sldMk cId="2359567839" sldId="1057"/>
        </pc:sldMkLst>
        <pc:spChg chg="mod">
          <ac:chgData name="Pavel Skopal" userId="69c89bff-eb36-402e-af06-99216f10c2a5" providerId="ADAL" clId="{54CCB269-AE7D-4884-BD26-24AA4B2F0817}" dt="2022-11-06T15:58:14.637" v="54027" actId="20577"/>
          <ac:spMkLst>
            <pc:docMk/>
            <pc:sldMk cId="2359567839" sldId="1057"/>
            <ac:spMk id="2" creationId="{E68940E7-A405-8354-5B9C-D709B4641D3B}"/>
          </ac:spMkLst>
        </pc:spChg>
        <pc:spChg chg="mod">
          <ac:chgData name="Pavel Skopal" userId="69c89bff-eb36-402e-af06-99216f10c2a5" providerId="ADAL" clId="{54CCB269-AE7D-4884-BD26-24AA4B2F0817}" dt="2022-11-08T10:22:51.294" v="58448" actId="20577"/>
          <ac:spMkLst>
            <pc:docMk/>
            <pc:sldMk cId="2359567839" sldId="1057"/>
            <ac:spMk id="3" creationId="{56FD0607-30DF-CA16-BD40-70067BFA326C}"/>
          </ac:spMkLst>
        </pc:spChg>
      </pc:sldChg>
      <pc:sldChg chg="new">
        <pc:chgData name="Pavel Skopal" userId="69c89bff-eb36-402e-af06-99216f10c2a5" providerId="ADAL" clId="{54CCB269-AE7D-4884-BD26-24AA4B2F0817}" dt="2022-11-06T16:47:37.227" v="54540" actId="680"/>
        <pc:sldMkLst>
          <pc:docMk/>
          <pc:sldMk cId="4001432575" sldId="1058"/>
        </pc:sldMkLst>
      </pc:sldChg>
      <pc:sldChg chg="modSp new mod">
        <pc:chgData name="Pavel Skopal" userId="69c89bff-eb36-402e-af06-99216f10c2a5" providerId="ADAL" clId="{54CCB269-AE7D-4884-BD26-24AA4B2F0817}" dt="2022-11-07T23:51:16.508" v="57884" actId="114"/>
        <pc:sldMkLst>
          <pc:docMk/>
          <pc:sldMk cId="1171169593" sldId="1059"/>
        </pc:sldMkLst>
        <pc:spChg chg="mod">
          <ac:chgData name="Pavel Skopal" userId="69c89bff-eb36-402e-af06-99216f10c2a5" providerId="ADAL" clId="{54CCB269-AE7D-4884-BD26-24AA4B2F0817}" dt="2022-11-07T23:51:16.508" v="57884" actId="114"/>
          <ac:spMkLst>
            <pc:docMk/>
            <pc:sldMk cId="1171169593" sldId="1059"/>
            <ac:spMk id="3" creationId="{5E5EDB65-BEA1-C35F-6F3A-ED47B0C4F5B3}"/>
          </ac:spMkLst>
        </pc:spChg>
      </pc:sldChg>
      <pc:sldChg chg="modSp new mod">
        <pc:chgData name="Pavel Skopal" userId="69c89bff-eb36-402e-af06-99216f10c2a5" providerId="ADAL" clId="{54CCB269-AE7D-4884-BD26-24AA4B2F0817}" dt="2022-11-07T23:52:27.345" v="57952" actId="20577"/>
        <pc:sldMkLst>
          <pc:docMk/>
          <pc:sldMk cId="1098718528" sldId="1060"/>
        </pc:sldMkLst>
        <pc:spChg chg="mod">
          <ac:chgData name="Pavel Skopal" userId="69c89bff-eb36-402e-af06-99216f10c2a5" providerId="ADAL" clId="{54CCB269-AE7D-4884-BD26-24AA4B2F0817}" dt="2022-11-07T23:52:27.345" v="57952" actId="20577"/>
          <ac:spMkLst>
            <pc:docMk/>
            <pc:sldMk cId="1098718528" sldId="1060"/>
            <ac:spMk id="3" creationId="{D15F8B72-C698-01B9-B1A9-65F37F00578A}"/>
          </ac:spMkLst>
        </pc:spChg>
      </pc:sldChg>
      <pc:sldChg chg="modSp new mod modShow">
        <pc:chgData name="Pavel Skopal" userId="69c89bff-eb36-402e-af06-99216f10c2a5" providerId="ADAL" clId="{54CCB269-AE7D-4884-BD26-24AA4B2F0817}" dt="2022-11-08T10:26:55.209" v="58507" actId="729"/>
        <pc:sldMkLst>
          <pc:docMk/>
          <pc:sldMk cId="1796673439" sldId="1061"/>
        </pc:sldMkLst>
        <pc:spChg chg="mod">
          <ac:chgData name="Pavel Skopal" userId="69c89bff-eb36-402e-af06-99216f10c2a5" providerId="ADAL" clId="{54CCB269-AE7D-4884-BD26-24AA4B2F0817}" dt="2022-11-06T17:14:02.356" v="54638" actId="6549"/>
          <ac:spMkLst>
            <pc:docMk/>
            <pc:sldMk cId="1796673439" sldId="1061"/>
            <ac:spMk id="3" creationId="{CB9E6FAF-9F4B-8D1D-D744-668BA0BA9BBA}"/>
          </ac:spMkLst>
        </pc:spChg>
      </pc:sldChg>
      <pc:sldChg chg="modSp new mod ord">
        <pc:chgData name="Pavel Skopal" userId="69c89bff-eb36-402e-af06-99216f10c2a5" providerId="ADAL" clId="{54CCB269-AE7D-4884-BD26-24AA4B2F0817}" dt="2022-11-15T07:16:39.498" v="64338" actId="20577"/>
        <pc:sldMkLst>
          <pc:docMk/>
          <pc:sldMk cId="675644519" sldId="1062"/>
        </pc:sldMkLst>
        <pc:spChg chg="mod">
          <ac:chgData name="Pavel Skopal" userId="69c89bff-eb36-402e-af06-99216f10c2a5" providerId="ADAL" clId="{54CCB269-AE7D-4884-BD26-24AA4B2F0817}" dt="2022-11-07T09:17:38.236" v="55270" actId="20577"/>
          <ac:spMkLst>
            <pc:docMk/>
            <pc:sldMk cId="675644519" sldId="1062"/>
            <ac:spMk id="2" creationId="{C52420C7-D8D3-03B5-C3A7-83FD95E2EF3D}"/>
          </ac:spMkLst>
        </pc:spChg>
        <pc:spChg chg="mod">
          <ac:chgData name="Pavel Skopal" userId="69c89bff-eb36-402e-af06-99216f10c2a5" providerId="ADAL" clId="{54CCB269-AE7D-4884-BD26-24AA4B2F0817}" dt="2022-11-15T07:16:39.498" v="64338" actId="20577"/>
          <ac:spMkLst>
            <pc:docMk/>
            <pc:sldMk cId="675644519" sldId="1062"/>
            <ac:spMk id="3" creationId="{D59D7B69-8CE9-2E08-DD72-43C241895054}"/>
          </ac:spMkLst>
        </pc:spChg>
      </pc:sldChg>
      <pc:sldChg chg="modSp new mod">
        <pc:chgData name="Pavel Skopal" userId="69c89bff-eb36-402e-af06-99216f10c2a5" providerId="ADAL" clId="{54CCB269-AE7D-4884-BD26-24AA4B2F0817}" dt="2022-11-15T10:14:14.165" v="65890" actId="20577"/>
        <pc:sldMkLst>
          <pc:docMk/>
          <pc:sldMk cId="3831625993" sldId="1063"/>
        </pc:sldMkLst>
        <pc:spChg chg="mod">
          <ac:chgData name="Pavel Skopal" userId="69c89bff-eb36-402e-af06-99216f10c2a5" providerId="ADAL" clId="{54CCB269-AE7D-4884-BD26-24AA4B2F0817}" dt="2022-11-15T05:06:15.373" v="62889" actId="20577"/>
          <ac:spMkLst>
            <pc:docMk/>
            <pc:sldMk cId="3831625993" sldId="1063"/>
            <ac:spMk id="2" creationId="{31A00F6B-CCAE-580C-BE76-F641B3DCDE2E}"/>
          </ac:spMkLst>
        </pc:spChg>
        <pc:spChg chg="mod">
          <ac:chgData name="Pavel Skopal" userId="69c89bff-eb36-402e-af06-99216f10c2a5" providerId="ADAL" clId="{54CCB269-AE7D-4884-BD26-24AA4B2F0817}" dt="2022-11-15T10:14:14.165" v="65890" actId="20577"/>
          <ac:spMkLst>
            <pc:docMk/>
            <pc:sldMk cId="3831625993" sldId="1063"/>
            <ac:spMk id="3" creationId="{7F9B929B-F41B-3839-8B8C-62AEFA3D2EBF}"/>
          </ac:spMkLst>
        </pc:spChg>
      </pc:sldChg>
      <pc:sldChg chg="modSp new mod">
        <pc:chgData name="Pavel Skopal" userId="69c89bff-eb36-402e-af06-99216f10c2a5" providerId="ADAL" clId="{54CCB269-AE7D-4884-BD26-24AA4B2F0817}" dt="2022-11-15T06:14:24.766" v="63599" actId="20577"/>
        <pc:sldMkLst>
          <pc:docMk/>
          <pc:sldMk cId="4014444821" sldId="1064"/>
        </pc:sldMkLst>
        <pc:spChg chg="mod">
          <ac:chgData name="Pavel Skopal" userId="69c89bff-eb36-402e-af06-99216f10c2a5" providerId="ADAL" clId="{54CCB269-AE7D-4884-BD26-24AA4B2F0817}" dt="2022-11-10T14:10:26.034" v="60033" actId="20577"/>
          <ac:spMkLst>
            <pc:docMk/>
            <pc:sldMk cId="4014444821" sldId="1064"/>
            <ac:spMk id="2" creationId="{B419D5A2-0047-80CE-823E-0BFC1597E113}"/>
          </ac:spMkLst>
        </pc:spChg>
        <pc:spChg chg="mod">
          <ac:chgData name="Pavel Skopal" userId="69c89bff-eb36-402e-af06-99216f10c2a5" providerId="ADAL" clId="{54CCB269-AE7D-4884-BD26-24AA4B2F0817}" dt="2022-11-15T06:14:24.766" v="63599" actId="20577"/>
          <ac:spMkLst>
            <pc:docMk/>
            <pc:sldMk cId="4014444821" sldId="1064"/>
            <ac:spMk id="3" creationId="{1CC4AB72-104D-0F18-7A2D-179E2D85E926}"/>
          </ac:spMkLst>
        </pc:spChg>
      </pc:sldChg>
      <pc:sldChg chg="modSp new mod">
        <pc:chgData name="Pavel Skopal" userId="69c89bff-eb36-402e-af06-99216f10c2a5" providerId="ADAL" clId="{54CCB269-AE7D-4884-BD26-24AA4B2F0817}" dt="2022-11-08T09:57:08.144" v="58256" actId="20577"/>
        <pc:sldMkLst>
          <pc:docMk/>
          <pc:sldMk cId="688423592" sldId="1065"/>
        </pc:sldMkLst>
        <pc:spChg chg="mod">
          <ac:chgData name="Pavel Skopal" userId="69c89bff-eb36-402e-af06-99216f10c2a5" providerId="ADAL" clId="{54CCB269-AE7D-4884-BD26-24AA4B2F0817}" dt="2022-11-07T21:57:34.067" v="56356" actId="20577"/>
          <ac:spMkLst>
            <pc:docMk/>
            <pc:sldMk cId="688423592" sldId="1065"/>
            <ac:spMk id="2" creationId="{1046E83C-FCDD-3918-CDB0-BC8E533D789E}"/>
          </ac:spMkLst>
        </pc:spChg>
        <pc:spChg chg="mod">
          <ac:chgData name="Pavel Skopal" userId="69c89bff-eb36-402e-af06-99216f10c2a5" providerId="ADAL" clId="{54CCB269-AE7D-4884-BD26-24AA4B2F0817}" dt="2022-11-08T09:57:08.144" v="58256" actId="20577"/>
          <ac:spMkLst>
            <pc:docMk/>
            <pc:sldMk cId="688423592" sldId="1065"/>
            <ac:spMk id="3" creationId="{90324BF3-4410-F311-692F-1BA56BF98380}"/>
          </ac:spMkLst>
        </pc:spChg>
      </pc:sldChg>
      <pc:sldChg chg="modSp new mod">
        <pc:chgData name="Pavel Skopal" userId="69c89bff-eb36-402e-af06-99216f10c2a5" providerId="ADAL" clId="{54CCB269-AE7D-4884-BD26-24AA4B2F0817}" dt="2022-11-08T09:55:18.542" v="58235" actId="20577"/>
        <pc:sldMkLst>
          <pc:docMk/>
          <pc:sldMk cId="2921191359" sldId="1066"/>
        </pc:sldMkLst>
        <pc:spChg chg="mod">
          <ac:chgData name="Pavel Skopal" userId="69c89bff-eb36-402e-af06-99216f10c2a5" providerId="ADAL" clId="{54CCB269-AE7D-4884-BD26-24AA4B2F0817}" dt="2022-11-07T21:58:09.537" v="56398" actId="20577"/>
          <ac:spMkLst>
            <pc:docMk/>
            <pc:sldMk cId="2921191359" sldId="1066"/>
            <ac:spMk id="2" creationId="{810FB059-DEAA-1FD4-32B9-EC9D41E2E1B5}"/>
          </ac:spMkLst>
        </pc:spChg>
        <pc:spChg chg="mod">
          <ac:chgData name="Pavel Skopal" userId="69c89bff-eb36-402e-af06-99216f10c2a5" providerId="ADAL" clId="{54CCB269-AE7D-4884-BD26-24AA4B2F0817}" dt="2022-11-08T09:55:18.542" v="58235" actId="20577"/>
          <ac:spMkLst>
            <pc:docMk/>
            <pc:sldMk cId="2921191359" sldId="1066"/>
            <ac:spMk id="3" creationId="{D4F5A5B2-CA02-C7BC-87D9-DAA5AEBD23DA}"/>
          </ac:spMkLst>
        </pc:spChg>
      </pc:sldChg>
      <pc:sldChg chg="new">
        <pc:chgData name="Pavel Skopal" userId="69c89bff-eb36-402e-af06-99216f10c2a5" providerId="ADAL" clId="{54CCB269-AE7D-4884-BD26-24AA4B2F0817}" dt="2022-11-07T23:15:43.704" v="57854" actId="680"/>
        <pc:sldMkLst>
          <pc:docMk/>
          <pc:sldMk cId="1438089195" sldId="1067"/>
        </pc:sldMkLst>
      </pc:sldChg>
      <pc:sldChg chg="modSp mod ord modShow">
        <pc:chgData name="Pavel Skopal" userId="69c89bff-eb36-402e-af06-99216f10c2a5" providerId="ADAL" clId="{54CCB269-AE7D-4884-BD26-24AA4B2F0817}" dt="2022-11-07T23:25:46.044" v="57875"/>
        <pc:sldMkLst>
          <pc:docMk/>
          <pc:sldMk cId="2704003017" sldId="1068"/>
        </pc:sldMkLst>
        <pc:spChg chg="mod">
          <ac:chgData name="Pavel Skopal" userId="69c89bff-eb36-402e-af06-99216f10c2a5" providerId="ADAL" clId="{54CCB269-AE7D-4884-BD26-24AA4B2F0817}" dt="2022-11-07T23:24:53.154" v="57871" actId="20577"/>
          <ac:spMkLst>
            <pc:docMk/>
            <pc:sldMk cId="2704003017" sldId="1068"/>
            <ac:spMk id="3" creationId="{58D80C87-132D-9F16-C362-3ACCDEF5F57B}"/>
          </ac:spMkLst>
        </pc:spChg>
      </pc:sldChg>
      <pc:sldChg chg="modSp new mod">
        <pc:chgData name="Pavel Skopal" userId="69c89bff-eb36-402e-af06-99216f10c2a5" providerId="ADAL" clId="{54CCB269-AE7D-4884-BD26-24AA4B2F0817}" dt="2022-11-08T00:03:11.907" v="57957" actId="20577"/>
        <pc:sldMkLst>
          <pc:docMk/>
          <pc:sldMk cId="4246646354" sldId="1069"/>
        </pc:sldMkLst>
        <pc:spChg chg="mod">
          <ac:chgData name="Pavel Skopal" userId="69c89bff-eb36-402e-af06-99216f10c2a5" providerId="ADAL" clId="{54CCB269-AE7D-4884-BD26-24AA4B2F0817}" dt="2022-11-08T00:03:11.907" v="57957" actId="20577"/>
          <ac:spMkLst>
            <pc:docMk/>
            <pc:sldMk cId="4246646354" sldId="1069"/>
            <ac:spMk id="3" creationId="{3AB37149-2A98-067F-3C10-D143C9AD0545}"/>
          </ac:spMkLst>
        </pc:spChg>
      </pc:sldChg>
      <pc:sldChg chg="modSp mod">
        <pc:chgData name="Pavel Skopal" userId="69c89bff-eb36-402e-af06-99216f10c2a5" providerId="ADAL" clId="{54CCB269-AE7D-4884-BD26-24AA4B2F0817}" dt="2022-11-08T09:49:48.397" v="58150" actId="20577"/>
        <pc:sldMkLst>
          <pc:docMk/>
          <pc:sldMk cId="597778623" sldId="1070"/>
        </pc:sldMkLst>
        <pc:spChg chg="mod">
          <ac:chgData name="Pavel Skopal" userId="69c89bff-eb36-402e-af06-99216f10c2a5" providerId="ADAL" clId="{54CCB269-AE7D-4884-BD26-24AA4B2F0817}" dt="2022-11-08T09:49:48.397" v="58150" actId="20577"/>
          <ac:spMkLst>
            <pc:docMk/>
            <pc:sldMk cId="597778623" sldId="1070"/>
            <ac:spMk id="3" creationId="{A1D0E8CE-B726-3F2F-A09C-7EDAFD10DDA6}"/>
          </ac:spMkLst>
        </pc:spChg>
      </pc:sldChg>
      <pc:sldChg chg="mod modShow">
        <pc:chgData name="Pavel Skopal" userId="69c89bff-eb36-402e-af06-99216f10c2a5" providerId="ADAL" clId="{54CCB269-AE7D-4884-BD26-24AA4B2F0817}" dt="2022-11-08T09:50:12.745" v="58151" actId="729"/>
        <pc:sldMkLst>
          <pc:docMk/>
          <pc:sldMk cId="2239683127" sldId="1071"/>
        </pc:sldMkLst>
      </pc:sldChg>
      <pc:sldChg chg="mod modShow">
        <pc:chgData name="Pavel Skopal" userId="69c89bff-eb36-402e-af06-99216f10c2a5" providerId="ADAL" clId="{54CCB269-AE7D-4884-BD26-24AA4B2F0817}" dt="2022-11-08T09:52:25.695" v="58211" actId="729"/>
        <pc:sldMkLst>
          <pc:docMk/>
          <pc:sldMk cId="975535826" sldId="1072"/>
        </pc:sldMkLst>
      </pc:sldChg>
      <pc:sldChg chg="mod modShow">
        <pc:chgData name="Pavel Skopal" userId="69c89bff-eb36-402e-af06-99216f10c2a5" providerId="ADAL" clId="{54CCB269-AE7D-4884-BD26-24AA4B2F0817}" dt="2022-11-08T09:54:17.724" v="58228" actId="729"/>
        <pc:sldMkLst>
          <pc:docMk/>
          <pc:sldMk cId="2691984797" sldId="1073"/>
        </pc:sldMkLst>
      </pc:sldChg>
      <pc:sldChg chg="modSp mod modShow">
        <pc:chgData name="Pavel Skopal" userId="69c89bff-eb36-402e-af06-99216f10c2a5" providerId="ADAL" clId="{54CCB269-AE7D-4884-BD26-24AA4B2F0817}" dt="2022-11-08T09:57:13.215" v="58257" actId="114"/>
        <pc:sldMkLst>
          <pc:docMk/>
          <pc:sldMk cId="43642713" sldId="1074"/>
        </pc:sldMkLst>
        <pc:spChg chg="mod">
          <ac:chgData name="Pavel Skopal" userId="69c89bff-eb36-402e-af06-99216f10c2a5" providerId="ADAL" clId="{54CCB269-AE7D-4884-BD26-24AA4B2F0817}" dt="2022-11-08T09:57:13.215" v="58257" actId="114"/>
          <ac:spMkLst>
            <pc:docMk/>
            <pc:sldMk cId="43642713" sldId="1074"/>
            <ac:spMk id="3" creationId="{90324BF3-4410-F311-692F-1BA56BF98380}"/>
          </ac:spMkLst>
        </pc:spChg>
      </pc:sldChg>
      <pc:sldChg chg="new del">
        <pc:chgData name="Pavel Skopal" userId="69c89bff-eb36-402e-af06-99216f10c2a5" providerId="ADAL" clId="{54CCB269-AE7D-4884-BD26-24AA4B2F0817}" dt="2022-11-08T09:57:26.552" v="58259" actId="680"/>
        <pc:sldMkLst>
          <pc:docMk/>
          <pc:sldMk cId="1408514741" sldId="1075"/>
        </pc:sldMkLst>
      </pc:sldChg>
      <pc:sldChg chg="mod modShow">
        <pc:chgData name="Pavel Skopal" userId="69c89bff-eb36-402e-af06-99216f10c2a5" providerId="ADAL" clId="{54CCB269-AE7D-4884-BD26-24AA4B2F0817}" dt="2022-11-08T09:57:34.772" v="58260" actId="729"/>
        <pc:sldMkLst>
          <pc:docMk/>
          <pc:sldMk cId="2428577872" sldId="1075"/>
        </pc:sldMkLst>
      </pc:sldChg>
      <pc:sldChg chg="mod modShow">
        <pc:chgData name="Pavel Skopal" userId="69c89bff-eb36-402e-af06-99216f10c2a5" providerId="ADAL" clId="{54CCB269-AE7D-4884-BD26-24AA4B2F0817}" dt="2022-11-08T10:00:36.155" v="58275" actId="729"/>
        <pc:sldMkLst>
          <pc:docMk/>
          <pc:sldMk cId="771282812" sldId="1076"/>
        </pc:sldMkLst>
      </pc:sldChg>
      <pc:sldChg chg="mod modShow">
        <pc:chgData name="Pavel Skopal" userId="69c89bff-eb36-402e-af06-99216f10c2a5" providerId="ADAL" clId="{54CCB269-AE7D-4884-BD26-24AA4B2F0817}" dt="2022-11-08T10:02:17.772" v="58278" actId="729"/>
        <pc:sldMkLst>
          <pc:docMk/>
          <pc:sldMk cId="1581434295" sldId="1077"/>
        </pc:sldMkLst>
      </pc:sldChg>
      <pc:sldChg chg="modSp mod">
        <pc:chgData name="Pavel Skopal" userId="69c89bff-eb36-402e-af06-99216f10c2a5" providerId="ADAL" clId="{54CCB269-AE7D-4884-BD26-24AA4B2F0817}" dt="2022-11-08T10:04:08.546" v="58286" actId="27636"/>
        <pc:sldMkLst>
          <pc:docMk/>
          <pc:sldMk cId="428117273" sldId="1078"/>
        </pc:sldMkLst>
        <pc:spChg chg="mod">
          <ac:chgData name="Pavel Skopal" userId="69c89bff-eb36-402e-af06-99216f10c2a5" providerId="ADAL" clId="{54CCB269-AE7D-4884-BD26-24AA4B2F0817}" dt="2022-11-08T10:04:08.546" v="58286" actId="27636"/>
          <ac:spMkLst>
            <pc:docMk/>
            <pc:sldMk cId="428117273" sldId="1078"/>
            <ac:spMk id="3" creationId="{FF4D371C-3889-14E4-8D3E-A09AD4DA29D4}"/>
          </ac:spMkLst>
        </pc:spChg>
      </pc:sldChg>
      <pc:sldChg chg="modSp mod modShow">
        <pc:chgData name="Pavel Skopal" userId="69c89bff-eb36-402e-af06-99216f10c2a5" providerId="ADAL" clId="{54CCB269-AE7D-4884-BD26-24AA4B2F0817}" dt="2022-11-08T10:10:38.271" v="58379"/>
        <pc:sldMkLst>
          <pc:docMk/>
          <pc:sldMk cId="762195484" sldId="1079"/>
        </pc:sldMkLst>
        <pc:spChg chg="mod">
          <ac:chgData name="Pavel Skopal" userId="69c89bff-eb36-402e-af06-99216f10c2a5" providerId="ADAL" clId="{54CCB269-AE7D-4884-BD26-24AA4B2F0817}" dt="2022-11-08T10:10:38.271" v="58379"/>
          <ac:spMkLst>
            <pc:docMk/>
            <pc:sldMk cId="762195484" sldId="1079"/>
            <ac:spMk id="2" creationId="{EF07C15F-E393-8CE7-4B39-79929D62601B}"/>
          </ac:spMkLst>
        </pc:spChg>
        <pc:spChg chg="mod">
          <ac:chgData name="Pavel Skopal" userId="69c89bff-eb36-402e-af06-99216f10c2a5" providerId="ADAL" clId="{54CCB269-AE7D-4884-BD26-24AA4B2F0817}" dt="2022-11-08T10:10:29.327" v="58378"/>
          <ac:spMkLst>
            <pc:docMk/>
            <pc:sldMk cId="762195484" sldId="1079"/>
            <ac:spMk id="3" creationId="{FD3F139C-BC10-9DA7-0B2E-F6809E59925C}"/>
          </ac:spMkLst>
        </pc:spChg>
      </pc:sldChg>
      <pc:sldChg chg="modSp mod modShow">
        <pc:chgData name="Pavel Skopal" userId="69c89bff-eb36-402e-af06-99216f10c2a5" providerId="ADAL" clId="{54CCB269-AE7D-4884-BD26-24AA4B2F0817}" dt="2022-11-08T10:15:58.863" v="58440" actId="113"/>
        <pc:sldMkLst>
          <pc:docMk/>
          <pc:sldMk cId="3496939892" sldId="1080"/>
        </pc:sldMkLst>
        <pc:spChg chg="mod">
          <ac:chgData name="Pavel Skopal" userId="69c89bff-eb36-402e-af06-99216f10c2a5" providerId="ADAL" clId="{54CCB269-AE7D-4884-BD26-24AA4B2F0817}" dt="2022-11-08T10:15:58.863" v="58440" actId="113"/>
          <ac:spMkLst>
            <pc:docMk/>
            <pc:sldMk cId="3496939892" sldId="1080"/>
            <ac:spMk id="3" creationId="{B635CF34-D048-6C3C-6F2E-6F671B178D04}"/>
          </ac:spMkLst>
        </pc:spChg>
      </pc:sldChg>
      <pc:sldChg chg="mod modShow">
        <pc:chgData name="Pavel Skopal" userId="69c89bff-eb36-402e-af06-99216f10c2a5" providerId="ADAL" clId="{54CCB269-AE7D-4884-BD26-24AA4B2F0817}" dt="2022-11-08T10:21:47.132" v="58441" actId="729"/>
        <pc:sldMkLst>
          <pc:docMk/>
          <pc:sldMk cId="1811171030" sldId="1081"/>
        </pc:sldMkLst>
      </pc:sldChg>
      <pc:sldChg chg="modSp mod">
        <pc:chgData name="Pavel Skopal" userId="69c89bff-eb36-402e-af06-99216f10c2a5" providerId="ADAL" clId="{54CCB269-AE7D-4884-BD26-24AA4B2F0817}" dt="2022-11-08T10:27:25.786" v="58512" actId="20577"/>
        <pc:sldMkLst>
          <pc:docMk/>
          <pc:sldMk cId="1768781373" sldId="1082"/>
        </pc:sldMkLst>
        <pc:spChg chg="mod">
          <ac:chgData name="Pavel Skopal" userId="69c89bff-eb36-402e-af06-99216f10c2a5" providerId="ADAL" clId="{54CCB269-AE7D-4884-BD26-24AA4B2F0817}" dt="2022-11-08T10:27:25.786" v="58512" actId="20577"/>
          <ac:spMkLst>
            <pc:docMk/>
            <pc:sldMk cId="1768781373" sldId="1082"/>
            <ac:spMk id="3" creationId="{CB9E6FAF-9F4B-8D1D-D744-668BA0BA9BBA}"/>
          </ac:spMkLst>
        </pc:spChg>
      </pc:sldChg>
      <pc:sldChg chg="new del">
        <pc:chgData name="Pavel Skopal" userId="69c89bff-eb36-402e-af06-99216f10c2a5" providerId="ADAL" clId="{54CCB269-AE7D-4884-BD26-24AA4B2F0817}" dt="2022-11-09T10:47:55.229" v="58631" actId="2696"/>
        <pc:sldMkLst>
          <pc:docMk/>
          <pc:sldMk cId="805286755" sldId="1083"/>
        </pc:sldMkLst>
      </pc:sldChg>
      <pc:sldChg chg="addSp delSp modSp new mod">
        <pc:chgData name="Pavel Skopal" userId="69c89bff-eb36-402e-af06-99216f10c2a5" providerId="ADAL" clId="{54CCB269-AE7D-4884-BD26-24AA4B2F0817}" dt="2022-11-10T09:01:49.327" v="58998" actId="1076"/>
        <pc:sldMkLst>
          <pc:docMk/>
          <pc:sldMk cId="3054916381" sldId="1083"/>
        </pc:sldMkLst>
        <pc:spChg chg="del">
          <ac:chgData name="Pavel Skopal" userId="69c89bff-eb36-402e-af06-99216f10c2a5" providerId="ADAL" clId="{54CCB269-AE7D-4884-BD26-24AA4B2F0817}" dt="2022-11-10T09:01:31.017" v="58990" actId="22"/>
          <ac:spMkLst>
            <pc:docMk/>
            <pc:sldMk cId="3054916381" sldId="1083"/>
            <ac:spMk id="3" creationId="{0A09076C-1F25-2146-335C-C1827A496794}"/>
          </ac:spMkLst>
        </pc:spChg>
        <pc:picChg chg="add mod ord">
          <ac:chgData name="Pavel Skopal" userId="69c89bff-eb36-402e-af06-99216f10c2a5" providerId="ADAL" clId="{54CCB269-AE7D-4884-BD26-24AA4B2F0817}" dt="2022-11-10T09:01:49.327" v="58998" actId="1076"/>
          <ac:picMkLst>
            <pc:docMk/>
            <pc:sldMk cId="3054916381" sldId="1083"/>
            <ac:picMk id="5" creationId="{CC9DDBEA-B10C-30F5-860A-D1A1B2917556}"/>
          </ac:picMkLst>
        </pc:picChg>
      </pc:sldChg>
      <pc:sldChg chg="addSp delSp modSp new mod">
        <pc:chgData name="Pavel Skopal" userId="69c89bff-eb36-402e-af06-99216f10c2a5" providerId="ADAL" clId="{54CCB269-AE7D-4884-BD26-24AA4B2F0817}" dt="2022-11-10T09:02:35.226" v="59030" actId="20577"/>
        <pc:sldMkLst>
          <pc:docMk/>
          <pc:sldMk cId="826799582" sldId="1084"/>
        </pc:sldMkLst>
        <pc:spChg chg="mod">
          <ac:chgData name="Pavel Skopal" userId="69c89bff-eb36-402e-af06-99216f10c2a5" providerId="ADAL" clId="{54CCB269-AE7D-4884-BD26-24AA4B2F0817}" dt="2022-11-10T09:02:35.226" v="59030" actId="20577"/>
          <ac:spMkLst>
            <pc:docMk/>
            <pc:sldMk cId="826799582" sldId="1084"/>
            <ac:spMk id="2" creationId="{655FCBF3-6B71-F74C-A095-702FE3E0B4AD}"/>
          </ac:spMkLst>
        </pc:spChg>
        <pc:spChg chg="del">
          <ac:chgData name="Pavel Skopal" userId="69c89bff-eb36-402e-af06-99216f10c2a5" providerId="ADAL" clId="{54CCB269-AE7D-4884-BD26-24AA4B2F0817}" dt="2022-11-10T09:02:15.257" v="59000" actId="22"/>
          <ac:spMkLst>
            <pc:docMk/>
            <pc:sldMk cId="826799582" sldId="1084"/>
            <ac:spMk id="3" creationId="{F4192543-62AE-6147-A766-0BF502BFB95D}"/>
          </ac:spMkLst>
        </pc:spChg>
        <pc:picChg chg="add mod ord">
          <ac:chgData name="Pavel Skopal" userId="69c89bff-eb36-402e-af06-99216f10c2a5" providerId="ADAL" clId="{54CCB269-AE7D-4884-BD26-24AA4B2F0817}" dt="2022-11-10T09:02:19.301" v="59002" actId="1076"/>
          <ac:picMkLst>
            <pc:docMk/>
            <pc:sldMk cId="826799582" sldId="1084"/>
            <ac:picMk id="5" creationId="{3100EC59-7288-AD78-221A-CC8942521B5C}"/>
          </ac:picMkLst>
        </pc:picChg>
      </pc:sldChg>
      <pc:sldChg chg="addSp delSp modSp new mod">
        <pc:chgData name="Pavel Skopal" userId="69c89bff-eb36-402e-af06-99216f10c2a5" providerId="ADAL" clId="{54CCB269-AE7D-4884-BD26-24AA4B2F0817}" dt="2022-11-10T09:04:25.720" v="59065" actId="1076"/>
        <pc:sldMkLst>
          <pc:docMk/>
          <pc:sldMk cId="613508058" sldId="1085"/>
        </pc:sldMkLst>
        <pc:spChg chg="mod">
          <ac:chgData name="Pavel Skopal" userId="69c89bff-eb36-402e-af06-99216f10c2a5" providerId="ADAL" clId="{54CCB269-AE7D-4884-BD26-24AA4B2F0817}" dt="2022-11-10T09:04:16.397" v="59061" actId="20577"/>
          <ac:spMkLst>
            <pc:docMk/>
            <pc:sldMk cId="613508058" sldId="1085"/>
            <ac:spMk id="2" creationId="{969003B5-A844-CE44-FCD9-1B50CE19A2CB}"/>
          </ac:spMkLst>
        </pc:spChg>
        <pc:spChg chg="del">
          <ac:chgData name="Pavel Skopal" userId="69c89bff-eb36-402e-af06-99216f10c2a5" providerId="ADAL" clId="{54CCB269-AE7D-4884-BD26-24AA4B2F0817}" dt="2022-11-10T09:03:49.887" v="59032" actId="22"/>
          <ac:spMkLst>
            <pc:docMk/>
            <pc:sldMk cId="613508058" sldId="1085"/>
            <ac:spMk id="3" creationId="{D9F1DF70-BA22-60F5-3825-CC0C8E87926E}"/>
          </ac:spMkLst>
        </pc:spChg>
        <pc:picChg chg="add mod ord">
          <ac:chgData name="Pavel Skopal" userId="69c89bff-eb36-402e-af06-99216f10c2a5" providerId="ADAL" clId="{54CCB269-AE7D-4884-BD26-24AA4B2F0817}" dt="2022-11-10T09:04:22.408" v="59063" actId="14100"/>
          <ac:picMkLst>
            <pc:docMk/>
            <pc:sldMk cId="613508058" sldId="1085"/>
            <ac:picMk id="5" creationId="{28262EB9-87BF-5A41-5ABA-A239EE209CA2}"/>
          </ac:picMkLst>
        </pc:picChg>
        <pc:picChg chg="add mod">
          <ac:chgData name="Pavel Skopal" userId="69c89bff-eb36-402e-af06-99216f10c2a5" providerId="ADAL" clId="{54CCB269-AE7D-4884-BD26-24AA4B2F0817}" dt="2022-11-10T09:04:25.720" v="59065" actId="1076"/>
          <ac:picMkLst>
            <pc:docMk/>
            <pc:sldMk cId="613508058" sldId="1085"/>
            <ac:picMk id="7" creationId="{E401267B-E15F-7546-2ACD-2C7103D67472}"/>
          </ac:picMkLst>
        </pc:picChg>
      </pc:sldChg>
      <pc:sldChg chg="modSp new mod">
        <pc:chgData name="Pavel Skopal" userId="69c89bff-eb36-402e-af06-99216f10c2a5" providerId="ADAL" clId="{54CCB269-AE7D-4884-BD26-24AA4B2F0817}" dt="2022-11-15T06:10:43.477" v="63565" actId="20577"/>
        <pc:sldMkLst>
          <pc:docMk/>
          <pc:sldMk cId="792631901" sldId="1086"/>
        </pc:sldMkLst>
        <pc:spChg chg="mod">
          <ac:chgData name="Pavel Skopal" userId="69c89bff-eb36-402e-af06-99216f10c2a5" providerId="ADAL" clId="{54CCB269-AE7D-4884-BD26-24AA4B2F0817}" dt="2022-11-10T14:00:43.011" v="59918" actId="20577"/>
          <ac:spMkLst>
            <pc:docMk/>
            <pc:sldMk cId="792631901" sldId="1086"/>
            <ac:spMk id="2" creationId="{47114365-F935-01FC-F00F-15EDF8CA3DB7}"/>
          </ac:spMkLst>
        </pc:spChg>
        <pc:spChg chg="mod">
          <ac:chgData name="Pavel Skopal" userId="69c89bff-eb36-402e-af06-99216f10c2a5" providerId="ADAL" clId="{54CCB269-AE7D-4884-BD26-24AA4B2F0817}" dt="2022-11-15T06:10:43.477" v="63565" actId="20577"/>
          <ac:spMkLst>
            <pc:docMk/>
            <pc:sldMk cId="792631901" sldId="1086"/>
            <ac:spMk id="3" creationId="{F5B956B9-6D21-C15E-98F0-60A58A608171}"/>
          </ac:spMkLst>
        </pc:spChg>
      </pc:sldChg>
      <pc:sldChg chg="addSp delSp modSp new mod setBg">
        <pc:chgData name="Pavel Skopal" userId="69c89bff-eb36-402e-af06-99216f10c2a5" providerId="ADAL" clId="{54CCB269-AE7D-4884-BD26-24AA4B2F0817}" dt="2022-11-13T21:36:04.359" v="62755" actId="21"/>
        <pc:sldMkLst>
          <pc:docMk/>
          <pc:sldMk cId="1728436683" sldId="1087"/>
        </pc:sldMkLst>
        <pc:spChg chg="del mod">
          <ac:chgData name="Pavel Skopal" userId="69c89bff-eb36-402e-af06-99216f10c2a5" providerId="ADAL" clId="{54CCB269-AE7D-4884-BD26-24AA4B2F0817}" dt="2022-11-13T21:36:04.359" v="62755" actId="21"/>
          <ac:spMkLst>
            <pc:docMk/>
            <pc:sldMk cId="1728436683" sldId="1087"/>
            <ac:spMk id="2" creationId="{49B2E5DB-707C-534A-BF6C-32252B4EA09F}"/>
          </ac:spMkLst>
        </pc:spChg>
        <pc:spChg chg="del">
          <ac:chgData name="Pavel Skopal" userId="69c89bff-eb36-402e-af06-99216f10c2a5" providerId="ADAL" clId="{54CCB269-AE7D-4884-BD26-24AA4B2F0817}" dt="2022-11-10T13:44:08.493" v="59534"/>
          <ac:spMkLst>
            <pc:docMk/>
            <pc:sldMk cId="1728436683" sldId="1087"/>
            <ac:spMk id="3" creationId="{DD725E14-3E5B-E5FD-AD39-A56C3EBD778E}"/>
          </ac:spMkLst>
        </pc:spChg>
        <pc:spChg chg="add del">
          <ac:chgData name="Pavel Skopal" userId="69c89bff-eb36-402e-af06-99216f10c2a5" providerId="ADAL" clId="{54CCB269-AE7D-4884-BD26-24AA4B2F0817}" dt="2022-11-10T13:45:25.352" v="59547" actId="26606"/>
          <ac:spMkLst>
            <pc:docMk/>
            <pc:sldMk cId="1728436683" sldId="1087"/>
            <ac:spMk id="11" creationId="{5AC703A5-FD69-E13F-A15B-D54F438E56D5}"/>
          </ac:spMkLst>
        </pc:spChg>
        <pc:spChg chg="add del">
          <ac:chgData name="Pavel Skopal" userId="69c89bff-eb36-402e-af06-99216f10c2a5" providerId="ADAL" clId="{54CCB269-AE7D-4884-BD26-24AA4B2F0817}" dt="2022-11-10T13:45:42.935" v="59555" actId="26606"/>
          <ac:spMkLst>
            <pc:docMk/>
            <pc:sldMk cId="1728436683" sldId="1087"/>
            <ac:spMk id="12" creationId="{E9F26AF7-9AC1-49A4-8F89-2C63E1C0A0BB}"/>
          </ac:spMkLst>
        </pc:spChg>
        <pc:spChg chg="add del">
          <ac:chgData name="Pavel Skopal" userId="69c89bff-eb36-402e-af06-99216f10c2a5" providerId="ADAL" clId="{54CCB269-AE7D-4884-BD26-24AA4B2F0817}" dt="2022-11-10T13:45:25.352" v="59547" actId="26606"/>
          <ac:spMkLst>
            <pc:docMk/>
            <pc:sldMk cId="1728436683" sldId="1087"/>
            <ac:spMk id="14" creationId="{64950C64-5D81-40F1-9601-8BA0D63BAE74}"/>
          </ac:spMkLst>
        </pc:spChg>
        <pc:picChg chg="add mod ord">
          <ac:chgData name="Pavel Skopal" userId="69c89bff-eb36-402e-af06-99216f10c2a5" providerId="ADAL" clId="{54CCB269-AE7D-4884-BD26-24AA4B2F0817}" dt="2022-11-10T13:46:13.410" v="59566" actId="1076"/>
          <ac:picMkLst>
            <pc:docMk/>
            <pc:sldMk cId="1728436683" sldId="1087"/>
            <ac:picMk id="5" creationId="{BD61C18D-4787-BC4B-0127-C715EBF20ED9}"/>
          </ac:picMkLst>
        </pc:picChg>
        <pc:picChg chg="add mod">
          <ac:chgData name="Pavel Skopal" userId="69c89bff-eb36-402e-af06-99216f10c2a5" providerId="ADAL" clId="{54CCB269-AE7D-4884-BD26-24AA4B2F0817}" dt="2022-11-10T13:46:01.448" v="59562" actId="1076"/>
          <ac:picMkLst>
            <pc:docMk/>
            <pc:sldMk cId="1728436683" sldId="1087"/>
            <ac:picMk id="7" creationId="{AC705ED4-CDC1-2F7B-D84F-9CAD5F8F179F}"/>
          </ac:picMkLst>
        </pc:picChg>
      </pc:sldChg>
      <pc:sldChg chg="modSp new mod ord">
        <pc:chgData name="Pavel Skopal" userId="69c89bff-eb36-402e-af06-99216f10c2a5" providerId="ADAL" clId="{54CCB269-AE7D-4884-BD26-24AA4B2F0817}" dt="2022-11-15T06:30:47.987" v="63810" actId="20578"/>
        <pc:sldMkLst>
          <pc:docMk/>
          <pc:sldMk cId="3245914983" sldId="1088"/>
        </pc:sldMkLst>
        <pc:spChg chg="mod">
          <ac:chgData name="Pavel Skopal" userId="69c89bff-eb36-402e-af06-99216f10c2a5" providerId="ADAL" clId="{54CCB269-AE7D-4884-BD26-24AA4B2F0817}" dt="2022-11-15T06:28:58.760" v="63795" actId="1076"/>
          <ac:spMkLst>
            <pc:docMk/>
            <pc:sldMk cId="3245914983" sldId="1088"/>
            <ac:spMk id="2" creationId="{A170AB19-8E9E-991D-B189-5C04F0AD3230}"/>
          </ac:spMkLst>
        </pc:spChg>
        <pc:spChg chg="mod">
          <ac:chgData name="Pavel Skopal" userId="69c89bff-eb36-402e-af06-99216f10c2a5" providerId="ADAL" clId="{54CCB269-AE7D-4884-BD26-24AA4B2F0817}" dt="2022-11-15T06:30:47.987" v="63810" actId="20578"/>
          <ac:spMkLst>
            <pc:docMk/>
            <pc:sldMk cId="3245914983" sldId="1088"/>
            <ac:spMk id="3" creationId="{44C0DA97-E21C-ADCF-F0E4-F3768AA5A20A}"/>
          </ac:spMkLst>
        </pc:spChg>
      </pc:sldChg>
      <pc:sldChg chg="modSp new mod">
        <pc:chgData name="Pavel Skopal" userId="69c89bff-eb36-402e-af06-99216f10c2a5" providerId="ADAL" clId="{54CCB269-AE7D-4884-BD26-24AA4B2F0817}" dt="2022-11-15T07:36:43.845" v="64583" actId="20577"/>
        <pc:sldMkLst>
          <pc:docMk/>
          <pc:sldMk cId="1247466424" sldId="1089"/>
        </pc:sldMkLst>
        <pc:spChg chg="mod">
          <ac:chgData name="Pavel Skopal" userId="69c89bff-eb36-402e-af06-99216f10c2a5" providerId="ADAL" clId="{54CCB269-AE7D-4884-BD26-24AA4B2F0817}" dt="2022-11-15T07:36:43.845" v="64583" actId="20577"/>
          <ac:spMkLst>
            <pc:docMk/>
            <pc:sldMk cId="1247466424" sldId="1089"/>
            <ac:spMk id="3" creationId="{682C1F4B-CBB9-BDB6-6A47-564F84983C5D}"/>
          </ac:spMkLst>
        </pc:spChg>
      </pc:sldChg>
      <pc:sldChg chg="addSp delSp modSp new mod">
        <pc:chgData name="Pavel Skopal" userId="69c89bff-eb36-402e-af06-99216f10c2a5" providerId="ADAL" clId="{54CCB269-AE7D-4884-BD26-24AA4B2F0817}" dt="2022-11-15T06:24:34.097" v="63750" actId="27636"/>
        <pc:sldMkLst>
          <pc:docMk/>
          <pc:sldMk cId="2335822290" sldId="1090"/>
        </pc:sldMkLst>
        <pc:spChg chg="add del mod">
          <ac:chgData name="Pavel Skopal" userId="69c89bff-eb36-402e-af06-99216f10c2a5" providerId="ADAL" clId="{54CCB269-AE7D-4884-BD26-24AA4B2F0817}" dt="2022-11-15T06:24:31.417" v="63748" actId="21"/>
          <ac:spMkLst>
            <pc:docMk/>
            <pc:sldMk cId="2335822290" sldId="1090"/>
            <ac:spMk id="2" creationId="{7E3EB675-E001-449E-0308-553CD2B2F14F}"/>
          </ac:spMkLst>
        </pc:spChg>
        <pc:spChg chg="mod">
          <ac:chgData name="Pavel Skopal" userId="69c89bff-eb36-402e-af06-99216f10c2a5" providerId="ADAL" clId="{54CCB269-AE7D-4884-BD26-24AA4B2F0817}" dt="2022-11-15T06:24:34.097" v="63750" actId="27636"/>
          <ac:spMkLst>
            <pc:docMk/>
            <pc:sldMk cId="2335822290" sldId="1090"/>
            <ac:spMk id="3" creationId="{7C7B627E-CBBD-44AF-DFD5-5A38D8880797}"/>
          </ac:spMkLst>
        </pc:spChg>
        <pc:spChg chg="add del mod">
          <ac:chgData name="Pavel Skopal" userId="69c89bff-eb36-402e-af06-99216f10c2a5" providerId="ADAL" clId="{54CCB269-AE7D-4884-BD26-24AA4B2F0817}" dt="2022-11-15T06:24:15.961" v="63737"/>
          <ac:spMkLst>
            <pc:docMk/>
            <pc:sldMk cId="2335822290" sldId="1090"/>
            <ac:spMk id="4" creationId="{4CE461EE-A29B-E667-EF57-1132AAAD5CE4}"/>
          </ac:spMkLst>
        </pc:spChg>
      </pc:sldChg>
      <pc:sldChg chg="modSp new mod">
        <pc:chgData name="Pavel Skopal" userId="69c89bff-eb36-402e-af06-99216f10c2a5" providerId="ADAL" clId="{54CCB269-AE7D-4884-BD26-24AA4B2F0817}" dt="2022-11-15T07:48:58.805" v="64677" actId="20577"/>
        <pc:sldMkLst>
          <pc:docMk/>
          <pc:sldMk cId="379872867" sldId="1091"/>
        </pc:sldMkLst>
        <pc:spChg chg="mod">
          <ac:chgData name="Pavel Skopal" userId="69c89bff-eb36-402e-af06-99216f10c2a5" providerId="ADAL" clId="{54CCB269-AE7D-4884-BD26-24AA4B2F0817}" dt="2022-11-15T07:48:58.805" v="64677" actId="20577"/>
          <ac:spMkLst>
            <pc:docMk/>
            <pc:sldMk cId="379872867" sldId="1091"/>
            <ac:spMk id="3" creationId="{8B0D1C93-FE41-4461-9F4D-52CA3A95B519}"/>
          </ac:spMkLst>
        </pc:spChg>
      </pc:sldChg>
      <pc:sldChg chg="modSp new del mod">
        <pc:chgData name="Pavel Skopal" userId="69c89bff-eb36-402e-af06-99216f10c2a5" providerId="ADAL" clId="{54CCB269-AE7D-4884-BD26-24AA4B2F0817}" dt="2022-11-15T12:59:12.483" v="65893" actId="2696"/>
        <pc:sldMkLst>
          <pc:docMk/>
          <pc:sldMk cId="2411102529" sldId="1092"/>
        </pc:sldMkLst>
        <pc:spChg chg="mod">
          <ac:chgData name="Pavel Skopal" userId="69c89bff-eb36-402e-af06-99216f10c2a5" providerId="ADAL" clId="{54CCB269-AE7D-4884-BD26-24AA4B2F0817}" dt="2022-11-15T07:51:36.429" v="64690" actId="20578"/>
          <ac:spMkLst>
            <pc:docMk/>
            <pc:sldMk cId="2411102529" sldId="1092"/>
            <ac:spMk id="2" creationId="{D5138473-D915-8628-F43A-B39AC84CB32A}"/>
          </ac:spMkLst>
        </pc:spChg>
        <pc:spChg chg="mod">
          <ac:chgData name="Pavel Skopal" userId="69c89bff-eb36-402e-af06-99216f10c2a5" providerId="ADAL" clId="{54CCB269-AE7D-4884-BD26-24AA4B2F0817}" dt="2022-11-15T12:59:05.962" v="65892" actId="27636"/>
          <ac:spMkLst>
            <pc:docMk/>
            <pc:sldMk cId="2411102529" sldId="1092"/>
            <ac:spMk id="3" creationId="{59329051-C0E6-F809-4F19-265408DDA42B}"/>
          </ac:spMkLst>
        </pc:spChg>
      </pc:sldChg>
      <pc:sldChg chg="modSp new del mod">
        <pc:chgData name="Pavel Skopal" userId="69c89bff-eb36-402e-af06-99216f10c2a5" providerId="ADAL" clId="{54CCB269-AE7D-4884-BD26-24AA4B2F0817}" dt="2022-11-15T09:06:07.044" v="64882" actId="2696"/>
        <pc:sldMkLst>
          <pc:docMk/>
          <pc:sldMk cId="2241674546" sldId="1093"/>
        </pc:sldMkLst>
        <pc:spChg chg="mod">
          <ac:chgData name="Pavel Skopal" userId="69c89bff-eb36-402e-af06-99216f10c2a5" providerId="ADAL" clId="{54CCB269-AE7D-4884-BD26-24AA4B2F0817}" dt="2022-11-15T07:51:25.230" v="64686" actId="21"/>
          <ac:spMkLst>
            <pc:docMk/>
            <pc:sldMk cId="2241674546" sldId="1093"/>
            <ac:spMk id="3" creationId="{C2D08142-35FE-2377-390C-B090FE7F9F52}"/>
          </ac:spMkLst>
        </pc:spChg>
      </pc:sldChg>
      <pc:sldChg chg="modSp new del mod">
        <pc:chgData name="Pavel Skopal" userId="69c89bff-eb36-402e-af06-99216f10c2a5" providerId="ADAL" clId="{54CCB269-AE7D-4884-BD26-24AA4B2F0817}" dt="2022-11-20T19:38:16.977" v="73489" actId="2696"/>
        <pc:sldMkLst>
          <pc:docMk/>
          <pc:sldMk cId="1916858939" sldId="1094"/>
        </pc:sldMkLst>
        <pc:spChg chg="mod">
          <ac:chgData name="Pavel Skopal" userId="69c89bff-eb36-402e-af06-99216f10c2a5" providerId="ADAL" clId="{54CCB269-AE7D-4884-BD26-24AA4B2F0817}" dt="2022-11-16T09:06:38.684" v="66380" actId="5793"/>
          <ac:spMkLst>
            <pc:docMk/>
            <pc:sldMk cId="1916858939" sldId="1094"/>
            <ac:spMk id="3" creationId="{E0BC5F20-5842-6A0C-EAA3-2F1B644E1CFF}"/>
          </ac:spMkLst>
        </pc:spChg>
      </pc:sldChg>
      <pc:sldChg chg="modSp mod ord">
        <pc:chgData name="Pavel Skopal" userId="69c89bff-eb36-402e-af06-99216f10c2a5" providerId="ADAL" clId="{54CCB269-AE7D-4884-BD26-24AA4B2F0817}" dt="2022-11-22T09:22:49.801" v="78257" actId="27636"/>
        <pc:sldMkLst>
          <pc:docMk/>
          <pc:sldMk cId="4009191206" sldId="1094"/>
        </pc:sldMkLst>
        <pc:spChg chg="mod">
          <ac:chgData name="Pavel Skopal" userId="69c89bff-eb36-402e-af06-99216f10c2a5" providerId="ADAL" clId="{54CCB269-AE7D-4884-BD26-24AA4B2F0817}" dt="2022-11-22T09:00:15.734" v="78228" actId="13926"/>
          <ac:spMkLst>
            <pc:docMk/>
            <pc:sldMk cId="4009191206" sldId="1094"/>
            <ac:spMk id="2" creationId="{F47CC6E9-2894-28EF-F760-7364826C59ED}"/>
          </ac:spMkLst>
        </pc:spChg>
        <pc:spChg chg="mod">
          <ac:chgData name="Pavel Skopal" userId="69c89bff-eb36-402e-af06-99216f10c2a5" providerId="ADAL" clId="{54CCB269-AE7D-4884-BD26-24AA4B2F0817}" dt="2022-11-22T09:22:49.801" v="78257" actId="27636"/>
          <ac:spMkLst>
            <pc:docMk/>
            <pc:sldMk cId="4009191206" sldId="1094"/>
            <ac:spMk id="3" creationId="{E0BC5F20-5842-6A0C-EAA3-2F1B644E1CFF}"/>
          </ac:spMkLst>
        </pc:spChg>
      </pc:sldChg>
      <pc:sldChg chg="addSp delSp modSp new mod">
        <pc:chgData name="Pavel Skopal" userId="69c89bff-eb36-402e-af06-99216f10c2a5" providerId="ADAL" clId="{54CCB269-AE7D-4884-BD26-24AA4B2F0817}" dt="2022-11-15T09:39:48.522" v="65236" actId="1076"/>
        <pc:sldMkLst>
          <pc:docMk/>
          <pc:sldMk cId="3002229761" sldId="1095"/>
        </pc:sldMkLst>
        <pc:spChg chg="del">
          <ac:chgData name="Pavel Skopal" userId="69c89bff-eb36-402e-af06-99216f10c2a5" providerId="ADAL" clId="{54CCB269-AE7D-4884-BD26-24AA4B2F0817}" dt="2022-11-15T09:39:41.760" v="65233" actId="21"/>
          <ac:spMkLst>
            <pc:docMk/>
            <pc:sldMk cId="3002229761" sldId="1095"/>
            <ac:spMk id="2" creationId="{5EA76A0E-33D6-E264-496F-B5F2C05A54E4}"/>
          </ac:spMkLst>
        </pc:spChg>
        <pc:spChg chg="del">
          <ac:chgData name="Pavel Skopal" userId="69c89bff-eb36-402e-af06-99216f10c2a5" providerId="ADAL" clId="{54CCB269-AE7D-4884-BD26-24AA4B2F0817}" dt="2022-11-15T09:39:34.057" v="65230" actId="22"/>
          <ac:spMkLst>
            <pc:docMk/>
            <pc:sldMk cId="3002229761" sldId="1095"/>
            <ac:spMk id="3" creationId="{6468E7FC-0CC8-1A24-2A42-0751747D3074}"/>
          </ac:spMkLst>
        </pc:spChg>
        <pc:picChg chg="add mod ord">
          <ac:chgData name="Pavel Skopal" userId="69c89bff-eb36-402e-af06-99216f10c2a5" providerId="ADAL" clId="{54CCB269-AE7D-4884-BD26-24AA4B2F0817}" dt="2022-11-15T09:39:48.522" v="65236" actId="1076"/>
          <ac:picMkLst>
            <pc:docMk/>
            <pc:sldMk cId="3002229761" sldId="1095"/>
            <ac:picMk id="5" creationId="{801D200B-3C00-46DB-25B5-134315BB1703}"/>
          </ac:picMkLst>
        </pc:picChg>
      </pc:sldChg>
      <pc:sldChg chg="modSp new mod">
        <pc:chgData name="Pavel Skopal" userId="69c89bff-eb36-402e-af06-99216f10c2a5" providerId="ADAL" clId="{54CCB269-AE7D-4884-BD26-24AA4B2F0817}" dt="2022-11-22T06:02:30.274" v="76785" actId="20577"/>
        <pc:sldMkLst>
          <pc:docMk/>
          <pc:sldMk cId="3729928296" sldId="1096"/>
        </pc:sldMkLst>
        <pc:spChg chg="mod">
          <ac:chgData name="Pavel Skopal" userId="69c89bff-eb36-402e-af06-99216f10c2a5" providerId="ADAL" clId="{54CCB269-AE7D-4884-BD26-24AA4B2F0817}" dt="2022-11-20T19:37:15.459" v="73488" actId="6549"/>
          <ac:spMkLst>
            <pc:docMk/>
            <pc:sldMk cId="3729928296" sldId="1096"/>
            <ac:spMk id="2" creationId="{95B6CCB8-2912-0754-C0D8-FEE600691A58}"/>
          </ac:spMkLst>
        </pc:spChg>
        <pc:spChg chg="mod">
          <ac:chgData name="Pavel Skopal" userId="69c89bff-eb36-402e-af06-99216f10c2a5" providerId="ADAL" clId="{54CCB269-AE7D-4884-BD26-24AA4B2F0817}" dt="2022-11-22T06:02:30.274" v="76785" actId="20577"/>
          <ac:spMkLst>
            <pc:docMk/>
            <pc:sldMk cId="3729928296" sldId="1096"/>
            <ac:spMk id="3" creationId="{71608FC1-D496-1A81-C223-35F5C99A8A58}"/>
          </ac:spMkLst>
        </pc:spChg>
      </pc:sldChg>
      <pc:sldChg chg="delSp modSp new mod">
        <pc:chgData name="Pavel Skopal" userId="69c89bff-eb36-402e-af06-99216f10c2a5" providerId="ADAL" clId="{54CCB269-AE7D-4884-BD26-24AA4B2F0817}" dt="2022-11-22T06:30:00.976" v="77175" actId="27636"/>
        <pc:sldMkLst>
          <pc:docMk/>
          <pc:sldMk cId="3510302197" sldId="1097"/>
        </pc:sldMkLst>
        <pc:spChg chg="del">
          <ac:chgData name="Pavel Skopal" userId="69c89bff-eb36-402e-af06-99216f10c2a5" providerId="ADAL" clId="{54CCB269-AE7D-4884-BD26-24AA4B2F0817}" dt="2022-11-17T08:32:50.292" v="67214" actId="21"/>
          <ac:spMkLst>
            <pc:docMk/>
            <pc:sldMk cId="3510302197" sldId="1097"/>
            <ac:spMk id="2" creationId="{389FA8E2-24B4-8EFB-26DE-C9BFFED1B4FD}"/>
          </ac:spMkLst>
        </pc:spChg>
        <pc:spChg chg="mod">
          <ac:chgData name="Pavel Skopal" userId="69c89bff-eb36-402e-af06-99216f10c2a5" providerId="ADAL" clId="{54CCB269-AE7D-4884-BD26-24AA4B2F0817}" dt="2022-11-22T06:30:00.976" v="77175" actId="27636"/>
          <ac:spMkLst>
            <pc:docMk/>
            <pc:sldMk cId="3510302197" sldId="1097"/>
            <ac:spMk id="3" creationId="{EE95A831-0212-27DC-2F5E-2D783EC3A766}"/>
          </ac:spMkLst>
        </pc:spChg>
      </pc:sldChg>
      <pc:sldChg chg="modSp new del mod">
        <pc:chgData name="Pavel Skopal" userId="69c89bff-eb36-402e-af06-99216f10c2a5" providerId="ADAL" clId="{54CCB269-AE7D-4884-BD26-24AA4B2F0817}" dt="2022-11-17T17:09:11.331" v="67877" actId="2696"/>
        <pc:sldMkLst>
          <pc:docMk/>
          <pc:sldMk cId="3872129602" sldId="1098"/>
        </pc:sldMkLst>
        <pc:spChg chg="mod">
          <ac:chgData name="Pavel Skopal" userId="69c89bff-eb36-402e-af06-99216f10c2a5" providerId="ADAL" clId="{54CCB269-AE7D-4884-BD26-24AA4B2F0817}" dt="2022-11-17T08:34:29.434" v="67261" actId="13926"/>
          <ac:spMkLst>
            <pc:docMk/>
            <pc:sldMk cId="3872129602" sldId="1098"/>
            <ac:spMk id="3" creationId="{1059AA3C-3CCC-1AD1-9D37-33908D803351}"/>
          </ac:spMkLst>
        </pc:spChg>
      </pc:sldChg>
      <pc:sldChg chg="modSp new del mod ord">
        <pc:chgData name="Pavel Skopal" userId="69c89bff-eb36-402e-af06-99216f10c2a5" providerId="ADAL" clId="{54CCB269-AE7D-4884-BD26-24AA4B2F0817}" dt="2022-11-17T14:57:35.921" v="67874" actId="2696"/>
        <pc:sldMkLst>
          <pc:docMk/>
          <pc:sldMk cId="913653918" sldId="1099"/>
        </pc:sldMkLst>
        <pc:spChg chg="mod">
          <ac:chgData name="Pavel Skopal" userId="69c89bff-eb36-402e-af06-99216f10c2a5" providerId="ADAL" clId="{54CCB269-AE7D-4884-BD26-24AA4B2F0817}" dt="2022-11-17T08:34:40.671" v="67274" actId="13926"/>
          <ac:spMkLst>
            <pc:docMk/>
            <pc:sldMk cId="913653918" sldId="1099"/>
            <ac:spMk id="3" creationId="{74D44FE5-F39B-0CEE-A3A5-917E979A9B31}"/>
          </ac:spMkLst>
        </pc:spChg>
      </pc:sldChg>
      <pc:sldChg chg="modSp new mod ord">
        <pc:chgData name="Pavel Skopal" userId="69c89bff-eb36-402e-af06-99216f10c2a5" providerId="ADAL" clId="{54CCB269-AE7D-4884-BD26-24AA4B2F0817}" dt="2022-11-22T07:41:26.717" v="77414" actId="14100"/>
        <pc:sldMkLst>
          <pc:docMk/>
          <pc:sldMk cId="2371503687" sldId="1100"/>
        </pc:sldMkLst>
        <pc:spChg chg="mod">
          <ac:chgData name="Pavel Skopal" userId="69c89bff-eb36-402e-af06-99216f10c2a5" providerId="ADAL" clId="{54CCB269-AE7D-4884-BD26-24AA4B2F0817}" dt="2022-11-22T07:41:24.017" v="77413" actId="1076"/>
          <ac:spMkLst>
            <pc:docMk/>
            <pc:sldMk cId="2371503687" sldId="1100"/>
            <ac:spMk id="2" creationId="{09612F1B-C1FB-D6B7-2B22-561324BEEEEC}"/>
          </ac:spMkLst>
        </pc:spChg>
        <pc:spChg chg="mod">
          <ac:chgData name="Pavel Skopal" userId="69c89bff-eb36-402e-af06-99216f10c2a5" providerId="ADAL" clId="{54CCB269-AE7D-4884-BD26-24AA4B2F0817}" dt="2022-11-22T07:41:26.717" v="77414" actId="14100"/>
          <ac:spMkLst>
            <pc:docMk/>
            <pc:sldMk cId="2371503687" sldId="1100"/>
            <ac:spMk id="3" creationId="{63CCEA99-169B-0963-561C-0300B4634D9B}"/>
          </ac:spMkLst>
        </pc:spChg>
      </pc:sldChg>
      <pc:sldChg chg="modSp new del mod">
        <pc:chgData name="Pavel Skopal" userId="69c89bff-eb36-402e-af06-99216f10c2a5" providerId="ADAL" clId="{54CCB269-AE7D-4884-BD26-24AA4B2F0817}" dt="2022-11-22T07:37:12.492" v="77387" actId="2696"/>
        <pc:sldMkLst>
          <pc:docMk/>
          <pc:sldMk cId="2755097109" sldId="1101"/>
        </pc:sldMkLst>
        <pc:spChg chg="mod">
          <ac:chgData name="Pavel Skopal" userId="69c89bff-eb36-402e-af06-99216f10c2a5" providerId="ADAL" clId="{54CCB269-AE7D-4884-BD26-24AA4B2F0817}" dt="2022-11-20T17:21:34.442" v="70188" actId="1076"/>
          <ac:spMkLst>
            <pc:docMk/>
            <pc:sldMk cId="2755097109" sldId="1101"/>
            <ac:spMk id="2" creationId="{6B13D4EC-DB39-F931-7E10-EA56E4B65EDD}"/>
          </ac:spMkLst>
        </pc:spChg>
        <pc:spChg chg="mod">
          <ac:chgData name="Pavel Skopal" userId="69c89bff-eb36-402e-af06-99216f10c2a5" providerId="ADAL" clId="{54CCB269-AE7D-4884-BD26-24AA4B2F0817}" dt="2022-11-22T07:35:51.130" v="77386" actId="27636"/>
          <ac:spMkLst>
            <pc:docMk/>
            <pc:sldMk cId="2755097109" sldId="1101"/>
            <ac:spMk id="3" creationId="{46F9DDB1-A659-3CBD-5F52-6CF0946B9C57}"/>
          </ac:spMkLst>
        </pc:spChg>
      </pc:sldChg>
      <pc:sldChg chg="modSp new del mod">
        <pc:chgData name="Pavel Skopal" userId="69c89bff-eb36-402e-af06-99216f10c2a5" providerId="ADAL" clId="{54CCB269-AE7D-4884-BD26-24AA4B2F0817}" dt="2022-11-22T07:49:30.004" v="77420" actId="2696"/>
        <pc:sldMkLst>
          <pc:docMk/>
          <pc:sldMk cId="1813843205" sldId="1102"/>
        </pc:sldMkLst>
        <pc:spChg chg="mod">
          <ac:chgData name="Pavel Skopal" userId="69c89bff-eb36-402e-af06-99216f10c2a5" providerId="ADAL" clId="{54CCB269-AE7D-4884-BD26-24AA4B2F0817}" dt="2022-11-20T20:07:25.535" v="73532" actId="20577"/>
          <ac:spMkLst>
            <pc:docMk/>
            <pc:sldMk cId="1813843205" sldId="1102"/>
            <ac:spMk id="2" creationId="{614C1346-ACCB-6234-2AB2-0AFB75249C6E}"/>
          </ac:spMkLst>
        </pc:spChg>
        <pc:spChg chg="mod">
          <ac:chgData name="Pavel Skopal" userId="69c89bff-eb36-402e-af06-99216f10c2a5" providerId="ADAL" clId="{54CCB269-AE7D-4884-BD26-24AA4B2F0817}" dt="2022-11-22T07:44:56.640" v="77416" actId="27636"/>
          <ac:spMkLst>
            <pc:docMk/>
            <pc:sldMk cId="1813843205" sldId="1102"/>
            <ac:spMk id="3" creationId="{91ABB586-8A91-4701-9892-98EF897D86BE}"/>
          </ac:spMkLst>
        </pc:spChg>
      </pc:sldChg>
      <pc:sldChg chg="addSp delSp modSp new mod setBg">
        <pc:chgData name="Pavel Skopal" userId="69c89bff-eb36-402e-af06-99216f10c2a5" providerId="ADAL" clId="{54CCB269-AE7D-4884-BD26-24AA4B2F0817}" dt="2022-11-22T06:35:42.162" v="77195" actId="14100"/>
        <pc:sldMkLst>
          <pc:docMk/>
          <pc:sldMk cId="4062501437" sldId="1103"/>
        </pc:sldMkLst>
        <pc:spChg chg="del">
          <ac:chgData name="Pavel Skopal" userId="69c89bff-eb36-402e-af06-99216f10c2a5" providerId="ADAL" clId="{54CCB269-AE7D-4884-BD26-24AA4B2F0817}" dt="2022-11-22T06:30:09.259" v="77176" actId="21"/>
          <ac:spMkLst>
            <pc:docMk/>
            <pc:sldMk cId="4062501437" sldId="1103"/>
            <ac:spMk id="2" creationId="{29C1CFA6-D2BC-0D09-2E47-99995CF98D98}"/>
          </ac:spMkLst>
        </pc:spChg>
        <pc:spChg chg="mod">
          <ac:chgData name="Pavel Skopal" userId="69c89bff-eb36-402e-af06-99216f10c2a5" providerId="ADAL" clId="{54CCB269-AE7D-4884-BD26-24AA4B2F0817}" dt="2022-11-22T06:35:42.162" v="77195" actId="14100"/>
          <ac:spMkLst>
            <pc:docMk/>
            <pc:sldMk cId="4062501437" sldId="1103"/>
            <ac:spMk id="3" creationId="{CDCBD862-0150-846C-C69B-E16524BACC5E}"/>
          </ac:spMkLst>
        </pc:spChg>
        <pc:spChg chg="add del">
          <ac:chgData name="Pavel Skopal" userId="69c89bff-eb36-402e-af06-99216f10c2a5" providerId="ADAL" clId="{54CCB269-AE7D-4884-BD26-24AA4B2F0817}" dt="2022-11-22T06:31:28.175" v="77180" actId="26606"/>
          <ac:spMkLst>
            <pc:docMk/>
            <pc:sldMk cId="4062501437" sldId="1103"/>
            <ac:spMk id="1031" creationId="{1660E788-AFA9-4A1B-9991-6AA74632A15B}"/>
          </ac:spMkLst>
        </pc:spChg>
        <pc:spChg chg="add del">
          <ac:chgData name="Pavel Skopal" userId="69c89bff-eb36-402e-af06-99216f10c2a5" providerId="ADAL" clId="{54CCB269-AE7D-4884-BD26-24AA4B2F0817}" dt="2022-11-22T06:31:28.175" v="77180" actId="26606"/>
          <ac:spMkLst>
            <pc:docMk/>
            <pc:sldMk cId="4062501437" sldId="1103"/>
            <ac:spMk id="1033" creationId="{867D4867-5BA7-4462-B2F6-A23F4A622AA7}"/>
          </ac:spMkLst>
        </pc:spChg>
        <pc:spChg chg="add">
          <ac:chgData name="Pavel Skopal" userId="69c89bff-eb36-402e-af06-99216f10c2a5" providerId="ADAL" clId="{54CCB269-AE7D-4884-BD26-24AA4B2F0817}" dt="2022-11-22T06:31:28.181" v="77181" actId="26606"/>
          <ac:spMkLst>
            <pc:docMk/>
            <pc:sldMk cId="4062501437" sldId="1103"/>
            <ac:spMk id="1035" creationId="{879398A9-0D0D-4901-BDDF-B3D93CECA7B9}"/>
          </ac:spMkLst>
        </pc:spChg>
        <pc:spChg chg="add">
          <ac:chgData name="Pavel Skopal" userId="69c89bff-eb36-402e-af06-99216f10c2a5" providerId="ADAL" clId="{54CCB269-AE7D-4884-BD26-24AA4B2F0817}" dt="2022-11-22T06:31:28.181" v="77181" actId="26606"/>
          <ac:spMkLst>
            <pc:docMk/>
            <pc:sldMk cId="4062501437" sldId="1103"/>
            <ac:spMk id="1036" creationId="{011FEC3B-E514-4E21-B2CB-7903A73569E2}"/>
          </ac:spMkLst>
        </pc:spChg>
        <pc:picChg chg="add del mod">
          <ac:chgData name="Pavel Skopal" userId="69c89bff-eb36-402e-af06-99216f10c2a5" providerId="ADAL" clId="{54CCB269-AE7D-4884-BD26-24AA4B2F0817}" dt="2022-11-17T14:44:33.113" v="67668" actId="21"/>
          <ac:picMkLst>
            <pc:docMk/>
            <pc:sldMk cId="4062501437" sldId="1103"/>
            <ac:picMk id="4" creationId="{06826EC4-6D99-8F75-E12C-87A80FDE65FD}"/>
          </ac:picMkLst>
        </pc:picChg>
        <pc:picChg chg="add mod">
          <ac:chgData name="Pavel Skopal" userId="69c89bff-eb36-402e-af06-99216f10c2a5" providerId="ADAL" clId="{54CCB269-AE7D-4884-BD26-24AA4B2F0817}" dt="2022-11-22T06:31:28.181" v="77181" actId="26606"/>
          <ac:picMkLst>
            <pc:docMk/>
            <pc:sldMk cId="4062501437" sldId="1103"/>
            <ac:picMk id="1026" creationId="{A22E7BDA-2DAB-5258-C647-F3416924E00C}"/>
          </ac:picMkLst>
        </pc:picChg>
      </pc:sldChg>
      <pc:sldChg chg="modSp new mod">
        <pc:chgData name="Pavel Skopal" userId="69c89bff-eb36-402e-af06-99216f10c2a5" providerId="ADAL" clId="{54CCB269-AE7D-4884-BD26-24AA4B2F0817}" dt="2022-11-22T07:00:40.463" v="77228" actId="113"/>
        <pc:sldMkLst>
          <pc:docMk/>
          <pc:sldMk cId="1976744308" sldId="1104"/>
        </pc:sldMkLst>
        <pc:spChg chg="mod">
          <ac:chgData name="Pavel Skopal" userId="69c89bff-eb36-402e-af06-99216f10c2a5" providerId="ADAL" clId="{54CCB269-AE7D-4884-BD26-24AA4B2F0817}" dt="2022-11-17T17:14:27.921" v="67981" actId="20577"/>
          <ac:spMkLst>
            <pc:docMk/>
            <pc:sldMk cId="1976744308" sldId="1104"/>
            <ac:spMk id="2" creationId="{4BFBCB01-66BA-7136-0F2F-CFAF6A5E3EFF}"/>
          </ac:spMkLst>
        </pc:spChg>
        <pc:spChg chg="mod">
          <ac:chgData name="Pavel Skopal" userId="69c89bff-eb36-402e-af06-99216f10c2a5" providerId="ADAL" clId="{54CCB269-AE7D-4884-BD26-24AA4B2F0817}" dt="2022-11-22T07:00:40.463" v="77228" actId="113"/>
          <ac:spMkLst>
            <pc:docMk/>
            <pc:sldMk cId="1976744308" sldId="1104"/>
            <ac:spMk id="3" creationId="{EBEF2B18-061F-D5F8-07EA-3212BA099B9A}"/>
          </ac:spMkLst>
        </pc:spChg>
      </pc:sldChg>
      <pc:sldChg chg="modSp new mod ord">
        <pc:chgData name="Pavel Skopal" userId="69c89bff-eb36-402e-af06-99216f10c2a5" providerId="ADAL" clId="{54CCB269-AE7D-4884-BD26-24AA4B2F0817}" dt="2022-11-22T06:15:08.797" v="76844" actId="20577"/>
        <pc:sldMkLst>
          <pc:docMk/>
          <pc:sldMk cId="3695653323" sldId="1105"/>
        </pc:sldMkLst>
        <pc:spChg chg="mod">
          <ac:chgData name="Pavel Skopal" userId="69c89bff-eb36-402e-af06-99216f10c2a5" providerId="ADAL" clId="{54CCB269-AE7D-4884-BD26-24AA4B2F0817}" dt="2022-11-22T06:15:08.797" v="76844" actId="20577"/>
          <ac:spMkLst>
            <pc:docMk/>
            <pc:sldMk cId="3695653323" sldId="1105"/>
            <ac:spMk id="3" creationId="{A9682F18-E56B-D124-7B2F-0560040AB230}"/>
          </ac:spMkLst>
        </pc:spChg>
      </pc:sldChg>
      <pc:sldChg chg="modSp new mod">
        <pc:chgData name="Pavel Skopal" userId="69c89bff-eb36-402e-af06-99216f10c2a5" providerId="ADAL" clId="{54CCB269-AE7D-4884-BD26-24AA4B2F0817}" dt="2022-11-22T08:36:49.593" v="77545" actId="113"/>
        <pc:sldMkLst>
          <pc:docMk/>
          <pc:sldMk cId="805811780" sldId="1106"/>
        </pc:sldMkLst>
        <pc:spChg chg="mod">
          <ac:chgData name="Pavel Skopal" userId="69c89bff-eb36-402e-af06-99216f10c2a5" providerId="ADAL" clId="{54CCB269-AE7D-4884-BD26-24AA4B2F0817}" dt="2022-11-22T08:32:39.895" v="77529" actId="13926"/>
          <ac:spMkLst>
            <pc:docMk/>
            <pc:sldMk cId="805811780" sldId="1106"/>
            <ac:spMk id="2" creationId="{DC0CB067-CA07-4B1D-91CD-74C90F0FEB8D}"/>
          </ac:spMkLst>
        </pc:spChg>
        <pc:spChg chg="mod">
          <ac:chgData name="Pavel Skopal" userId="69c89bff-eb36-402e-af06-99216f10c2a5" providerId="ADAL" clId="{54CCB269-AE7D-4884-BD26-24AA4B2F0817}" dt="2022-11-22T08:36:49.593" v="77545" actId="113"/>
          <ac:spMkLst>
            <pc:docMk/>
            <pc:sldMk cId="805811780" sldId="1106"/>
            <ac:spMk id="3" creationId="{3A4D42CE-2351-5178-A8C1-1175DAC477BB}"/>
          </ac:spMkLst>
        </pc:spChg>
      </pc:sldChg>
      <pc:sldChg chg="addSp delSp modSp new mod">
        <pc:chgData name="Pavel Skopal" userId="69c89bff-eb36-402e-af06-99216f10c2a5" providerId="ADAL" clId="{54CCB269-AE7D-4884-BD26-24AA4B2F0817}" dt="2022-11-22T07:23:45.010" v="77232" actId="22"/>
        <pc:sldMkLst>
          <pc:docMk/>
          <pc:sldMk cId="3658724470" sldId="1107"/>
        </pc:sldMkLst>
        <pc:spChg chg="mod">
          <ac:chgData name="Pavel Skopal" userId="69c89bff-eb36-402e-af06-99216f10c2a5" providerId="ADAL" clId="{54CCB269-AE7D-4884-BD26-24AA4B2F0817}" dt="2022-11-20T19:27:40.637" v="73017" actId="5793"/>
          <ac:spMkLst>
            <pc:docMk/>
            <pc:sldMk cId="3658724470" sldId="1107"/>
            <ac:spMk id="2" creationId="{D49D3C59-CF4C-BC92-E486-0B290EDB970E}"/>
          </ac:spMkLst>
        </pc:spChg>
        <pc:spChg chg="mod">
          <ac:chgData name="Pavel Skopal" userId="69c89bff-eb36-402e-af06-99216f10c2a5" providerId="ADAL" clId="{54CCB269-AE7D-4884-BD26-24AA4B2F0817}" dt="2022-11-20T19:34:39.787" v="73470" actId="20577"/>
          <ac:spMkLst>
            <pc:docMk/>
            <pc:sldMk cId="3658724470" sldId="1107"/>
            <ac:spMk id="3" creationId="{9F68AFBF-7D01-51A8-7C16-88227A1045BF}"/>
          </ac:spMkLst>
        </pc:spChg>
        <pc:spChg chg="add del">
          <ac:chgData name="Pavel Skopal" userId="69c89bff-eb36-402e-af06-99216f10c2a5" providerId="ADAL" clId="{54CCB269-AE7D-4884-BD26-24AA4B2F0817}" dt="2022-11-22T07:23:45.010" v="77232" actId="22"/>
          <ac:spMkLst>
            <pc:docMk/>
            <pc:sldMk cId="3658724470" sldId="1107"/>
            <ac:spMk id="5" creationId="{21478AFB-518D-1D2F-5C3F-33E8DC6DF977}"/>
          </ac:spMkLst>
        </pc:spChg>
      </pc:sldChg>
      <pc:sldChg chg="addSp delSp modSp new del mod">
        <pc:chgData name="Pavel Skopal" userId="69c89bff-eb36-402e-af06-99216f10c2a5" providerId="ADAL" clId="{54CCB269-AE7D-4884-BD26-24AA4B2F0817}" dt="2022-11-22T07:37:49.211" v="77388" actId="2696"/>
        <pc:sldMkLst>
          <pc:docMk/>
          <pc:sldMk cId="3662156149" sldId="1108"/>
        </pc:sldMkLst>
        <pc:spChg chg="del">
          <ac:chgData name="Pavel Skopal" userId="69c89bff-eb36-402e-af06-99216f10c2a5" providerId="ADAL" clId="{54CCB269-AE7D-4884-BD26-24AA4B2F0817}" dt="2022-11-20T19:42:31.341" v="73498" actId="21"/>
          <ac:spMkLst>
            <pc:docMk/>
            <pc:sldMk cId="3662156149" sldId="1108"/>
            <ac:spMk id="2" creationId="{6E0B9BFB-391C-625C-78C6-0D6BE742C06A}"/>
          </ac:spMkLst>
        </pc:spChg>
        <pc:spChg chg="del">
          <ac:chgData name="Pavel Skopal" userId="69c89bff-eb36-402e-af06-99216f10c2a5" providerId="ADAL" clId="{54CCB269-AE7D-4884-BD26-24AA4B2F0817}" dt="2022-11-20T19:42:25.532" v="73495" actId="22"/>
          <ac:spMkLst>
            <pc:docMk/>
            <pc:sldMk cId="3662156149" sldId="1108"/>
            <ac:spMk id="3" creationId="{7664E011-75B3-170D-A2BF-592969281D11}"/>
          </ac:spMkLst>
        </pc:spChg>
        <pc:picChg chg="add mod ord">
          <ac:chgData name="Pavel Skopal" userId="69c89bff-eb36-402e-af06-99216f10c2a5" providerId="ADAL" clId="{54CCB269-AE7D-4884-BD26-24AA4B2F0817}" dt="2022-11-20T19:43:03.968" v="73500" actId="14100"/>
          <ac:picMkLst>
            <pc:docMk/>
            <pc:sldMk cId="3662156149" sldId="1108"/>
            <ac:picMk id="5" creationId="{42D84B01-E6F3-2171-EDF4-8B562FCD2050}"/>
          </ac:picMkLst>
        </pc:picChg>
      </pc:sldChg>
      <pc:sldChg chg="addSp delSp modSp new mod ord">
        <pc:chgData name="Pavel Skopal" userId="69c89bff-eb36-402e-af06-99216f10c2a5" providerId="ADAL" clId="{54CCB269-AE7D-4884-BD26-24AA4B2F0817}" dt="2022-11-22T09:52:14.591" v="78259" actId="14100"/>
        <pc:sldMkLst>
          <pc:docMk/>
          <pc:sldMk cId="1609670444" sldId="1109"/>
        </pc:sldMkLst>
        <pc:spChg chg="del">
          <ac:chgData name="Pavel Skopal" userId="69c89bff-eb36-402e-af06-99216f10c2a5" providerId="ADAL" clId="{54CCB269-AE7D-4884-BD26-24AA4B2F0817}" dt="2022-11-20T19:44:11.136" v="73503" actId="21"/>
          <ac:spMkLst>
            <pc:docMk/>
            <pc:sldMk cId="1609670444" sldId="1109"/>
            <ac:spMk id="2" creationId="{5C2D5BBC-2160-E9C7-17BB-3916DFFA6116}"/>
          </ac:spMkLst>
        </pc:spChg>
        <pc:spChg chg="del">
          <ac:chgData name="Pavel Skopal" userId="69c89bff-eb36-402e-af06-99216f10c2a5" providerId="ADAL" clId="{54CCB269-AE7D-4884-BD26-24AA4B2F0817}" dt="2022-11-20T19:44:05.470" v="73502" actId="22"/>
          <ac:spMkLst>
            <pc:docMk/>
            <pc:sldMk cId="1609670444" sldId="1109"/>
            <ac:spMk id="3" creationId="{20C44C13-D397-8042-4971-B62616F91349}"/>
          </ac:spMkLst>
        </pc:spChg>
        <pc:picChg chg="add mod ord">
          <ac:chgData name="Pavel Skopal" userId="69c89bff-eb36-402e-af06-99216f10c2a5" providerId="ADAL" clId="{54CCB269-AE7D-4884-BD26-24AA4B2F0817}" dt="2022-11-22T09:52:14.591" v="78259" actId="14100"/>
          <ac:picMkLst>
            <pc:docMk/>
            <pc:sldMk cId="1609670444" sldId="1109"/>
            <ac:picMk id="5" creationId="{6D4F3976-C04F-DC5B-0EDE-D5DBE7277B21}"/>
          </ac:picMkLst>
        </pc:picChg>
        <pc:picChg chg="add mod">
          <ac:chgData name="Pavel Skopal" userId="69c89bff-eb36-402e-af06-99216f10c2a5" providerId="ADAL" clId="{54CCB269-AE7D-4884-BD26-24AA4B2F0817}" dt="2022-11-22T07:53:46.778" v="77525" actId="1076"/>
          <ac:picMkLst>
            <pc:docMk/>
            <pc:sldMk cId="1609670444" sldId="1109"/>
            <ac:picMk id="2050" creationId="{C7EE1CF9-89D8-85E5-2AD6-B0DFCC9386DF}"/>
          </ac:picMkLst>
        </pc:picChg>
      </pc:sldChg>
      <pc:sldChg chg="modSp new mod">
        <pc:chgData name="Pavel Skopal" userId="69c89bff-eb36-402e-af06-99216f10c2a5" providerId="ADAL" clId="{54CCB269-AE7D-4884-BD26-24AA4B2F0817}" dt="2022-11-22T06:04:11.865" v="76792" actId="113"/>
        <pc:sldMkLst>
          <pc:docMk/>
          <pc:sldMk cId="329587252" sldId="1110"/>
        </pc:sldMkLst>
        <pc:spChg chg="mod">
          <ac:chgData name="Pavel Skopal" userId="69c89bff-eb36-402e-af06-99216f10c2a5" providerId="ADAL" clId="{54CCB269-AE7D-4884-BD26-24AA4B2F0817}" dt="2022-11-21T10:41:08.089" v="73762" actId="20577"/>
          <ac:spMkLst>
            <pc:docMk/>
            <pc:sldMk cId="329587252" sldId="1110"/>
            <ac:spMk id="2" creationId="{29CB3A22-7507-12DC-1BA3-F8E5CDA491A4}"/>
          </ac:spMkLst>
        </pc:spChg>
        <pc:spChg chg="mod">
          <ac:chgData name="Pavel Skopal" userId="69c89bff-eb36-402e-af06-99216f10c2a5" providerId="ADAL" clId="{54CCB269-AE7D-4884-BD26-24AA4B2F0817}" dt="2022-11-22T06:04:11.865" v="76792" actId="113"/>
          <ac:spMkLst>
            <pc:docMk/>
            <pc:sldMk cId="329587252" sldId="1110"/>
            <ac:spMk id="3" creationId="{2C132184-A7A1-34D3-9E84-E026BB06B6C0}"/>
          </ac:spMkLst>
        </pc:spChg>
      </pc:sldChg>
      <pc:sldChg chg="modSp new mod">
        <pc:chgData name="Pavel Skopal" userId="69c89bff-eb36-402e-af06-99216f10c2a5" providerId="ADAL" clId="{54CCB269-AE7D-4884-BD26-24AA4B2F0817}" dt="2022-11-22T06:27:07.134" v="77173" actId="20577"/>
        <pc:sldMkLst>
          <pc:docMk/>
          <pc:sldMk cId="1691188594" sldId="1111"/>
        </pc:sldMkLst>
        <pc:spChg chg="mod">
          <ac:chgData name="Pavel Skopal" userId="69c89bff-eb36-402e-af06-99216f10c2a5" providerId="ADAL" clId="{54CCB269-AE7D-4884-BD26-24AA4B2F0817}" dt="2022-11-21T11:12:06.576" v="75234" actId="20577"/>
          <ac:spMkLst>
            <pc:docMk/>
            <pc:sldMk cId="1691188594" sldId="1111"/>
            <ac:spMk id="2" creationId="{70ADAE59-B92A-826B-2677-9CDE3441319B}"/>
          </ac:spMkLst>
        </pc:spChg>
        <pc:spChg chg="mod">
          <ac:chgData name="Pavel Skopal" userId="69c89bff-eb36-402e-af06-99216f10c2a5" providerId="ADAL" clId="{54CCB269-AE7D-4884-BD26-24AA4B2F0817}" dt="2022-11-22T06:27:07.134" v="77173" actId="20577"/>
          <ac:spMkLst>
            <pc:docMk/>
            <pc:sldMk cId="1691188594" sldId="1111"/>
            <ac:spMk id="3" creationId="{E84F0137-5F3B-6778-FF59-46CF7454AA5D}"/>
          </ac:spMkLst>
        </pc:spChg>
      </pc:sldChg>
      <pc:sldChg chg="modSp new mod">
        <pc:chgData name="Pavel Skopal" userId="69c89bff-eb36-402e-af06-99216f10c2a5" providerId="ADAL" clId="{54CCB269-AE7D-4884-BD26-24AA4B2F0817}" dt="2022-11-22T05:58:34.749" v="76755" actId="20577"/>
        <pc:sldMkLst>
          <pc:docMk/>
          <pc:sldMk cId="3931846847" sldId="1112"/>
        </pc:sldMkLst>
        <pc:spChg chg="mod">
          <ac:chgData name="Pavel Skopal" userId="69c89bff-eb36-402e-af06-99216f10c2a5" providerId="ADAL" clId="{54CCB269-AE7D-4884-BD26-24AA4B2F0817}" dt="2022-11-22T05:58:12.391" v="76709" actId="20577"/>
          <ac:spMkLst>
            <pc:docMk/>
            <pc:sldMk cId="3931846847" sldId="1112"/>
            <ac:spMk id="2" creationId="{6E4C6303-DA3F-7AB7-4970-47C810810046}"/>
          </ac:spMkLst>
        </pc:spChg>
        <pc:spChg chg="mod">
          <ac:chgData name="Pavel Skopal" userId="69c89bff-eb36-402e-af06-99216f10c2a5" providerId="ADAL" clId="{54CCB269-AE7D-4884-BD26-24AA4B2F0817}" dt="2022-11-22T05:58:34.749" v="76755" actId="20577"/>
          <ac:spMkLst>
            <pc:docMk/>
            <pc:sldMk cId="3931846847" sldId="1112"/>
            <ac:spMk id="3" creationId="{AB0BAE65-2E11-CA57-20A5-99C1DC02A8C9}"/>
          </ac:spMkLst>
        </pc:spChg>
      </pc:sldChg>
      <pc:sldChg chg="addSp delSp modSp new mod">
        <pc:chgData name="Pavel Skopal" userId="69c89bff-eb36-402e-af06-99216f10c2a5" providerId="ADAL" clId="{54CCB269-AE7D-4884-BD26-24AA4B2F0817}" dt="2022-11-22T10:50:30.124" v="78593" actId="20577"/>
        <pc:sldMkLst>
          <pc:docMk/>
          <pc:sldMk cId="1234949663" sldId="1113"/>
        </pc:sldMkLst>
        <pc:spChg chg="del">
          <ac:chgData name="Pavel Skopal" userId="69c89bff-eb36-402e-af06-99216f10c2a5" providerId="ADAL" clId="{54CCB269-AE7D-4884-BD26-24AA4B2F0817}" dt="2022-11-22T06:06:17.612" v="76795" actId="21"/>
          <ac:spMkLst>
            <pc:docMk/>
            <pc:sldMk cId="1234949663" sldId="1113"/>
            <ac:spMk id="2" creationId="{B242ABED-F613-3667-E45F-B68E52E279FA}"/>
          </ac:spMkLst>
        </pc:spChg>
        <pc:spChg chg="del">
          <ac:chgData name="Pavel Skopal" userId="69c89bff-eb36-402e-af06-99216f10c2a5" providerId="ADAL" clId="{54CCB269-AE7D-4884-BD26-24AA4B2F0817}" dt="2022-11-22T06:06:12.049" v="76794" actId="22"/>
          <ac:spMkLst>
            <pc:docMk/>
            <pc:sldMk cId="1234949663" sldId="1113"/>
            <ac:spMk id="3" creationId="{55B10D2C-67EB-F5EB-62EB-44896A5EB5E5}"/>
          </ac:spMkLst>
        </pc:spChg>
        <pc:spChg chg="add mod">
          <ac:chgData name="Pavel Skopal" userId="69c89bff-eb36-402e-af06-99216f10c2a5" providerId="ADAL" clId="{54CCB269-AE7D-4884-BD26-24AA4B2F0817}" dt="2022-11-22T10:50:30.124" v="78593" actId="20577"/>
          <ac:spMkLst>
            <pc:docMk/>
            <pc:sldMk cId="1234949663" sldId="1113"/>
            <ac:spMk id="7" creationId="{24AB1E3C-B77B-A97C-06A4-C6358A5D7B7F}"/>
          </ac:spMkLst>
        </pc:spChg>
        <pc:picChg chg="add mod ord">
          <ac:chgData name="Pavel Skopal" userId="69c89bff-eb36-402e-af06-99216f10c2a5" providerId="ADAL" clId="{54CCB269-AE7D-4884-BD26-24AA4B2F0817}" dt="2022-11-22T10:47:27.006" v="78341" actId="1076"/>
          <ac:picMkLst>
            <pc:docMk/>
            <pc:sldMk cId="1234949663" sldId="1113"/>
            <ac:picMk id="5" creationId="{ABA054CF-AF57-9C4D-CA1C-0697612A10E5}"/>
          </ac:picMkLst>
        </pc:picChg>
      </pc:sldChg>
      <pc:sldChg chg="addSp delSp modSp new mod">
        <pc:chgData name="Pavel Skopal" userId="69c89bff-eb36-402e-af06-99216f10c2a5" providerId="ADAL" clId="{54CCB269-AE7D-4884-BD26-24AA4B2F0817}" dt="2022-11-22T10:58:03.500" v="78770" actId="20577"/>
        <pc:sldMkLst>
          <pc:docMk/>
          <pc:sldMk cId="18240931" sldId="1114"/>
        </pc:sldMkLst>
        <pc:spChg chg="del">
          <ac:chgData name="Pavel Skopal" userId="69c89bff-eb36-402e-af06-99216f10c2a5" providerId="ADAL" clId="{54CCB269-AE7D-4884-BD26-24AA4B2F0817}" dt="2022-11-22T06:09:08.119" v="76803" actId="21"/>
          <ac:spMkLst>
            <pc:docMk/>
            <pc:sldMk cId="18240931" sldId="1114"/>
            <ac:spMk id="2" creationId="{1B382254-C444-FB6B-0131-87ED73CF7B36}"/>
          </ac:spMkLst>
        </pc:spChg>
        <pc:spChg chg="del">
          <ac:chgData name="Pavel Skopal" userId="69c89bff-eb36-402e-af06-99216f10c2a5" providerId="ADAL" clId="{54CCB269-AE7D-4884-BD26-24AA4B2F0817}" dt="2022-11-22T06:09:03.781" v="76802" actId="22"/>
          <ac:spMkLst>
            <pc:docMk/>
            <pc:sldMk cId="18240931" sldId="1114"/>
            <ac:spMk id="3" creationId="{56FC485F-A729-6FE3-AC2D-B17761F3AF1E}"/>
          </ac:spMkLst>
        </pc:spChg>
        <pc:spChg chg="add mod">
          <ac:chgData name="Pavel Skopal" userId="69c89bff-eb36-402e-af06-99216f10c2a5" providerId="ADAL" clId="{54CCB269-AE7D-4884-BD26-24AA4B2F0817}" dt="2022-11-22T10:58:03.500" v="78770" actId="20577"/>
          <ac:spMkLst>
            <pc:docMk/>
            <pc:sldMk cId="18240931" sldId="1114"/>
            <ac:spMk id="6" creationId="{688CCE93-8DAF-511A-0101-82C4AD5638EA}"/>
          </ac:spMkLst>
        </pc:spChg>
        <pc:picChg chg="add mod ord">
          <ac:chgData name="Pavel Skopal" userId="69c89bff-eb36-402e-af06-99216f10c2a5" providerId="ADAL" clId="{54CCB269-AE7D-4884-BD26-24AA4B2F0817}" dt="2022-11-22T10:57:06.260" v="78596" actId="1076"/>
          <ac:picMkLst>
            <pc:docMk/>
            <pc:sldMk cId="18240931" sldId="1114"/>
            <ac:picMk id="5" creationId="{F0638D55-C1A0-577D-1F8C-AB18D17A9AD7}"/>
          </ac:picMkLst>
        </pc:picChg>
      </pc:sldChg>
      <pc:sldChg chg="modSp mod delDesignElem">
        <pc:chgData name="Pavel Skopal" userId="69c89bff-eb36-402e-af06-99216f10c2a5" providerId="ADAL" clId="{54CCB269-AE7D-4884-BD26-24AA4B2F0817}" dt="2022-11-22T06:42:33.999" v="77205" actId="1076"/>
        <pc:sldMkLst>
          <pc:docMk/>
          <pc:sldMk cId="2440241971" sldId="1115"/>
        </pc:sldMkLst>
        <pc:spChg chg="mod">
          <ac:chgData name="Pavel Skopal" userId="69c89bff-eb36-402e-af06-99216f10c2a5" providerId="ADAL" clId="{54CCB269-AE7D-4884-BD26-24AA4B2F0817}" dt="2022-11-22T06:42:31.603" v="77203" actId="207"/>
          <ac:spMkLst>
            <pc:docMk/>
            <pc:sldMk cId="2440241971" sldId="1115"/>
            <ac:spMk id="2" creationId="{ACDF02C8-736A-3460-531D-7C0C069FBB12}"/>
          </ac:spMkLst>
        </pc:spChg>
        <pc:picChg chg="mod">
          <ac:chgData name="Pavel Skopal" userId="69c89bff-eb36-402e-af06-99216f10c2a5" providerId="ADAL" clId="{54CCB269-AE7D-4884-BD26-24AA4B2F0817}" dt="2022-11-22T06:42:33.999" v="77205" actId="1076"/>
          <ac:picMkLst>
            <pc:docMk/>
            <pc:sldMk cId="2440241971" sldId="1115"/>
            <ac:picMk id="5" creationId="{2C859D9D-A1D8-EE24-FCAD-4B88FB0C2C63}"/>
          </ac:picMkLst>
        </pc:picChg>
      </pc:sldChg>
      <pc:sldChg chg="modSp mod">
        <pc:chgData name="Pavel Skopal" userId="69c89bff-eb36-402e-af06-99216f10c2a5" providerId="ADAL" clId="{54CCB269-AE7D-4884-BD26-24AA4B2F0817}" dt="2022-11-22T06:44:46.665" v="77208" actId="1076"/>
        <pc:sldMkLst>
          <pc:docMk/>
          <pc:sldMk cId="3965350041" sldId="1116"/>
        </pc:sldMkLst>
        <pc:spChg chg="mod">
          <ac:chgData name="Pavel Skopal" userId="69c89bff-eb36-402e-af06-99216f10c2a5" providerId="ADAL" clId="{54CCB269-AE7D-4884-BD26-24AA4B2F0817}" dt="2022-11-22T06:44:43.766" v="77206" actId="1076"/>
          <ac:spMkLst>
            <pc:docMk/>
            <pc:sldMk cId="3965350041" sldId="1116"/>
            <ac:spMk id="2" creationId="{29868F18-ADBA-1561-0E97-0D36C10693F3}"/>
          </ac:spMkLst>
        </pc:spChg>
        <pc:picChg chg="mod">
          <ac:chgData name="Pavel Skopal" userId="69c89bff-eb36-402e-af06-99216f10c2a5" providerId="ADAL" clId="{54CCB269-AE7D-4884-BD26-24AA4B2F0817}" dt="2022-11-22T06:44:46.665" v="77208" actId="1076"/>
          <ac:picMkLst>
            <pc:docMk/>
            <pc:sldMk cId="3965350041" sldId="1116"/>
            <ac:picMk id="5" creationId="{E76E2B87-6656-5DD0-6B0B-036C57181700}"/>
          </ac:picMkLst>
        </pc:picChg>
        <pc:picChg chg="mod">
          <ac:chgData name="Pavel Skopal" userId="69c89bff-eb36-402e-af06-99216f10c2a5" providerId="ADAL" clId="{54CCB269-AE7D-4884-BD26-24AA4B2F0817}" dt="2022-11-22T06:44:44.959" v="77207" actId="1076"/>
          <ac:picMkLst>
            <pc:docMk/>
            <pc:sldMk cId="3965350041" sldId="1116"/>
            <ac:picMk id="7" creationId="{725F9B6E-6AF6-3A7C-DC3F-FE0111694A4B}"/>
          </ac:picMkLst>
        </pc:picChg>
      </pc:sldChg>
      <pc:sldChg chg="addSp delSp modSp mod setBg">
        <pc:chgData name="Pavel Skopal" userId="69c89bff-eb36-402e-af06-99216f10c2a5" providerId="ADAL" clId="{54CCB269-AE7D-4884-BD26-24AA4B2F0817}" dt="2022-11-22T06:47:53.831" v="77226" actId="26606"/>
        <pc:sldMkLst>
          <pc:docMk/>
          <pc:sldMk cId="3149079132" sldId="1117"/>
        </pc:sldMkLst>
        <pc:spChg chg="mod">
          <ac:chgData name="Pavel Skopal" userId="69c89bff-eb36-402e-af06-99216f10c2a5" providerId="ADAL" clId="{54CCB269-AE7D-4884-BD26-24AA4B2F0817}" dt="2022-11-22T06:47:53.831" v="77226" actId="26606"/>
          <ac:spMkLst>
            <pc:docMk/>
            <pc:sldMk cId="3149079132" sldId="1117"/>
            <ac:spMk id="2" creationId="{501E889A-7DA0-9470-B695-D9B5C3AD807E}"/>
          </ac:spMkLst>
        </pc:spChg>
        <pc:spChg chg="add del">
          <ac:chgData name="Pavel Skopal" userId="69c89bff-eb36-402e-af06-99216f10c2a5" providerId="ADAL" clId="{54CCB269-AE7D-4884-BD26-24AA4B2F0817}" dt="2022-11-22T06:47:53.825" v="77225" actId="26606"/>
          <ac:spMkLst>
            <pc:docMk/>
            <pc:sldMk cId="3149079132" sldId="1117"/>
            <ac:spMk id="16" creationId="{E642F1F7-6246-4C87-B941-6957B32BD001}"/>
          </ac:spMkLst>
        </pc:spChg>
        <pc:spChg chg="add">
          <ac:chgData name="Pavel Skopal" userId="69c89bff-eb36-402e-af06-99216f10c2a5" providerId="ADAL" clId="{54CCB269-AE7D-4884-BD26-24AA4B2F0817}" dt="2022-11-22T06:47:53.831" v="77226" actId="26606"/>
          <ac:spMkLst>
            <pc:docMk/>
            <pc:sldMk cId="3149079132" sldId="1117"/>
            <ac:spMk id="18" creationId="{D13567AC-EB9A-47A9-B6EC-B5BDB73B113C}"/>
          </ac:spMkLst>
        </pc:spChg>
        <pc:spChg chg="add">
          <ac:chgData name="Pavel Skopal" userId="69c89bff-eb36-402e-af06-99216f10c2a5" providerId="ADAL" clId="{54CCB269-AE7D-4884-BD26-24AA4B2F0817}" dt="2022-11-22T06:47:53.831" v="77226" actId="26606"/>
          <ac:spMkLst>
            <pc:docMk/>
            <pc:sldMk cId="3149079132" sldId="1117"/>
            <ac:spMk id="19" creationId="{3F47E20B-1205-4238-A82B-90EF577F32D8}"/>
          </ac:spMkLst>
        </pc:spChg>
        <pc:picChg chg="add mod ord">
          <ac:chgData name="Pavel Skopal" userId="69c89bff-eb36-402e-af06-99216f10c2a5" providerId="ADAL" clId="{54CCB269-AE7D-4884-BD26-24AA4B2F0817}" dt="2022-11-22T06:47:53.831" v="77226" actId="26606"/>
          <ac:picMkLst>
            <pc:docMk/>
            <pc:sldMk cId="3149079132" sldId="1117"/>
            <ac:picMk id="3" creationId="{789A0E44-E87D-C7C6-D848-F0716CD90DBE}"/>
          </ac:picMkLst>
        </pc:picChg>
        <pc:picChg chg="mod">
          <ac:chgData name="Pavel Skopal" userId="69c89bff-eb36-402e-af06-99216f10c2a5" providerId="ADAL" clId="{54CCB269-AE7D-4884-BD26-24AA4B2F0817}" dt="2022-11-22T06:47:53.831" v="77226" actId="26606"/>
          <ac:picMkLst>
            <pc:docMk/>
            <pc:sldMk cId="3149079132" sldId="1117"/>
            <ac:picMk id="5" creationId="{9B5184BF-2275-AAF9-ADAB-962A8A0DB05A}"/>
          </ac:picMkLst>
        </pc:picChg>
        <pc:picChg chg="mod ord">
          <ac:chgData name="Pavel Skopal" userId="69c89bff-eb36-402e-af06-99216f10c2a5" providerId="ADAL" clId="{54CCB269-AE7D-4884-BD26-24AA4B2F0817}" dt="2022-11-22T06:47:53.831" v="77226" actId="26606"/>
          <ac:picMkLst>
            <pc:docMk/>
            <pc:sldMk cId="3149079132" sldId="1117"/>
            <ac:picMk id="7" creationId="{69E747AE-AB98-D87D-48D2-8132E5CC77CC}"/>
          </ac:picMkLst>
        </pc:picChg>
        <pc:picChg chg="del">
          <ac:chgData name="Pavel Skopal" userId="69c89bff-eb36-402e-af06-99216f10c2a5" providerId="ADAL" clId="{54CCB269-AE7D-4884-BD26-24AA4B2F0817}" dt="2022-11-22T06:46:17.266" v="77210" actId="21"/>
          <ac:picMkLst>
            <pc:docMk/>
            <pc:sldMk cId="3149079132" sldId="1117"/>
            <ac:picMk id="9" creationId="{FD13370F-6BDF-0D62-E9F3-5EF693DA078B}"/>
          </ac:picMkLst>
        </pc:picChg>
        <pc:picChg chg="mod">
          <ac:chgData name="Pavel Skopal" userId="69c89bff-eb36-402e-af06-99216f10c2a5" providerId="ADAL" clId="{54CCB269-AE7D-4884-BD26-24AA4B2F0817}" dt="2022-11-22T06:47:53.831" v="77226" actId="26606"/>
          <ac:picMkLst>
            <pc:docMk/>
            <pc:sldMk cId="3149079132" sldId="1117"/>
            <ac:picMk id="11" creationId="{FB08F997-3ECB-B32C-02EC-0EC79393E395}"/>
          </ac:picMkLst>
        </pc:picChg>
      </pc:sldChg>
      <pc:sldChg chg="addSp delSp modSp new mod ord setBg">
        <pc:chgData name="Pavel Skopal" userId="69c89bff-eb36-402e-af06-99216f10c2a5" providerId="ADAL" clId="{54CCB269-AE7D-4884-BD26-24AA4B2F0817}" dt="2022-11-22T08:59:34.943" v="78225" actId="14100"/>
        <pc:sldMkLst>
          <pc:docMk/>
          <pc:sldMk cId="2881898513" sldId="1118"/>
        </pc:sldMkLst>
        <pc:spChg chg="mod">
          <ac:chgData name="Pavel Skopal" userId="69c89bff-eb36-402e-af06-99216f10c2a5" providerId="ADAL" clId="{54CCB269-AE7D-4884-BD26-24AA4B2F0817}" dt="2022-11-22T08:58:56.121" v="78221" actId="26606"/>
          <ac:spMkLst>
            <pc:docMk/>
            <pc:sldMk cId="2881898513" sldId="1118"/>
            <ac:spMk id="2" creationId="{43D69508-0BF7-F629-479A-05B32214A774}"/>
          </ac:spMkLst>
        </pc:spChg>
        <pc:spChg chg="mod">
          <ac:chgData name="Pavel Skopal" userId="69c89bff-eb36-402e-af06-99216f10c2a5" providerId="ADAL" clId="{54CCB269-AE7D-4884-BD26-24AA4B2F0817}" dt="2022-11-22T08:58:56.121" v="78221" actId="26606"/>
          <ac:spMkLst>
            <pc:docMk/>
            <pc:sldMk cId="2881898513" sldId="1118"/>
            <ac:spMk id="3" creationId="{27EF1E8C-B1C3-9076-EA37-D0C38817CDD0}"/>
          </ac:spMkLst>
        </pc:spChg>
        <pc:spChg chg="add del">
          <ac:chgData name="Pavel Skopal" userId="69c89bff-eb36-402e-af06-99216f10c2a5" providerId="ADAL" clId="{54CCB269-AE7D-4884-BD26-24AA4B2F0817}" dt="2022-11-22T08:58:56.121" v="78221" actId="26606"/>
          <ac:spMkLst>
            <pc:docMk/>
            <pc:sldMk cId="2881898513" sldId="1118"/>
            <ac:spMk id="10" creationId="{E3BC0364-4B58-4841-A227-00A6A59E02C6}"/>
          </ac:spMkLst>
        </pc:spChg>
        <pc:spChg chg="add del">
          <ac:chgData name="Pavel Skopal" userId="69c89bff-eb36-402e-af06-99216f10c2a5" providerId="ADAL" clId="{54CCB269-AE7D-4884-BD26-24AA4B2F0817}" dt="2022-11-22T08:58:56.121" v="78221" actId="26606"/>
          <ac:spMkLst>
            <pc:docMk/>
            <pc:sldMk cId="2881898513" sldId="1118"/>
            <ac:spMk id="12" creationId="{A029A1F4-D02D-48E4-9331-6870B23B4FAF}"/>
          </ac:spMkLst>
        </pc:spChg>
        <pc:spChg chg="add del">
          <ac:chgData name="Pavel Skopal" userId="69c89bff-eb36-402e-af06-99216f10c2a5" providerId="ADAL" clId="{54CCB269-AE7D-4884-BD26-24AA4B2F0817}" dt="2022-11-22T08:58:56.121" v="78221" actId="26606"/>
          <ac:spMkLst>
            <pc:docMk/>
            <pc:sldMk cId="2881898513" sldId="1118"/>
            <ac:spMk id="14" creationId="{D06A8CF3-711E-4C63-9DD5-53A2696C0D6F}"/>
          </ac:spMkLst>
        </pc:spChg>
        <pc:spChg chg="add">
          <ac:chgData name="Pavel Skopal" userId="69c89bff-eb36-402e-af06-99216f10c2a5" providerId="ADAL" clId="{54CCB269-AE7D-4884-BD26-24AA4B2F0817}" dt="2022-11-22T08:58:56.121" v="78221" actId="26606"/>
          <ac:spMkLst>
            <pc:docMk/>
            <pc:sldMk cId="2881898513" sldId="1118"/>
            <ac:spMk id="19" creationId="{8E1D4842-F208-47E0-A3A4-6469A9F04595}"/>
          </ac:spMkLst>
        </pc:spChg>
        <pc:picChg chg="add mod ord">
          <ac:chgData name="Pavel Skopal" userId="69c89bff-eb36-402e-af06-99216f10c2a5" providerId="ADAL" clId="{54CCB269-AE7D-4884-BD26-24AA4B2F0817}" dt="2022-11-22T08:59:32.507" v="78224" actId="14100"/>
          <ac:picMkLst>
            <pc:docMk/>
            <pc:sldMk cId="2881898513" sldId="1118"/>
            <ac:picMk id="4" creationId="{C94E512C-7623-5C60-4C75-FC7E7CE52FA8}"/>
          </ac:picMkLst>
        </pc:picChg>
        <pc:picChg chg="add del mod">
          <ac:chgData name="Pavel Skopal" userId="69c89bff-eb36-402e-af06-99216f10c2a5" providerId="ADAL" clId="{54CCB269-AE7D-4884-BD26-24AA4B2F0817}" dt="2022-11-22T08:58:48.661" v="78218" actId="21"/>
          <ac:picMkLst>
            <pc:docMk/>
            <pc:sldMk cId="2881898513" sldId="1118"/>
            <ac:picMk id="5" creationId="{CD1CA370-6AE7-6B8D-BC31-E9DA44B75DF9}"/>
          </ac:picMkLst>
        </pc:picChg>
        <pc:picChg chg="add mod">
          <ac:chgData name="Pavel Skopal" userId="69c89bff-eb36-402e-af06-99216f10c2a5" providerId="ADAL" clId="{54CCB269-AE7D-4884-BD26-24AA4B2F0817}" dt="2022-11-22T08:59:34.943" v="78225" actId="14100"/>
          <ac:picMkLst>
            <pc:docMk/>
            <pc:sldMk cId="2881898513" sldId="1118"/>
            <ac:picMk id="6" creationId="{C8805E0B-9315-AF1B-4235-ACE3FC5C87E8}"/>
          </ac:picMkLst>
        </pc:picChg>
      </pc:sldChg>
    </pc:docChg>
  </pc:docChgLst>
  <pc:docChgLst>
    <pc:chgData name="Pavel Skopal" userId="69c89bff-eb36-402e-af06-99216f10c2a5" providerId="ADAL" clId="{5CEE2010-684A-4417-8025-B5F09647BB4E}"/>
    <pc:docChg chg="undo redo custSel addSld delSld modSld sldOrd addSection modSection">
      <pc:chgData name="Pavel Skopal" userId="69c89bff-eb36-402e-af06-99216f10c2a5" providerId="ADAL" clId="{5CEE2010-684A-4417-8025-B5F09647BB4E}" dt="2023-02-28T12:43:16.216" v="16787" actId="20577"/>
      <pc:docMkLst>
        <pc:docMk/>
      </pc:docMkLst>
      <pc:sldChg chg="ord">
        <pc:chgData name="Pavel Skopal" userId="69c89bff-eb36-402e-af06-99216f10c2a5" providerId="ADAL" clId="{5CEE2010-684A-4417-8025-B5F09647BB4E}" dt="2023-01-31T11:03:13.930" v="3"/>
        <pc:sldMkLst>
          <pc:docMk/>
          <pc:sldMk cId="2096215642" sldId="256"/>
        </pc:sldMkLst>
      </pc:sldChg>
      <pc:sldChg chg="ord">
        <pc:chgData name="Pavel Skopal" userId="69c89bff-eb36-402e-af06-99216f10c2a5" providerId="ADAL" clId="{5CEE2010-684A-4417-8025-B5F09647BB4E}" dt="2023-01-31T11:03:13.930" v="3"/>
        <pc:sldMkLst>
          <pc:docMk/>
          <pc:sldMk cId="3372459170" sldId="257"/>
        </pc:sldMkLst>
      </pc:sldChg>
      <pc:sldChg chg="ord">
        <pc:chgData name="Pavel Skopal" userId="69c89bff-eb36-402e-af06-99216f10c2a5" providerId="ADAL" clId="{5CEE2010-684A-4417-8025-B5F09647BB4E}" dt="2023-01-31T11:03:13.930" v="3"/>
        <pc:sldMkLst>
          <pc:docMk/>
          <pc:sldMk cId="1847743130" sldId="258"/>
        </pc:sldMkLst>
      </pc:sldChg>
      <pc:sldChg chg="ord">
        <pc:chgData name="Pavel Skopal" userId="69c89bff-eb36-402e-af06-99216f10c2a5" providerId="ADAL" clId="{5CEE2010-684A-4417-8025-B5F09647BB4E}" dt="2023-01-31T11:03:13.930" v="3"/>
        <pc:sldMkLst>
          <pc:docMk/>
          <pc:sldMk cId="428774046" sldId="259"/>
        </pc:sldMkLst>
      </pc:sldChg>
      <pc:sldChg chg="ord">
        <pc:chgData name="Pavel Skopal" userId="69c89bff-eb36-402e-af06-99216f10c2a5" providerId="ADAL" clId="{5CEE2010-684A-4417-8025-B5F09647BB4E}" dt="2023-01-31T11:03:13.930" v="3"/>
        <pc:sldMkLst>
          <pc:docMk/>
          <pc:sldMk cId="824223676" sldId="260"/>
        </pc:sldMkLst>
      </pc:sldChg>
      <pc:sldChg chg="ord">
        <pc:chgData name="Pavel Skopal" userId="69c89bff-eb36-402e-af06-99216f10c2a5" providerId="ADAL" clId="{5CEE2010-684A-4417-8025-B5F09647BB4E}" dt="2023-01-31T11:03:13.930" v="3"/>
        <pc:sldMkLst>
          <pc:docMk/>
          <pc:sldMk cId="92100974" sldId="261"/>
        </pc:sldMkLst>
      </pc:sldChg>
      <pc:sldChg chg="ord">
        <pc:chgData name="Pavel Skopal" userId="69c89bff-eb36-402e-af06-99216f10c2a5" providerId="ADAL" clId="{5CEE2010-684A-4417-8025-B5F09647BB4E}" dt="2023-01-31T11:03:13.930" v="3"/>
        <pc:sldMkLst>
          <pc:docMk/>
          <pc:sldMk cId="2389817233" sldId="262"/>
        </pc:sldMkLst>
      </pc:sldChg>
      <pc:sldChg chg="ord">
        <pc:chgData name="Pavel Skopal" userId="69c89bff-eb36-402e-af06-99216f10c2a5" providerId="ADAL" clId="{5CEE2010-684A-4417-8025-B5F09647BB4E}" dt="2023-01-31T11:03:13.930" v="3"/>
        <pc:sldMkLst>
          <pc:docMk/>
          <pc:sldMk cId="3891059320" sldId="263"/>
        </pc:sldMkLst>
      </pc:sldChg>
      <pc:sldChg chg="ord">
        <pc:chgData name="Pavel Skopal" userId="69c89bff-eb36-402e-af06-99216f10c2a5" providerId="ADAL" clId="{5CEE2010-684A-4417-8025-B5F09647BB4E}" dt="2023-01-31T11:03:13.930" v="3"/>
        <pc:sldMkLst>
          <pc:docMk/>
          <pc:sldMk cId="4292295649" sldId="264"/>
        </pc:sldMkLst>
      </pc:sldChg>
      <pc:sldChg chg="ord">
        <pc:chgData name="Pavel Skopal" userId="69c89bff-eb36-402e-af06-99216f10c2a5" providerId="ADAL" clId="{5CEE2010-684A-4417-8025-B5F09647BB4E}" dt="2023-01-31T11:03:13.930" v="3"/>
        <pc:sldMkLst>
          <pc:docMk/>
          <pc:sldMk cId="3935931706" sldId="265"/>
        </pc:sldMkLst>
      </pc:sldChg>
      <pc:sldChg chg="ord">
        <pc:chgData name="Pavel Skopal" userId="69c89bff-eb36-402e-af06-99216f10c2a5" providerId="ADAL" clId="{5CEE2010-684A-4417-8025-B5F09647BB4E}" dt="2023-01-31T11:03:13.930" v="3"/>
        <pc:sldMkLst>
          <pc:docMk/>
          <pc:sldMk cId="1106587029" sldId="266"/>
        </pc:sldMkLst>
      </pc:sldChg>
      <pc:sldChg chg="ord">
        <pc:chgData name="Pavel Skopal" userId="69c89bff-eb36-402e-af06-99216f10c2a5" providerId="ADAL" clId="{5CEE2010-684A-4417-8025-B5F09647BB4E}" dt="2023-01-31T11:03:13.930" v="3"/>
        <pc:sldMkLst>
          <pc:docMk/>
          <pc:sldMk cId="1262344002" sldId="267"/>
        </pc:sldMkLst>
      </pc:sldChg>
      <pc:sldChg chg="ord">
        <pc:chgData name="Pavel Skopal" userId="69c89bff-eb36-402e-af06-99216f10c2a5" providerId="ADAL" clId="{5CEE2010-684A-4417-8025-B5F09647BB4E}" dt="2023-01-31T11:03:13.930" v="3"/>
        <pc:sldMkLst>
          <pc:docMk/>
          <pc:sldMk cId="860315861" sldId="268"/>
        </pc:sldMkLst>
      </pc:sldChg>
      <pc:sldChg chg="ord">
        <pc:chgData name="Pavel Skopal" userId="69c89bff-eb36-402e-af06-99216f10c2a5" providerId="ADAL" clId="{5CEE2010-684A-4417-8025-B5F09647BB4E}" dt="2023-01-31T11:03:13.930" v="3"/>
        <pc:sldMkLst>
          <pc:docMk/>
          <pc:sldMk cId="161318491" sldId="269"/>
        </pc:sldMkLst>
      </pc:sldChg>
      <pc:sldChg chg="ord">
        <pc:chgData name="Pavel Skopal" userId="69c89bff-eb36-402e-af06-99216f10c2a5" providerId="ADAL" clId="{5CEE2010-684A-4417-8025-B5F09647BB4E}" dt="2023-01-31T11:03:13.930" v="3"/>
        <pc:sldMkLst>
          <pc:docMk/>
          <pc:sldMk cId="141686795" sldId="270"/>
        </pc:sldMkLst>
      </pc:sldChg>
      <pc:sldChg chg="ord">
        <pc:chgData name="Pavel Skopal" userId="69c89bff-eb36-402e-af06-99216f10c2a5" providerId="ADAL" clId="{5CEE2010-684A-4417-8025-B5F09647BB4E}" dt="2023-01-31T11:03:13.930" v="3"/>
        <pc:sldMkLst>
          <pc:docMk/>
          <pc:sldMk cId="2545739392" sldId="271"/>
        </pc:sldMkLst>
      </pc:sldChg>
      <pc:sldChg chg="ord">
        <pc:chgData name="Pavel Skopal" userId="69c89bff-eb36-402e-af06-99216f10c2a5" providerId="ADAL" clId="{5CEE2010-684A-4417-8025-B5F09647BB4E}" dt="2023-01-31T11:03:13.930" v="3"/>
        <pc:sldMkLst>
          <pc:docMk/>
          <pc:sldMk cId="3261701569" sldId="272"/>
        </pc:sldMkLst>
      </pc:sldChg>
      <pc:sldChg chg="ord">
        <pc:chgData name="Pavel Skopal" userId="69c89bff-eb36-402e-af06-99216f10c2a5" providerId="ADAL" clId="{5CEE2010-684A-4417-8025-B5F09647BB4E}" dt="2023-01-31T11:03:13.930" v="3"/>
        <pc:sldMkLst>
          <pc:docMk/>
          <pc:sldMk cId="2648303631" sldId="273"/>
        </pc:sldMkLst>
      </pc:sldChg>
      <pc:sldChg chg="ord">
        <pc:chgData name="Pavel Skopal" userId="69c89bff-eb36-402e-af06-99216f10c2a5" providerId="ADAL" clId="{5CEE2010-684A-4417-8025-B5F09647BB4E}" dt="2023-01-31T11:03:13.930" v="3"/>
        <pc:sldMkLst>
          <pc:docMk/>
          <pc:sldMk cId="3206000867" sldId="274"/>
        </pc:sldMkLst>
      </pc:sldChg>
      <pc:sldChg chg="ord">
        <pc:chgData name="Pavel Skopal" userId="69c89bff-eb36-402e-af06-99216f10c2a5" providerId="ADAL" clId="{5CEE2010-684A-4417-8025-B5F09647BB4E}" dt="2023-01-31T11:03:13.930" v="3"/>
        <pc:sldMkLst>
          <pc:docMk/>
          <pc:sldMk cId="137838045" sldId="275"/>
        </pc:sldMkLst>
      </pc:sldChg>
      <pc:sldChg chg="ord">
        <pc:chgData name="Pavel Skopal" userId="69c89bff-eb36-402e-af06-99216f10c2a5" providerId="ADAL" clId="{5CEE2010-684A-4417-8025-B5F09647BB4E}" dt="2023-01-31T11:03:13.930" v="3"/>
        <pc:sldMkLst>
          <pc:docMk/>
          <pc:sldMk cId="3328702873" sldId="276"/>
        </pc:sldMkLst>
      </pc:sldChg>
      <pc:sldChg chg="ord">
        <pc:chgData name="Pavel Skopal" userId="69c89bff-eb36-402e-af06-99216f10c2a5" providerId="ADAL" clId="{5CEE2010-684A-4417-8025-B5F09647BB4E}" dt="2023-01-31T11:03:13.930" v="3"/>
        <pc:sldMkLst>
          <pc:docMk/>
          <pc:sldMk cId="2336471556" sldId="277"/>
        </pc:sldMkLst>
      </pc:sldChg>
      <pc:sldChg chg="ord">
        <pc:chgData name="Pavel Skopal" userId="69c89bff-eb36-402e-af06-99216f10c2a5" providerId="ADAL" clId="{5CEE2010-684A-4417-8025-B5F09647BB4E}" dt="2023-01-31T11:03:13.930" v="3"/>
        <pc:sldMkLst>
          <pc:docMk/>
          <pc:sldMk cId="565999734" sldId="279"/>
        </pc:sldMkLst>
      </pc:sldChg>
      <pc:sldChg chg="ord">
        <pc:chgData name="Pavel Skopal" userId="69c89bff-eb36-402e-af06-99216f10c2a5" providerId="ADAL" clId="{5CEE2010-684A-4417-8025-B5F09647BB4E}" dt="2023-01-31T11:03:13.930" v="3"/>
        <pc:sldMkLst>
          <pc:docMk/>
          <pc:sldMk cId="2610702799" sldId="280"/>
        </pc:sldMkLst>
      </pc:sldChg>
      <pc:sldChg chg="ord">
        <pc:chgData name="Pavel Skopal" userId="69c89bff-eb36-402e-af06-99216f10c2a5" providerId="ADAL" clId="{5CEE2010-684A-4417-8025-B5F09647BB4E}" dt="2023-01-31T11:03:13.930" v="3"/>
        <pc:sldMkLst>
          <pc:docMk/>
          <pc:sldMk cId="1091456086" sldId="281"/>
        </pc:sldMkLst>
      </pc:sldChg>
      <pc:sldChg chg="ord">
        <pc:chgData name="Pavel Skopal" userId="69c89bff-eb36-402e-af06-99216f10c2a5" providerId="ADAL" clId="{5CEE2010-684A-4417-8025-B5F09647BB4E}" dt="2023-01-31T11:03:13.930" v="3"/>
        <pc:sldMkLst>
          <pc:docMk/>
          <pc:sldMk cId="893497052" sldId="282"/>
        </pc:sldMkLst>
      </pc:sldChg>
      <pc:sldChg chg="modSp add del">
        <pc:chgData name="Pavel Skopal" userId="69c89bff-eb36-402e-af06-99216f10c2a5" providerId="ADAL" clId="{5CEE2010-684A-4417-8025-B5F09647BB4E}" dt="2023-02-28T12:14:16.710" v="16548" actId="1076"/>
        <pc:sldMkLst>
          <pc:docMk/>
          <pc:sldMk cId="1212228533" sldId="657"/>
        </pc:sldMkLst>
        <pc:picChg chg="mod">
          <ac:chgData name="Pavel Skopal" userId="69c89bff-eb36-402e-af06-99216f10c2a5" providerId="ADAL" clId="{5CEE2010-684A-4417-8025-B5F09647BB4E}" dt="2023-02-27T23:37:28.723" v="15877" actId="1076"/>
          <ac:picMkLst>
            <pc:docMk/>
            <pc:sldMk cId="1212228533" sldId="657"/>
            <ac:picMk id="7173" creationId="{ADBB0220-98CA-4ABA-B0CA-1A200F1AB5C7}"/>
          </ac:picMkLst>
        </pc:picChg>
        <pc:picChg chg="mod">
          <ac:chgData name="Pavel Skopal" userId="69c89bff-eb36-402e-af06-99216f10c2a5" providerId="ADAL" clId="{5CEE2010-684A-4417-8025-B5F09647BB4E}" dt="2023-02-27T23:37:33.013" v="15878" actId="1076"/>
          <ac:picMkLst>
            <pc:docMk/>
            <pc:sldMk cId="1212228533" sldId="657"/>
            <ac:picMk id="7174" creationId="{033C65FC-3129-4CBE-A1BE-29A00482C9FB}"/>
          </ac:picMkLst>
        </pc:picChg>
        <pc:picChg chg="mod">
          <ac:chgData name="Pavel Skopal" userId="69c89bff-eb36-402e-af06-99216f10c2a5" providerId="ADAL" clId="{5CEE2010-684A-4417-8025-B5F09647BB4E}" dt="2023-02-28T12:14:16.710" v="16548" actId="1076"/>
          <ac:picMkLst>
            <pc:docMk/>
            <pc:sldMk cId="1212228533" sldId="657"/>
            <ac:picMk id="7175" creationId="{8382F716-F606-4415-A0B0-A364764F5352}"/>
          </ac:picMkLst>
        </pc:picChg>
      </pc:sldChg>
      <pc:sldChg chg="modSp mod">
        <pc:chgData name="Pavel Skopal" userId="69c89bff-eb36-402e-af06-99216f10c2a5" providerId="ADAL" clId="{5CEE2010-684A-4417-8025-B5F09647BB4E}" dt="2023-02-23T21:25:56.707" v="11716" actId="1076"/>
        <pc:sldMkLst>
          <pc:docMk/>
          <pc:sldMk cId="0" sldId="658"/>
        </pc:sldMkLst>
        <pc:spChg chg="mod">
          <ac:chgData name="Pavel Skopal" userId="69c89bff-eb36-402e-af06-99216f10c2a5" providerId="ADAL" clId="{5CEE2010-684A-4417-8025-B5F09647BB4E}" dt="2023-02-23T21:25:56.707" v="11716" actId="1076"/>
          <ac:spMkLst>
            <pc:docMk/>
            <pc:sldMk cId="0" sldId="658"/>
            <ac:spMk id="13315" creationId="{C5E45491-0765-4A50-8DEB-4D02987012D9}"/>
          </ac:spMkLst>
        </pc:spChg>
        <pc:picChg chg="mod">
          <ac:chgData name="Pavel Skopal" userId="69c89bff-eb36-402e-af06-99216f10c2a5" providerId="ADAL" clId="{5CEE2010-684A-4417-8025-B5F09647BB4E}" dt="2023-02-23T21:25:52.591" v="11715" actId="1076"/>
          <ac:picMkLst>
            <pc:docMk/>
            <pc:sldMk cId="0" sldId="658"/>
            <ac:picMk id="13316" creationId="{EFA6EEF8-69F8-474B-A8C8-55F767D395CA}"/>
          </ac:picMkLst>
        </pc:picChg>
      </pc:sldChg>
      <pc:sldChg chg="modSp mod">
        <pc:chgData name="Pavel Skopal" userId="69c89bff-eb36-402e-af06-99216f10c2a5" providerId="ADAL" clId="{5CEE2010-684A-4417-8025-B5F09647BB4E}" dt="2023-02-25T11:48:48.746" v="13584" actId="1076"/>
        <pc:sldMkLst>
          <pc:docMk/>
          <pc:sldMk cId="0" sldId="667"/>
        </pc:sldMkLst>
        <pc:spChg chg="mod">
          <ac:chgData name="Pavel Skopal" userId="69c89bff-eb36-402e-af06-99216f10c2a5" providerId="ADAL" clId="{5CEE2010-684A-4417-8025-B5F09647BB4E}" dt="2023-02-25T11:48:48.746" v="13584" actId="1076"/>
          <ac:spMkLst>
            <pc:docMk/>
            <pc:sldMk cId="0" sldId="667"/>
            <ac:spMk id="14339" creationId="{6D5C2775-3D14-464A-A275-62437104D02B}"/>
          </ac:spMkLst>
        </pc:spChg>
      </pc:sldChg>
      <pc:sldChg chg="del">
        <pc:chgData name="Pavel Skopal" userId="69c89bff-eb36-402e-af06-99216f10c2a5" providerId="ADAL" clId="{5CEE2010-684A-4417-8025-B5F09647BB4E}" dt="2023-02-18T18:28:12.133" v="8484"/>
        <pc:sldMkLst>
          <pc:docMk/>
          <pc:sldMk cId="1259542220" sldId="759"/>
        </pc:sldMkLst>
      </pc:sldChg>
      <pc:sldChg chg="addSp delSp modSp del mod modClrScheme chgLayout">
        <pc:chgData name="Pavel Skopal" userId="69c89bff-eb36-402e-af06-99216f10c2a5" providerId="ADAL" clId="{5CEE2010-684A-4417-8025-B5F09647BB4E}" dt="2023-02-20T21:33:04.243" v="10558" actId="1076"/>
        <pc:sldMkLst>
          <pc:docMk/>
          <pc:sldMk cId="1926986596" sldId="759"/>
        </pc:sldMkLst>
        <pc:spChg chg="add del mod ord">
          <ac:chgData name="Pavel Skopal" userId="69c89bff-eb36-402e-af06-99216f10c2a5" providerId="ADAL" clId="{5CEE2010-684A-4417-8025-B5F09647BB4E}" dt="2023-02-19T17:39:59.853" v="9258" actId="700"/>
          <ac:spMkLst>
            <pc:docMk/>
            <pc:sldMk cId="1926986596" sldId="759"/>
            <ac:spMk id="2" creationId="{8CCF0B5F-3B4F-6F93-7361-C7C3618DD5B5}"/>
          </ac:spMkLst>
        </pc:spChg>
        <pc:spChg chg="add del mod ord">
          <ac:chgData name="Pavel Skopal" userId="69c89bff-eb36-402e-af06-99216f10c2a5" providerId="ADAL" clId="{5CEE2010-684A-4417-8025-B5F09647BB4E}" dt="2023-02-19T17:39:59.853" v="9258" actId="700"/>
          <ac:spMkLst>
            <pc:docMk/>
            <pc:sldMk cId="1926986596" sldId="759"/>
            <ac:spMk id="3" creationId="{9B1E67B3-D73B-5559-E8B3-F0A763CD7EC7}"/>
          </ac:spMkLst>
        </pc:spChg>
        <pc:spChg chg="add del mod ord">
          <ac:chgData name="Pavel Skopal" userId="69c89bff-eb36-402e-af06-99216f10c2a5" providerId="ADAL" clId="{5CEE2010-684A-4417-8025-B5F09647BB4E}" dt="2023-02-19T17:39:59.853" v="9258" actId="700"/>
          <ac:spMkLst>
            <pc:docMk/>
            <pc:sldMk cId="1926986596" sldId="759"/>
            <ac:spMk id="4" creationId="{9959400B-DAE1-2631-38D6-DAB42683A512}"/>
          </ac:spMkLst>
        </pc:spChg>
        <pc:spChg chg="mod ord">
          <ac:chgData name="Pavel Skopal" userId="69c89bff-eb36-402e-af06-99216f10c2a5" providerId="ADAL" clId="{5CEE2010-684A-4417-8025-B5F09647BB4E}" dt="2023-02-20T21:33:02.306" v="10557" actId="1076"/>
          <ac:spMkLst>
            <pc:docMk/>
            <pc:sldMk cId="1926986596" sldId="759"/>
            <ac:spMk id="11266" creationId="{8FD13E24-A7A4-C262-B4B6-0A7A35B812F0}"/>
          </ac:spMkLst>
        </pc:spChg>
        <pc:picChg chg="mod ord">
          <ac:chgData name="Pavel Skopal" userId="69c89bff-eb36-402e-af06-99216f10c2a5" providerId="ADAL" clId="{5CEE2010-684A-4417-8025-B5F09647BB4E}" dt="2023-02-20T21:33:04.243" v="10558" actId="1076"/>
          <ac:picMkLst>
            <pc:docMk/>
            <pc:sldMk cId="1926986596" sldId="759"/>
            <ac:picMk id="11267" creationId="{8526493B-BABE-C290-2A0B-8D6F1991A4B2}"/>
          </ac:picMkLst>
        </pc:picChg>
      </pc:sldChg>
      <pc:sldChg chg="modSp del mod">
        <pc:chgData name="Pavel Skopal" userId="69c89bff-eb36-402e-af06-99216f10c2a5" providerId="ADAL" clId="{5CEE2010-684A-4417-8025-B5F09647BB4E}" dt="2023-02-19T17:46:30.176" v="9337" actId="14100"/>
        <pc:sldMkLst>
          <pc:docMk/>
          <pc:sldMk cId="3156468164" sldId="760"/>
        </pc:sldMkLst>
        <pc:spChg chg="mod">
          <ac:chgData name="Pavel Skopal" userId="69c89bff-eb36-402e-af06-99216f10c2a5" providerId="ADAL" clId="{5CEE2010-684A-4417-8025-B5F09647BB4E}" dt="2023-02-09T16:37:57.008" v="5082" actId="1076"/>
          <ac:spMkLst>
            <pc:docMk/>
            <pc:sldMk cId="3156468164" sldId="760"/>
            <ac:spMk id="12290" creationId="{85542D64-39AD-4A94-563D-3F6B99A8BCC8}"/>
          </ac:spMkLst>
        </pc:spChg>
        <pc:picChg chg="mod">
          <ac:chgData name="Pavel Skopal" userId="69c89bff-eb36-402e-af06-99216f10c2a5" providerId="ADAL" clId="{5CEE2010-684A-4417-8025-B5F09647BB4E}" dt="2023-02-19T17:46:30.176" v="9337" actId="14100"/>
          <ac:picMkLst>
            <pc:docMk/>
            <pc:sldMk cId="3156468164" sldId="760"/>
            <ac:picMk id="12291" creationId="{1C0BE1CA-194A-12B4-AD2F-4B14B7AC9BAC}"/>
          </ac:picMkLst>
        </pc:picChg>
      </pc:sldChg>
      <pc:sldChg chg="del">
        <pc:chgData name="Pavel Skopal" userId="69c89bff-eb36-402e-af06-99216f10c2a5" providerId="ADAL" clId="{5CEE2010-684A-4417-8025-B5F09647BB4E}" dt="2023-02-18T18:28:12.133" v="8484"/>
        <pc:sldMkLst>
          <pc:docMk/>
          <pc:sldMk cId="3468394534" sldId="760"/>
        </pc:sldMkLst>
      </pc:sldChg>
      <pc:sldChg chg="modSp del mod">
        <pc:chgData name="Pavel Skopal" userId="69c89bff-eb36-402e-af06-99216f10c2a5" providerId="ADAL" clId="{5CEE2010-684A-4417-8025-B5F09647BB4E}" dt="2023-02-19T17:46:34.858" v="9338" actId="14100"/>
        <pc:sldMkLst>
          <pc:docMk/>
          <pc:sldMk cId="439749797" sldId="761"/>
        </pc:sldMkLst>
        <pc:spChg chg="mod">
          <ac:chgData name="Pavel Skopal" userId="69c89bff-eb36-402e-af06-99216f10c2a5" providerId="ADAL" clId="{5CEE2010-684A-4417-8025-B5F09647BB4E}" dt="2023-02-09T16:38:12.135" v="5100" actId="20577"/>
          <ac:spMkLst>
            <pc:docMk/>
            <pc:sldMk cId="439749797" sldId="761"/>
            <ac:spMk id="13314" creationId="{F7BB3A02-A6EC-C2F9-A108-F35345771F8B}"/>
          </ac:spMkLst>
        </pc:spChg>
        <pc:picChg chg="mod">
          <ac:chgData name="Pavel Skopal" userId="69c89bff-eb36-402e-af06-99216f10c2a5" providerId="ADAL" clId="{5CEE2010-684A-4417-8025-B5F09647BB4E}" dt="2023-02-19T17:46:34.858" v="9338" actId="14100"/>
          <ac:picMkLst>
            <pc:docMk/>
            <pc:sldMk cId="439749797" sldId="761"/>
            <ac:picMk id="13315" creationId="{C749F833-705D-0389-1E95-1266DDE3A691}"/>
          </ac:picMkLst>
        </pc:picChg>
      </pc:sldChg>
      <pc:sldChg chg="del">
        <pc:chgData name="Pavel Skopal" userId="69c89bff-eb36-402e-af06-99216f10c2a5" providerId="ADAL" clId="{5CEE2010-684A-4417-8025-B5F09647BB4E}" dt="2023-02-18T18:28:12.133" v="8484"/>
        <pc:sldMkLst>
          <pc:docMk/>
          <pc:sldMk cId="1861080124" sldId="761"/>
        </pc:sldMkLst>
      </pc:sldChg>
      <pc:sldChg chg="del">
        <pc:chgData name="Pavel Skopal" userId="69c89bff-eb36-402e-af06-99216f10c2a5" providerId="ADAL" clId="{5CEE2010-684A-4417-8025-B5F09647BB4E}" dt="2023-02-18T18:28:12.133" v="8484"/>
        <pc:sldMkLst>
          <pc:docMk/>
          <pc:sldMk cId="666630565" sldId="762"/>
        </pc:sldMkLst>
      </pc:sldChg>
      <pc:sldChg chg="modSp del mod">
        <pc:chgData name="Pavel Skopal" userId="69c89bff-eb36-402e-af06-99216f10c2a5" providerId="ADAL" clId="{5CEE2010-684A-4417-8025-B5F09647BB4E}" dt="2023-02-19T17:46:46.556" v="9342" actId="1076"/>
        <pc:sldMkLst>
          <pc:docMk/>
          <pc:sldMk cId="3992960447" sldId="762"/>
        </pc:sldMkLst>
        <pc:spChg chg="mod">
          <ac:chgData name="Pavel Skopal" userId="69c89bff-eb36-402e-af06-99216f10c2a5" providerId="ADAL" clId="{5CEE2010-684A-4417-8025-B5F09647BB4E}" dt="2023-02-09T16:38:18.686" v="5102" actId="1076"/>
          <ac:spMkLst>
            <pc:docMk/>
            <pc:sldMk cId="3992960447" sldId="762"/>
            <ac:spMk id="14338" creationId="{9BFAB8B9-8655-AADF-0F36-CAF872489DA3}"/>
          </ac:spMkLst>
        </pc:spChg>
        <pc:picChg chg="mod">
          <ac:chgData name="Pavel Skopal" userId="69c89bff-eb36-402e-af06-99216f10c2a5" providerId="ADAL" clId="{5CEE2010-684A-4417-8025-B5F09647BB4E}" dt="2023-02-19T17:46:46.556" v="9342" actId="1076"/>
          <ac:picMkLst>
            <pc:docMk/>
            <pc:sldMk cId="3992960447" sldId="762"/>
            <ac:picMk id="14339" creationId="{25754C18-6379-D1D9-AFBB-75057AF9E72C}"/>
          </ac:picMkLst>
        </pc:picChg>
      </pc:sldChg>
      <pc:sldChg chg="addSp modSp del mod modClrScheme chgLayout">
        <pc:chgData name="Pavel Skopal" userId="69c89bff-eb36-402e-af06-99216f10c2a5" providerId="ADAL" clId="{5CEE2010-684A-4417-8025-B5F09647BB4E}" dt="2023-02-19T17:49:18.747" v="9372" actId="6549"/>
        <pc:sldMkLst>
          <pc:docMk/>
          <pc:sldMk cId="853725965" sldId="763"/>
        </pc:sldMkLst>
        <pc:spChg chg="add mod ord">
          <ac:chgData name="Pavel Skopal" userId="69c89bff-eb36-402e-af06-99216f10c2a5" providerId="ADAL" clId="{5CEE2010-684A-4417-8025-B5F09647BB4E}" dt="2023-02-19T17:49:18.747" v="9372" actId="6549"/>
          <ac:spMkLst>
            <pc:docMk/>
            <pc:sldMk cId="853725965" sldId="763"/>
            <ac:spMk id="2" creationId="{F551C6E8-3DBD-AA62-8800-00BEF654EEEA}"/>
          </ac:spMkLst>
        </pc:spChg>
        <pc:spChg chg="mod ord">
          <ac:chgData name="Pavel Skopal" userId="69c89bff-eb36-402e-af06-99216f10c2a5" providerId="ADAL" clId="{5CEE2010-684A-4417-8025-B5F09647BB4E}" dt="2023-02-19T17:48:49.581" v="9351" actId="700"/>
          <ac:spMkLst>
            <pc:docMk/>
            <pc:sldMk cId="853725965" sldId="763"/>
            <ac:spMk id="15362" creationId="{FF6F2BCE-D333-0E7E-68CA-F0794F661E1E}"/>
          </ac:spMkLst>
        </pc:spChg>
        <pc:picChg chg="mod ord">
          <ac:chgData name="Pavel Skopal" userId="69c89bff-eb36-402e-af06-99216f10c2a5" providerId="ADAL" clId="{5CEE2010-684A-4417-8025-B5F09647BB4E}" dt="2023-02-19T17:48:59.664" v="9356" actId="1076"/>
          <ac:picMkLst>
            <pc:docMk/>
            <pc:sldMk cId="853725965" sldId="763"/>
            <ac:picMk id="15363" creationId="{87BA74AF-2A4B-57EA-19EF-FAEFE1E04853}"/>
          </ac:picMkLst>
        </pc:picChg>
      </pc:sldChg>
      <pc:sldChg chg="del">
        <pc:chgData name="Pavel Skopal" userId="69c89bff-eb36-402e-af06-99216f10c2a5" providerId="ADAL" clId="{5CEE2010-684A-4417-8025-B5F09647BB4E}" dt="2023-02-18T18:28:12.133" v="8484"/>
        <pc:sldMkLst>
          <pc:docMk/>
          <pc:sldMk cId="1417193670" sldId="763"/>
        </pc:sldMkLst>
      </pc:sldChg>
      <pc:sldChg chg="del">
        <pc:chgData name="Pavel Skopal" userId="69c89bff-eb36-402e-af06-99216f10c2a5" providerId="ADAL" clId="{5CEE2010-684A-4417-8025-B5F09647BB4E}" dt="2023-02-18T18:28:12.133" v="8484"/>
        <pc:sldMkLst>
          <pc:docMk/>
          <pc:sldMk cId="2606083186" sldId="764"/>
        </pc:sldMkLst>
      </pc:sldChg>
      <pc:sldChg chg="modSp del mod">
        <pc:chgData name="Pavel Skopal" userId="69c89bff-eb36-402e-af06-99216f10c2a5" providerId="ADAL" clId="{5CEE2010-684A-4417-8025-B5F09647BB4E}" dt="2023-02-18T18:27:55.209" v="8483" actId="2696"/>
        <pc:sldMkLst>
          <pc:docMk/>
          <pc:sldMk cId="4095837805" sldId="764"/>
        </pc:sldMkLst>
        <pc:spChg chg="mod">
          <ac:chgData name="Pavel Skopal" userId="69c89bff-eb36-402e-af06-99216f10c2a5" providerId="ADAL" clId="{5CEE2010-684A-4417-8025-B5F09647BB4E}" dt="2023-02-09T16:39:10.822" v="5168" actId="1076"/>
          <ac:spMkLst>
            <pc:docMk/>
            <pc:sldMk cId="4095837805" sldId="764"/>
            <ac:spMk id="16386" creationId="{7CCC320A-3D03-CCA8-9693-3343B1A16698}"/>
          </ac:spMkLst>
        </pc:spChg>
      </pc:sldChg>
      <pc:sldChg chg="del">
        <pc:chgData name="Pavel Skopal" userId="69c89bff-eb36-402e-af06-99216f10c2a5" providerId="ADAL" clId="{5CEE2010-684A-4417-8025-B5F09647BB4E}" dt="2023-02-18T18:28:12.133" v="8484"/>
        <pc:sldMkLst>
          <pc:docMk/>
          <pc:sldMk cId="3455443465" sldId="765"/>
        </pc:sldMkLst>
      </pc:sldChg>
      <pc:sldChg chg="modSp del mod">
        <pc:chgData name="Pavel Skopal" userId="69c89bff-eb36-402e-af06-99216f10c2a5" providerId="ADAL" clId="{5CEE2010-684A-4417-8025-B5F09647BB4E}" dt="2023-02-18T18:27:55.209" v="8483" actId="2696"/>
        <pc:sldMkLst>
          <pc:docMk/>
          <pc:sldMk cId="3981318426" sldId="765"/>
        </pc:sldMkLst>
        <pc:spChg chg="mod">
          <ac:chgData name="Pavel Skopal" userId="69c89bff-eb36-402e-af06-99216f10c2a5" providerId="ADAL" clId="{5CEE2010-684A-4417-8025-B5F09647BB4E}" dt="2023-02-09T16:45:48.726" v="5340" actId="20577"/>
          <ac:spMkLst>
            <pc:docMk/>
            <pc:sldMk cId="3981318426" sldId="765"/>
            <ac:spMk id="17410" creationId="{B1BE6598-80DA-C811-8250-CA0599E6CE59}"/>
          </ac:spMkLst>
        </pc:spChg>
        <pc:picChg chg="mod">
          <ac:chgData name="Pavel Skopal" userId="69c89bff-eb36-402e-af06-99216f10c2a5" providerId="ADAL" clId="{5CEE2010-684A-4417-8025-B5F09647BB4E}" dt="2023-02-09T16:39:31.979" v="5181" actId="1076"/>
          <ac:picMkLst>
            <pc:docMk/>
            <pc:sldMk cId="3981318426" sldId="765"/>
            <ac:picMk id="17411" creationId="{382901D7-ECB9-5838-F7B2-A2409896BF90}"/>
          </ac:picMkLst>
        </pc:picChg>
      </pc:sldChg>
      <pc:sldChg chg="modSp add mod">
        <pc:chgData name="Pavel Skopal" userId="69c89bff-eb36-402e-af06-99216f10c2a5" providerId="ADAL" clId="{5CEE2010-684A-4417-8025-B5F09647BB4E}" dt="2023-02-21T09:44:56.397" v="11647" actId="20577"/>
        <pc:sldMkLst>
          <pc:docMk/>
          <pc:sldMk cId="911128488" sldId="772"/>
        </pc:sldMkLst>
        <pc:spChg chg="mod">
          <ac:chgData name="Pavel Skopal" userId="69c89bff-eb36-402e-af06-99216f10c2a5" providerId="ADAL" clId="{5CEE2010-684A-4417-8025-B5F09647BB4E}" dt="2023-02-21T09:44:56.397" v="11647" actId="20577"/>
          <ac:spMkLst>
            <pc:docMk/>
            <pc:sldMk cId="911128488" sldId="772"/>
            <ac:spMk id="3" creationId="{FAE602C1-D0DD-4242-810A-2446BE01682A}"/>
          </ac:spMkLst>
        </pc:spChg>
        <pc:spChg chg="mod">
          <ac:chgData name="Pavel Skopal" userId="69c89bff-eb36-402e-af06-99216f10c2a5" providerId="ADAL" clId="{5CEE2010-684A-4417-8025-B5F09647BB4E}" dt="2023-02-21T09:44:45.255" v="11631" actId="20578"/>
          <ac:spMkLst>
            <pc:docMk/>
            <pc:sldMk cId="911128488" sldId="772"/>
            <ac:spMk id="5" creationId="{81FED35D-3F48-8124-71BC-10F86993C0DC}"/>
          </ac:spMkLst>
        </pc:spChg>
      </pc:sldChg>
      <pc:sldChg chg="addSp delSp modSp add del mod setBg delDesignElem">
        <pc:chgData name="Pavel Skopal" userId="69c89bff-eb36-402e-af06-99216f10c2a5" providerId="ADAL" clId="{5CEE2010-684A-4417-8025-B5F09647BB4E}" dt="2023-02-18T18:29:59.730" v="8486" actId="2696"/>
        <pc:sldMkLst>
          <pc:docMk/>
          <pc:sldMk cId="1713661614" sldId="772"/>
        </pc:sldMkLst>
        <pc:spChg chg="del">
          <ac:chgData name="Pavel Skopal" userId="69c89bff-eb36-402e-af06-99216f10c2a5" providerId="ADAL" clId="{5CEE2010-684A-4417-8025-B5F09647BB4E}" dt="2023-02-07T11:34:45.194" v="4609" actId="21"/>
          <ac:spMkLst>
            <pc:docMk/>
            <pc:sldMk cId="1713661614" sldId="772"/>
            <ac:spMk id="2" creationId="{91352159-D617-402C-8B0F-59E27E0D214D}"/>
          </ac:spMkLst>
        </pc:spChg>
        <pc:spChg chg="mod">
          <ac:chgData name="Pavel Skopal" userId="69c89bff-eb36-402e-af06-99216f10c2a5" providerId="ADAL" clId="{5CEE2010-684A-4417-8025-B5F09647BB4E}" dt="2023-02-07T11:35:27.402" v="4647" actId="20577"/>
          <ac:spMkLst>
            <pc:docMk/>
            <pc:sldMk cId="1713661614" sldId="772"/>
            <ac:spMk id="3" creationId="{FAE602C1-D0DD-4242-810A-2446BE01682A}"/>
          </ac:spMkLst>
        </pc:spChg>
        <pc:spChg chg="add mod">
          <ac:chgData name="Pavel Skopal" userId="69c89bff-eb36-402e-af06-99216f10c2a5" providerId="ADAL" clId="{5CEE2010-684A-4417-8025-B5F09647BB4E}" dt="2023-02-07T11:34:53.394" v="4611" actId="1076"/>
          <ac:spMkLst>
            <pc:docMk/>
            <pc:sldMk cId="1713661614" sldId="772"/>
            <ac:spMk id="5" creationId="{81FED35D-3F48-8124-71BC-10F86993C0DC}"/>
          </ac:spMkLst>
        </pc:spChg>
        <pc:spChg chg="del">
          <ac:chgData name="Pavel Skopal" userId="69c89bff-eb36-402e-af06-99216f10c2a5" providerId="ADAL" clId="{5CEE2010-684A-4417-8025-B5F09647BB4E}" dt="2023-02-07T11:34:19.681" v="4607"/>
          <ac:spMkLst>
            <pc:docMk/>
            <pc:sldMk cId="1713661614" sldId="772"/>
            <ac:spMk id="21" creationId="{1D868099-6145-4BC0-A5EA-74BEF1776BA9}"/>
          </ac:spMkLst>
        </pc:spChg>
        <pc:spChg chg="del">
          <ac:chgData name="Pavel Skopal" userId="69c89bff-eb36-402e-af06-99216f10c2a5" providerId="ADAL" clId="{5CEE2010-684A-4417-8025-B5F09647BB4E}" dt="2023-02-07T11:34:19.681" v="4607"/>
          <ac:spMkLst>
            <pc:docMk/>
            <pc:sldMk cId="1713661614" sldId="772"/>
            <ac:spMk id="23" creationId="{CC1026F7-DECB-49B4-A565-518BBA445471}"/>
          </ac:spMkLst>
        </pc:spChg>
      </pc:sldChg>
      <pc:sldChg chg="modSp del mod delDesignElem modShow">
        <pc:chgData name="Pavel Skopal" userId="69c89bff-eb36-402e-af06-99216f10c2a5" providerId="ADAL" clId="{5CEE2010-684A-4417-8025-B5F09647BB4E}" dt="2023-02-27T11:54:50.062" v="13880" actId="2696"/>
        <pc:sldMkLst>
          <pc:docMk/>
          <pc:sldMk cId="1671926484" sldId="774"/>
        </pc:sldMkLst>
        <pc:spChg chg="mod">
          <ac:chgData name="Pavel Skopal" userId="69c89bff-eb36-402e-af06-99216f10c2a5" providerId="ADAL" clId="{5CEE2010-684A-4417-8025-B5F09647BB4E}" dt="2023-02-27T11:54:34.757" v="13878" actId="1076"/>
          <ac:spMkLst>
            <pc:docMk/>
            <pc:sldMk cId="1671926484" sldId="774"/>
            <ac:spMk id="2" creationId="{EE5F33E8-AC3A-41A5-9A90-CAAEBB0411D5}"/>
          </ac:spMkLst>
        </pc:spChg>
        <pc:spChg chg="mod">
          <ac:chgData name="Pavel Skopal" userId="69c89bff-eb36-402e-af06-99216f10c2a5" providerId="ADAL" clId="{5CEE2010-684A-4417-8025-B5F09647BB4E}" dt="2023-02-27T11:54:37.490" v="13879" actId="1076"/>
          <ac:spMkLst>
            <pc:docMk/>
            <pc:sldMk cId="1671926484" sldId="774"/>
            <ac:spMk id="3" creationId="{91CEEC7B-D89E-4670-AB44-EEC95441DBAD}"/>
          </ac:spMkLst>
        </pc:spChg>
      </pc:sldChg>
      <pc:sldChg chg="modSp del mod">
        <pc:chgData name="Pavel Skopal" userId="69c89bff-eb36-402e-af06-99216f10c2a5" providerId="ADAL" clId="{5CEE2010-684A-4417-8025-B5F09647BB4E}" dt="2023-02-18T18:45:23.492" v="8535" actId="2696"/>
        <pc:sldMkLst>
          <pc:docMk/>
          <pc:sldMk cId="45327813" sldId="776"/>
        </pc:sldMkLst>
        <pc:spChg chg="mod">
          <ac:chgData name="Pavel Skopal" userId="69c89bff-eb36-402e-af06-99216f10c2a5" providerId="ADAL" clId="{5CEE2010-684A-4417-8025-B5F09647BB4E}" dt="2023-02-12T16:19:43.097" v="5684" actId="27636"/>
          <ac:spMkLst>
            <pc:docMk/>
            <pc:sldMk cId="45327813" sldId="776"/>
            <ac:spMk id="2" creationId="{3EB23AA4-3ECD-404A-BFD3-872E2E3FE680}"/>
          </ac:spMkLst>
        </pc:spChg>
      </pc:sldChg>
      <pc:sldChg chg="delSp modSp add mod">
        <pc:chgData name="Pavel Skopal" userId="69c89bff-eb36-402e-af06-99216f10c2a5" providerId="ADAL" clId="{5CEE2010-684A-4417-8025-B5F09647BB4E}" dt="2023-02-21T08:23:44.693" v="10914" actId="1076"/>
        <pc:sldMkLst>
          <pc:docMk/>
          <pc:sldMk cId="277355772" sldId="780"/>
        </pc:sldMkLst>
        <pc:spChg chg="del">
          <ac:chgData name="Pavel Skopal" userId="69c89bff-eb36-402e-af06-99216f10c2a5" providerId="ADAL" clId="{5CEE2010-684A-4417-8025-B5F09647BB4E}" dt="2023-02-20T21:23:32.489" v="10528" actId="21"/>
          <ac:spMkLst>
            <pc:docMk/>
            <pc:sldMk cId="277355772" sldId="780"/>
            <ac:spMk id="2" creationId="{3CB31612-A274-42F2-80AB-11F674DC9531}"/>
          </ac:spMkLst>
        </pc:spChg>
        <pc:spChg chg="mod">
          <ac:chgData name="Pavel Skopal" userId="69c89bff-eb36-402e-af06-99216f10c2a5" providerId="ADAL" clId="{5CEE2010-684A-4417-8025-B5F09647BB4E}" dt="2023-02-21T08:23:44.693" v="10914" actId="1076"/>
          <ac:spMkLst>
            <pc:docMk/>
            <pc:sldMk cId="277355772" sldId="780"/>
            <ac:spMk id="3" creationId="{7BBC7C8E-BAD4-42AA-8499-E00F341525D0}"/>
          </ac:spMkLst>
        </pc:spChg>
        <pc:picChg chg="mod">
          <ac:chgData name="Pavel Skopal" userId="69c89bff-eb36-402e-af06-99216f10c2a5" providerId="ADAL" clId="{5CEE2010-684A-4417-8025-B5F09647BB4E}" dt="2023-02-21T08:23:42.532" v="10913" actId="14100"/>
          <ac:picMkLst>
            <pc:docMk/>
            <pc:sldMk cId="277355772" sldId="780"/>
            <ac:picMk id="5" creationId="{0F918F1B-3482-4275-8815-B7ACAD91954B}"/>
          </ac:picMkLst>
        </pc:picChg>
      </pc:sldChg>
      <pc:sldChg chg="del">
        <pc:chgData name="Pavel Skopal" userId="69c89bff-eb36-402e-af06-99216f10c2a5" providerId="ADAL" clId="{5CEE2010-684A-4417-8025-B5F09647BB4E}" dt="2023-02-18T18:52:15.887" v="8536" actId="2696"/>
        <pc:sldMkLst>
          <pc:docMk/>
          <pc:sldMk cId="1848052225" sldId="780"/>
        </pc:sldMkLst>
      </pc:sldChg>
      <pc:sldChg chg="add del">
        <pc:chgData name="Pavel Skopal" userId="69c89bff-eb36-402e-af06-99216f10c2a5" providerId="ADAL" clId="{5CEE2010-684A-4417-8025-B5F09647BB4E}" dt="2023-02-27T11:53:25.256" v="13868" actId="2696"/>
        <pc:sldMkLst>
          <pc:docMk/>
          <pc:sldMk cId="2650800075" sldId="781"/>
        </pc:sldMkLst>
      </pc:sldChg>
      <pc:sldChg chg="del delDesignElem">
        <pc:chgData name="Pavel Skopal" userId="69c89bff-eb36-402e-af06-99216f10c2a5" providerId="ADAL" clId="{5CEE2010-684A-4417-8025-B5F09647BB4E}" dt="2023-02-18T18:54:31.321" v="8541" actId="2696"/>
        <pc:sldMkLst>
          <pc:docMk/>
          <pc:sldMk cId="3883948059" sldId="781"/>
        </pc:sldMkLst>
      </pc:sldChg>
      <pc:sldChg chg="del delDesignElem">
        <pc:chgData name="Pavel Skopal" userId="69c89bff-eb36-402e-af06-99216f10c2a5" providerId="ADAL" clId="{5CEE2010-684A-4417-8025-B5F09647BB4E}" dt="2023-02-18T18:54:31.321" v="8541" actId="2696"/>
        <pc:sldMkLst>
          <pc:docMk/>
          <pc:sldMk cId="3343348053" sldId="782"/>
        </pc:sldMkLst>
      </pc:sldChg>
      <pc:sldChg chg="add del">
        <pc:chgData name="Pavel Skopal" userId="69c89bff-eb36-402e-af06-99216f10c2a5" providerId="ADAL" clId="{5CEE2010-684A-4417-8025-B5F09647BB4E}" dt="2023-02-27T11:54:05.587" v="13876" actId="2696"/>
        <pc:sldMkLst>
          <pc:docMk/>
          <pc:sldMk cId="4038765587" sldId="782"/>
        </pc:sldMkLst>
      </pc:sldChg>
      <pc:sldChg chg="add">
        <pc:chgData name="Pavel Skopal" userId="69c89bff-eb36-402e-af06-99216f10c2a5" providerId="ADAL" clId="{5CEE2010-684A-4417-8025-B5F09647BB4E}" dt="2023-02-18T18:30:32.988" v="8497"/>
        <pc:sldMkLst>
          <pc:docMk/>
          <pc:sldMk cId="1709473117" sldId="783"/>
        </pc:sldMkLst>
      </pc:sldChg>
      <pc:sldChg chg="modSp del mod ord delDesignElem">
        <pc:chgData name="Pavel Skopal" userId="69c89bff-eb36-402e-af06-99216f10c2a5" providerId="ADAL" clId="{5CEE2010-684A-4417-8025-B5F09647BB4E}" dt="2023-02-18T18:29:59.730" v="8486" actId="2696"/>
        <pc:sldMkLst>
          <pc:docMk/>
          <pc:sldMk cId="3183312037" sldId="783"/>
        </pc:sldMkLst>
        <pc:spChg chg="mod">
          <ac:chgData name="Pavel Skopal" userId="69c89bff-eb36-402e-af06-99216f10c2a5" providerId="ADAL" clId="{5CEE2010-684A-4417-8025-B5F09647BB4E}" dt="2023-02-07T11:35:53.065" v="4649" actId="27636"/>
          <ac:spMkLst>
            <pc:docMk/>
            <pc:sldMk cId="3183312037" sldId="783"/>
            <ac:spMk id="2" creationId="{807ACC1E-35DA-4EB3-900A-4D16713270D4}"/>
          </ac:spMkLst>
        </pc:spChg>
        <pc:picChg chg="mod">
          <ac:chgData name="Pavel Skopal" userId="69c89bff-eb36-402e-af06-99216f10c2a5" providerId="ADAL" clId="{5CEE2010-684A-4417-8025-B5F09647BB4E}" dt="2023-02-09T16:48:40.237" v="5398" actId="1076"/>
          <ac:picMkLst>
            <pc:docMk/>
            <pc:sldMk cId="3183312037" sldId="783"/>
            <ac:picMk id="7" creationId="{9289582E-6E5C-4795-8431-F3865D2FA207}"/>
          </ac:picMkLst>
        </pc:picChg>
        <pc:picChg chg="mod">
          <ac:chgData name="Pavel Skopal" userId="69c89bff-eb36-402e-af06-99216f10c2a5" providerId="ADAL" clId="{5CEE2010-684A-4417-8025-B5F09647BB4E}" dt="2023-02-09T16:48:17.712" v="5397" actId="14100"/>
          <ac:picMkLst>
            <pc:docMk/>
            <pc:sldMk cId="3183312037" sldId="783"/>
            <ac:picMk id="9" creationId="{CEBCBECE-A926-4684-8401-6D96AA12D03C}"/>
          </ac:picMkLst>
        </pc:picChg>
      </pc:sldChg>
      <pc:sldChg chg="addSp delSp modSp mod ord">
        <pc:chgData name="Pavel Skopal" userId="69c89bff-eb36-402e-af06-99216f10c2a5" providerId="ADAL" clId="{5CEE2010-684A-4417-8025-B5F09647BB4E}" dt="2023-02-21T10:00:39.689" v="11670" actId="313"/>
        <pc:sldMkLst>
          <pc:docMk/>
          <pc:sldMk cId="2592752470" sldId="784"/>
        </pc:sldMkLst>
        <pc:spChg chg="add mod">
          <ac:chgData name="Pavel Skopal" userId="69c89bff-eb36-402e-af06-99216f10c2a5" providerId="ADAL" clId="{5CEE2010-684A-4417-8025-B5F09647BB4E}" dt="2023-02-21T09:11:21.871" v="11613"/>
          <ac:spMkLst>
            <pc:docMk/>
            <pc:sldMk cId="2592752470" sldId="784"/>
            <ac:spMk id="2" creationId="{AE79DE0C-3154-C085-7169-DFA4B5D8EDF1}"/>
          </ac:spMkLst>
        </pc:spChg>
        <pc:spChg chg="del">
          <ac:chgData name="Pavel Skopal" userId="69c89bff-eb36-402e-af06-99216f10c2a5" providerId="ADAL" clId="{5CEE2010-684A-4417-8025-B5F09647BB4E}" dt="2023-02-20T22:11:46.490" v="10694" actId="21"/>
          <ac:spMkLst>
            <pc:docMk/>
            <pc:sldMk cId="2592752470" sldId="784"/>
            <ac:spMk id="2" creationId="{FC18E37E-ACE8-492A-862A-60D1D2F16BD5}"/>
          </ac:spMkLst>
        </pc:spChg>
        <pc:spChg chg="mod">
          <ac:chgData name="Pavel Skopal" userId="69c89bff-eb36-402e-af06-99216f10c2a5" providerId="ADAL" clId="{5CEE2010-684A-4417-8025-B5F09647BB4E}" dt="2023-02-21T10:00:39.689" v="11670" actId="313"/>
          <ac:spMkLst>
            <pc:docMk/>
            <pc:sldMk cId="2592752470" sldId="784"/>
            <ac:spMk id="3" creationId="{0A19839A-1E9B-4F16-83F7-587D7987A0DA}"/>
          </ac:spMkLst>
        </pc:spChg>
        <pc:spChg chg="add del mod">
          <ac:chgData name="Pavel Skopal" userId="69c89bff-eb36-402e-af06-99216f10c2a5" providerId="ADAL" clId="{5CEE2010-684A-4417-8025-B5F09647BB4E}" dt="2023-02-20T22:11:50.631" v="10695" actId="21"/>
          <ac:spMkLst>
            <pc:docMk/>
            <pc:sldMk cId="2592752470" sldId="784"/>
            <ac:spMk id="5" creationId="{4804E0B2-D55D-7E68-1092-CA21EBE1D687}"/>
          </ac:spMkLst>
        </pc:spChg>
      </pc:sldChg>
      <pc:sldChg chg="del delDesignElem">
        <pc:chgData name="Pavel Skopal" userId="69c89bff-eb36-402e-af06-99216f10c2a5" providerId="ADAL" clId="{5CEE2010-684A-4417-8025-B5F09647BB4E}" dt="2023-02-18T18:52:15.887" v="8536" actId="2696"/>
        <pc:sldMkLst>
          <pc:docMk/>
          <pc:sldMk cId="2799132232" sldId="787"/>
        </pc:sldMkLst>
      </pc:sldChg>
      <pc:sldChg chg="modSp add mod">
        <pc:chgData name="Pavel Skopal" userId="69c89bff-eb36-402e-af06-99216f10c2a5" providerId="ADAL" clId="{5CEE2010-684A-4417-8025-B5F09647BB4E}" dt="2023-02-21T08:25:46.057" v="10959" actId="14100"/>
        <pc:sldMkLst>
          <pc:docMk/>
          <pc:sldMk cId="3044528622" sldId="787"/>
        </pc:sldMkLst>
        <pc:spChg chg="mod">
          <ac:chgData name="Pavel Skopal" userId="69c89bff-eb36-402e-af06-99216f10c2a5" providerId="ADAL" clId="{5CEE2010-684A-4417-8025-B5F09647BB4E}" dt="2023-02-21T08:25:46.057" v="10959" actId="14100"/>
          <ac:spMkLst>
            <pc:docMk/>
            <pc:sldMk cId="3044528622" sldId="787"/>
            <ac:spMk id="2" creationId="{679FFCE3-A16C-493A-A754-550E1E085228}"/>
          </ac:spMkLst>
        </pc:spChg>
      </pc:sldChg>
      <pc:sldChg chg="modSp mod modNotes">
        <pc:chgData name="Pavel Skopal" userId="69c89bff-eb36-402e-af06-99216f10c2a5" providerId="ADAL" clId="{5CEE2010-684A-4417-8025-B5F09647BB4E}" dt="2023-02-23T21:41:28.728" v="11764" actId="20577"/>
        <pc:sldMkLst>
          <pc:docMk/>
          <pc:sldMk cId="1641765942" sldId="840"/>
        </pc:sldMkLst>
        <pc:spChg chg="mod">
          <ac:chgData name="Pavel Skopal" userId="69c89bff-eb36-402e-af06-99216f10c2a5" providerId="ADAL" clId="{5CEE2010-684A-4417-8025-B5F09647BB4E}" dt="2023-02-23T21:32:42.532" v="11728" actId="14100"/>
          <ac:spMkLst>
            <pc:docMk/>
            <pc:sldMk cId="1641765942" sldId="840"/>
            <ac:spMk id="2" creationId="{2E4A013B-0C36-411B-B788-714F2EDE15E6}"/>
          </ac:spMkLst>
        </pc:spChg>
        <pc:spChg chg="mod">
          <ac:chgData name="Pavel Skopal" userId="69c89bff-eb36-402e-af06-99216f10c2a5" providerId="ADAL" clId="{5CEE2010-684A-4417-8025-B5F09647BB4E}" dt="2023-02-23T21:32:44.255" v="11730" actId="27636"/>
          <ac:spMkLst>
            <pc:docMk/>
            <pc:sldMk cId="1641765942" sldId="840"/>
            <ac:spMk id="3" creationId="{411806C4-289E-41B8-B7AA-A5AB44C64C90}"/>
          </ac:spMkLst>
        </pc:spChg>
      </pc:sldChg>
      <pc:sldChg chg="del">
        <pc:chgData name="Pavel Skopal" userId="69c89bff-eb36-402e-af06-99216f10c2a5" providerId="ADAL" clId="{5CEE2010-684A-4417-8025-B5F09647BB4E}" dt="2023-02-28T00:38:19.670" v="16089" actId="2696"/>
        <pc:sldMkLst>
          <pc:docMk/>
          <pc:sldMk cId="4069034310" sldId="841"/>
        </pc:sldMkLst>
      </pc:sldChg>
      <pc:sldChg chg="addSp delSp modSp new mod setBg setClrOvrMap">
        <pc:chgData name="Pavel Skopal" userId="69c89bff-eb36-402e-af06-99216f10c2a5" providerId="ADAL" clId="{5CEE2010-684A-4417-8025-B5F09647BB4E}" dt="2023-01-31T11:30:37.107" v="213" actId="1076"/>
        <pc:sldMkLst>
          <pc:docMk/>
          <pc:sldMk cId="3400191207" sldId="1119"/>
        </pc:sldMkLst>
        <pc:spChg chg="mod">
          <ac:chgData name="Pavel Skopal" userId="69c89bff-eb36-402e-af06-99216f10c2a5" providerId="ADAL" clId="{5CEE2010-684A-4417-8025-B5F09647BB4E}" dt="2023-01-31T11:06:49.560" v="22" actId="26606"/>
          <ac:spMkLst>
            <pc:docMk/>
            <pc:sldMk cId="3400191207" sldId="1119"/>
            <ac:spMk id="2" creationId="{CF08EB8B-1B9F-B2AC-4F48-0716A563E500}"/>
          </ac:spMkLst>
        </pc:spChg>
        <pc:spChg chg="mod">
          <ac:chgData name="Pavel Skopal" userId="69c89bff-eb36-402e-af06-99216f10c2a5" providerId="ADAL" clId="{5CEE2010-684A-4417-8025-B5F09647BB4E}" dt="2023-01-31T11:30:37.107" v="213" actId="1076"/>
          <ac:spMkLst>
            <pc:docMk/>
            <pc:sldMk cId="3400191207" sldId="1119"/>
            <ac:spMk id="3" creationId="{64AEA680-6145-C2BA-B533-F56E12EDDD2E}"/>
          </ac:spMkLst>
        </pc:spChg>
        <pc:spChg chg="add mod">
          <ac:chgData name="Pavel Skopal" userId="69c89bff-eb36-402e-af06-99216f10c2a5" providerId="ADAL" clId="{5CEE2010-684A-4417-8025-B5F09647BB4E}" dt="2023-01-31T11:30:35.136" v="211" actId="207"/>
          <ac:spMkLst>
            <pc:docMk/>
            <pc:sldMk cId="3400191207" sldId="1119"/>
            <ac:spMk id="5" creationId="{2B9DB9C5-2AAF-CBC2-3AD7-2B20364D0E53}"/>
          </ac:spMkLst>
        </pc:spChg>
        <pc:spChg chg="add del">
          <ac:chgData name="Pavel Skopal" userId="69c89bff-eb36-402e-af06-99216f10c2a5" providerId="ADAL" clId="{5CEE2010-684A-4417-8025-B5F09647BB4E}" dt="2023-01-31T11:04:24.508" v="8" actId="26606"/>
          <ac:spMkLst>
            <pc:docMk/>
            <pc:sldMk cId="3400191207" sldId="1119"/>
            <ac:spMk id="1031" creationId="{322F38BC-D98D-4D85-8CF7-BA70EEDEDD2A}"/>
          </ac:spMkLst>
        </pc:spChg>
        <pc:spChg chg="add del">
          <ac:chgData name="Pavel Skopal" userId="69c89bff-eb36-402e-af06-99216f10c2a5" providerId="ADAL" clId="{5CEE2010-684A-4417-8025-B5F09647BB4E}" dt="2023-01-31T11:04:24.508" v="8" actId="26606"/>
          <ac:spMkLst>
            <pc:docMk/>
            <pc:sldMk cId="3400191207" sldId="1119"/>
            <ac:spMk id="1033" creationId="{B501A2F0-90BE-4D86-9A8A-4390413F74F8}"/>
          </ac:spMkLst>
        </pc:spChg>
        <pc:spChg chg="add del">
          <ac:chgData name="Pavel Skopal" userId="69c89bff-eb36-402e-af06-99216f10c2a5" providerId="ADAL" clId="{5CEE2010-684A-4417-8025-B5F09647BB4E}" dt="2023-01-31T11:04:24.508" v="8" actId="26606"/>
          <ac:spMkLst>
            <pc:docMk/>
            <pc:sldMk cId="3400191207" sldId="1119"/>
            <ac:spMk id="1035" creationId="{80F5EB4E-25CD-44CC-AF95-30C9253422EF}"/>
          </ac:spMkLst>
        </pc:spChg>
        <pc:spChg chg="add del">
          <ac:chgData name="Pavel Skopal" userId="69c89bff-eb36-402e-af06-99216f10c2a5" providerId="ADAL" clId="{5CEE2010-684A-4417-8025-B5F09647BB4E}" dt="2023-01-31T11:06:49.560" v="22" actId="26606"/>
          <ac:spMkLst>
            <pc:docMk/>
            <pc:sldMk cId="3400191207" sldId="1119"/>
            <ac:spMk id="1037" creationId="{D2C8CFF3-1768-4D47-AF59-47911390EBC5}"/>
          </ac:spMkLst>
        </pc:spChg>
        <pc:spChg chg="add del">
          <ac:chgData name="Pavel Skopal" userId="69c89bff-eb36-402e-af06-99216f10c2a5" providerId="ADAL" clId="{5CEE2010-684A-4417-8025-B5F09647BB4E}" dt="2023-01-31T11:06:49.560" v="22" actId="26606"/>
          <ac:spMkLst>
            <pc:docMk/>
            <pc:sldMk cId="3400191207" sldId="1119"/>
            <ac:spMk id="1038" creationId="{BB05EA52-9370-4EC0-A437-A17F4A88C863}"/>
          </ac:spMkLst>
        </pc:spChg>
        <pc:spChg chg="add del">
          <ac:chgData name="Pavel Skopal" userId="69c89bff-eb36-402e-af06-99216f10c2a5" providerId="ADAL" clId="{5CEE2010-684A-4417-8025-B5F09647BB4E}" dt="2023-01-31T11:06:30.128" v="18" actId="26606"/>
          <ac:spMkLst>
            <pc:docMk/>
            <pc:sldMk cId="3400191207" sldId="1119"/>
            <ac:spMk id="1043" creationId="{E9F26AF7-9AC1-49A4-8F89-2C63E1C0A0BB}"/>
          </ac:spMkLst>
        </pc:spChg>
        <pc:picChg chg="add del mod">
          <ac:chgData name="Pavel Skopal" userId="69c89bff-eb36-402e-af06-99216f10c2a5" providerId="ADAL" clId="{5CEE2010-684A-4417-8025-B5F09647BB4E}" dt="2023-01-31T11:04:49.204" v="11" actId="21"/>
          <ac:picMkLst>
            <pc:docMk/>
            <pc:sldMk cId="3400191207" sldId="1119"/>
            <ac:picMk id="1026" creationId="{D1B32546-9E7A-720D-A05B-724D43A56504}"/>
          </ac:picMkLst>
        </pc:picChg>
        <pc:picChg chg="add mod ord">
          <ac:chgData name="Pavel Skopal" userId="69c89bff-eb36-402e-af06-99216f10c2a5" providerId="ADAL" clId="{5CEE2010-684A-4417-8025-B5F09647BB4E}" dt="2023-01-31T11:06:49.560" v="22" actId="26606"/>
          <ac:picMkLst>
            <pc:docMk/>
            <pc:sldMk cId="3400191207" sldId="1119"/>
            <ac:picMk id="1028" creationId="{4491BAD1-AB3E-2CD6-C19D-374F2A72E2AC}"/>
          </ac:picMkLst>
        </pc:picChg>
        <pc:picChg chg="add mod ord">
          <ac:chgData name="Pavel Skopal" userId="69c89bff-eb36-402e-af06-99216f10c2a5" providerId="ADAL" clId="{5CEE2010-684A-4417-8025-B5F09647BB4E}" dt="2023-01-31T11:30:05.302" v="194" actId="1076"/>
          <ac:picMkLst>
            <pc:docMk/>
            <pc:sldMk cId="3400191207" sldId="1119"/>
            <ac:picMk id="1030" creationId="{7BA9AC2E-703E-69B1-A9A8-EB62630641E6}"/>
          </ac:picMkLst>
        </pc:picChg>
      </pc:sldChg>
      <pc:sldChg chg="addSp delSp modSp new mod">
        <pc:chgData name="Pavel Skopal" userId="69c89bff-eb36-402e-af06-99216f10c2a5" providerId="ADAL" clId="{5CEE2010-684A-4417-8025-B5F09647BB4E}" dt="2023-02-14T07:56:41.327" v="5848" actId="1076"/>
        <pc:sldMkLst>
          <pc:docMk/>
          <pc:sldMk cId="2507218230" sldId="1120"/>
        </pc:sldMkLst>
        <pc:spChg chg="mod">
          <ac:chgData name="Pavel Skopal" userId="69c89bff-eb36-402e-af06-99216f10c2a5" providerId="ADAL" clId="{5CEE2010-684A-4417-8025-B5F09647BB4E}" dt="2023-01-31T11:19:37.133" v="187" actId="20577"/>
          <ac:spMkLst>
            <pc:docMk/>
            <pc:sldMk cId="2507218230" sldId="1120"/>
            <ac:spMk id="2" creationId="{CF5B8214-0D63-DE50-A63D-484A6C86DE9F}"/>
          </ac:spMkLst>
        </pc:spChg>
        <pc:spChg chg="del">
          <ac:chgData name="Pavel Skopal" userId="69c89bff-eb36-402e-af06-99216f10c2a5" providerId="ADAL" clId="{5CEE2010-684A-4417-8025-B5F09647BB4E}" dt="2023-01-31T11:18:36.155" v="76"/>
          <ac:spMkLst>
            <pc:docMk/>
            <pc:sldMk cId="2507218230" sldId="1120"/>
            <ac:spMk id="3" creationId="{2D935FCE-E39A-40F0-0F8D-24196D50235D}"/>
          </ac:spMkLst>
        </pc:spChg>
        <pc:spChg chg="add mod">
          <ac:chgData name="Pavel Skopal" userId="69c89bff-eb36-402e-af06-99216f10c2a5" providerId="ADAL" clId="{5CEE2010-684A-4417-8025-B5F09647BB4E}" dt="2023-01-31T11:20:31.986" v="192" actId="20577"/>
          <ac:spMkLst>
            <pc:docMk/>
            <pc:sldMk cId="2507218230" sldId="1120"/>
            <ac:spMk id="5" creationId="{6852103E-60AB-2BEE-47AF-7E1C92F258DB}"/>
          </ac:spMkLst>
        </pc:spChg>
        <pc:picChg chg="add mod">
          <ac:chgData name="Pavel Skopal" userId="69c89bff-eb36-402e-af06-99216f10c2a5" providerId="ADAL" clId="{5CEE2010-684A-4417-8025-B5F09647BB4E}" dt="2023-02-14T07:56:41.327" v="5848" actId="1076"/>
          <ac:picMkLst>
            <pc:docMk/>
            <pc:sldMk cId="2507218230" sldId="1120"/>
            <ac:picMk id="2050" creationId="{3E643707-898D-6129-3DAD-62180266C29C}"/>
          </ac:picMkLst>
        </pc:picChg>
      </pc:sldChg>
      <pc:sldChg chg="modSp new mod">
        <pc:chgData name="Pavel Skopal" userId="69c89bff-eb36-402e-af06-99216f10c2a5" providerId="ADAL" clId="{5CEE2010-684A-4417-8025-B5F09647BB4E}" dt="2023-02-14T09:00:39.698" v="5970" actId="20577"/>
        <pc:sldMkLst>
          <pc:docMk/>
          <pc:sldMk cId="1645384477" sldId="1121"/>
        </pc:sldMkLst>
        <pc:spChg chg="mod">
          <ac:chgData name="Pavel Skopal" userId="69c89bff-eb36-402e-af06-99216f10c2a5" providerId="ADAL" clId="{5CEE2010-684A-4417-8025-B5F09647BB4E}" dt="2023-01-31T12:20:18.745" v="244" actId="20577"/>
          <ac:spMkLst>
            <pc:docMk/>
            <pc:sldMk cId="1645384477" sldId="1121"/>
            <ac:spMk id="2" creationId="{CDA7DD0C-D6E1-3D11-CDFA-E56FEFA88AD3}"/>
          </ac:spMkLst>
        </pc:spChg>
        <pc:spChg chg="mod">
          <ac:chgData name="Pavel Skopal" userId="69c89bff-eb36-402e-af06-99216f10c2a5" providerId="ADAL" clId="{5CEE2010-684A-4417-8025-B5F09647BB4E}" dt="2023-02-14T09:00:39.698" v="5970" actId="20577"/>
          <ac:spMkLst>
            <pc:docMk/>
            <pc:sldMk cId="1645384477" sldId="1121"/>
            <ac:spMk id="3" creationId="{BC7A6071-F5AB-E334-D270-2378B6875975}"/>
          </ac:spMkLst>
        </pc:spChg>
      </pc:sldChg>
      <pc:sldChg chg="modSp new mod ord">
        <pc:chgData name="Pavel Skopal" userId="69c89bff-eb36-402e-af06-99216f10c2a5" providerId="ADAL" clId="{5CEE2010-684A-4417-8025-B5F09647BB4E}" dt="2023-02-14T08:13:41.580" v="5942" actId="20577"/>
        <pc:sldMkLst>
          <pc:docMk/>
          <pc:sldMk cId="1413506053" sldId="1122"/>
        </pc:sldMkLst>
        <pc:spChg chg="mod">
          <ac:chgData name="Pavel Skopal" userId="69c89bff-eb36-402e-af06-99216f10c2a5" providerId="ADAL" clId="{5CEE2010-684A-4417-8025-B5F09647BB4E}" dt="2023-02-09T14:04:19.111" v="4804" actId="20577"/>
          <ac:spMkLst>
            <pc:docMk/>
            <pc:sldMk cId="1413506053" sldId="1122"/>
            <ac:spMk id="2" creationId="{8A66A3FF-2F23-0808-460F-BCD2E6A51F9F}"/>
          </ac:spMkLst>
        </pc:spChg>
        <pc:spChg chg="mod">
          <ac:chgData name="Pavel Skopal" userId="69c89bff-eb36-402e-af06-99216f10c2a5" providerId="ADAL" clId="{5CEE2010-684A-4417-8025-B5F09647BB4E}" dt="2023-02-14T08:13:41.580" v="5942" actId="20577"/>
          <ac:spMkLst>
            <pc:docMk/>
            <pc:sldMk cId="1413506053" sldId="1122"/>
            <ac:spMk id="3" creationId="{DC9611F2-5FE3-614C-1D9D-C3C0B8B66AE0}"/>
          </ac:spMkLst>
        </pc:spChg>
      </pc:sldChg>
      <pc:sldChg chg="modSp new mod">
        <pc:chgData name="Pavel Skopal" userId="69c89bff-eb36-402e-af06-99216f10c2a5" providerId="ADAL" clId="{5CEE2010-684A-4417-8025-B5F09647BB4E}" dt="2023-02-14T09:12:53.354" v="6123" actId="20577"/>
        <pc:sldMkLst>
          <pc:docMk/>
          <pc:sldMk cId="3431629861" sldId="1123"/>
        </pc:sldMkLst>
        <pc:spChg chg="mod">
          <ac:chgData name="Pavel Skopal" userId="69c89bff-eb36-402e-af06-99216f10c2a5" providerId="ADAL" clId="{5CEE2010-684A-4417-8025-B5F09647BB4E}" dt="2023-02-09T14:05:31.095" v="4900" actId="20577"/>
          <ac:spMkLst>
            <pc:docMk/>
            <pc:sldMk cId="3431629861" sldId="1123"/>
            <ac:spMk id="2" creationId="{1AA81F61-9CE5-3EBE-6186-B98ADD710740}"/>
          </ac:spMkLst>
        </pc:spChg>
        <pc:spChg chg="mod">
          <ac:chgData name="Pavel Skopal" userId="69c89bff-eb36-402e-af06-99216f10c2a5" providerId="ADAL" clId="{5CEE2010-684A-4417-8025-B5F09647BB4E}" dt="2023-02-14T09:12:53.354" v="6123" actId="20577"/>
          <ac:spMkLst>
            <pc:docMk/>
            <pc:sldMk cId="3431629861" sldId="1123"/>
            <ac:spMk id="3" creationId="{A78DBD9E-1608-8048-7F63-BD69CB0198A4}"/>
          </ac:spMkLst>
        </pc:spChg>
      </pc:sldChg>
      <pc:sldChg chg="modSp new mod modShow">
        <pc:chgData name="Pavel Skopal" userId="69c89bff-eb36-402e-af06-99216f10c2a5" providerId="ADAL" clId="{5CEE2010-684A-4417-8025-B5F09647BB4E}" dt="2023-02-01T10:31:11.202" v="771" actId="729"/>
        <pc:sldMkLst>
          <pc:docMk/>
          <pc:sldMk cId="674963311" sldId="1124"/>
        </pc:sldMkLst>
        <pc:spChg chg="mod">
          <ac:chgData name="Pavel Skopal" userId="69c89bff-eb36-402e-af06-99216f10c2a5" providerId="ADAL" clId="{5CEE2010-684A-4417-8025-B5F09647BB4E}" dt="2023-02-01T10:30:17.748" v="763" actId="1076"/>
          <ac:spMkLst>
            <pc:docMk/>
            <pc:sldMk cId="674963311" sldId="1124"/>
            <ac:spMk id="2" creationId="{F3EF1279-DC21-FB1C-49E9-62EF5FFF0531}"/>
          </ac:spMkLst>
        </pc:spChg>
        <pc:spChg chg="mod">
          <ac:chgData name="Pavel Skopal" userId="69c89bff-eb36-402e-af06-99216f10c2a5" providerId="ADAL" clId="{5CEE2010-684A-4417-8025-B5F09647BB4E}" dt="2023-02-01T10:30:59.779" v="770" actId="113"/>
          <ac:spMkLst>
            <pc:docMk/>
            <pc:sldMk cId="674963311" sldId="1124"/>
            <ac:spMk id="3" creationId="{FA871041-AEEF-EA99-0DF8-F4166FFC8286}"/>
          </ac:spMkLst>
        </pc:spChg>
      </pc:sldChg>
      <pc:sldChg chg="modSp new mod">
        <pc:chgData name="Pavel Skopal" userId="69c89bff-eb36-402e-af06-99216f10c2a5" providerId="ADAL" clId="{5CEE2010-684A-4417-8025-B5F09647BB4E}" dt="2023-02-14T09:21:47.004" v="6152" actId="27636"/>
        <pc:sldMkLst>
          <pc:docMk/>
          <pc:sldMk cId="4151487193" sldId="1125"/>
        </pc:sldMkLst>
        <pc:spChg chg="mod">
          <ac:chgData name="Pavel Skopal" userId="69c89bff-eb36-402e-af06-99216f10c2a5" providerId="ADAL" clId="{5CEE2010-684A-4417-8025-B5F09647BB4E}" dt="2023-02-01T11:01:02.540" v="1765" actId="1076"/>
          <ac:spMkLst>
            <pc:docMk/>
            <pc:sldMk cId="4151487193" sldId="1125"/>
            <ac:spMk id="2" creationId="{433DE2BC-4D16-41DC-D9C3-C851C239A229}"/>
          </ac:spMkLst>
        </pc:spChg>
        <pc:spChg chg="mod">
          <ac:chgData name="Pavel Skopal" userId="69c89bff-eb36-402e-af06-99216f10c2a5" providerId="ADAL" clId="{5CEE2010-684A-4417-8025-B5F09647BB4E}" dt="2023-02-14T09:21:47.004" v="6152" actId="27636"/>
          <ac:spMkLst>
            <pc:docMk/>
            <pc:sldMk cId="4151487193" sldId="1125"/>
            <ac:spMk id="3" creationId="{43B12013-97BB-FB1D-535C-B91534975B6E}"/>
          </ac:spMkLst>
        </pc:spChg>
      </pc:sldChg>
      <pc:sldChg chg="modSp new mod">
        <pc:chgData name="Pavel Skopal" userId="69c89bff-eb36-402e-af06-99216f10c2a5" providerId="ADAL" clId="{5CEE2010-684A-4417-8025-B5F09647BB4E}" dt="2023-02-14T09:10:31.237" v="6020" actId="20577"/>
        <pc:sldMkLst>
          <pc:docMk/>
          <pc:sldMk cId="2434655490" sldId="1126"/>
        </pc:sldMkLst>
        <pc:spChg chg="mod">
          <ac:chgData name="Pavel Skopal" userId="69c89bff-eb36-402e-af06-99216f10c2a5" providerId="ADAL" clId="{5CEE2010-684A-4417-8025-B5F09647BB4E}" dt="2023-02-01T11:09:19.323" v="1812" actId="20577"/>
          <ac:spMkLst>
            <pc:docMk/>
            <pc:sldMk cId="2434655490" sldId="1126"/>
            <ac:spMk id="2" creationId="{23B9546A-1801-2BC1-30EC-5732661CCAFC}"/>
          </ac:spMkLst>
        </pc:spChg>
        <pc:spChg chg="mod">
          <ac:chgData name="Pavel Skopal" userId="69c89bff-eb36-402e-af06-99216f10c2a5" providerId="ADAL" clId="{5CEE2010-684A-4417-8025-B5F09647BB4E}" dt="2023-02-14T09:10:31.237" v="6020" actId="20577"/>
          <ac:spMkLst>
            <pc:docMk/>
            <pc:sldMk cId="2434655490" sldId="1126"/>
            <ac:spMk id="3" creationId="{B3D5FD07-6066-0895-D247-6C5BE293326D}"/>
          </ac:spMkLst>
        </pc:spChg>
      </pc:sldChg>
      <pc:sldChg chg="modSp new del mod">
        <pc:chgData name="Pavel Skopal" userId="69c89bff-eb36-402e-af06-99216f10c2a5" providerId="ADAL" clId="{5CEE2010-684A-4417-8025-B5F09647BB4E}" dt="2023-02-01T11:02:47.836" v="1802" actId="2696"/>
        <pc:sldMkLst>
          <pc:docMk/>
          <pc:sldMk cId="3037437300" sldId="1126"/>
        </pc:sldMkLst>
        <pc:spChg chg="mod">
          <ac:chgData name="Pavel Skopal" userId="69c89bff-eb36-402e-af06-99216f10c2a5" providerId="ADAL" clId="{5CEE2010-684A-4417-8025-B5F09647BB4E}" dt="2023-02-01T11:02:09.481" v="1801" actId="20577"/>
          <ac:spMkLst>
            <pc:docMk/>
            <pc:sldMk cId="3037437300" sldId="1126"/>
            <ac:spMk id="2" creationId="{A5BBA90F-7FBC-96B2-DCF0-D31E838ADC1A}"/>
          </ac:spMkLst>
        </pc:spChg>
      </pc:sldChg>
      <pc:sldChg chg="modSp new mod">
        <pc:chgData name="Pavel Skopal" userId="69c89bff-eb36-402e-af06-99216f10c2a5" providerId="ADAL" clId="{5CEE2010-684A-4417-8025-B5F09647BB4E}" dt="2023-02-01T11:37:11.713" v="1899" actId="20577"/>
        <pc:sldMkLst>
          <pc:docMk/>
          <pc:sldMk cId="3025204914" sldId="1127"/>
        </pc:sldMkLst>
        <pc:spChg chg="mod">
          <ac:chgData name="Pavel Skopal" userId="69c89bff-eb36-402e-af06-99216f10c2a5" providerId="ADAL" clId="{5CEE2010-684A-4417-8025-B5F09647BB4E}" dt="2023-02-01T11:37:11.713" v="1899" actId="20577"/>
          <ac:spMkLst>
            <pc:docMk/>
            <pc:sldMk cId="3025204914" sldId="1127"/>
            <ac:spMk id="3" creationId="{B11EAEEB-A067-F1BC-9641-8435BEAF1FBA}"/>
          </ac:spMkLst>
        </pc:spChg>
      </pc:sldChg>
      <pc:sldChg chg="addSp delSp modSp new del mod">
        <pc:chgData name="Pavel Skopal" userId="69c89bff-eb36-402e-af06-99216f10c2a5" providerId="ADAL" clId="{5CEE2010-684A-4417-8025-B5F09647BB4E}" dt="2023-02-18T18:29:59.730" v="8486" actId="2696"/>
        <pc:sldMkLst>
          <pc:docMk/>
          <pc:sldMk cId="2511664282" sldId="1128"/>
        </pc:sldMkLst>
        <pc:spChg chg="mod">
          <ac:chgData name="Pavel Skopal" userId="69c89bff-eb36-402e-af06-99216f10c2a5" providerId="ADAL" clId="{5CEE2010-684A-4417-8025-B5F09647BB4E}" dt="2023-02-07T10:12:59.422" v="4010" actId="20577"/>
          <ac:spMkLst>
            <pc:docMk/>
            <pc:sldMk cId="2511664282" sldId="1128"/>
            <ac:spMk id="2" creationId="{E6427CC5-098E-B449-68D5-0FBCC5600A1C}"/>
          </ac:spMkLst>
        </pc:spChg>
        <pc:spChg chg="mod">
          <ac:chgData name="Pavel Skopal" userId="69c89bff-eb36-402e-af06-99216f10c2a5" providerId="ADAL" clId="{5CEE2010-684A-4417-8025-B5F09647BB4E}" dt="2023-02-07T10:04:38.536" v="3943" actId="14100"/>
          <ac:spMkLst>
            <pc:docMk/>
            <pc:sldMk cId="2511664282" sldId="1128"/>
            <ac:spMk id="3" creationId="{C42D05E3-BD42-14C6-8F1C-BC59D4D4320B}"/>
          </ac:spMkLst>
        </pc:spChg>
        <pc:picChg chg="add del mod">
          <ac:chgData name="Pavel Skopal" userId="69c89bff-eb36-402e-af06-99216f10c2a5" providerId="ADAL" clId="{5CEE2010-684A-4417-8025-B5F09647BB4E}" dt="2023-02-07T10:04:07.540" v="3935"/>
          <ac:picMkLst>
            <pc:docMk/>
            <pc:sldMk cId="2511664282" sldId="1128"/>
            <ac:picMk id="2049" creationId="{2581B937-E260-BC0F-9D55-3CA522A72CF6}"/>
          </ac:picMkLst>
        </pc:picChg>
        <pc:picChg chg="add del mod">
          <ac:chgData name="Pavel Skopal" userId="69c89bff-eb36-402e-af06-99216f10c2a5" providerId="ADAL" clId="{5CEE2010-684A-4417-8025-B5F09647BB4E}" dt="2023-02-07T10:04:20.256" v="3939"/>
          <ac:picMkLst>
            <pc:docMk/>
            <pc:sldMk cId="2511664282" sldId="1128"/>
            <ac:picMk id="2050" creationId="{B89FC740-FF85-ED67-DAD6-2A828209763C}"/>
          </ac:picMkLst>
        </pc:picChg>
        <pc:picChg chg="add mod">
          <ac:chgData name="Pavel Skopal" userId="69c89bff-eb36-402e-af06-99216f10c2a5" providerId="ADAL" clId="{5CEE2010-684A-4417-8025-B5F09647BB4E}" dt="2023-02-07T10:04:40.956" v="3944" actId="1076"/>
          <ac:picMkLst>
            <pc:docMk/>
            <pc:sldMk cId="2511664282" sldId="1128"/>
            <ac:picMk id="2051" creationId="{614F4C25-1B22-ECE6-2839-58FFEC8E5348}"/>
          </ac:picMkLst>
        </pc:picChg>
      </pc:sldChg>
      <pc:sldChg chg="modSp add mod">
        <pc:chgData name="Pavel Skopal" userId="69c89bff-eb36-402e-af06-99216f10c2a5" providerId="ADAL" clId="{5CEE2010-684A-4417-8025-B5F09647BB4E}" dt="2023-02-20T20:48:07.157" v="10352" actId="1076"/>
        <pc:sldMkLst>
          <pc:docMk/>
          <pc:sldMk cId="3190829771" sldId="1128"/>
        </pc:sldMkLst>
        <pc:spChg chg="mod">
          <ac:chgData name="Pavel Skopal" userId="69c89bff-eb36-402e-af06-99216f10c2a5" providerId="ADAL" clId="{5CEE2010-684A-4417-8025-B5F09647BB4E}" dt="2023-02-20T20:43:38.651" v="10349" actId="20577"/>
          <ac:spMkLst>
            <pc:docMk/>
            <pc:sldMk cId="3190829771" sldId="1128"/>
            <ac:spMk id="2" creationId="{E6427CC5-098E-B449-68D5-0FBCC5600A1C}"/>
          </ac:spMkLst>
        </pc:spChg>
        <pc:spChg chg="mod">
          <ac:chgData name="Pavel Skopal" userId="69c89bff-eb36-402e-af06-99216f10c2a5" providerId="ADAL" clId="{5CEE2010-684A-4417-8025-B5F09647BB4E}" dt="2023-02-20T20:45:24.676" v="10351" actId="14100"/>
          <ac:spMkLst>
            <pc:docMk/>
            <pc:sldMk cId="3190829771" sldId="1128"/>
            <ac:spMk id="3" creationId="{C42D05E3-BD42-14C6-8F1C-BC59D4D4320B}"/>
          </ac:spMkLst>
        </pc:spChg>
        <pc:picChg chg="mod">
          <ac:chgData name="Pavel Skopal" userId="69c89bff-eb36-402e-af06-99216f10c2a5" providerId="ADAL" clId="{5CEE2010-684A-4417-8025-B5F09647BB4E}" dt="2023-02-20T20:48:07.157" v="10352" actId="1076"/>
          <ac:picMkLst>
            <pc:docMk/>
            <pc:sldMk cId="3190829771" sldId="1128"/>
            <ac:picMk id="2051" creationId="{614F4C25-1B22-ECE6-2839-58FFEC8E5348}"/>
          </ac:picMkLst>
        </pc:picChg>
      </pc:sldChg>
      <pc:sldChg chg="modSp new del mod ord">
        <pc:chgData name="Pavel Skopal" userId="69c89bff-eb36-402e-af06-99216f10c2a5" providerId="ADAL" clId="{5CEE2010-684A-4417-8025-B5F09647BB4E}" dt="2023-02-18T18:22:33.703" v="8444" actId="2696"/>
        <pc:sldMkLst>
          <pc:docMk/>
          <pc:sldMk cId="2244487167" sldId="1129"/>
        </pc:sldMkLst>
        <pc:spChg chg="mod">
          <ac:chgData name="Pavel Skopal" userId="69c89bff-eb36-402e-af06-99216f10c2a5" providerId="ADAL" clId="{5CEE2010-684A-4417-8025-B5F09647BB4E}" dt="2023-02-07T09:54:30.429" v="3848" actId="20578"/>
          <ac:spMkLst>
            <pc:docMk/>
            <pc:sldMk cId="2244487167" sldId="1129"/>
            <ac:spMk id="2" creationId="{897FE60D-7D7B-25B1-6D53-4D12EB9A31C9}"/>
          </ac:spMkLst>
        </pc:spChg>
        <pc:spChg chg="mod">
          <ac:chgData name="Pavel Skopal" userId="69c89bff-eb36-402e-af06-99216f10c2a5" providerId="ADAL" clId="{5CEE2010-684A-4417-8025-B5F09647BB4E}" dt="2023-02-07T09:34:03.298" v="3541" actId="20577"/>
          <ac:spMkLst>
            <pc:docMk/>
            <pc:sldMk cId="2244487167" sldId="1129"/>
            <ac:spMk id="3" creationId="{7A939932-59C1-A048-2E54-9ADCE5446341}"/>
          </ac:spMkLst>
        </pc:spChg>
      </pc:sldChg>
      <pc:sldChg chg="addSp modSp mod setBg modClrScheme setClrOvrMap chgLayout">
        <pc:chgData name="Pavel Skopal" userId="69c89bff-eb36-402e-af06-99216f10c2a5" providerId="ADAL" clId="{5CEE2010-684A-4417-8025-B5F09647BB4E}" dt="2023-02-20T21:28:58.364" v="10554" actId="20577"/>
        <pc:sldMkLst>
          <pc:docMk/>
          <pc:sldMk cId="2656514614" sldId="1129"/>
        </pc:sldMkLst>
        <pc:spChg chg="mod ord">
          <ac:chgData name="Pavel Skopal" userId="69c89bff-eb36-402e-af06-99216f10c2a5" providerId="ADAL" clId="{5CEE2010-684A-4417-8025-B5F09647BB4E}" dt="2023-02-18T18:24:49.954" v="8448" actId="26606"/>
          <ac:spMkLst>
            <pc:docMk/>
            <pc:sldMk cId="2656514614" sldId="1129"/>
            <ac:spMk id="2" creationId="{897FE60D-7D7B-25B1-6D53-4D12EB9A31C9}"/>
          </ac:spMkLst>
        </pc:spChg>
        <pc:spChg chg="mod ord">
          <ac:chgData name="Pavel Skopal" userId="69c89bff-eb36-402e-af06-99216f10c2a5" providerId="ADAL" clId="{5CEE2010-684A-4417-8025-B5F09647BB4E}" dt="2023-02-20T21:28:58.364" v="10554" actId="20577"/>
          <ac:spMkLst>
            <pc:docMk/>
            <pc:sldMk cId="2656514614" sldId="1129"/>
            <ac:spMk id="3" creationId="{7A939932-59C1-A048-2E54-9ADCE5446341}"/>
          </ac:spMkLst>
        </pc:spChg>
        <pc:spChg chg="add">
          <ac:chgData name="Pavel Skopal" userId="69c89bff-eb36-402e-af06-99216f10c2a5" providerId="ADAL" clId="{5CEE2010-684A-4417-8025-B5F09647BB4E}" dt="2023-02-18T18:24:49.954" v="8448" actId="26606"/>
          <ac:spMkLst>
            <pc:docMk/>
            <pc:sldMk cId="2656514614" sldId="1129"/>
            <ac:spMk id="8" creationId="{FB403EBD-907E-4D59-98D4-A72CD1063C62}"/>
          </ac:spMkLst>
        </pc:spChg>
      </pc:sldChg>
      <pc:sldChg chg="modSp mod">
        <pc:chgData name="Pavel Skopal" userId="69c89bff-eb36-402e-af06-99216f10c2a5" providerId="ADAL" clId="{5CEE2010-684A-4417-8025-B5F09647BB4E}" dt="2023-02-21T09:57:38.771" v="11655" actId="20577"/>
        <pc:sldMkLst>
          <pc:docMk/>
          <pc:sldMk cId="2908429051" sldId="1130"/>
        </pc:sldMkLst>
        <pc:spChg chg="mod">
          <ac:chgData name="Pavel Skopal" userId="69c89bff-eb36-402e-af06-99216f10c2a5" providerId="ADAL" clId="{5CEE2010-684A-4417-8025-B5F09647BB4E}" dt="2023-02-21T09:57:38.771" v="11655" actId="20577"/>
          <ac:spMkLst>
            <pc:docMk/>
            <pc:sldMk cId="2908429051" sldId="1130"/>
            <ac:spMk id="3" creationId="{9FBF6AF0-6C0A-6810-D2D8-DEFDBAA1C0B2}"/>
          </ac:spMkLst>
        </pc:spChg>
      </pc:sldChg>
      <pc:sldChg chg="modSp new del mod ord">
        <pc:chgData name="Pavel Skopal" userId="69c89bff-eb36-402e-af06-99216f10c2a5" providerId="ADAL" clId="{5CEE2010-684A-4417-8025-B5F09647BB4E}" dt="2023-02-18T18:40:03.818" v="8498" actId="2696"/>
        <pc:sldMkLst>
          <pc:docMk/>
          <pc:sldMk cId="3612428359" sldId="1130"/>
        </pc:sldMkLst>
        <pc:spChg chg="mod">
          <ac:chgData name="Pavel Skopal" userId="69c89bff-eb36-402e-af06-99216f10c2a5" providerId="ADAL" clId="{5CEE2010-684A-4417-8025-B5F09647BB4E}" dt="2023-02-09T16:46:38.801" v="5388" actId="20578"/>
          <ac:spMkLst>
            <pc:docMk/>
            <pc:sldMk cId="3612428359" sldId="1130"/>
            <ac:spMk id="2" creationId="{5F85F09D-D467-801C-A397-1A20C4D46623}"/>
          </ac:spMkLst>
        </pc:spChg>
        <pc:spChg chg="mod">
          <ac:chgData name="Pavel Skopal" userId="69c89bff-eb36-402e-af06-99216f10c2a5" providerId="ADAL" clId="{5CEE2010-684A-4417-8025-B5F09647BB4E}" dt="2023-02-09T16:46:41.939" v="5390" actId="20577"/>
          <ac:spMkLst>
            <pc:docMk/>
            <pc:sldMk cId="3612428359" sldId="1130"/>
            <ac:spMk id="3" creationId="{9FBF6AF0-6C0A-6810-D2D8-DEFDBAA1C0B2}"/>
          </ac:spMkLst>
        </pc:spChg>
      </pc:sldChg>
      <pc:sldChg chg="modSp new mod ord">
        <pc:chgData name="Pavel Skopal" userId="69c89bff-eb36-402e-af06-99216f10c2a5" providerId="ADAL" clId="{5CEE2010-684A-4417-8025-B5F09647BB4E}" dt="2023-02-21T08:05:45.197" v="10867" actId="20577"/>
        <pc:sldMkLst>
          <pc:docMk/>
          <pc:sldMk cId="3436298075" sldId="1131"/>
        </pc:sldMkLst>
        <pc:spChg chg="mod">
          <ac:chgData name="Pavel Skopal" userId="69c89bff-eb36-402e-af06-99216f10c2a5" providerId="ADAL" clId="{5CEE2010-684A-4417-8025-B5F09647BB4E}" dt="2023-02-21T08:05:24.845" v="10855" actId="20577"/>
          <ac:spMkLst>
            <pc:docMk/>
            <pc:sldMk cId="3436298075" sldId="1131"/>
            <ac:spMk id="2" creationId="{4BB1C47A-D517-D669-EE4C-782D0F7E02F8}"/>
          </ac:spMkLst>
        </pc:spChg>
        <pc:spChg chg="mod">
          <ac:chgData name="Pavel Skopal" userId="69c89bff-eb36-402e-af06-99216f10c2a5" providerId="ADAL" clId="{5CEE2010-684A-4417-8025-B5F09647BB4E}" dt="2023-02-21T08:05:45.197" v="10867" actId="20577"/>
          <ac:spMkLst>
            <pc:docMk/>
            <pc:sldMk cId="3436298075" sldId="1131"/>
            <ac:spMk id="3" creationId="{A0EC916F-7305-3DA3-B346-2445B0B2D669}"/>
          </ac:spMkLst>
        </pc:spChg>
      </pc:sldChg>
      <pc:sldChg chg="modSp new del mod">
        <pc:chgData name="Pavel Skopal" userId="69c89bff-eb36-402e-af06-99216f10c2a5" providerId="ADAL" clId="{5CEE2010-684A-4417-8025-B5F09647BB4E}" dt="2023-02-18T18:22:20.042" v="8443" actId="2696"/>
        <pc:sldMkLst>
          <pc:docMk/>
          <pc:sldMk cId="843058306" sldId="1132"/>
        </pc:sldMkLst>
        <pc:spChg chg="mod">
          <ac:chgData name="Pavel Skopal" userId="69c89bff-eb36-402e-af06-99216f10c2a5" providerId="ADAL" clId="{5CEE2010-684A-4417-8025-B5F09647BB4E}" dt="2023-02-07T10:01:18.448" v="3915" actId="20577"/>
          <ac:spMkLst>
            <pc:docMk/>
            <pc:sldMk cId="843058306" sldId="1132"/>
            <ac:spMk id="2" creationId="{299570B2-CF77-BF32-FA0F-92EB8B2E245D}"/>
          </ac:spMkLst>
        </pc:spChg>
        <pc:spChg chg="mod">
          <ac:chgData name="Pavel Skopal" userId="69c89bff-eb36-402e-af06-99216f10c2a5" providerId="ADAL" clId="{5CEE2010-684A-4417-8025-B5F09647BB4E}" dt="2023-02-07T10:01:48.838" v="3920" actId="20577"/>
          <ac:spMkLst>
            <pc:docMk/>
            <pc:sldMk cId="843058306" sldId="1132"/>
            <ac:spMk id="3" creationId="{67D37F88-7ACC-B351-5BDC-678B78ADFA40}"/>
          </ac:spMkLst>
        </pc:spChg>
      </pc:sldChg>
      <pc:sldChg chg="addSp delSp modSp new del mod">
        <pc:chgData name="Pavel Skopal" userId="69c89bff-eb36-402e-af06-99216f10c2a5" providerId="ADAL" clId="{5CEE2010-684A-4417-8025-B5F09647BB4E}" dt="2023-02-18T18:44:23.209" v="8527" actId="2696"/>
        <pc:sldMkLst>
          <pc:docMk/>
          <pc:sldMk cId="3766221913" sldId="1133"/>
        </pc:sldMkLst>
        <pc:spChg chg="mod">
          <ac:chgData name="Pavel Skopal" userId="69c89bff-eb36-402e-af06-99216f10c2a5" providerId="ADAL" clId="{5CEE2010-684A-4417-8025-B5F09647BB4E}" dt="2023-02-07T10:13:20.528" v="4052" actId="20577"/>
          <ac:spMkLst>
            <pc:docMk/>
            <pc:sldMk cId="3766221913" sldId="1133"/>
            <ac:spMk id="2" creationId="{1851CDAE-6450-0351-88E0-F4F46BBE8DC2}"/>
          </ac:spMkLst>
        </pc:spChg>
        <pc:spChg chg="add del mod">
          <ac:chgData name="Pavel Skopal" userId="69c89bff-eb36-402e-af06-99216f10c2a5" providerId="ADAL" clId="{5CEE2010-684A-4417-8025-B5F09647BB4E}" dt="2023-02-07T10:15:57.230" v="4077"/>
          <ac:spMkLst>
            <pc:docMk/>
            <pc:sldMk cId="3766221913" sldId="1133"/>
            <ac:spMk id="3" creationId="{E4119ED5-E7B5-3F42-7C56-79BFDBB3CC8D}"/>
          </ac:spMkLst>
        </pc:spChg>
        <pc:picChg chg="add del mod">
          <ac:chgData name="Pavel Skopal" userId="69c89bff-eb36-402e-af06-99216f10c2a5" providerId="ADAL" clId="{5CEE2010-684A-4417-8025-B5F09647BB4E}" dt="2023-02-07T10:03:51.587" v="3927"/>
          <ac:picMkLst>
            <pc:docMk/>
            <pc:sldMk cId="3766221913" sldId="1133"/>
            <ac:picMk id="1025" creationId="{018F5D7D-537F-2B9F-F262-64FDF9EB15C5}"/>
          </ac:picMkLst>
        </pc:picChg>
      </pc:sldChg>
      <pc:sldChg chg="addSp delSp modSp new del mod">
        <pc:chgData name="Pavel Skopal" userId="69c89bff-eb36-402e-af06-99216f10c2a5" providerId="ADAL" clId="{5CEE2010-684A-4417-8025-B5F09647BB4E}" dt="2023-02-18T18:42:15.449" v="8509" actId="2696"/>
        <pc:sldMkLst>
          <pc:docMk/>
          <pc:sldMk cId="1380799748" sldId="1134"/>
        </pc:sldMkLst>
        <pc:spChg chg="mod">
          <ac:chgData name="Pavel Skopal" userId="69c89bff-eb36-402e-af06-99216f10c2a5" providerId="ADAL" clId="{5CEE2010-684A-4417-8025-B5F09647BB4E}" dt="2023-02-07T10:06:40.799" v="3962" actId="20577"/>
          <ac:spMkLst>
            <pc:docMk/>
            <pc:sldMk cId="1380799748" sldId="1134"/>
            <ac:spMk id="2" creationId="{1AAA1849-C105-8E03-5594-C1FD6A5E05CB}"/>
          </ac:spMkLst>
        </pc:spChg>
        <pc:spChg chg="del">
          <ac:chgData name="Pavel Skopal" userId="69c89bff-eb36-402e-af06-99216f10c2a5" providerId="ADAL" clId="{5CEE2010-684A-4417-8025-B5F09647BB4E}" dt="2023-02-07T10:05:38.659" v="3946"/>
          <ac:spMkLst>
            <pc:docMk/>
            <pc:sldMk cId="1380799748" sldId="1134"/>
            <ac:spMk id="3" creationId="{ABDA365E-0749-5D42-D8C7-02B0F59B90E6}"/>
          </ac:spMkLst>
        </pc:spChg>
        <pc:picChg chg="add mod">
          <ac:chgData name="Pavel Skopal" userId="69c89bff-eb36-402e-af06-99216f10c2a5" providerId="ADAL" clId="{5CEE2010-684A-4417-8025-B5F09647BB4E}" dt="2023-02-09T16:50:35.895" v="5402" actId="14100"/>
          <ac:picMkLst>
            <pc:docMk/>
            <pc:sldMk cId="1380799748" sldId="1134"/>
            <ac:picMk id="3074" creationId="{9B035BAA-6B84-3C31-2821-62A4E49EAF2E}"/>
          </ac:picMkLst>
        </pc:picChg>
      </pc:sldChg>
      <pc:sldChg chg="modSp add mod">
        <pc:chgData name="Pavel Skopal" userId="69c89bff-eb36-402e-af06-99216f10c2a5" providerId="ADAL" clId="{5CEE2010-684A-4417-8025-B5F09647BB4E}" dt="2023-02-21T09:56:32.495" v="11651" actId="20577"/>
        <pc:sldMkLst>
          <pc:docMk/>
          <pc:sldMk cId="2249731822" sldId="1134"/>
        </pc:sldMkLst>
        <pc:spChg chg="mod">
          <ac:chgData name="Pavel Skopal" userId="69c89bff-eb36-402e-af06-99216f10c2a5" providerId="ADAL" clId="{5CEE2010-684A-4417-8025-B5F09647BB4E}" dt="2023-02-21T09:56:32.495" v="11651" actId="20577"/>
          <ac:spMkLst>
            <pc:docMk/>
            <pc:sldMk cId="2249731822" sldId="1134"/>
            <ac:spMk id="2" creationId="{1AAA1849-C105-8E03-5594-C1FD6A5E05CB}"/>
          </ac:spMkLst>
        </pc:spChg>
      </pc:sldChg>
      <pc:sldChg chg="modSp new del mod">
        <pc:chgData name="Pavel Skopal" userId="69c89bff-eb36-402e-af06-99216f10c2a5" providerId="ADAL" clId="{5CEE2010-684A-4417-8025-B5F09647BB4E}" dt="2023-02-18T18:45:04.021" v="8533" actId="2696"/>
        <pc:sldMkLst>
          <pc:docMk/>
          <pc:sldMk cId="768183710" sldId="1135"/>
        </pc:sldMkLst>
        <pc:spChg chg="mod">
          <ac:chgData name="Pavel Skopal" userId="69c89bff-eb36-402e-af06-99216f10c2a5" providerId="ADAL" clId="{5CEE2010-684A-4417-8025-B5F09647BB4E}" dt="2023-02-07T10:18:34.380" v="4112" actId="20577"/>
          <ac:spMkLst>
            <pc:docMk/>
            <pc:sldMk cId="768183710" sldId="1135"/>
            <ac:spMk id="3" creationId="{D47E2C72-4F94-8780-C0BD-543042801DED}"/>
          </ac:spMkLst>
        </pc:spChg>
      </pc:sldChg>
      <pc:sldChg chg="modSp mod">
        <pc:chgData name="Pavel Skopal" userId="69c89bff-eb36-402e-af06-99216f10c2a5" providerId="ADAL" clId="{5CEE2010-684A-4417-8025-B5F09647BB4E}" dt="2023-02-21T08:55:17.114" v="11564" actId="20577"/>
        <pc:sldMkLst>
          <pc:docMk/>
          <pc:sldMk cId="1643804909" sldId="1136"/>
        </pc:sldMkLst>
        <pc:spChg chg="mod">
          <ac:chgData name="Pavel Skopal" userId="69c89bff-eb36-402e-af06-99216f10c2a5" providerId="ADAL" clId="{5CEE2010-684A-4417-8025-B5F09647BB4E}" dt="2023-02-21T08:55:17.114" v="11564" actId="20577"/>
          <ac:spMkLst>
            <pc:docMk/>
            <pc:sldMk cId="1643804909" sldId="1136"/>
            <ac:spMk id="2" creationId="{8CF84238-6F99-F94F-BFC3-A394EC42EEDD}"/>
          </ac:spMkLst>
        </pc:spChg>
        <pc:spChg chg="mod">
          <ac:chgData name="Pavel Skopal" userId="69c89bff-eb36-402e-af06-99216f10c2a5" providerId="ADAL" clId="{5CEE2010-684A-4417-8025-B5F09647BB4E}" dt="2023-02-21T08:53:42.390" v="11552" actId="403"/>
          <ac:spMkLst>
            <pc:docMk/>
            <pc:sldMk cId="1643804909" sldId="1136"/>
            <ac:spMk id="3" creationId="{7978F358-BF58-2C85-B1E7-FAE2A010C42D}"/>
          </ac:spMkLst>
        </pc:spChg>
      </pc:sldChg>
      <pc:sldChg chg="addSp modSp new del mod setBg">
        <pc:chgData name="Pavel Skopal" userId="69c89bff-eb36-402e-af06-99216f10c2a5" providerId="ADAL" clId="{5CEE2010-684A-4417-8025-B5F09647BB4E}" dt="2023-02-18T18:40:03.818" v="8498" actId="2696"/>
        <pc:sldMkLst>
          <pc:docMk/>
          <pc:sldMk cId="1845529506" sldId="1136"/>
        </pc:sldMkLst>
        <pc:spChg chg="mod">
          <ac:chgData name="Pavel Skopal" userId="69c89bff-eb36-402e-af06-99216f10c2a5" providerId="ADAL" clId="{5CEE2010-684A-4417-8025-B5F09647BB4E}" dt="2023-02-07T11:32:53.340" v="4603" actId="26606"/>
          <ac:spMkLst>
            <pc:docMk/>
            <pc:sldMk cId="1845529506" sldId="1136"/>
            <ac:spMk id="2" creationId="{8CF84238-6F99-F94F-BFC3-A394EC42EEDD}"/>
          </ac:spMkLst>
        </pc:spChg>
        <pc:spChg chg="mod ord">
          <ac:chgData name="Pavel Skopal" userId="69c89bff-eb36-402e-af06-99216f10c2a5" providerId="ADAL" clId="{5CEE2010-684A-4417-8025-B5F09647BB4E}" dt="2023-02-07T11:32:53.340" v="4603" actId="26606"/>
          <ac:spMkLst>
            <pc:docMk/>
            <pc:sldMk cId="1845529506" sldId="1136"/>
            <ac:spMk id="3" creationId="{7978F358-BF58-2C85-B1E7-FAE2A010C42D}"/>
          </ac:spMkLst>
        </pc:spChg>
        <pc:picChg chg="add mod">
          <ac:chgData name="Pavel Skopal" userId="69c89bff-eb36-402e-af06-99216f10c2a5" providerId="ADAL" clId="{5CEE2010-684A-4417-8025-B5F09647BB4E}" dt="2023-02-07T11:32:53.340" v="4603" actId="26606"/>
          <ac:picMkLst>
            <pc:docMk/>
            <pc:sldMk cId="1845529506" sldId="1136"/>
            <ac:picMk id="4" creationId="{8650845F-C42F-3A97-9A55-807776E27042}"/>
          </ac:picMkLst>
        </pc:picChg>
      </pc:sldChg>
      <pc:sldChg chg="add">
        <pc:chgData name="Pavel Skopal" userId="69c89bff-eb36-402e-af06-99216f10c2a5" providerId="ADAL" clId="{5CEE2010-684A-4417-8025-B5F09647BB4E}" dt="2023-02-18T18:42:11.337" v="8508"/>
        <pc:sldMkLst>
          <pc:docMk/>
          <pc:sldMk cId="2011271370" sldId="1137"/>
        </pc:sldMkLst>
      </pc:sldChg>
      <pc:sldChg chg="modSp new del mod modShow">
        <pc:chgData name="Pavel Skopal" userId="69c89bff-eb36-402e-af06-99216f10c2a5" providerId="ADAL" clId="{5CEE2010-684A-4417-8025-B5F09647BB4E}" dt="2023-02-18T18:42:07.759" v="8507" actId="2696"/>
        <pc:sldMkLst>
          <pc:docMk/>
          <pc:sldMk cId="2827822986" sldId="1137"/>
        </pc:sldMkLst>
        <pc:spChg chg="mod">
          <ac:chgData name="Pavel Skopal" userId="69c89bff-eb36-402e-af06-99216f10c2a5" providerId="ADAL" clId="{5CEE2010-684A-4417-8025-B5F09647BB4E}" dt="2023-02-07T11:06:26.411" v="4484" actId="14100"/>
          <ac:spMkLst>
            <pc:docMk/>
            <pc:sldMk cId="2827822986" sldId="1137"/>
            <ac:spMk id="3" creationId="{560427CC-AC77-E550-F9F7-8B3E06D67698}"/>
          </ac:spMkLst>
        </pc:spChg>
      </pc:sldChg>
      <pc:sldChg chg="add del mod ord modShow">
        <pc:chgData name="Pavel Skopal" userId="69c89bff-eb36-402e-af06-99216f10c2a5" providerId="ADAL" clId="{5CEE2010-684A-4417-8025-B5F09647BB4E}" dt="2023-02-27T11:51:59.431" v="13762" actId="2696"/>
        <pc:sldMkLst>
          <pc:docMk/>
          <pc:sldMk cId="1559472544" sldId="1138"/>
        </pc:sldMkLst>
      </pc:sldChg>
      <pc:sldChg chg="delSp modSp new del mod">
        <pc:chgData name="Pavel Skopal" userId="69c89bff-eb36-402e-af06-99216f10c2a5" providerId="ADAL" clId="{5CEE2010-684A-4417-8025-B5F09647BB4E}" dt="2023-02-18T18:44:26.299" v="8528" actId="2696"/>
        <pc:sldMkLst>
          <pc:docMk/>
          <pc:sldMk cId="3102446713" sldId="1138"/>
        </pc:sldMkLst>
        <pc:spChg chg="del">
          <ac:chgData name="Pavel Skopal" userId="69c89bff-eb36-402e-af06-99216f10c2a5" providerId="ADAL" clId="{5CEE2010-684A-4417-8025-B5F09647BB4E}" dt="2023-02-07T11:09:06.300" v="4491" actId="21"/>
          <ac:spMkLst>
            <pc:docMk/>
            <pc:sldMk cId="3102446713" sldId="1138"/>
            <ac:spMk id="2" creationId="{AE81CEEA-C891-7040-E29E-6B0801C95042}"/>
          </ac:spMkLst>
        </pc:spChg>
        <pc:spChg chg="mod">
          <ac:chgData name="Pavel Skopal" userId="69c89bff-eb36-402e-af06-99216f10c2a5" providerId="ADAL" clId="{5CEE2010-684A-4417-8025-B5F09647BB4E}" dt="2023-02-09T16:47:05.794" v="5394" actId="27636"/>
          <ac:spMkLst>
            <pc:docMk/>
            <pc:sldMk cId="3102446713" sldId="1138"/>
            <ac:spMk id="3" creationId="{7B69F893-88FE-D98A-890E-5214B6D193AC}"/>
          </ac:spMkLst>
        </pc:spChg>
      </pc:sldChg>
      <pc:sldChg chg="modSp new del mod">
        <pc:chgData name="Pavel Skopal" userId="69c89bff-eb36-402e-af06-99216f10c2a5" providerId="ADAL" clId="{5CEE2010-684A-4417-8025-B5F09647BB4E}" dt="2023-02-19T14:32:34.575" v="9204" actId="2696"/>
        <pc:sldMkLst>
          <pc:docMk/>
          <pc:sldMk cId="293717880" sldId="1139"/>
        </pc:sldMkLst>
        <pc:spChg chg="mod">
          <ac:chgData name="Pavel Skopal" userId="69c89bff-eb36-402e-af06-99216f10c2a5" providerId="ADAL" clId="{5CEE2010-684A-4417-8025-B5F09647BB4E}" dt="2023-02-14T11:05:30.995" v="6429" actId="20577"/>
          <ac:spMkLst>
            <pc:docMk/>
            <pc:sldMk cId="293717880" sldId="1139"/>
            <ac:spMk id="2" creationId="{1C923019-6D97-308D-A389-B8AFA6AADF5A}"/>
          </ac:spMkLst>
        </pc:spChg>
        <pc:spChg chg="mod">
          <ac:chgData name="Pavel Skopal" userId="69c89bff-eb36-402e-af06-99216f10c2a5" providerId="ADAL" clId="{5CEE2010-684A-4417-8025-B5F09647BB4E}" dt="2023-02-14T11:06:39.196" v="6463" actId="20577"/>
          <ac:spMkLst>
            <pc:docMk/>
            <pc:sldMk cId="293717880" sldId="1139"/>
            <ac:spMk id="3" creationId="{4206CC61-96AA-C275-69E7-CA5F84111451}"/>
          </ac:spMkLst>
        </pc:spChg>
      </pc:sldChg>
      <pc:sldChg chg="addSp modSp mod setBg">
        <pc:chgData name="Pavel Skopal" userId="69c89bff-eb36-402e-af06-99216f10c2a5" providerId="ADAL" clId="{5CEE2010-684A-4417-8025-B5F09647BB4E}" dt="2023-02-27T11:47:16.783" v="13760" actId="26606"/>
        <pc:sldMkLst>
          <pc:docMk/>
          <pc:sldMk cId="1994950483" sldId="1139"/>
        </pc:sldMkLst>
        <pc:spChg chg="mod">
          <ac:chgData name="Pavel Skopal" userId="69c89bff-eb36-402e-af06-99216f10c2a5" providerId="ADAL" clId="{5CEE2010-684A-4417-8025-B5F09647BB4E}" dt="2023-02-27T11:47:16.783" v="13760" actId="26606"/>
          <ac:spMkLst>
            <pc:docMk/>
            <pc:sldMk cId="1994950483" sldId="1139"/>
            <ac:spMk id="2" creationId="{1C923019-6D97-308D-A389-B8AFA6AADF5A}"/>
          </ac:spMkLst>
        </pc:spChg>
        <pc:spChg chg="mod">
          <ac:chgData name="Pavel Skopal" userId="69c89bff-eb36-402e-af06-99216f10c2a5" providerId="ADAL" clId="{5CEE2010-684A-4417-8025-B5F09647BB4E}" dt="2023-02-27T11:47:16.783" v="13760" actId="26606"/>
          <ac:spMkLst>
            <pc:docMk/>
            <pc:sldMk cId="1994950483" sldId="1139"/>
            <ac:spMk id="3" creationId="{4206CC61-96AA-C275-69E7-CA5F84111451}"/>
          </ac:spMkLst>
        </pc:spChg>
        <pc:spChg chg="add">
          <ac:chgData name="Pavel Skopal" userId="69c89bff-eb36-402e-af06-99216f10c2a5" providerId="ADAL" clId="{5CEE2010-684A-4417-8025-B5F09647BB4E}" dt="2023-02-27T11:47:16.783" v="13760" actId="26606"/>
          <ac:spMkLst>
            <pc:docMk/>
            <pc:sldMk cId="1994950483" sldId="1139"/>
            <ac:spMk id="1031" creationId="{1660E788-AFA9-4A1B-9991-6AA74632A15B}"/>
          </ac:spMkLst>
        </pc:spChg>
        <pc:spChg chg="add">
          <ac:chgData name="Pavel Skopal" userId="69c89bff-eb36-402e-af06-99216f10c2a5" providerId="ADAL" clId="{5CEE2010-684A-4417-8025-B5F09647BB4E}" dt="2023-02-27T11:47:16.783" v="13760" actId="26606"/>
          <ac:spMkLst>
            <pc:docMk/>
            <pc:sldMk cId="1994950483" sldId="1139"/>
            <ac:spMk id="1033" creationId="{867D4867-5BA7-4462-B2F6-A23F4A622AA7}"/>
          </ac:spMkLst>
        </pc:spChg>
        <pc:picChg chg="add mod ord">
          <ac:chgData name="Pavel Skopal" userId="69c89bff-eb36-402e-af06-99216f10c2a5" providerId="ADAL" clId="{5CEE2010-684A-4417-8025-B5F09647BB4E}" dt="2023-02-27T11:47:16.783" v="13760" actId="26606"/>
          <ac:picMkLst>
            <pc:docMk/>
            <pc:sldMk cId="1994950483" sldId="1139"/>
            <ac:picMk id="1026" creationId="{A4A6D917-9D44-913F-B1BA-DD034216B7E5}"/>
          </ac:picMkLst>
        </pc:picChg>
      </pc:sldChg>
      <pc:sldChg chg="delSp modSp new del mod modShow">
        <pc:chgData name="Pavel Skopal" userId="69c89bff-eb36-402e-af06-99216f10c2a5" providerId="ADAL" clId="{5CEE2010-684A-4417-8025-B5F09647BB4E}" dt="2023-02-27T11:54:51.865" v="13881" actId="2696"/>
        <pc:sldMkLst>
          <pc:docMk/>
          <pc:sldMk cId="1533055503" sldId="1140"/>
        </pc:sldMkLst>
        <pc:spChg chg="del">
          <ac:chgData name="Pavel Skopal" userId="69c89bff-eb36-402e-af06-99216f10c2a5" providerId="ADAL" clId="{5CEE2010-684A-4417-8025-B5F09647BB4E}" dt="2023-02-07T11:25:59.220" v="4596" actId="21"/>
          <ac:spMkLst>
            <pc:docMk/>
            <pc:sldMk cId="1533055503" sldId="1140"/>
            <ac:spMk id="2" creationId="{623D579D-1F4C-2C87-EBE3-9C2FE3C2C835}"/>
          </ac:spMkLst>
        </pc:spChg>
        <pc:spChg chg="mod">
          <ac:chgData name="Pavel Skopal" userId="69c89bff-eb36-402e-af06-99216f10c2a5" providerId="ADAL" clId="{5CEE2010-684A-4417-8025-B5F09647BB4E}" dt="2023-02-07T12:00:34.849" v="4731" actId="20577"/>
          <ac:spMkLst>
            <pc:docMk/>
            <pc:sldMk cId="1533055503" sldId="1140"/>
            <ac:spMk id="3" creationId="{3295423A-C570-CD18-B778-ACA5940639CE}"/>
          </ac:spMkLst>
        </pc:spChg>
      </pc:sldChg>
      <pc:sldChg chg="modSp new del mod">
        <pc:chgData name="Pavel Skopal" userId="69c89bff-eb36-402e-af06-99216f10c2a5" providerId="ADAL" clId="{5CEE2010-684A-4417-8025-B5F09647BB4E}" dt="2023-02-18T18:25:02.398" v="8449" actId="2696"/>
        <pc:sldMkLst>
          <pc:docMk/>
          <pc:sldMk cId="3933265057" sldId="1141"/>
        </pc:sldMkLst>
        <pc:spChg chg="mod">
          <ac:chgData name="Pavel Skopal" userId="69c89bff-eb36-402e-af06-99216f10c2a5" providerId="ADAL" clId="{5CEE2010-684A-4417-8025-B5F09647BB4E}" dt="2023-02-07T11:33:47.971" v="4604" actId="20577"/>
          <ac:spMkLst>
            <pc:docMk/>
            <pc:sldMk cId="3933265057" sldId="1141"/>
            <ac:spMk id="3" creationId="{6514C70B-E190-B5AD-F9DF-71565C8D253A}"/>
          </ac:spMkLst>
        </pc:spChg>
      </pc:sldChg>
      <pc:sldChg chg="new del">
        <pc:chgData name="Pavel Skopal" userId="69c89bff-eb36-402e-af06-99216f10c2a5" providerId="ADAL" clId="{5CEE2010-684A-4417-8025-B5F09647BB4E}" dt="2023-02-07T11:34:32.031" v="4608" actId="2696"/>
        <pc:sldMkLst>
          <pc:docMk/>
          <pc:sldMk cId="108229854" sldId="1142"/>
        </pc:sldMkLst>
      </pc:sldChg>
      <pc:sldChg chg="delSp modSp add mod ord setBg delDesignElem">
        <pc:chgData name="Pavel Skopal" userId="69c89bff-eb36-402e-af06-99216f10c2a5" providerId="ADAL" clId="{5CEE2010-684A-4417-8025-B5F09647BB4E}" dt="2023-02-20T21:25:48.793" v="10553" actId="1076"/>
        <pc:sldMkLst>
          <pc:docMk/>
          <pc:sldMk cId="230248826" sldId="1142"/>
        </pc:sldMkLst>
        <pc:spChg chg="mod">
          <ac:chgData name="Pavel Skopal" userId="69c89bff-eb36-402e-af06-99216f10c2a5" providerId="ADAL" clId="{5CEE2010-684A-4417-8025-B5F09647BB4E}" dt="2023-02-20T21:25:48.793" v="10553" actId="1076"/>
          <ac:spMkLst>
            <pc:docMk/>
            <pc:sldMk cId="230248826" sldId="1142"/>
            <ac:spMk id="2" creationId="{3FCFEEA2-BF30-216A-682F-73DFC11D00B9}"/>
          </ac:spMkLst>
        </pc:spChg>
        <pc:spChg chg="del">
          <ac:chgData name="Pavel Skopal" userId="69c89bff-eb36-402e-af06-99216f10c2a5" providerId="ADAL" clId="{5CEE2010-684A-4417-8025-B5F09647BB4E}" dt="2023-02-18T18:26:12.709" v="8479"/>
          <ac:spMkLst>
            <pc:docMk/>
            <pc:sldMk cId="230248826" sldId="1142"/>
            <ac:spMk id="1031" creationId="{419501C6-F015-4273-AF88-E0F6C853899F}"/>
          </ac:spMkLst>
        </pc:spChg>
        <pc:spChg chg="del">
          <ac:chgData name="Pavel Skopal" userId="69c89bff-eb36-402e-af06-99216f10c2a5" providerId="ADAL" clId="{5CEE2010-684A-4417-8025-B5F09647BB4E}" dt="2023-02-18T18:26:12.709" v="8479"/>
          <ac:spMkLst>
            <pc:docMk/>
            <pc:sldMk cId="230248826" sldId="1142"/>
            <ac:spMk id="1033" creationId="{CA677DB7-5829-45BD-9754-5EC484CC4253}"/>
          </ac:spMkLst>
        </pc:spChg>
        <pc:picChg chg="mod">
          <ac:chgData name="Pavel Skopal" userId="69c89bff-eb36-402e-af06-99216f10c2a5" providerId="ADAL" clId="{5CEE2010-684A-4417-8025-B5F09647BB4E}" dt="2023-02-20T21:25:44.474" v="10552" actId="1076"/>
          <ac:picMkLst>
            <pc:docMk/>
            <pc:sldMk cId="230248826" sldId="1142"/>
            <ac:picMk id="1026" creationId="{E1FF74FB-B2CB-B31E-0336-06A7EA9D0BA9}"/>
          </ac:picMkLst>
        </pc:picChg>
      </pc:sldChg>
      <pc:sldChg chg="addSp delSp modSp new del mod setBg">
        <pc:chgData name="Pavel Skopal" userId="69c89bff-eb36-402e-af06-99216f10c2a5" providerId="ADAL" clId="{5CEE2010-684A-4417-8025-B5F09647BB4E}" dt="2023-02-18T18:25:45.010" v="8477" actId="2696"/>
        <pc:sldMkLst>
          <pc:docMk/>
          <pc:sldMk cId="1512530451" sldId="1142"/>
        </pc:sldMkLst>
        <pc:spChg chg="mod">
          <ac:chgData name="Pavel Skopal" userId="69c89bff-eb36-402e-af06-99216f10c2a5" providerId="ADAL" clId="{5CEE2010-684A-4417-8025-B5F09647BB4E}" dt="2023-02-18T18:25:16.963" v="8471" actId="14100"/>
          <ac:spMkLst>
            <pc:docMk/>
            <pc:sldMk cId="1512530451" sldId="1142"/>
            <ac:spMk id="2" creationId="{3FCFEEA2-BF30-216A-682F-73DFC11D00B9}"/>
          </ac:spMkLst>
        </pc:spChg>
        <pc:spChg chg="del">
          <ac:chgData name="Pavel Skopal" userId="69c89bff-eb36-402e-af06-99216f10c2a5" providerId="ADAL" clId="{5CEE2010-684A-4417-8025-B5F09647BB4E}" dt="2023-02-07T11:39:28.158" v="4651"/>
          <ac:spMkLst>
            <pc:docMk/>
            <pc:sldMk cId="1512530451" sldId="1142"/>
            <ac:spMk id="3" creationId="{E3A56138-3EA9-A6C5-FC09-AD3B0B1FD14D}"/>
          </ac:spMkLst>
        </pc:spChg>
        <pc:spChg chg="add">
          <ac:chgData name="Pavel Skopal" userId="69c89bff-eb36-402e-af06-99216f10c2a5" providerId="ADAL" clId="{5CEE2010-684A-4417-8025-B5F09647BB4E}" dt="2023-02-07T11:39:30.537" v="4652" actId="26606"/>
          <ac:spMkLst>
            <pc:docMk/>
            <pc:sldMk cId="1512530451" sldId="1142"/>
            <ac:spMk id="1031" creationId="{419501C6-F015-4273-AF88-E0F6C853899F}"/>
          </ac:spMkLst>
        </pc:spChg>
        <pc:spChg chg="add">
          <ac:chgData name="Pavel Skopal" userId="69c89bff-eb36-402e-af06-99216f10c2a5" providerId="ADAL" clId="{5CEE2010-684A-4417-8025-B5F09647BB4E}" dt="2023-02-07T11:39:30.537" v="4652" actId="26606"/>
          <ac:spMkLst>
            <pc:docMk/>
            <pc:sldMk cId="1512530451" sldId="1142"/>
            <ac:spMk id="1033" creationId="{CA677DB7-5829-45BD-9754-5EC484CC4253}"/>
          </ac:spMkLst>
        </pc:spChg>
        <pc:picChg chg="add mod">
          <ac:chgData name="Pavel Skopal" userId="69c89bff-eb36-402e-af06-99216f10c2a5" providerId="ADAL" clId="{5CEE2010-684A-4417-8025-B5F09647BB4E}" dt="2023-02-18T18:25:36.533" v="8476" actId="14100"/>
          <ac:picMkLst>
            <pc:docMk/>
            <pc:sldMk cId="1512530451" sldId="1142"/>
            <ac:picMk id="1026" creationId="{E1FF74FB-B2CB-B31E-0336-06A7EA9D0BA9}"/>
          </ac:picMkLst>
        </pc:picChg>
      </pc:sldChg>
      <pc:sldChg chg="modSp new del mod">
        <pc:chgData name="Pavel Skopal" userId="69c89bff-eb36-402e-af06-99216f10c2a5" providerId="ADAL" clId="{5CEE2010-684A-4417-8025-B5F09647BB4E}" dt="2023-02-18T18:45:11.788" v="8534" actId="2696"/>
        <pc:sldMkLst>
          <pc:docMk/>
          <pc:sldMk cId="2226668140" sldId="1143"/>
        </pc:sldMkLst>
        <pc:spChg chg="mod">
          <ac:chgData name="Pavel Skopal" userId="69c89bff-eb36-402e-af06-99216f10c2a5" providerId="ADAL" clId="{5CEE2010-684A-4417-8025-B5F09647BB4E}" dt="2023-02-07T11:42:37.360" v="4675" actId="20577"/>
          <ac:spMkLst>
            <pc:docMk/>
            <pc:sldMk cId="2226668140" sldId="1143"/>
            <ac:spMk id="2" creationId="{758ACE63-17F8-CA5B-A384-FEA72493D746}"/>
          </ac:spMkLst>
        </pc:spChg>
        <pc:spChg chg="mod">
          <ac:chgData name="Pavel Skopal" userId="69c89bff-eb36-402e-af06-99216f10c2a5" providerId="ADAL" clId="{5CEE2010-684A-4417-8025-B5F09647BB4E}" dt="2023-02-07T11:43:36.279" v="4727" actId="20577"/>
          <ac:spMkLst>
            <pc:docMk/>
            <pc:sldMk cId="2226668140" sldId="1143"/>
            <ac:spMk id="3" creationId="{000366B2-531F-2C20-CE45-5277BCCB0BF4}"/>
          </ac:spMkLst>
        </pc:spChg>
      </pc:sldChg>
      <pc:sldChg chg="modSp new del mod">
        <pc:chgData name="Pavel Skopal" userId="69c89bff-eb36-402e-af06-99216f10c2a5" providerId="ADAL" clId="{5CEE2010-684A-4417-8025-B5F09647BB4E}" dt="2023-02-18T18:22:11.095" v="8442" actId="2696"/>
        <pc:sldMkLst>
          <pc:docMk/>
          <pc:sldMk cId="805004832" sldId="1144"/>
        </pc:sldMkLst>
        <pc:spChg chg="mod">
          <ac:chgData name="Pavel Skopal" userId="69c89bff-eb36-402e-af06-99216f10c2a5" providerId="ADAL" clId="{5CEE2010-684A-4417-8025-B5F09647BB4E}" dt="2023-02-09T16:41:56.135" v="5288" actId="20577"/>
          <ac:spMkLst>
            <pc:docMk/>
            <pc:sldMk cId="805004832" sldId="1144"/>
            <ac:spMk id="2" creationId="{E3331E7C-12AB-4D1F-AF43-FAB7D4892A63}"/>
          </ac:spMkLst>
        </pc:spChg>
      </pc:sldChg>
      <pc:sldChg chg="modSp new del mod">
        <pc:chgData name="Pavel Skopal" userId="69c89bff-eb36-402e-af06-99216f10c2a5" providerId="ADAL" clId="{5CEE2010-684A-4417-8025-B5F09647BB4E}" dt="2023-02-18T18:27:06.198" v="8482" actId="2696"/>
        <pc:sldMkLst>
          <pc:docMk/>
          <pc:sldMk cId="3753479822" sldId="1145"/>
        </pc:sldMkLst>
        <pc:spChg chg="mod">
          <ac:chgData name="Pavel Skopal" userId="69c89bff-eb36-402e-af06-99216f10c2a5" providerId="ADAL" clId="{5CEE2010-684A-4417-8025-B5F09647BB4E}" dt="2023-02-09T16:42:15.834" v="5333" actId="20577"/>
          <ac:spMkLst>
            <pc:docMk/>
            <pc:sldMk cId="3753479822" sldId="1145"/>
            <ac:spMk id="2" creationId="{CC7B0612-A2C6-BFB2-7230-541E9195A70E}"/>
          </ac:spMkLst>
        </pc:spChg>
      </pc:sldChg>
      <pc:sldChg chg="modSp new del mod">
        <pc:chgData name="Pavel Skopal" userId="69c89bff-eb36-402e-af06-99216f10c2a5" providerId="ADAL" clId="{5CEE2010-684A-4417-8025-B5F09647BB4E}" dt="2023-02-18T18:28:43.083" v="8485" actId="2696"/>
        <pc:sldMkLst>
          <pc:docMk/>
          <pc:sldMk cId="484602499" sldId="1146"/>
        </pc:sldMkLst>
        <pc:spChg chg="mod">
          <ac:chgData name="Pavel Skopal" userId="69c89bff-eb36-402e-af06-99216f10c2a5" providerId="ADAL" clId="{5CEE2010-684A-4417-8025-B5F09647BB4E}" dt="2023-02-09T16:46:25.827" v="5387" actId="20577"/>
          <ac:spMkLst>
            <pc:docMk/>
            <pc:sldMk cId="484602499" sldId="1146"/>
            <ac:spMk id="2" creationId="{0318DDE3-B8F9-2224-7460-9521A9D1AF51}"/>
          </ac:spMkLst>
        </pc:spChg>
      </pc:sldChg>
      <pc:sldChg chg="modSp new del mod modShow">
        <pc:chgData name="Pavel Skopal" userId="69c89bff-eb36-402e-af06-99216f10c2a5" providerId="ADAL" clId="{5CEE2010-684A-4417-8025-B5F09647BB4E}" dt="2023-02-18T18:21:44.548" v="8440" actId="2696"/>
        <pc:sldMkLst>
          <pc:docMk/>
          <pc:sldMk cId="490551619" sldId="1147"/>
        </pc:sldMkLst>
        <pc:spChg chg="mod">
          <ac:chgData name="Pavel Skopal" userId="69c89bff-eb36-402e-af06-99216f10c2a5" providerId="ADAL" clId="{5CEE2010-684A-4417-8025-B5F09647BB4E}" dt="2023-02-09T17:03:52.440" v="5645" actId="20577"/>
          <ac:spMkLst>
            <pc:docMk/>
            <pc:sldMk cId="490551619" sldId="1147"/>
            <ac:spMk id="3" creationId="{C1640916-DA75-180F-3208-C5BA7A1A43AE}"/>
          </ac:spMkLst>
        </pc:spChg>
      </pc:sldChg>
      <pc:sldChg chg="modSp new del mod modShow">
        <pc:chgData name="Pavel Skopal" userId="69c89bff-eb36-402e-af06-99216f10c2a5" providerId="ADAL" clId="{5CEE2010-684A-4417-8025-B5F09647BB4E}" dt="2023-02-27T11:54:27.016" v="13877" actId="2696"/>
        <pc:sldMkLst>
          <pc:docMk/>
          <pc:sldMk cId="3879700914" sldId="1148"/>
        </pc:sldMkLst>
        <pc:spChg chg="mod">
          <ac:chgData name="Pavel Skopal" userId="69c89bff-eb36-402e-af06-99216f10c2a5" providerId="ADAL" clId="{5CEE2010-684A-4417-8025-B5F09647BB4E}" dt="2023-02-09T17:28:45.992" v="5674" actId="20577"/>
          <ac:spMkLst>
            <pc:docMk/>
            <pc:sldMk cId="3879700914" sldId="1148"/>
            <ac:spMk id="2" creationId="{8927C664-5D62-80F2-48C3-C7829C2D239F}"/>
          </ac:spMkLst>
        </pc:spChg>
        <pc:spChg chg="mod">
          <ac:chgData name="Pavel Skopal" userId="69c89bff-eb36-402e-af06-99216f10c2a5" providerId="ADAL" clId="{5CEE2010-684A-4417-8025-B5F09647BB4E}" dt="2023-02-09T17:51:53.716" v="5678"/>
          <ac:spMkLst>
            <pc:docMk/>
            <pc:sldMk cId="3879700914" sldId="1148"/>
            <ac:spMk id="3" creationId="{35B73E2D-216C-5B86-8589-B9FB1EC27198}"/>
          </ac:spMkLst>
        </pc:spChg>
      </pc:sldChg>
      <pc:sldChg chg="addSp delSp modSp add del mod setBg modClrScheme delDesignElem modShow chgLayout">
        <pc:chgData name="Pavel Skopal" userId="69c89bff-eb36-402e-af06-99216f10c2a5" providerId="ADAL" clId="{5CEE2010-684A-4417-8025-B5F09647BB4E}" dt="2023-02-20T20:42:28.441" v="10345" actId="2696"/>
        <pc:sldMkLst>
          <pc:docMk/>
          <pc:sldMk cId="1209293918" sldId="1149"/>
        </pc:sldMkLst>
        <pc:spChg chg="del mod ord">
          <ac:chgData name="Pavel Skopal" userId="69c89bff-eb36-402e-af06-99216f10c2a5" providerId="ADAL" clId="{5CEE2010-684A-4417-8025-B5F09647BB4E}" dt="2023-02-20T20:01:40.403" v="10120" actId="700"/>
          <ac:spMkLst>
            <pc:docMk/>
            <pc:sldMk cId="1209293918" sldId="1149"/>
            <ac:spMk id="2" creationId="{1C6787AD-AC7C-5AB3-D160-9C07B6BDB17E}"/>
          </ac:spMkLst>
        </pc:spChg>
        <pc:spChg chg="mod ord">
          <ac:chgData name="Pavel Skopal" userId="69c89bff-eb36-402e-af06-99216f10c2a5" providerId="ADAL" clId="{5CEE2010-684A-4417-8025-B5F09647BB4E}" dt="2023-02-20T20:42:16.802" v="10344" actId="20577"/>
          <ac:spMkLst>
            <pc:docMk/>
            <pc:sldMk cId="1209293918" sldId="1149"/>
            <ac:spMk id="3" creationId="{2BB1C979-8FC9-BA13-2008-4F5CADB1AD71}"/>
          </ac:spMkLst>
        </pc:spChg>
        <pc:spChg chg="add del mod ord">
          <ac:chgData name="Pavel Skopal" userId="69c89bff-eb36-402e-af06-99216f10c2a5" providerId="ADAL" clId="{5CEE2010-684A-4417-8025-B5F09647BB4E}" dt="2023-02-18T18:19:47.553" v="8420" actId="700"/>
          <ac:spMkLst>
            <pc:docMk/>
            <pc:sldMk cId="1209293918" sldId="1149"/>
            <ac:spMk id="4" creationId="{5586BC47-3234-7345-D040-82B23CB1D1D5}"/>
          </ac:spMkLst>
        </pc:spChg>
        <pc:spChg chg="add del mod ord">
          <ac:chgData name="Pavel Skopal" userId="69c89bff-eb36-402e-af06-99216f10c2a5" providerId="ADAL" clId="{5CEE2010-684A-4417-8025-B5F09647BB4E}" dt="2023-02-20T20:01:46.682" v="10122" actId="700"/>
          <ac:spMkLst>
            <pc:docMk/>
            <pc:sldMk cId="1209293918" sldId="1149"/>
            <ac:spMk id="4" creationId="{96429EEC-B61A-59D5-FD93-0C28F8922DD1}"/>
          </ac:spMkLst>
        </pc:spChg>
        <pc:spChg chg="add del mod ord">
          <ac:chgData name="Pavel Skopal" userId="69c89bff-eb36-402e-af06-99216f10c2a5" providerId="ADAL" clId="{5CEE2010-684A-4417-8025-B5F09647BB4E}" dt="2023-02-20T20:41:45.779" v="10342" actId="21"/>
          <ac:spMkLst>
            <pc:docMk/>
            <pc:sldMk cId="1209293918" sldId="1149"/>
            <ac:spMk id="5" creationId="{1905BDFB-E024-2F6E-49D4-60EB41F75BD2}"/>
          </ac:spMkLst>
        </pc:spChg>
        <pc:spChg chg="add del">
          <ac:chgData name="Pavel Skopal" userId="69c89bff-eb36-402e-af06-99216f10c2a5" providerId="ADAL" clId="{5CEE2010-684A-4417-8025-B5F09647BB4E}" dt="2023-02-20T20:01:40.403" v="10120" actId="700"/>
          <ac:spMkLst>
            <pc:docMk/>
            <pc:sldMk cId="1209293918" sldId="1149"/>
            <ac:spMk id="8" creationId="{2AEFFFF2-9EB4-4B6C-B9F8-2BA3EF89A21C}"/>
          </ac:spMkLst>
        </pc:spChg>
        <pc:spChg chg="add del">
          <ac:chgData name="Pavel Skopal" userId="69c89bff-eb36-402e-af06-99216f10c2a5" providerId="ADAL" clId="{5CEE2010-684A-4417-8025-B5F09647BB4E}" dt="2023-02-20T20:01:40.403" v="10120" actId="700"/>
          <ac:spMkLst>
            <pc:docMk/>
            <pc:sldMk cId="1209293918" sldId="1149"/>
            <ac:spMk id="10" creationId="{0D65299F-028F-4AFC-B46A-8DB33E20FE4A}"/>
          </ac:spMkLst>
        </pc:spChg>
        <pc:spChg chg="add del">
          <ac:chgData name="Pavel Skopal" userId="69c89bff-eb36-402e-af06-99216f10c2a5" providerId="ADAL" clId="{5CEE2010-684A-4417-8025-B5F09647BB4E}" dt="2023-02-20T20:01:40.403" v="10120" actId="700"/>
          <ac:spMkLst>
            <pc:docMk/>
            <pc:sldMk cId="1209293918" sldId="1149"/>
            <ac:spMk id="12" creationId="{BAC87F6E-526A-49B5-995D-42DB656594C9}"/>
          </ac:spMkLst>
        </pc:spChg>
      </pc:sldChg>
      <pc:sldChg chg="modSp new del mod">
        <pc:chgData name="Pavel Skopal" userId="69c89bff-eb36-402e-af06-99216f10c2a5" providerId="ADAL" clId="{5CEE2010-684A-4417-8025-B5F09647BB4E}" dt="2023-02-18T18:19:13.043" v="8415" actId="2696"/>
        <pc:sldMkLst>
          <pc:docMk/>
          <pc:sldMk cId="3387181330" sldId="1149"/>
        </pc:sldMkLst>
        <pc:spChg chg="mod">
          <ac:chgData name="Pavel Skopal" userId="69c89bff-eb36-402e-af06-99216f10c2a5" providerId="ADAL" clId="{5CEE2010-684A-4417-8025-B5F09647BB4E}" dt="2023-02-12T16:22:32.708" v="5739" actId="20577"/>
          <ac:spMkLst>
            <pc:docMk/>
            <pc:sldMk cId="3387181330" sldId="1149"/>
            <ac:spMk id="2" creationId="{1C6787AD-AC7C-5AB3-D160-9C07B6BDB17E}"/>
          </ac:spMkLst>
        </pc:spChg>
        <pc:spChg chg="mod">
          <ac:chgData name="Pavel Skopal" userId="69c89bff-eb36-402e-af06-99216f10c2a5" providerId="ADAL" clId="{5CEE2010-684A-4417-8025-B5F09647BB4E}" dt="2023-02-12T16:31:50.512" v="5780" actId="6549"/>
          <ac:spMkLst>
            <pc:docMk/>
            <pc:sldMk cId="3387181330" sldId="1149"/>
            <ac:spMk id="3" creationId="{2BB1C979-8FC9-BA13-2008-4F5CADB1AD71}"/>
          </ac:spMkLst>
        </pc:spChg>
      </pc:sldChg>
      <pc:sldChg chg="modSp new del mod">
        <pc:chgData name="Pavel Skopal" userId="69c89bff-eb36-402e-af06-99216f10c2a5" providerId="ADAL" clId="{5CEE2010-684A-4417-8025-B5F09647BB4E}" dt="2023-02-18T18:19:13.043" v="8415" actId="2696"/>
        <pc:sldMkLst>
          <pc:docMk/>
          <pc:sldMk cId="2668825120" sldId="1150"/>
        </pc:sldMkLst>
        <pc:spChg chg="mod">
          <ac:chgData name="Pavel Skopal" userId="69c89bff-eb36-402e-af06-99216f10c2a5" providerId="ADAL" clId="{5CEE2010-684A-4417-8025-B5F09647BB4E}" dt="2023-02-12T16:39:01.715" v="5782"/>
          <ac:spMkLst>
            <pc:docMk/>
            <pc:sldMk cId="2668825120" sldId="1150"/>
            <ac:spMk id="3" creationId="{48FBF9D8-4B34-6304-F473-78582119595F}"/>
          </ac:spMkLst>
        </pc:spChg>
      </pc:sldChg>
      <pc:sldChg chg="addSp delSp modSp add del mod setBg">
        <pc:chgData name="Pavel Skopal" userId="69c89bff-eb36-402e-af06-99216f10c2a5" providerId="ADAL" clId="{5CEE2010-684A-4417-8025-B5F09647BB4E}" dt="2023-02-19T14:40:29.627" v="9209" actId="2696"/>
        <pc:sldMkLst>
          <pc:docMk/>
          <pc:sldMk cId="3814257060" sldId="1150"/>
        </pc:sldMkLst>
        <pc:spChg chg="del">
          <ac:chgData name="Pavel Skopal" userId="69c89bff-eb36-402e-af06-99216f10c2a5" providerId="ADAL" clId="{5CEE2010-684A-4417-8025-B5F09647BB4E}" dt="2023-02-18T18:19:24.651" v="8417" actId="21"/>
          <ac:spMkLst>
            <pc:docMk/>
            <pc:sldMk cId="3814257060" sldId="1150"/>
            <ac:spMk id="2" creationId="{8E8E6507-3E03-DC5B-7FE6-48C20B6E1D3F}"/>
          </ac:spMkLst>
        </pc:spChg>
        <pc:spChg chg="mod">
          <ac:chgData name="Pavel Skopal" userId="69c89bff-eb36-402e-af06-99216f10c2a5" providerId="ADAL" clId="{5CEE2010-684A-4417-8025-B5F09647BB4E}" dt="2023-02-19T14:40:20.799" v="9207" actId="21"/>
          <ac:spMkLst>
            <pc:docMk/>
            <pc:sldMk cId="3814257060" sldId="1150"/>
            <ac:spMk id="3" creationId="{48FBF9D8-4B34-6304-F473-78582119595F}"/>
          </ac:spMkLst>
        </pc:spChg>
        <pc:spChg chg="add">
          <ac:chgData name="Pavel Skopal" userId="69c89bff-eb36-402e-af06-99216f10c2a5" providerId="ADAL" clId="{5CEE2010-684A-4417-8025-B5F09647BB4E}" dt="2023-02-18T18:20:07.350" v="8422" actId="26606"/>
          <ac:spMkLst>
            <pc:docMk/>
            <pc:sldMk cId="3814257060" sldId="1150"/>
            <ac:spMk id="8" creationId="{C33976D1-3430-450C-A978-87A9A6E8E71F}"/>
          </ac:spMkLst>
        </pc:spChg>
        <pc:spChg chg="add">
          <ac:chgData name="Pavel Skopal" userId="69c89bff-eb36-402e-af06-99216f10c2a5" providerId="ADAL" clId="{5CEE2010-684A-4417-8025-B5F09647BB4E}" dt="2023-02-18T18:20:07.350" v="8422" actId="26606"/>
          <ac:spMkLst>
            <pc:docMk/>
            <pc:sldMk cId="3814257060" sldId="1150"/>
            <ac:spMk id="10" creationId="{7D6AAC78-7D86-415A-ADC1-2B474807960C}"/>
          </ac:spMkLst>
        </pc:spChg>
        <pc:spChg chg="add">
          <ac:chgData name="Pavel Skopal" userId="69c89bff-eb36-402e-af06-99216f10c2a5" providerId="ADAL" clId="{5CEE2010-684A-4417-8025-B5F09647BB4E}" dt="2023-02-18T18:20:07.350" v="8422" actId="26606"/>
          <ac:spMkLst>
            <pc:docMk/>
            <pc:sldMk cId="3814257060" sldId="1150"/>
            <ac:spMk id="12" creationId="{F2A658D9-F185-44F1-BA33-D50320D1D078}"/>
          </ac:spMkLst>
        </pc:spChg>
      </pc:sldChg>
      <pc:sldChg chg="addSp delSp modSp new del mod modClrScheme chgLayout">
        <pc:chgData name="Pavel Skopal" userId="69c89bff-eb36-402e-af06-99216f10c2a5" providerId="ADAL" clId="{5CEE2010-684A-4417-8025-B5F09647BB4E}" dt="2023-02-18T18:19:13.043" v="8415" actId="2696"/>
        <pc:sldMkLst>
          <pc:docMk/>
          <pc:sldMk cId="3164428962" sldId="1151"/>
        </pc:sldMkLst>
        <pc:spChg chg="del">
          <ac:chgData name="Pavel Skopal" userId="69c89bff-eb36-402e-af06-99216f10c2a5" providerId="ADAL" clId="{5CEE2010-684A-4417-8025-B5F09647BB4E}" dt="2023-02-12T16:39:43.830" v="5784" actId="700"/>
          <ac:spMkLst>
            <pc:docMk/>
            <pc:sldMk cId="3164428962" sldId="1151"/>
            <ac:spMk id="2" creationId="{7441ADD4-E753-8315-BFAA-34DC5DED6FB1}"/>
          </ac:spMkLst>
        </pc:spChg>
        <pc:spChg chg="del">
          <ac:chgData name="Pavel Skopal" userId="69c89bff-eb36-402e-af06-99216f10c2a5" providerId="ADAL" clId="{5CEE2010-684A-4417-8025-B5F09647BB4E}" dt="2023-02-12T16:39:43.830" v="5784" actId="700"/>
          <ac:spMkLst>
            <pc:docMk/>
            <pc:sldMk cId="3164428962" sldId="1151"/>
            <ac:spMk id="3" creationId="{72E534AD-1EB3-D861-4FD6-70B07144D776}"/>
          </ac:spMkLst>
        </pc:spChg>
        <pc:spChg chg="add mod">
          <ac:chgData name="Pavel Skopal" userId="69c89bff-eb36-402e-af06-99216f10c2a5" providerId="ADAL" clId="{5CEE2010-684A-4417-8025-B5F09647BB4E}" dt="2023-02-12T16:43:22.524" v="5800" actId="404"/>
          <ac:spMkLst>
            <pc:docMk/>
            <pc:sldMk cId="3164428962" sldId="1151"/>
            <ac:spMk id="5" creationId="{C40320E7-398E-B085-9F5E-04EE789A1A6B}"/>
          </ac:spMkLst>
        </pc:spChg>
      </pc:sldChg>
      <pc:sldChg chg="addSp modSp add del mod setBg">
        <pc:chgData name="Pavel Skopal" userId="69c89bff-eb36-402e-af06-99216f10c2a5" providerId="ADAL" clId="{5CEE2010-684A-4417-8025-B5F09647BB4E}" dt="2023-02-20T20:04:56.607" v="10136" actId="2696"/>
        <pc:sldMkLst>
          <pc:docMk/>
          <pc:sldMk cId="3579135040" sldId="1151"/>
        </pc:sldMkLst>
        <pc:spChg chg="mod">
          <ac:chgData name="Pavel Skopal" userId="69c89bff-eb36-402e-af06-99216f10c2a5" providerId="ADAL" clId="{5CEE2010-684A-4417-8025-B5F09647BB4E}" dt="2023-02-19T13:57:16.712" v="8869" actId="113"/>
          <ac:spMkLst>
            <pc:docMk/>
            <pc:sldMk cId="3579135040" sldId="1151"/>
            <ac:spMk id="5" creationId="{C40320E7-398E-B085-9F5E-04EE789A1A6B}"/>
          </ac:spMkLst>
        </pc:spChg>
        <pc:spChg chg="add">
          <ac:chgData name="Pavel Skopal" userId="69c89bff-eb36-402e-af06-99216f10c2a5" providerId="ADAL" clId="{5CEE2010-684A-4417-8025-B5F09647BB4E}" dt="2023-02-18T18:20:15.604" v="8424" actId="26606"/>
          <ac:spMkLst>
            <pc:docMk/>
            <pc:sldMk cId="3579135040" sldId="1151"/>
            <ac:spMk id="10" creationId="{C33976D1-3430-450C-A978-87A9A6E8E71F}"/>
          </ac:spMkLst>
        </pc:spChg>
        <pc:spChg chg="add">
          <ac:chgData name="Pavel Skopal" userId="69c89bff-eb36-402e-af06-99216f10c2a5" providerId="ADAL" clId="{5CEE2010-684A-4417-8025-B5F09647BB4E}" dt="2023-02-18T18:20:15.604" v="8424" actId="26606"/>
          <ac:spMkLst>
            <pc:docMk/>
            <pc:sldMk cId="3579135040" sldId="1151"/>
            <ac:spMk id="12" creationId="{7D6AAC78-7D86-415A-ADC1-2B474807960C}"/>
          </ac:spMkLst>
        </pc:spChg>
        <pc:spChg chg="add">
          <ac:chgData name="Pavel Skopal" userId="69c89bff-eb36-402e-af06-99216f10c2a5" providerId="ADAL" clId="{5CEE2010-684A-4417-8025-B5F09647BB4E}" dt="2023-02-18T18:20:15.604" v="8424" actId="26606"/>
          <ac:spMkLst>
            <pc:docMk/>
            <pc:sldMk cId="3579135040" sldId="1151"/>
            <ac:spMk id="14" creationId="{F2A658D9-F185-44F1-BA33-D50320D1D078}"/>
          </ac:spMkLst>
        </pc:spChg>
      </pc:sldChg>
      <pc:sldChg chg="addSp modSp new del mod">
        <pc:chgData name="Pavel Skopal" userId="69c89bff-eb36-402e-af06-99216f10c2a5" providerId="ADAL" clId="{5CEE2010-684A-4417-8025-B5F09647BB4E}" dt="2023-02-18T18:19:13.043" v="8415" actId="2696"/>
        <pc:sldMkLst>
          <pc:docMk/>
          <pc:sldMk cId="432913875" sldId="1152"/>
        </pc:sldMkLst>
        <pc:spChg chg="add mod">
          <ac:chgData name="Pavel Skopal" userId="69c89bff-eb36-402e-af06-99216f10c2a5" providerId="ADAL" clId="{5CEE2010-684A-4417-8025-B5F09647BB4E}" dt="2023-02-12T16:44:49.672" v="5813"/>
          <ac:spMkLst>
            <pc:docMk/>
            <pc:sldMk cId="432913875" sldId="1152"/>
            <ac:spMk id="3" creationId="{A33031A6-C5F5-DEEF-0D20-58D2DD6C5597}"/>
          </ac:spMkLst>
        </pc:spChg>
      </pc:sldChg>
      <pc:sldChg chg="addSp delSp modSp add mod chgLayout">
        <pc:chgData name="Pavel Skopal" userId="69c89bff-eb36-402e-af06-99216f10c2a5" providerId="ADAL" clId="{5CEE2010-684A-4417-8025-B5F09647BB4E}" dt="2023-02-19T17:37:47.183" v="9255" actId="20577"/>
        <pc:sldMkLst>
          <pc:docMk/>
          <pc:sldMk cId="3868798079" sldId="1152"/>
        </pc:sldMkLst>
        <pc:spChg chg="add mod ord">
          <ac:chgData name="Pavel Skopal" userId="69c89bff-eb36-402e-af06-99216f10c2a5" providerId="ADAL" clId="{5CEE2010-684A-4417-8025-B5F09647BB4E}" dt="2023-02-19T17:37:47.183" v="9255" actId="20577"/>
          <ac:spMkLst>
            <pc:docMk/>
            <pc:sldMk cId="3868798079" sldId="1152"/>
            <ac:spMk id="2" creationId="{41077C45-24DE-4E57-5120-F7592012815C}"/>
          </ac:spMkLst>
        </pc:spChg>
        <pc:spChg chg="del mod">
          <ac:chgData name="Pavel Skopal" userId="69c89bff-eb36-402e-af06-99216f10c2a5" providerId="ADAL" clId="{5CEE2010-684A-4417-8025-B5F09647BB4E}" dt="2023-02-19T13:59:16.193" v="8880"/>
          <ac:spMkLst>
            <pc:docMk/>
            <pc:sldMk cId="3868798079" sldId="1152"/>
            <ac:spMk id="3" creationId="{A33031A6-C5F5-DEEF-0D20-58D2DD6C5597}"/>
          </ac:spMkLst>
        </pc:spChg>
        <pc:spChg chg="add del mod ord">
          <ac:chgData name="Pavel Skopal" userId="69c89bff-eb36-402e-af06-99216f10c2a5" providerId="ADAL" clId="{5CEE2010-684A-4417-8025-B5F09647BB4E}" dt="2023-02-19T13:59:16.141" v="8878" actId="21"/>
          <ac:spMkLst>
            <pc:docMk/>
            <pc:sldMk cId="3868798079" sldId="1152"/>
            <ac:spMk id="4" creationId="{0E7361EA-2EAB-3F72-5FFC-37AB49D99672}"/>
          </ac:spMkLst>
        </pc:spChg>
      </pc:sldChg>
      <pc:sldChg chg="add del">
        <pc:chgData name="Pavel Skopal" userId="69c89bff-eb36-402e-af06-99216f10c2a5" providerId="ADAL" clId="{5CEE2010-684A-4417-8025-B5F09647BB4E}" dt="2023-02-27T11:43:56.813" v="13755" actId="2696"/>
        <pc:sldMkLst>
          <pc:docMk/>
          <pc:sldMk cId="1255367537" sldId="1153"/>
        </pc:sldMkLst>
      </pc:sldChg>
      <pc:sldChg chg="modSp new del mod">
        <pc:chgData name="Pavel Skopal" userId="69c89bff-eb36-402e-af06-99216f10c2a5" providerId="ADAL" clId="{5CEE2010-684A-4417-8025-B5F09647BB4E}" dt="2023-02-18T18:54:31.321" v="8541" actId="2696"/>
        <pc:sldMkLst>
          <pc:docMk/>
          <pc:sldMk cId="2117292204" sldId="1153"/>
        </pc:sldMkLst>
        <pc:spChg chg="mod">
          <ac:chgData name="Pavel Skopal" userId="69c89bff-eb36-402e-af06-99216f10c2a5" providerId="ADAL" clId="{5CEE2010-684A-4417-8025-B5F09647BB4E}" dt="2023-02-12T16:50:09.292" v="5816" actId="27636"/>
          <ac:spMkLst>
            <pc:docMk/>
            <pc:sldMk cId="2117292204" sldId="1153"/>
            <ac:spMk id="2" creationId="{D3788B88-BF78-3508-3069-F662B66CA100}"/>
          </ac:spMkLst>
        </pc:spChg>
      </pc:sldChg>
      <pc:sldChg chg="modSp add mod ord modShow">
        <pc:chgData name="Pavel Skopal" userId="69c89bff-eb36-402e-af06-99216f10c2a5" providerId="ADAL" clId="{5CEE2010-684A-4417-8025-B5F09647BB4E}" dt="2023-02-28T10:22:13.574" v="16137" actId="729"/>
        <pc:sldMkLst>
          <pc:docMk/>
          <pc:sldMk cId="2687617969" sldId="1154"/>
        </pc:sldMkLst>
        <pc:spChg chg="mod">
          <ac:chgData name="Pavel Skopal" userId="69c89bff-eb36-402e-af06-99216f10c2a5" providerId="ADAL" clId="{5CEE2010-684A-4417-8025-B5F09647BB4E}" dt="2023-02-28T10:20:18.190" v="16136" actId="20577"/>
          <ac:spMkLst>
            <pc:docMk/>
            <pc:sldMk cId="2687617969" sldId="1154"/>
            <ac:spMk id="3" creationId="{9FE205D5-ED02-30F7-6E53-4EF1BCE33944}"/>
          </ac:spMkLst>
        </pc:spChg>
      </pc:sldChg>
      <pc:sldChg chg="modSp new del mod">
        <pc:chgData name="Pavel Skopal" userId="69c89bff-eb36-402e-af06-99216f10c2a5" providerId="ADAL" clId="{5CEE2010-684A-4417-8025-B5F09647BB4E}" dt="2023-02-18T18:54:31.321" v="8541" actId="2696"/>
        <pc:sldMkLst>
          <pc:docMk/>
          <pc:sldMk cId="3879978308" sldId="1154"/>
        </pc:sldMkLst>
        <pc:spChg chg="mod">
          <ac:chgData name="Pavel Skopal" userId="69c89bff-eb36-402e-af06-99216f10c2a5" providerId="ADAL" clId="{5CEE2010-684A-4417-8025-B5F09647BB4E}" dt="2023-02-12T16:57:30.940" v="5818"/>
          <ac:spMkLst>
            <pc:docMk/>
            <pc:sldMk cId="3879978308" sldId="1154"/>
            <ac:spMk id="2" creationId="{68979528-CCD9-4339-7745-7F271C561F74}"/>
          </ac:spMkLst>
        </pc:spChg>
        <pc:spChg chg="mod">
          <ac:chgData name="Pavel Skopal" userId="69c89bff-eb36-402e-af06-99216f10c2a5" providerId="ADAL" clId="{5CEE2010-684A-4417-8025-B5F09647BB4E}" dt="2023-02-14T11:21:32.217" v="6582" actId="27636"/>
          <ac:spMkLst>
            <pc:docMk/>
            <pc:sldMk cId="3879978308" sldId="1154"/>
            <ac:spMk id="3" creationId="{9FE205D5-ED02-30F7-6E53-4EF1BCE33944}"/>
          </ac:spMkLst>
        </pc:spChg>
      </pc:sldChg>
      <pc:sldChg chg="add ord">
        <pc:chgData name="Pavel Skopal" userId="69c89bff-eb36-402e-af06-99216f10c2a5" providerId="ADAL" clId="{5CEE2010-684A-4417-8025-B5F09647BB4E}" dt="2023-02-28T10:44:56.601" v="16141"/>
        <pc:sldMkLst>
          <pc:docMk/>
          <pc:sldMk cId="1602799825" sldId="1155"/>
        </pc:sldMkLst>
      </pc:sldChg>
      <pc:sldChg chg="addSp delSp modSp new add del mod setBg">
        <pc:chgData name="Pavel Skopal" userId="69c89bff-eb36-402e-af06-99216f10c2a5" providerId="ADAL" clId="{5CEE2010-684A-4417-8025-B5F09647BB4E}" dt="2023-02-18T18:54:31.321" v="8541" actId="2696"/>
        <pc:sldMkLst>
          <pc:docMk/>
          <pc:sldMk cId="3032307958" sldId="1155"/>
        </pc:sldMkLst>
        <pc:spChg chg="mod">
          <ac:chgData name="Pavel Skopal" userId="69c89bff-eb36-402e-af06-99216f10c2a5" providerId="ADAL" clId="{5CEE2010-684A-4417-8025-B5F09647BB4E}" dt="2023-02-14T11:20:17.174" v="6571" actId="26606"/>
          <ac:spMkLst>
            <pc:docMk/>
            <pc:sldMk cId="3032307958" sldId="1155"/>
            <ac:spMk id="2" creationId="{EEF20CCF-EF1F-2D91-3AEE-79A839C17716}"/>
          </ac:spMkLst>
        </pc:spChg>
        <pc:spChg chg="add del mod">
          <ac:chgData name="Pavel Skopal" userId="69c89bff-eb36-402e-af06-99216f10c2a5" providerId="ADAL" clId="{5CEE2010-684A-4417-8025-B5F09647BB4E}" dt="2023-02-14T11:30:58.289" v="6652" actId="20577"/>
          <ac:spMkLst>
            <pc:docMk/>
            <pc:sldMk cId="3032307958" sldId="1155"/>
            <ac:spMk id="3" creationId="{81787068-E1C0-57B4-B330-1E08F850C4A4}"/>
          </ac:spMkLst>
        </pc:spChg>
        <pc:spChg chg="add del">
          <ac:chgData name="Pavel Skopal" userId="69c89bff-eb36-402e-af06-99216f10c2a5" providerId="ADAL" clId="{5CEE2010-684A-4417-8025-B5F09647BB4E}" dt="2023-02-14T11:20:17.174" v="6571" actId="26606"/>
          <ac:spMkLst>
            <pc:docMk/>
            <pc:sldMk cId="3032307958" sldId="1155"/>
            <ac:spMk id="1031" creationId="{419501C6-F015-4273-AF88-E0F6C853899F}"/>
          </ac:spMkLst>
        </pc:spChg>
        <pc:spChg chg="add del">
          <ac:chgData name="Pavel Skopal" userId="69c89bff-eb36-402e-af06-99216f10c2a5" providerId="ADAL" clId="{5CEE2010-684A-4417-8025-B5F09647BB4E}" dt="2023-02-14T11:20:17.174" v="6571" actId="26606"/>
          <ac:spMkLst>
            <pc:docMk/>
            <pc:sldMk cId="3032307958" sldId="1155"/>
            <ac:spMk id="1033" creationId="{CA677DB7-5829-45BD-9754-5EC484CC4253}"/>
          </ac:spMkLst>
        </pc:spChg>
        <pc:picChg chg="add del mod">
          <ac:chgData name="Pavel Skopal" userId="69c89bff-eb36-402e-af06-99216f10c2a5" providerId="ADAL" clId="{5CEE2010-684A-4417-8025-B5F09647BB4E}" dt="2023-02-14T11:20:19.053" v="6572"/>
          <ac:picMkLst>
            <pc:docMk/>
            <pc:sldMk cId="3032307958" sldId="1155"/>
            <ac:picMk id="1026" creationId="{F4AA3437-7936-AAD3-77DA-428EE15CC35B}"/>
          </ac:picMkLst>
        </pc:picChg>
      </pc:sldChg>
      <pc:sldChg chg="modSp new mod">
        <pc:chgData name="Pavel Skopal" userId="69c89bff-eb36-402e-af06-99216f10c2a5" providerId="ADAL" clId="{5CEE2010-684A-4417-8025-B5F09647BB4E}" dt="2023-02-20T18:54:10.765" v="9468" actId="27636"/>
        <pc:sldMkLst>
          <pc:docMk/>
          <pc:sldMk cId="3425516585" sldId="1157"/>
        </pc:sldMkLst>
        <pc:spChg chg="mod">
          <ac:chgData name="Pavel Skopal" userId="69c89bff-eb36-402e-af06-99216f10c2a5" providerId="ADAL" clId="{5CEE2010-684A-4417-8025-B5F09647BB4E}" dt="2023-02-16T11:47:38.250" v="6688" actId="20577"/>
          <ac:spMkLst>
            <pc:docMk/>
            <pc:sldMk cId="3425516585" sldId="1157"/>
            <ac:spMk id="2" creationId="{1571E661-61D5-F83E-DC1E-27CEEB32F505}"/>
          </ac:spMkLst>
        </pc:spChg>
        <pc:spChg chg="mod">
          <ac:chgData name="Pavel Skopal" userId="69c89bff-eb36-402e-af06-99216f10c2a5" providerId="ADAL" clId="{5CEE2010-684A-4417-8025-B5F09647BB4E}" dt="2023-02-20T18:54:10.765" v="9468" actId="27636"/>
          <ac:spMkLst>
            <pc:docMk/>
            <pc:sldMk cId="3425516585" sldId="1157"/>
            <ac:spMk id="3" creationId="{425B1261-D786-7739-15DB-FEB26F119EFD}"/>
          </ac:spMkLst>
        </pc:spChg>
      </pc:sldChg>
      <pc:sldChg chg="new del">
        <pc:chgData name="Pavel Skopal" userId="69c89bff-eb36-402e-af06-99216f10c2a5" providerId="ADAL" clId="{5CEE2010-684A-4417-8025-B5F09647BB4E}" dt="2023-02-18T18:53:39.878" v="8540" actId="2696"/>
        <pc:sldMkLst>
          <pc:docMk/>
          <pc:sldMk cId="1872625506" sldId="1158"/>
        </pc:sldMkLst>
      </pc:sldChg>
      <pc:sldChg chg="modSp new mod ord">
        <pc:chgData name="Pavel Skopal" userId="69c89bff-eb36-402e-af06-99216f10c2a5" providerId="ADAL" clId="{5CEE2010-684A-4417-8025-B5F09647BB4E}" dt="2023-02-21T12:46:14.932" v="11707" actId="27636"/>
        <pc:sldMkLst>
          <pc:docMk/>
          <pc:sldMk cId="3187239547" sldId="1159"/>
        </pc:sldMkLst>
        <pc:spChg chg="mod">
          <ac:chgData name="Pavel Skopal" userId="69c89bff-eb36-402e-af06-99216f10c2a5" providerId="ADAL" clId="{5CEE2010-684A-4417-8025-B5F09647BB4E}" dt="2023-02-18T18:40:46.474" v="8502" actId="207"/>
          <ac:spMkLst>
            <pc:docMk/>
            <pc:sldMk cId="3187239547" sldId="1159"/>
            <ac:spMk id="2" creationId="{480FAE0B-A35F-B53E-4B20-25DD979D0561}"/>
          </ac:spMkLst>
        </pc:spChg>
        <pc:spChg chg="mod">
          <ac:chgData name="Pavel Skopal" userId="69c89bff-eb36-402e-af06-99216f10c2a5" providerId="ADAL" clId="{5CEE2010-684A-4417-8025-B5F09647BB4E}" dt="2023-02-21T12:46:14.932" v="11707" actId="27636"/>
          <ac:spMkLst>
            <pc:docMk/>
            <pc:sldMk cId="3187239547" sldId="1159"/>
            <ac:spMk id="3" creationId="{E60CD170-9FB9-3200-7EEE-3BB47A0C9996}"/>
          </ac:spMkLst>
        </pc:spChg>
      </pc:sldChg>
      <pc:sldChg chg="new">
        <pc:chgData name="Pavel Skopal" userId="69c89bff-eb36-402e-af06-99216f10c2a5" providerId="ADAL" clId="{5CEE2010-684A-4417-8025-B5F09647BB4E}" dt="2023-02-18T17:28:18.674" v="6715" actId="680"/>
        <pc:sldMkLst>
          <pc:docMk/>
          <pc:sldMk cId="467229821" sldId="1160"/>
        </pc:sldMkLst>
      </pc:sldChg>
      <pc:sldChg chg="addSp delSp modSp new mod modClrScheme chgLayout">
        <pc:chgData name="Pavel Skopal" userId="69c89bff-eb36-402e-af06-99216f10c2a5" providerId="ADAL" clId="{5CEE2010-684A-4417-8025-B5F09647BB4E}" dt="2023-02-20T21:25:00.320" v="10542" actId="20577"/>
        <pc:sldMkLst>
          <pc:docMk/>
          <pc:sldMk cId="1082596191" sldId="1161"/>
        </pc:sldMkLst>
        <pc:spChg chg="del">
          <ac:chgData name="Pavel Skopal" userId="69c89bff-eb36-402e-af06-99216f10c2a5" providerId="ADAL" clId="{5CEE2010-684A-4417-8025-B5F09647BB4E}" dt="2023-02-18T17:28:33.964" v="6717" actId="700"/>
          <ac:spMkLst>
            <pc:docMk/>
            <pc:sldMk cId="1082596191" sldId="1161"/>
            <ac:spMk id="2" creationId="{C2CBFE8E-7217-3BC5-3EE1-46459CB3CD9D}"/>
          </ac:spMkLst>
        </pc:spChg>
        <pc:spChg chg="del">
          <ac:chgData name="Pavel Skopal" userId="69c89bff-eb36-402e-af06-99216f10c2a5" providerId="ADAL" clId="{5CEE2010-684A-4417-8025-B5F09647BB4E}" dt="2023-02-18T17:28:33.964" v="6717" actId="700"/>
          <ac:spMkLst>
            <pc:docMk/>
            <pc:sldMk cId="1082596191" sldId="1161"/>
            <ac:spMk id="3" creationId="{5C0083E4-8D88-22C9-02FA-2ABDE37E5B07}"/>
          </ac:spMkLst>
        </pc:spChg>
        <pc:spChg chg="add del mod ord">
          <ac:chgData name="Pavel Skopal" userId="69c89bff-eb36-402e-af06-99216f10c2a5" providerId="ADAL" clId="{5CEE2010-684A-4417-8025-B5F09647BB4E}" dt="2023-02-18T17:28:45.479" v="6718" actId="700"/>
          <ac:spMkLst>
            <pc:docMk/>
            <pc:sldMk cId="1082596191" sldId="1161"/>
            <ac:spMk id="4" creationId="{1B294F4D-9837-DA54-87F6-C645CEE04EEB}"/>
          </ac:spMkLst>
        </pc:spChg>
        <pc:spChg chg="add del mod ord">
          <ac:chgData name="Pavel Skopal" userId="69c89bff-eb36-402e-af06-99216f10c2a5" providerId="ADAL" clId="{5CEE2010-684A-4417-8025-B5F09647BB4E}" dt="2023-02-18T17:28:45.479" v="6718" actId="700"/>
          <ac:spMkLst>
            <pc:docMk/>
            <pc:sldMk cId="1082596191" sldId="1161"/>
            <ac:spMk id="5" creationId="{98A8F0B9-CFAF-C872-2DDE-877E2CFD7798}"/>
          </ac:spMkLst>
        </pc:spChg>
        <pc:spChg chg="add mod">
          <ac:chgData name="Pavel Skopal" userId="69c89bff-eb36-402e-af06-99216f10c2a5" providerId="ADAL" clId="{5CEE2010-684A-4417-8025-B5F09647BB4E}" dt="2023-02-20T21:25:00.320" v="10542" actId="20577"/>
          <ac:spMkLst>
            <pc:docMk/>
            <pc:sldMk cId="1082596191" sldId="1161"/>
            <ac:spMk id="6" creationId="{2870CC34-5A7B-4D0A-3EF1-24572E238933}"/>
          </ac:spMkLst>
        </pc:spChg>
        <pc:spChg chg="add del mod">
          <ac:chgData name="Pavel Skopal" userId="69c89bff-eb36-402e-af06-99216f10c2a5" providerId="ADAL" clId="{5CEE2010-684A-4417-8025-B5F09647BB4E}" dt="2023-02-18T17:29:55.788" v="6847" actId="21"/>
          <ac:spMkLst>
            <pc:docMk/>
            <pc:sldMk cId="1082596191" sldId="1161"/>
            <ac:spMk id="7" creationId="{A624B8E0-73EA-41A7-4B06-16964A7E8B23}"/>
          </ac:spMkLst>
        </pc:spChg>
      </pc:sldChg>
      <pc:sldChg chg="modSp new mod ord">
        <pc:chgData name="Pavel Skopal" userId="69c89bff-eb36-402e-af06-99216f10c2a5" providerId="ADAL" clId="{5CEE2010-684A-4417-8025-B5F09647BB4E}" dt="2023-02-21T08:31:58.871" v="11114" actId="20577"/>
        <pc:sldMkLst>
          <pc:docMk/>
          <pc:sldMk cId="2704014074" sldId="1162"/>
        </pc:sldMkLst>
        <pc:spChg chg="mod">
          <ac:chgData name="Pavel Skopal" userId="69c89bff-eb36-402e-af06-99216f10c2a5" providerId="ADAL" clId="{5CEE2010-684A-4417-8025-B5F09647BB4E}" dt="2023-02-18T17:38:28.090" v="7233" actId="1076"/>
          <ac:spMkLst>
            <pc:docMk/>
            <pc:sldMk cId="2704014074" sldId="1162"/>
            <ac:spMk id="2" creationId="{A7B8C539-8351-1930-8749-7B5DF8D0CCAE}"/>
          </ac:spMkLst>
        </pc:spChg>
        <pc:spChg chg="mod">
          <ac:chgData name="Pavel Skopal" userId="69c89bff-eb36-402e-af06-99216f10c2a5" providerId="ADAL" clId="{5CEE2010-684A-4417-8025-B5F09647BB4E}" dt="2023-02-21T08:31:58.871" v="11114" actId="20577"/>
          <ac:spMkLst>
            <pc:docMk/>
            <pc:sldMk cId="2704014074" sldId="1162"/>
            <ac:spMk id="3" creationId="{6A3A3070-4640-8A98-C85E-28E9897EC05B}"/>
          </ac:spMkLst>
        </pc:spChg>
      </pc:sldChg>
      <pc:sldChg chg="modSp new mod">
        <pc:chgData name="Pavel Skopal" userId="69c89bff-eb36-402e-af06-99216f10c2a5" providerId="ADAL" clId="{5CEE2010-684A-4417-8025-B5F09647BB4E}" dt="2023-02-19T13:50:08.554" v="8761" actId="20577"/>
        <pc:sldMkLst>
          <pc:docMk/>
          <pc:sldMk cId="3851765700" sldId="1163"/>
        </pc:sldMkLst>
        <pc:spChg chg="mod">
          <ac:chgData name="Pavel Skopal" userId="69c89bff-eb36-402e-af06-99216f10c2a5" providerId="ADAL" clId="{5CEE2010-684A-4417-8025-B5F09647BB4E}" dt="2023-02-19T13:50:08.554" v="8761" actId="20577"/>
          <ac:spMkLst>
            <pc:docMk/>
            <pc:sldMk cId="3851765700" sldId="1163"/>
            <ac:spMk id="2" creationId="{F7B8EC88-0507-8F64-FC09-0D1B2F8D68FC}"/>
          </ac:spMkLst>
        </pc:spChg>
      </pc:sldChg>
      <pc:sldChg chg="modSp new mod">
        <pc:chgData name="Pavel Skopal" userId="69c89bff-eb36-402e-af06-99216f10c2a5" providerId="ADAL" clId="{5CEE2010-684A-4417-8025-B5F09647BB4E}" dt="2023-02-20T21:25:17.072" v="10550" actId="20577"/>
        <pc:sldMkLst>
          <pc:docMk/>
          <pc:sldMk cId="3879084922" sldId="1164"/>
        </pc:sldMkLst>
        <pc:spChg chg="mod">
          <ac:chgData name="Pavel Skopal" userId="69c89bff-eb36-402e-af06-99216f10c2a5" providerId="ADAL" clId="{5CEE2010-684A-4417-8025-B5F09647BB4E}" dt="2023-02-20T21:25:17.072" v="10550" actId="20577"/>
          <ac:spMkLst>
            <pc:docMk/>
            <pc:sldMk cId="3879084922" sldId="1164"/>
            <ac:spMk id="2" creationId="{A3B08C37-1704-1502-8534-C38A583439A7}"/>
          </ac:spMkLst>
        </pc:spChg>
      </pc:sldChg>
      <pc:sldChg chg="modSp new mod">
        <pc:chgData name="Pavel Skopal" userId="69c89bff-eb36-402e-af06-99216f10c2a5" providerId="ADAL" clId="{5CEE2010-684A-4417-8025-B5F09647BB4E}" dt="2023-02-20T19:29:41.124" v="10075" actId="207"/>
        <pc:sldMkLst>
          <pc:docMk/>
          <pc:sldMk cId="2573208088" sldId="1165"/>
        </pc:sldMkLst>
        <pc:spChg chg="mod">
          <ac:chgData name="Pavel Skopal" userId="69c89bff-eb36-402e-af06-99216f10c2a5" providerId="ADAL" clId="{5CEE2010-684A-4417-8025-B5F09647BB4E}" dt="2023-02-20T19:29:41.124" v="10075" actId="207"/>
          <ac:spMkLst>
            <pc:docMk/>
            <pc:sldMk cId="2573208088" sldId="1165"/>
            <ac:spMk id="2" creationId="{AAF8EC6E-B131-919C-E757-A0A3138F1F4C}"/>
          </ac:spMkLst>
        </pc:spChg>
      </pc:sldChg>
      <pc:sldChg chg="modSp new mod">
        <pc:chgData name="Pavel Skopal" userId="69c89bff-eb36-402e-af06-99216f10c2a5" providerId="ADAL" clId="{5CEE2010-684A-4417-8025-B5F09647BB4E}" dt="2023-02-20T21:32:40.779" v="10556" actId="20577"/>
        <pc:sldMkLst>
          <pc:docMk/>
          <pc:sldMk cId="2002220028" sldId="1166"/>
        </pc:sldMkLst>
        <pc:spChg chg="mod">
          <ac:chgData name="Pavel Skopal" userId="69c89bff-eb36-402e-af06-99216f10c2a5" providerId="ADAL" clId="{5CEE2010-684A-4417-8025-B5F09647BB4E}" dt="2023-02-20T19:27:59.993" v="10051" actId="20577"/>
          <ac:spMkLst>
            <pc:docMk/>
            <pc:sldMk cId="2002220028" sldId="1166"/>
            <ac:spMk id="2" creationId="{6E6B8B6D-6F2A-3E3B-3EFD-97DEEDF945DF}"/>
          </ac:spMkLst>
        </pc:spChg>
        <pc:spChg chg="mod">
          <ac:chgData name="Pavel Skopal" userId="69c89bff-eb36-402e-af06-99216f10c2a5" providerId="ADAL" clId="{5CEE2010-684A-4417-8025-B5F09647BB4E}" dt="2023-02-20T21:32:40.779" v="10556" actId="20577"/>
          <ac:spMkLst>
            <pc:docMk/>
            <pc:sldMk cId="2002220028" sldId="1166"/>
            <ac:spMk id="3" creationId="{C3E54600-0A11-4FC1-22A3-208FF521FFD0}"/>
          </ac:spMkLst>
        </pc:spChg>
      </pc:sldChg>
      <pc:sldChg chg="addSp delSp modSp new mod setBg">
        <pc:chgData name="Pavel Skopal" userId="69c89bff-eb36-402e-af06-99216f10c2a5" providerId="ADAL" clId="{5CEE2010-684A-4417-8025-B5F09647BB4E}" dt="2023-02-19T14:48:24.985" v="9232" actId="27636"/>
        <pc:sldMkLst>
          <pc:docMk/>
          <pc:sldMk cId="1232768893" sldId="1167"/>
        </pc:sldMkLst>
        <pc:spChg chg="mod ord">
          <ac:chgData name="Pavel Skopal" userId="69c89bff-eb36-402e-af06-99216f10c2a5" providerId="ADAL" clId="{5CEE2010-684A-4417-8025-B5F09647BB4E}" dt="2023-02-19T14:48:24.985" v="9232" actId="27636"/>
          <ac:spMkLst>
            <pc:docMk/>
            <pc:sldMk cId="1232768893" sldId="1167"/>
            <ac:spMk id="2" creationId="{AD79CD44-46E3-E5E1-AABE-FDB7DF818E04}"/>
          </ac:spMkLst>
        </pc:spChg>
        <pc:spChg chg="del">
          <ac:chgData name="Pavel Skopal" userId="69c89bff-eb36-402e-af06-99216f10c2a5" providerId="ADAL" clId="{5CEE2010-684A-4417-8025-B5F09647BB4E}" dt="2023-02-19T14:47:52.940" v="9217"/>
          <ac:spMkLst>
            <pc:docMk/>
            <pc:sldMk cId="1232768893" sldId="1167"/>
            <ac:spMk id="3" creationId="{305D2457-1026-2D3E-8ACC-5FE00BB1084D}"/>
          </ac:spMkLst>
        </pc:spChg>
        <pc:spChg chg="add del">
          <ac:chgData name="Pavel Skopal" userId="69c89bff-eb36-402e-af06-99216f10c2a5" providerId="ADAL" clId="{5CEE2010-684A-4417-8025-B5F09647BB4E}" dt="2023-02-19T14:48:07.521" v="9221" actId="26606"/>
          <ac:spMkLst>
            <pc:docMk/>
            <pc:sldMk cId="1232768893" sldId="1167"/>
            <ac:spMk id="1031" creationId="{08BB1C48-A06D-4315-9809-A60A6F41CBF5}"/>
          </ac:spMkLst>
        </pc:spChg>
        <pc:spChg chg="add">
          <ac:chgData name="Pavel Skopal" userId="69c89bff-eb36-402e-af06-99216f10c2a5" providerId="ADAL" clId="{5CEE2010-684A-4417-8025-B5F09647BB4E}" dt="2023-02-19T14:48:07.521" v="9221" actId="26606"/>
          <ac:spMkLst>
            <pc:docMk/>
            <pc:sldMk cId="1232768893" sldId="1167"/>
            <ac:spMk id="1036" creationId="{419501C6-F015-4273-AF88-E0F6C853899F}"/>
          </ac:spMkLst>
        </pc:spChg>
        <pc:spChg chg="add">
          <ac:chgData name="Pavel Skopal" userId="69c89bff-eb36-402e-af06-99216f10c2a5" providerId="ADAL" clId="{5CEE2010-684A-4417-8025-B5F09647BB4E}" dt="2023-02-19T14:48:07.521" v="9221" actId="26606"/>
          <ac:spMkLst>
            <pc:docMk/>
            <pc:sldMk cId="1232768893" sldId="1167"/>
            <ac:spMk id="1038" creationId="{CA677DB7-5829-45BD-9754-5EC484CC4253}"/>
          </ac:spMkLst>
        </pc:spChg>
        <pc:picChg chg="add mod ord">
          <ac:chgData name="Pavel Skopal" userId="69c89bff-eb36-402e-af06-99216f10c2a5" providerId="ADAL" clId="{5CEE2010-684A-4417-8025-B5F09647BB4E}" dt="2023-02-19T14:48:15.617" v="9225" actId="1076"/>
          <ac:picMkLst>
            <pc:docMk/>
            <pc:sldMk cId="1232768893" sldId="1167"/>
            <ac:picMk id="1026" creationId="{7AD33D7A-D013-A5A3-30EF-A33F5F7EEFD9}"/>
          </ac:picMkLst>
        </pc:picChg>
      </pc:sldChg>
      <pc:sldChg chg="modSp new mod ord">
        <pc:chgData name="Pavel Skopal" userId="69c89bff-eb36-402e-af06-99216f10c2a5" providerId="ADAL" clId="{5CEE2010-684A-4417-8025-B5F09647BB4E}" dt="2023-02-19T14:53:05.404" v="9233" actId="20577"/>
        <pc:sldMkLst>
          <pc:docMk/>
          <pc:sldMk cId="1281043611" sldId="1168"/>
        </pc:sldMkLst>
        <pc:spChg chg="mod">
          <ac:chgData name="Pavel Skopal" userId="69c89bff-eb36-402e-af06-99216f10c2a5" providerId="ADAL" clId="{5CEE2010-684A-4417-8025-B5F09647BB4E}" dt="2023-02-19T14:53:05.404" v="9233" actId="20577"/>
          <ac:spMkLst>
            <pc:docMk/>
            <pc:sldMk cId="1281043611" sldId="1168"/>
            <ac:spMk id="2" creationId="{DF24039C-1576-93EE-043B-34BAD8634AAE}"/>
          </ac:spMkLst>
        </pc:spChg>
        <pc:spChg chg="mod">
          <ac:chgData name="Pavel Skopal" userId="69c89bff-eb36-402e-af06-99216f10c2a5" providerId="ADAL" clId="{5CEE2010-684A-4417-8025-B5F09647BB4E}" dt="2023-02-19T14:45:27.278" v="9216" actId="20577"/>
          <ac:spMkLst>
            <pc:docMk/>
            <pc:sldMk cId="1281043611" sldId="1168"/>
            <ac:spMk id="3" creationId="{889EAEEA-8558-5316-45F7-E0CFD825705E}"/>
          </ac:spMkLst>
        </pc:spChg>
      </pc:sldChg>
      <pc:sldChg chg="delSp modSp new mod modShow">
        <pc:chgData name="Pavel Skopal" userId="69c89bff-eb36-402e-af06-99216f10c2a5" providerId="ADAL" clId="{5CEE2010-684A-4417-8025-B5F09647BB4E}" dt="2023-02-27T11:59:03.546" v="13903" actId="729"/>
        <pc:sldMkLst>
          <pc:docMk/>
          <pc:sldMk cId="801028774" sldId="1169"/>
        </pc:sldMkLst>
        <pc:spChg chg="del">
          <ac:chgData name="Pavel Skopal" userId="69c89bff-eb36-402e-af06-99216f10c2a5" providerId="ADAL" clId="{5CEE2010-684A-4417-8025-B5F09647BB4E}" dt="2023-02-19T09:12:07.042" v="8752" actId="21"/>
          <ac:spMkLst>
            <pc:docMk/>
            <pc:sldMk cId="801028774" sldId="1169"/>
            <ac:spMk id="2" creationId="{B38D24D1-E038-F17F-D97C-5FC835641634}"/>
          </ac:spMkLst>
        </pc:spChg>
        <pc:spChg chg="mod">
          <ac:chgData name="Pavel Skopal" userId="69c89bff-eb36-402e-af06-99216f10c2a5" providerId="ADAL" clId="{5CEE2010-684A-4417-8025-B5F09647BB4E}" dt="2023-02-27T11:58:59.855" v="13902" actId="27636"/>
          <ac:spMkLst>
            <pc:docMk/>
            <pc:sldMk cId="801028774" sldId="1169"/>
            <ac:spMk id="3" creationId="{BC2142E6-CEA7-0B7C-F016-36A2DD0C133A}"/>
          </ac:spMkLst>
        </pc:spChg>
      </pc:sldChg>
      <pc:sldChg chg="new del">
        <pc:chgData name="Pavel Skopal" userId="69c89bff-eb36-402e-af06-99216f10c2a5" providerId="ADAL" clId="{5CEE2010-684A-4417-8025-B5F09647BB4E}" dt="2023-02-20T21:37:00.612" v="10559" actId="2696"/>
        <pc:sldMkLst>
          <pc:docMk/>
          <pc:sldMk cId="1350657545" sldId="1170"/>
        </pc:sldMkLst>
      </pc:sldChg>
      <pc:sldChg chg="delSp modSp new del mod">
        <pc:chgData name="Pavel Skopal" userId="69c89bff-eb36-402e-af06-99216f10c2a5" providerId="ADAL" clId="{5CEE2010-684A-4417-8025-B5F09647BB4E}" dt="2023-02-19T09:10:19.113" v="8747" actId="2696"/>
        <pc:sldMkLst>
          <pc:docMk/>
          <pc:sldMk cId="1532313505" sldId="1170"/>
        </pc:sldMkLst>
        <pc:spChg chg="del">
          <ac:chgData name="Pavel Skopal" userId="69c89bff-eb36-402e-af06-99216f10c2a5" providerId="ADAL" clId="{5CEE2010-684A-4417-8025-B5F09647BB4E}" dt="2023-02-19T09:07:58.274" v="8636" actId="21"/>
          <ac:spMkLst>
            <pc:docMk/>
            <pc:sldMk cId="1532313505" sldId="1170"/>
            <ac:spMk id="2" creationId="{BC615D49-688A-D034-CFC4-5EBC5946B48D}"/>
          </ac:spMkLst>
        </pc:spChg>
        <pc:spChg chg="mod">
          <ac:chgData name="Pavel Skopal" userId="69c89bff-eb36-402e-af06-99216f10c2a5" providerId="ADAL" clId="{5CEE2010-684A-4417-8025-B5F09647BB4E}" dt="2023-02-19T09:08:00.707" v="8638" actId="27636"/>
          <ac:spMkLst>
            <pc:docMk/>
            <pc:sldMk cId="1532313505" sldId="1170"/>
            <ac:spMk id="3" creationId="{CE874DE2-0219-9761-55BB-CE35F36818B7}"/>
          </ac:spMkLst>
        </pc:spChg>
      </pc:sldChg>
      <pc:sldChg chg="modSp mod ord">
        <pc:chgData name="Pavel Skopal" userId="69c89bff-eb36-402e-af06-99216f10c2a5" providerId="ADAL" clId="{5CEE2010-684A-4417-8025-B5F09647BB4E}" dt="2023-02-27T11:59:25.033" v="13907"/>
        <pc:sldMkLst>
          <pc:docMk/>
          <pc:sldMk cId="1557753070" sldId="1171"/>
        </pc:sldMkLst>
        <pc:spChg chg="mod">
          <ac:chgData name="Pavel Skopal" userId="69c89bff-eb36-402e-af06-99216f10c2a5" providerId="ADAL" clId="{5CEE2010-684A-4417-8025-B5F09647BB4E}" dt="2023-02-27T11:40:39.561" v="13749" actId="20577"/>
          <ac:spMkLst>
            <pc:docMk/>
            <pc:sldMk cId="1557753070" sldId="1171"/>
            <ac:spMk id="3" creationId="{CE874DE2-0219-9761-55BB-CE35F36818B7}"/>
          </ac:spMkLst>
        </pc:spChg>
      </pc:sldChg>
      <pc:sldChg chg="modSp add del mod">
        <pc:chgData name="Pavel Skopal" userId="69c89bff-eb36-402e-af06-99216f10c2a5" providerId="ADAL" clId="{5CEE2010-684A-4417-8025-B5F09647BB4E}" dt="2023-02-20T21:44:05.658" v="10562" actId="2696"/>
        <pc:sldMkLst>
          <pc:docMk/>
          <pc:sldMk cId="2720633545" sldId="1171"/>
        </pc:sldMkLst>
        <pc:spChg chg="mod">
          <ac:chgData name="Pavel Skopal" userId="69c89bff-eb36-402e-af06-99216f10c2a5" providerId="ADAL" clId="{5CEE2010-684A-4417-8025-B5F09647BB4E}" dt="2023-02-20T21:40:18.692" v="10561" actId="20577"/>
          <ac:spMkLst>
            <pc:docMk/>
            <pc:sldMk cId="2720633545" sldId="1171"/>
            <ac:spMk id="3" creationId="{CE874DE2-0219-9761-55BB-CE35F36818B7}"/>
          </ac:spMkLst>
        </pc:spChg>
      </pc:sldChg>
      <pc:sldChg chg="delSp modSp new del mod modShow">
        <pc:chgData name="Pavel Skopal" userId="69c89bff-eb36-402e-af06-99216f10c2a5" providerId="ADAL" clId="{5CEE2010-684A-4417-8025-B5F09647BB4E}" dt="2023-02-20T20:41:26.486" v="10341" actId="2696"/>
        <pc:sldMkLst>
          <pc:docMk/>
          <pc:sldMk cId="3290821325" sldId="1172"/>
        </pc:sldMkLst>
        <pc:spChg chg="del">
          <ac:chgData name="Pavel Skopal" userId="69c89bff-eb36-402e-af06-99216f10c2a5" providerId="ADAL" clId="{5CEE2010-684A-4417-8025-B5F09647BB4E}" dt="2023-02-20T20:17:41.665" v="10226" actId="21"/>
          <ac:spMkLst>
            <pc:docMk/>
            <pc:sldMk cId="3290821325" sldId="1172"/>
            <ac:spMk id="2" creationId="{D8718AC5-A507-45C9-FFFD-59B3F659546E}"/>
          </ac:spMkLst>
        </pc:spChg>
        <pc:spChg chg="mod">
          <ac:chgData name="Pavel Skopal" userId="69c89bff-eb36-402e-af06-99216f10c2a5" providerId="ADAL" clId="{5CEE2010-684A-4417-8025-B5F09647BB4E}" dt="2023-02-20T20:18:15.519" v="10232" actId="27636"/>
          <ac:spMkLst>
            <pc:docMk/>
            <pc:sldMk cId="3290821325" sldId="1172"/>
            <ac:spMk id="3" creationId="{8D4A362B-54EA-346A-DFE2-FF64E4CC4263}"/>
          </ac:spMkLst>
        </pc:spChg>
      </pc:sldChg>
      <pc:sldChg chg="delSp modSp new mod modShow">
        <pc:chgData name="Pavel Skopal" userId="69c89bff-eb36-402e-af06-99216f10c2a5" providerId="ADAL" clId="{5CEE2010-684A-4417-8025-B5F09647BB4E}" dt="2023-02-21T09:37:45.500" v="11630" actId="403"/>
        <pc:sldMkLst>
          <pc:docMk/>
          <pc:sldMk cId="3987974295" sldId="1173"/>
        </pc:sldMkLst>
        <pc:spChg chg="del">
          <ac:chgData name="Pavel Skopal" userId="69c89bff-eb36-402e-af06-99216f10c2a5" providerId="ADAL" clId="{5CEE2010-684A-4417-8025-B5F09647BB4E}" dt="2023-02-20T20:42:53.233" v="10346" actId="21"/>
          <ac:spMkLst>
            <pc:docMk/>
            <pc:sldMk cId="3987974295" sldId="1173"/>
            <ac:spMk id="2" creationId="{84DE2FA2-2D2B-30D8-50F7-7480301E314A}"/>
          </ac:spMkLst>
        </pc:spChg>
        <pc:spChg chg="mod">
          <ac:chgData name="Pavel Skopal" userId="69c89bff-eb36-402e-af06-99216f10c2a5" providerId="ADAL" clId="{5CEE2010-684A-4417-8025-B5F09647BB4E}" dt="2023-02-21T09:37:45.500" v="11630" actId="403"/>
          <ac:spMkLst>
            <pc:docMk/>
            <pc:sldMk cId="3987974295" sldId="1173"/>
            <ac:spMk id="3" creationId="{0E1B62A4-256E-C2CA-1769-0FCAE08C4402}"/>
          </ac:spMkLst>
        </pc:spChg>
      </pc:sldChg>
      <pc:sldChg chg="addSp delSp modSp new mod setBg">
        <pc:chgData name="Pavel Skopal" userId="69c89bff-eb36-402e-af06-99216f10c2a5" providerId="ADAL" clId="{5CEE2010-684A-4417-8025-B5F09647BB4E}" dt="2023-02-21T08:26:37.485" v="10960" actId="21"/>
        <pc:sldMkLst>
          <pc:docMk/>
          <pc:sldMk cId="879433346" sldId="1174"/>
        </pc:sldMkLst>
        <pc:spChg chg="del mod">
          <ac:chgData name="Pavel Skopal" userId="69c89bff-eb36-402e-af06-99216f10c2a5" providerId="ADAL" clId="{5CEE2010-684A-4417-8025-B5F09647BB4E}" dt="2023-02-21T08:26:37.485" v="10960" actId="21"/>
          <ac:spMkLst>
            <pc:docMk/>
            <pc:sldMk cId="879433346" sldId="1174"/>
            <ac:spMk id="2" creationId="{1D0FD759-1519-30E8-8985-F5D3D20A84F9}"/>
          </ac:spMkLst>
        </pc:spChg>
        <pc:spChg chg="del">
          <ac:chgData name="Pavel Skopal" userId="69c89bff-eb36-402e-af06-99216f10c2a5" providerId="ADAL" clId="{5CEE2010-684A-4417-8025-B5F09647BB4E}" dt="2023-02-19T17:46:59.776" v="9344"/>
          <ac:spMkLst>
            <pc:docMk/>
            <pc:sldMk cId="879433346" sldId="1174"/>
            <ac:spMk id="3" creationId="{C6C46308-E974-8F15-B3B4-ACE3B66DE7C3}"/>
          </ac:spMkLst>
        </pc:spChg>
        <pc:spChg chg="add">
          <ac:chgData name="Pavel Skopal" userId="69c89bff-eb36-402e-af06-99216f10c2a5" providerId="ADAL" clId="{5CEE2010-684A-4417-8025-B5F09647BB4E}" dt="2023-02-19T17:47:03.491" v="9345" actId="26606"/>
          <ac:spMkLst>
            <pc:docMk/>
            <pc:sldMk cId="879433346" sldId="1174"/>
            <ac:spMk id="2055" creationId="{419501C6-F015-4273-AF88-E0F6C853899F}"/>
          </ac:spMkLst>
        </pc:spChg>
        <pc:spChg chg="add">
          <ac:chgData name="Pavel Skopal" userId="69c89bff-eb36-402e-af06-99216f10c2a5" providerId="ADAL" clId="{5CEE2010-684A-4417-8025-B5F09647BB4E}" dt="2023-02-19T17:47:03.491" v="9345" actId="26606"/>
          <ac:spMkLst>
            <pc:docMk/>
            <pc:sldMk cId="879433346" sldId="1174"/>
            <ac:spMk id="2057" creationId="{CA677DB7-5829-45BD-9754-5EC484CC4253}"/>
          </ac:spMkLst>
        </pc:spChg>
        <pc:picChg chg="add mod">
          <ac:chgData name="Pavel Skopal" userId="69c89bff-eb36-402e-af06-99216f10c2a5" providerId="ADAL" clId="{5CEE2010-684A-4417-8025-B5F09647BB4E}" dt="2023-02-19T17:47:15.366" v="9348" actId="1076"/>
          <ac:picMkLst>
            <pc:docMk/>
            <pc:sldMk cId="879433346" sldId="1174"/>
            <ac:picMk id="2050" creationId="{87F92B73-97BE-C3F3-7BEE-B3177C68389B}"/>
          </ac:picMkLst>
        </pc:picChg>
      </pc:sldChg>
      <pc:sldChg chg="modSp new mod">
        <pc:chgData name="Pavel Skopal" userId="69c89bff-eb36-402e-af06-99216f10c2a5" providerId="ADAL" clId="{5CEE2010-684A-4417-8025-B5F09647BB4E}" dt="2023-02-19T17:51:48.197" v="9456" actId="20577"/>
        <pc:sldMkLst>
          <pc:docMk/>
          <pc:sldMk cId="1989803176" sldId="1175"/>
        </pc:sldMkLst>
        <pc:spChg chg="mod">
          <ac:chgData name="Pavel Skopal" userId="69c89bff-eb36-402e-af06-99216f10c2a5" providerId="ADAL" clId="{5CEE2010-684A-4417-8025-B5F09647BB4E}" dt="2023-02-19T17:51:48.197" v="9456" actId="20577"/>
          <ac:spMkLst>
            <pc:docMk/>
            <pc:sldMk cId="1989803176" sldId="1175"/>
            <ac:spMk id="2" creationId="{776DC22E-EA84-7BD9-B11A-AD7BC7DC6D94}"/>
          </ac:spMkLst>
        </pc:spChg>
        <pc:spChg chg="mod">
          <ac:chgData name="Pavel Skopal" userId="69c89bff-eb36-402e-af06-99216f10c2a5" providerId="ADAL" clId="{5CEE2010-684A-4417-8025-B5F09647BB4E}" dt="2023-02-19T17:51:07.213" v="9403" actId="6549"/>
          <ac:spMkLst>
            <pc:docMk/>
            <pc:sldMk cId="1989803176" sldId="1175"/>
            <ac:spMk id="3" creationId="{9B315539-DFC9-E9D5-434B-4C69D8D45B63}"/>
          </ac:spMkLst>
        </pc:spChg>
      </pc:sldChg>
      <pc:sldChg chg="delSp modSp new mod">
        <pc:chgData name="Pavel Skopal" userId="69c89bff-eb36-402e-af06-99216f10c2a5" providerId="ADAL" clId="{5CEE2010-684A-4417-8025-B5F09647BB4E}" dt="2023-02-21T08:38:02.677" v="11350" actId="114"/>
        <pc:sldMkLst>
          <pc:docMk/>
          <pc:sldMk cId="3833522104" sldId="1176"/>
        </pc:sldMkLst>
        <pc:spChg chg="del">
          <ac:chgData name="Pavel Skopal" userId="69c89bff-eb36-402e-af06-99216f10c2a5" providerId="ADAL" clId="{5CEE2010-684A-4417-8025-B5F09647BB4E}" dt="2023-02-20T18:55:25.455" v="9470" actId="21"/>
          <ac:spMkLst>
            <pc:docMk/>
            <pc:sldMk cId="3833522104" sldId="1176"/>
            <ac:spMk id="2" creationId="{B1FC2F85-ACAB-1AF3-4B4C-C8AA34E4E259}"/>
          </ac:spMkLst>
        </pc:spChg>
        <pc:spChg chg="mod">
          <ac:chgData name="Pavel Skopal" userId="69c89bff-eb36-402e-af06-99216f10c2a5" providerId="ADAL" clId="{5CEE2010-684A-4417-8025-B5F09647BB4E}" dt="2023-02-21T08:38:02.677" v="11350" actId="114"/>
          <ac:spMkLst>
            <pc:docMk/>
            <pc:sldMk cId="3833522104" sldId="1176"/>
            <ac:spMk id="3" creationId="{B6147837-C6A9-B66F-C901-E0C85266CC7B}"/>
          </ac:spMkLst>
        </pc:spChg>
      </pc:sldChg>
      <pc:sldChg chg="addSp delSp modSp new mod setBg setClrOvrMap">
        <pc:chgData name="Pavel Skopal" userId="69c89bff-eb36-402e-af06-99216f10c2a5" providerId="ADAL" clId="{5CEE2010-684A-4417-8025-B5F09647BB4E}" dt="2023-02-20T20:16:33.807" v="10225" actId="404"/>
        <pc:sldMkLst>
          <pc:docMk/>
          <pc:sldMk cId="3742514667" sldId="1177"/>
        </pc:sldMkLst>
        <pc:spChg chg="mod ord">
          <ac:chgData name="Pavel Skopal" userId="69c89bff-eb36-402e-af06-99216f10c2a5" providerId="ADAL" clId="{5CEE2010-684A-4417-8025-B5F09647BB4E}" dt="2023-02-20T20:16:33.807" v="10225" actId="404"/>
          <ac:spMkLst>
            <pc:docMk/>
            <pc:sldMk cId="3742514667" sldId="1177"/>
            <ac:spMk id="2" creationId="{A904BD8B-4CE9-F00D-1BCB-A06788C2A361}"/>
          </ac:spMkLst>
        </pc:spChg>
        <pc:spChg chg="del">
          <ac:chgData name="Pavel Skopal" userId="69c89bff-eb36-402e-af06-99216f10c2a5" providerId="ADAL" clId="{5CEE2010-684A-4417-8025-B5F09647BB4E}" dt="2023-02-20T20:13:05.068" v="10169"/>
          <ac:spMkLst>
            <pc:docMk/>
            <pc:sldMk cId="3742514667" sldId="1177"/>
            <ac:spMk id="3" creationId="{E06A617D-FC9E-C107-607E-09F8B0B55BD7}"/>
          </ac:spMkLst>
        </pc:spChg>
        <pc:spChg chg="add">
          <ac:chgData name="Pavel Skopal" userId="69c89bff-eb36-402e-af06-99216f10c2a5" providerId="ADAL" clId="{5CEE2010-684A-4417-8025-B5F09647BB4E}" dt="2023-02-20T20:15:54.843" v="10215" actId="26606"/>
          <ac:spMkLst>
            <pc:docMk/>
            <pc:sldMk cId="3742514667" sldId="1177"/>
            <ac:spMk id="1028" creationId="{A70E44F7-1AE7-45C1-BB2F-447BC47EA0F3}"/>
          </ac:spMkLst>
        </pc:spChg>
        <pc:spChg chg="add del">
          <ac:chgData name="Pavel Skopal" userId="69c89bff-eb36-402e-af06-99216f10c2a5" providerId="ADAL" clId="{5CEE2010-684A-4417-8025-B5F09647BB4E}" dt="2023-02-20T20:15:31.494" v="10204" actId="26606"/>
          <ac:spMkLst>
            <pc:docMk/>
            <pc:sldMk cId="3742514667" sldId="1177"/>
            <ac:spMk id="1030" creationId="{4EE3DBEF-6AD9-D54A-0259-128AD72BA8BB}"/>
          </ac:spMkLst>
        </pc:spChg>
        <pc:spChg chg="add del">
          <ac:chgData name="Pavel Skopal" userId="69c89bff-eb36-402e-af06-99216f10c2a5" providerId="ADAL" clId="{5CEE2010-684A-4417-8025-B5F09647BB4E}" dt="2023-02-20T20:15:40.003" v="10206" actId="26606"/>
          <ac:spMkLst>
            <pc:docMk/>
            <pc:sldMk cId="3742514667" sldId="1177"/>
            <ac:spMk id="1031" creationId="{A70E44F7-1AE7-45C1-BB2F-447BC47EA0F3}"/>
          </ac:spMkLst>
        </pc:spChg>
        <pc:spChg chg="add del">
          <ac:chgData name="Pavel Skopal" userId="69c89bff-eb36-402e-af06-99216f10c2a5" providerId="ADAL" clId="{5CEE2010-684A-4417-8025-B5F09647BB4E}" dt="2023-02-20T20:15:31.494" v="10204" actId="26606"/>
          <ac:spMkLst>
            <pc:docMk/>
            <pc:sldMk cId="3742514667" sldId="1177"/>
            <ac:spMk id="1033" creationId="{1660E788-AFA9-4A1B-9991-6AA74632A15B}"/>
          </ac:spMkLst>
        </pc:spChg>
        <pc:spChg chg="add del">
          <ac:chgData name="Pavel Skopal" userId="69c89bff-eb36-402e-af06-99216f10c2a5" providerId="ADAL" clId="{5CEE2010-684A-4417-8025-B5F09647BB4E}" dt="2023-02-20T20:15:43.310" v="10208" actId="26606"/>
          <ac:spMkLst>
            <pc:docMk/>
            <pc:sldMk cId="3742514667" sldId="1177"/>
            <ac:spMk id="1034" creationId="{1660E788-AFA9-4A1B-9991-6AA74632A15B}"/>
          </ac:spMkLst>
        </pc:spChg>
        <pc:spChg chg="add del">
          <ac:chgData name="Pavel Skopal" userId="69c89bff-eb36-402e-af06-99216f10c2a5" providerId="ADAL" clId="{5CEE2010-684A-4417-8025-B5F09647BB4E}" dt="2023-02-20T20:15:31.494" v="10204" actId="26606"/>
          <ac:spMkLst>
            <pc:docMk/>
            <pc:sldMk cId="3742514667" sldId="1177"/>
            <ac:spMk id="1035" creationId="{867D4867-5BA7-4462-B2F6-A23F4A622AA7}"/>
          </ac:spMkLst>
        </pc:spChg>
        <pc:spChg chg="add del">
          <ac:chgData name="Pavel Skopal" userId="69c89bff-eb36-402e-af06-99216f10c2a5" providerId="ADAL" clId="{5CEE2010-684A-4417-8025-B5F09647BB4E}" dt="2023-02-20T20:15:43.310" v="10208" actId="26606"/>
          <ac:spMkLst>
            <pc:docMk/>
            <pc:sldMk cId="3742514667" sldId="1177"/>
            <ac:spMk id="1036" creationId="{867D4867-5BA7-4462-B2F6-A23F4A622AA7}"/>
          </ac:spMkLst>
        </pc:spChg>
        <pc:spChg chg="add del">
          <ac:chgData name="Pavel Skopal" userId="69c89bff-eb36-402e-af06-99216f10c2a5" providerId="ADAL" clId="{5CEE2010-684A-4417-8025-B5F09647BB4E}" dt="2023-02-20T20:15:43.310" v="10208" actId="26606"/>
          <ac:spMkLst>
            <pc:docMk/>
            <pc:sldMk cId="3742514667" sldId="1177"/>
            <ac:spMk id="1037" creationId="{4EE3DBEF-6AD9-D54A-0259-128AD72BA8BB}"/>
          </ac:spMkLst>
        </pc:spChg>
        <pc:spChg chg="add del">
          <ac:chgData name="Pavel Skopal" userId="69c89bff-eb36-402e-af06-99216f10c2a5" providerId="ADAL" clId="{5CEE2010-684A-4417-8025-B5F09647BB4E}" dt="2023-02-20T20:15:50.034" v="10210" actId="26606"/>
          <ac:spMkLst>
            <pc:docMk/>
            <pc:sldMk cId="3742514667" sldId="1177"/>
            <ac:spMk id="1039" creationId="{8DCA398B-8CB4-4C0C-89C6-A8AB6F78D7DD}"/>
          </ac:spMkLst>
        </pc:spChg>
        <pc:spChg chg="add del">
          <ac:chgData name="Pavel Skopal" userId="69c89bff-eb36-402e-af06-99216f10c2a5" providerId="ADAL" clId="{5CEE2010-684A-4417-8025-B5F09647BB4E}" dt="2023-02-20T20:15:50.034" v="10210" actId="26606"/>
          <ac:spMkLst>
            <pc:docMk/>
            <pc:sldMk cId="3742514667" sldId="1177"/>
            <ac:spMk id="1040" creationId="{5F31A571-9CDB-C5D2-1EB7-3D5D9EF7D4D8}"/>
          </ac:spMkLst>
        </pc:spChg>
        <pc:spChg chg="add del">
          <ac:chgData name="Pavel Skopal" userId="69c89bff-eb36-402e-af06-99216f10c2a5" providerId="ADAL" clId="{5CEE2010-684A-4417-8025-B5F09647BB4E}" dt="2023-02-20T20:15:50.034" v="10210" actId="26606"/>
          <ac:spMkLst>
            <pc:docMk/>
            <pc:sldMk cId="3742514667" sldId="1177"/>
            <ac:spMk id="1041" creationId="{9E8345C6-0280-4226-BD83-7333BA6C3AA3}"/>
          </ac:spMkLst>
        </pc:spChg>
        <pc:spChg chg="add del">
          <ac:chgData name="Pavel Skopal" userId="69c89bff-eb36-402e-af06-99216f10c2a5" providerId="ADAL" clId="{5CEE2010-684A-4417-8025-B5F09647BB4E}" dt="2023-02-20T20:15:50.034" v="10210" actId="26606"/>
          <ac:spMkLst>
            <pc:docMk/>
            <pc:sldMk cId="3742514667" sldId="1177"/>
            <ac:spMk id="1042" creationId="{99823778-D290-4538-B146-1F73C3755C9D}"/>
          </ac:spMkLst>
        </pc:spChg>
        <pc:spChg chg="add del">
          <ac:chgData name="Pavel Skopal" userId="69c89bff-eb36-402e-af06-99216f10c2a5" providerId="ADAL" clId="{5CEE2010-684A-4417-8025-B5F09647BB4E}" dt="2023-02-20T20:15:53.025" v="10212" actId="26606"/>
          <ac:spMkLst>
            <pc:docMk/>
            <pc:sldMk cId="3742514667" sldId="1177"/>
            <ac:spMk id="1044" creationId="{68CA9475-91B9-A3CC-8914-E6979EBA3DA9}"/>
          </ac:spMkLst>
        </pc:spChg>
        <pc:picChg chg="add mod">
          <ac:chgData name="Pavel Skopal" userId="69c89bff-eb36-402e-af06-99216f10c2a5" providerId="ADAL" clId="{5CEE2010-684A-4417-8025-B5F09647BB4E}" dt="2023-02-20T20:15:54.843" v="10215" actId="26606"/>
          <ac:picMkLst>
            <pc:docMk/>
            <pc:sldMk cId="3742514667" sldId="1177"/>
            <ac:picMk id="1026" creationId="{873C5319-7474-2577-B012-21CE9446EDBF}"/>
          </ac:picMkLst>
        </pc:picChg>
      </pc:sldChg>
      <pc:sldChg chg="delSp modSp new del mod">
        <pc:chgData name="Pavel Skopal" userId="69c89bff-eb36-402e-af06-99216f10c2a5" providerId="ADAL" clId="{5CEE2010-684A-4417-8025-B5F09647BB4E}" dt="2023-02-20T20:41:23.666" v="10340" actId="2696"/>
        <pc:sldMkLst>
          <pc:docMk/>
          <pc:sldMk cId="496826657" sldId="1178"/>
        </pc:sldMkLst>
        <pc:spChg chg="del">
          <ac:chgData name="Pavel Skopal" userId="69c89bff-eb36-402e-af06-99216f10c2a5" providerId="ADAL" clId="{5CEE2010-684A-4417-8025-B5F09647BB4E}" dt="2023-02-20T20:19:00.956" v="10234" actId="21"/>
          <ac:spMkLst>
            <pc:docMk/>
            <pc:sldMk cId="496826657" sldId="1178"/>
            <ac:spMk id="2" creationId="{695FDD47-AD57-FA98-4ED0-E59CD9DD6882}"/>
          </ac:spMkLst>
        </pc:spChg>
        <pc:spChg chg="mod">
          <ac:chgData name="Pavel Skopal" userId="69c89bff-eb36-402e-af06-99216f10c2a5" providerId="ADAL" clId="{5CEE2010-684A-4417-8025-B5F09647BB4E}" dt="2023-02-20T20:40:13.068" v="10339" actId="27636"/>
          <ac:spMkLst>
            <pc:docMk/>
            <pc:sldMk cId="496826657" sldId="1178"/>
            <ac:spMk id="3" creationId="{A95F9F02-35AC-5E33-33DF-96076CC3FF2A}"/>
          </ac:spMkLst>
        </pc:spChg>
      </pc:sldChg>
      <pc:sldChg chg="del">
        <pc:chgData name="Pavel Skopal" userId="69c89bff-eb36-402e-af06-99216f10c2a5" providerId="ADAL" clId="{5CEE2010-684A-4417-8025-B5F09647BB4E}" dt="2023-02-20T21:45:02.172" v="10563" actId="2696"/>
        <pc:sldMkLst>
          <pc:docMk/>
          <pc:sldMk cId="2817553299" sldId="1178"/>
        </pc:sldMkLst>
      </pc:sldChg>
      <pc:sldChg chg="modSp new mod">
        <pc:chgData name="Pavel Skopal" userId="69c89bff-eb36-402e-af06-99216f10c2a5" providerId="ADAL" clId="{5CEE2010-684A-4417-8025-B5F09647BB4E}" dt="2023-02-21T12:51:52.183" v="11708" actId="113"/>
        <pc:sldMkLst>
          <pc:docMk/>
          <pc:sldMk cId="3757983260" sldId="1178"/>
        </pc:sldMkLst>
        <pc:spChg chg="mod">
          <ac:chgData name="Pavel Skopal" userId="69c89bff-eb36-402e-af06-99216f10c2a5" providerId="ADAL" clId="{5CEE2010-684A-4417-8025-B5F09647BB4E}" dt="2023-02-20T22:05:29.290" v="10649" actId="20577"/>
          <ac:spMkLst>
            <pc:docMk/>
            <pc:sldMk cId="3757983260" sldId="1178"/>
            <ac:spMk id="2" creationId="{EDDA1749-E92F-00C5-6B75-D86981B7FDA4}"/>
          </ac:spMkLst>
        </pc:spChg>
        <pc:spChg chg="mod">
          <ac:chgData name="Pavel Skopal" userId="69c89bff-eb36-402e-af06-99216f10c2a5" providerId="ADAL" clId="{5CEE2010-684A-4417-8025-B5F09647BB4E}" dt="2023-02-21T12:51:52.183" v="11708" actId="113"/>
          <ac:spMkLst>
            <pc:docMk/>
            <pc:sldMk cId="3757983260" sldId="1178"/>
            <ac:spMk id="3" creationId="{86746466-DBEA-24A5-E265-10C0E8B6AABF}"/>
          </ac:spMkLst>
        </pc:spChg>
      </pc:sldChg>
      <pc:sldChg chg="modSp new del mod">
        <pc:chgData name="Pavel Skopal" userId="69c89bff-eb36-402e-af06-99216f10c2a5" providerId="ADAL" clId="{5CEE2010-684A-4417-8025-B5F09647BB4E}" dt="2023-02-21T09:15:52.816" v="11625" actId="2696"/>
        <pc:sldMkLst>
          <pc:docMk/>
          <pc:sldMk cId="1574108729" sldId="1179"/>
        </pc:sldMkLst>
        <pc:spChg chg="mod">
          <ac:chgData name="Pavel Skopal" userId="69c89bff-eb36-402e-af06-99216f10c2a5" providerId="ADAL" clId="{5CEE2010-684A-4417-8025-B5F09647BB4E}" dt="2023-02-20T22:08:32.054" v="10681"/>
          <ac:spMkLst>
            <pc:docMk/>
            <pc:sldMk cId="1574108729" sldId="1179"/>
            <ac:spMk id="3" creationId="{8962BD48-EFDD-2E2E-6846-5A27FDD01EC4}"/>
          </ac:spMkLst>
        </pc:spChg>
      </pc:sldChg>
      <pc:sldChg chg="addSp delSp modSp new mod">
        <pc:chgData name="Pavel Skopal" userId="69c89bff-eb36-402e-af06-99216f10c2a5" providerId="ADAL" clId="{5CEE2010-684A-4417-8025-B5F09647BB4E}" dt="2023-02-21T10:05:24.556" v="11697" actId="20577"/>
        <pc:sldMkLst>
          <pc:docMk/>
          <pc:sldMk cId="2545307738" sldId="1180"/>
        </pc:sldMkLst>
        <pc:spChg chg="del mod">
          <ac:chgData name="Pavel Skopal" userId="69c89bff-eb36-402e-af06-99216f10c2a5" providerId="ADAL" clId="{5CEE2010-684A-4417-8025-B5F09647BB4E}" dt="2023-02-21T09:11:17.339" v="11612" actId="21"/>
          <ac:spMkLst>
            <pc:docMk/>
            <pc:sldMk cId="2545307738" sldId="1180"/>
            <ac:spMk id="2" creationId="{600AD268-04DD-595B-FE86-032245349910}"/>
          </ac:spMkLst>
        </pc:spChg>
        <pc:spChg chg="mod">
          <ac:chgData name="Pavel Skopal" userId="69c89bff-eb36-402e-af06-99216f10c2a5" providerId="ADAL" clId="{5CEE2010-684A-4417-8025-B5F09647BB4E}" dt="2023-02-21T10:05:24.556" v="11697" actId="20577"/>
          <ac:spMkLst>
            <pc:docMk/>
            <pc:sldMk cId="2545307738" sldId="1180"/>
            <ac:spMk id="3" creationId="{7C0EBEC9-07EC-2A88-DD7E-4A22F944351E}"/>
          </ac:spMkLst>
        </pc:spChg>
        <pc:spChg chg="add del mod">
          <ac:chgData name="Pavel Skopal" userId="69c89bff-eb36-402e-af06-99216f10c2a5" providerId="ADAL" clId="{5CEE2010-684A-4417-8025-B5F09647BB4E}" dt="2023-02-21T09:11:33.022" v="11615" actId="21"/>
          <ac:spMkLst>
            <pc:docMk/>
            <pc:sldMk cId="2545307738" sldId="1180"/>
            <ac:spMk id="5" creationId="{D44F021A-6C5B-F50E-6D90-7785E2700300}"/>
          </ac:spMkLst>
        </pc:spChg>
      </pc:sldChg>
      <pc:sldChg chg="new del">
        <pc:chgData name="Pavel Skopal" userId="69c89bff-eb36-402e-af06-99216f10c2a5" providerId="ADAL" clId="{5CEE2010-684A-4417-8025-B5F09647BB4E}" dt="2023-02-20T22:11:38.150" v="10693" actId="2696"/>
        <pc:sldMkLst>
          <pc:docMk/>
          <pc:sldMk cId="1483308650" sldId="1181"/>
        </pc:sldMkLst>
      </pc:sldChg>
      <pc:sldChg chg="modSp new mod">
        <pc:chgData name="Pavel Skopal" userId="69c89bff-eb36-402e-af06-99216f10c2a5" providerId="ADAL" clId="{5CEE2010-684A-4417-8025-B5F09647BB4E}" dt="2023-02-21T08:33:41.694" v="11122" actId="113"/>
        <pc:sldMkLst>
          <pc:docMk/>
          <pc:sldMk cId="2464931738" sldId="1181"/>
        </pc:sldMkLst>
        <pc:spChg chg="mod">
          <ac:chgData name="Pavel Skopal" userId="69c89bff-eb36-402e-af06-99216f10c2a5" providerId="ADAL" clId="{5CEE2010-684A-4417-8025-B5F09647BB4E}" dt="2023-02-21T08:10:16.457" v="10872" actId="27636"/>
          <ac:spMkLst>
            <pc:docMk/>
            <pc:sldMk cId="2464931738" sldId="1181"/>
            <ac:spMk id="2" creationId="{AB381197-28E2-C5D5-421A-8BD6FFCCD45F}"/>
          </ac:spMkLst>
        </pc:spChg>
        <pc:spChg chg="mod">
          <ac:chgData name="Pavel Skopal" userId="69c89bff-eb36-402e-af06-99216f10c2a5" providerId="ADAL" clId="{5CEE2010-684A-4417-8025-B5F09647BB4E}" dt="2023-02-21T08:33:41.694" v="11122" actId="113"/>
          <ac:spMkLst>
            <pc:docMk/>
            <pc:sldMk cId="2464931738" sldId="1181"/>
            <ac:spMk id="3" creationId="{3F98AE17-BEF7-429B-28BB-A4C153F1D5AE}"/>
          </ac:spMkLst>
        </pc:spChg>
      </pc:sldChg>
      <pc:sldChg chg="addSp delSp modSp new mod setBg chgLayout">
        <pc:chgData name="Pavel Skopal" userId="69c89bff-eb36-402e-af06-99216f10c2a5" providerId="ADAL" clId="{5CEE2010-684A-4417-8025-B5F09647BB4E}" dt="2023-02-21T08:18:12.308" v="10909" actId="21"/>
        <pc:sldMkLst>
          <pc:docMk/>
          <pc:sldMk cId="2363515091" sldId="1182"/>
        </pc:sldMkLst>
        <pc:spChg chg="del">
          <ac:chgData name="Pavel Skopal" userId="69c89bff-eb36-402e-af06-99216f10c2a5" providerId="ADAL" clId="{5CEE2010-684A-4417-8025-B5F09647BB4E}" dt="2023-02-21T08:17:36.958" v="10875" actId="21"/>
          <ac:spMkLst>
            <pc:docMk/>
            <pc:sldMk cId="2363515091" sldId="1182"/>
            <ac:spMk id="2" creationId="{D5BAC135-158E-6779-BB1E-50D1BA8284CD}"/>
          </ac:spMkLst>
        </pc:spChg>
        <pc:spChg chg="del">
          <ac:chgData name="Pavel Skopal" userId="69c89bff-eb36-402e-af06-99216f10c2a5" providerId="ADAL" clId="{5CEE2010-684A-4417-8025-B5F09647BB4E}" dt="2023-02-21T08:17:29.917" v="10874"/>
          <ac:spMkLst>
            <pc:docMk/>
            <pc:sldMk cId="2363515091" sldId="1182"/>
            <ac:spMk id="3" creationId="{C67AE884-5059-DE57-F47E-ADCB0E99EE4B}"/>
          </ac:spMkLst>
        </pc:spChg>
        <pc:spChg chg="add mod ord">
          <ac:chgData name="Pavel Skopal" userId="69c89bff-eb36-402e-af06-99216f10c2a5" providerId="ADAL" clId="{5CEE2010-684A-4417-8025-B5F09647BB4E}" dt="2023-02-21T08:18:05.665" v="10908" actId="1076"/>
          <ac:spMkLst>
            <pc:docMk/>
            <pc:sldMk cId="2363515091" sldId="1182"/>
            <ac:spMk id="4" creationId="{B613B4E7-9086-CDE8-E7BC-7BC38B0D5429}"/>
          </ac:spMkLst>
        </pc:spChg>
        <pc:spChg chg="add del mod ord">
          <ac:chgData name="Pavel Skopal" userId="69c89bff-eb36-402e-af06-99216f10c2a5" providerId="ADAL" clId="{5CEE2010-684A-4417-8025-B5F09647BB4E}" dt="2023-02-21T08:18:12.308" v="10909" actId="21"/>
          <ac:spMkLst>
            <pc:docMk/>
            <pc:sldMk cId="2363515091" sldId="1182"/>
            <ac:spMk id="5" creationId="{CA9CB4A5-54CD-4A72-D6AF-50019E9CA685}"/>
          </ac:spMkLst>
        </pc:spChg>
        <pc:picChg chg="add mod ord">
          <ac:chgData name="Pavel Skopal" userId="69c89bff-eb36-402e-af06-99216f10c2a5" providerId="ADAL" clId="{5CEE2010-684A-4417-8025-B5F09647BB4E}" dt="2023-02-21T08:17:51.561" v="10880" actId="26606"/>
          <ac:picMkLst>
            <pc:docMk/>
            <pc:sldMk cId="2363515091" sldId="1182"/>
            <ac:picMk id="1026" creationId="{3EB8AB88-CBDB-756D-63B5-90290465A7A4}"/>
          </ac:picMkLst>
        </pc:picChg>
      </pc:sldChg>
      <pc:sldChg chg="modSp new mod modShow">
        <pc:chgData name="Pavel Skopal" userId="69c89bff-eb36-402e-af06-99216f10c2a5" providerId="ADAL" clId="{5CEE2010-684A-4417-8025-B5F09647BB4E}" dt="2023-02-21T08:40:15.904" v="11354" actId="729"/>
        <pc:sldMkLst>
          <pc:docMk/>
          <pc:sldMk cId="3493514565" sldId="1183"/>
        </pc:sldMkLst>
        <pc:spChg chg="mod">
          <ac:chgData name="Pavel Skopal" userId="69c89bff-eb36-402e-af06-99216f10c2a5" providerId="ADAL" clId="{5CEE2010-684A-4417-8025-B5F09647BB4E}" dt="2023-02-21T08:40:12.659" v="11353" actId="27636"/>
          <ac:spMkLst>
            <pc:docMk/>
            <pc:sldMk cId="3493514565" sldId="1183"/>
            <ac:spMk id="3" creationId="{01109603-AC22-09BB-6026-7F455A52D727}"/>
          </ac:spMkLst>
        </pc:spChg>
      </pc:sldChg>
      <pc:sldChg chg="delSp modSp new mod">
        <pc:chgData name="Pavel Skopal" userId="69c89bff-eb36-402e-af06-99216f10c2a5" providerId="ADAL" clId="{5CEE2010-684A-4417-8025-B5F09647BB4E}" dt="2023-02-27T21:17:16.537" v="15575" actId="20577"/>
        <pc:sldMkLst>
          <pc:docMk/>
          <pc:sldMk cId="2923388277" sldId="1184"/>
        </pc:sldMkLst>
        <pc:spChg chg="del">
          <ac:chgData name="Pavel Skopal" userId="69c89bff-eb36-402e-af06-99216f10c2a5" providerId="ADAL" clId="{5CEE2010-684A-4417-8025-B5F09647BB4E}" dt="2023-02-25T09:41:37.145" v="12390" actId="21"/>
          <ac:spMkLst>
            <pc:docMk/>
            <pc:sldMk cId="2923388277" sldId="1184"/>
            <ac:spMk id="2" creationId="{216880DF-B38F-B7AE-6766-9608413118FD}"/>
          </ac:spMkLst>
        </pc:spChg>
        <pc:spChg chg="mod">
          <ac:chgData name="Pavel Skopal" userId="69c89bff-eb36-402e-af06-99216f10c2a5" providerId="ADAL" clId="{5CEE2010-684A-4417-8025-B5F09647BB4E}" dt="2023-02-27T21:17:16.537" v="15575" actId="20577"/>
          <ac:spMkLst>
            <pc:docMk/>
            <pc:sldMk cId="2923388277" sldId="1184"/>
            <ac:spMk id="3" creationId="{E97C6AFA-F517-A5EA-E2F6-01334806EC7A}"/>
          </ac:spMkLst>
        </pc:spChg>
      </pc:sldChg>
      <pc:sldChg chg="modSp new mod">
        <pc:chgData name="Pavel Skopal" userId="69c89bff-eb36-402e-af06-99216f10c2a5" providerId="ADAL" clId="{5CEE2010-684A-4417-8025-B5F09647BB4E}" dt="2023-02-27T23:09:13.337" v="15751" actId="21"/>
        <pc:sldMkLst>
          <pc:docMk/>
          <pc:sldMk cId="373003697" sldId="1185"/>
        </pc:sldMkLst>
        <pc:spChg chg="mod">
          <ac:chgData name="Pavel Skopal" userId="69c89bff-eb36-402e-af06-99216f10c2a5" providerId="ADAL" clId="{5CEE2010-684A-4417-8025-B5F09647BB4E}" dt="2023-02-27T23:09:13.337" v="15751" actId="21"/>
          <ac:spMkLst>
            <pc:docMk/>
            <pc:sldMk cId="373003697" sldId="1185"/>
            <ac:spMk id="3" creationId="{DFE2E123-FE0A-CA22-1432-AC1644DDB3D8}"/>
          </ac:spMkLst>
        </pc:spChg>
      </pc:sldChg>
      <pc:sldChg chg="new del">
        <pc:chgData name="Pavel Skopal" userId="69c89bff-eb36-402e-af06-99216f10c2a5" providerId="ADAL" clId="{5CEE2010-684A-4417-8025-B5F09647BB4E}" dt="2023-02-23T21:46:24.825" v="11766" actId="680"/>
        <pc:sldMkLst>
          <pc:docMk/>
          <pc:sldMk cId="1063033892" sldId="1186"/>
        </pc:sldMkLst>
      </pc:sldChg>
      <pc:sldChg chg="modSp new mod ord">
        <pc:chgData name="Pavel Skopal" userId="69c89bff-eb36-402e-af06-99216f10c2a5" providerId="ADAL" clId="{5CEE2010-684A-4417-8025-B5F09647BB4E}" dt="2023-02-23T21:46:44.948" v="11771"/>
        <pc:sldMkLst>
          <pc:docMk/>
          <pc:sldMk cId="3254475338" sldId="1186"/>
        </pc:sldMkLst>
        <pc:spChg chg="mod">
          <ac:chgData name="Pavel Skopal" userId="69c89bff-eb36-402e-af06-99216f10c2a5" providerId="ADAL" clId="{5CEE2010-684A-4417-8025-B5F09647BB4E}" dt="2023-02-23T21:46:38.425" v="11769" actId="27636"/>
          <ac:spMkLst>
            <pc:docMk/>
            <pc:sldMk cId="3254475338" sldId="1186"/>
            <ac:spMk id="3" creationId="{172FB5E5-AD3A-9A03-D530-EE5E0EEF3115}"/>
          </ac:spMkLst>
        </pc:spChg>
      </pc:sldChg>
      <pc:sldChg chg="modSp new mod">
        <pc:chgData name="Pavel Skopal" userId="69c89bff-eb36-402e-af06-99216f10c2a5" providerId="ADAL" clId="{5CEE2010-684A-4417-8025-B5F09647BB4E}" dt="2023-02-25T10:00:40.135" v="12645" actId="20577"/>
        <pc:sldMkLst>
          <pc:docMk/>
          <pc:sldMk cId="582599597" sldId="1187"/>
        </pc:sldMkLst>
        <pc:spChg chg="mod">
          <ac:chgData name="Pavel Skopal" userId="69c89bff-eb36-402e-af06-99216f10c2a5" providerId="ADAL" clId="{5CEE2010-684A-4417-8025-B5F09647BB4E}" dt="2023-02-25T09:43:06.993" v="12457" actId="20577"/>
          <ac:spMkLst>
            <pc:docMk/>
            <pc:sldMk cId="582599597" sldId="1187"/>
            <ac:spMk id="2" creationId="{05726F26-7A04-4282-E255-764C192078B9}"/>
          </ac:spMkLst>
        </pc:spChg>
        <pc:spChg chg="mod">
          <ac:chgData name="Pavel Skopal" userId="69c89bff-eb36-402e-af06-99216f10c2a5" providerId="ADAL" clId="{5CEE2010-684A-4417-8025-B5F09647BB4E}" dt="2023-02-25T10:00:40.135" v="12645" actId="20577"/>
          <ac:spMkLst>
            <pc:docMk/>
            <pc:sldMk cId="582599597" sldId="1187"/>
            <ac:spMk id="3" creationId="{F150CBC7-53CE-9209-892C-53CCEE080AF4}"/>
          </ac:spMkLst>
        </pc:spChg>
      </pc:sldChg>
      <pc:sldChg chg="addSp delSp modSp new mod setBg setClrOvrMap">
        <pc:chgData name="Pavel Skopal" userId="69c89bff-eb36-402e-af06-99216f10c2a5" providerId="ADAL" clId="{5CEE2010-684A-4417-8025-B5F09647BB4E}" dt="2023-02-24T21:41:49.337" v="12389" actId="20577"/>
        <pc:sldMkLst>
          <pc:docMk/>
          <pc:sldMk cId="2992305682" sldId="1188"/>
        </pc:sldMkLst>
        <pc:spChg chg="mod ord">
          <ac:chgData name="Pavel Skopal" userId="69c89bff-eb36-402e-af06-99216f10c2a5" providerId="ADAL" clId="{5CEE2010-684A-4417-8025-B5F09647BB4E}" dt="2023-02-24T21:41:49.337" v="12389" actId="20577"/>
          <ac:spMkLst>
            <pc:docMk/>
            <pc:sldMk cId="2992305682" sldId="1188"/>
            <ac:spMk id="2" creationId="{F80A1E0F-C55D-52D4-EACE-0FF275564BBA}"/>
          </ac:spMkLst>
        </pc:spChg>
        <pc:spChg chg="del">
          <ac:chgData name="Pavel Skopal" userId="69c89bff-eb36-402e-af06-99216f10c2a5" providerId="ADAL" clId="{5CEE2010-684A-4417-8025-B5F09647BB4E}" dt="2023-02-24T21:40:58.988" v="12369"/>
          <ac:spMkLst>
            <pc:docMk/>
            <pc:sldMk cId="2992305682" sldId="1188"/>
            <ac:spMk id="3" creationId="{D1F23E2C-90CA-E625-9CE9-FDDF6586992E}"/>
          </ac:spMkLst>
        </pc:spChg>
        <pc:spChg chg="add del">
          <ac:chgData name="Pavel Skopal" userId="69c89bff-eb36-402e-af06-99216f10c2a5" providerId="ADAL" clId="{5CEE2010-684A-4417-8025-B5F09647BB4E}" dt="2023-02-24T21:41:34.949" v="12371" actId="26606"/>
          <ac:spMkLst>
            <pc:docMk/>
            <pc:sldMk cId="2992305682" sldId="1188"/>
            <ac:spMk id="1030" creationId="{DA8E5520-F0BC-60BA-938E-8B96A4548DD9}"/>
          </ac:spMkLst>
        </pc:spChg>
        <pc:spChg chg="add">
          <ac:chgData name="Pavel Skopal" userId="69c89bff-eb36-402e-af06-99216f10c2a5" providerId="ADAL" clId="{5CEE2010-684A-4417-8025-B5F09647BB4E}" dt="2023-02-24T21:41:34.955" v="12372" actId="26606"/>
          <ac:spMkLst>
            <pc:docMk/>
            <pc:sldMk cId="2992305682" sldId="1188"/>
            <ac:spMk id="1031" creationId="{419501C6-F015-4273-AF88-E0F6C853899F}"/>
          </ac:spMkLst>
        </pc:spChg>
        <pc:spChg chg="add">
          <ac:chgData name="Pavel Skopal" userId="69c89bff-eb36-402e-af06-99216f10c2a5" providerId="ADAL" clId="{5CEE2010-684A-4417-8025-B5F09647BB4E}" dt="2023-02-24T21:41:34.955" v="12372" actId="26606"/>
          <ac:spMkLst>
            <pc:docMk/>
            <pc:sldMk cId="2992305682" sldId="1188"/>
            <ac:spMk id="1033" creationId="{CA677DB7-5829-45BD-9754-5EC484CC4253}"/>
          </ac:spMkLst>
        </pc:spChg>
        <pc:picChg chg="add mod">
          <ac:chgData name="Pavel Skopal" userId="69c89bff-eb36-402e-af06-99216f10c2a5" providerId="ADAL" clId="{5CEE2010-684A-4417-8025-B5F09647BB4E}" dt="2023-02-24T21:41:43.999" v="12374" actId="14100"/>
          <ac:picMkLst>
            <pc:docMk/>
            <pc:sldMk cId="2992305682" sldId="1188"/>
            <ac:picMk id="1026" creationId="{92F5CCC2-6406-6D2B-6DC9-671571734580}"/>
          </ac:picMkLst>
        </pc:picChg>
      </pc:sldChg>
      <pc:sldChg chg="modSp new mod">
        <pc:chgData name="Pavel Skopal" userId="69c89bff-eb36-402e-af06-99216f10c2a5" providerId="ADAL" clId="{5CEE2010-684A-4417-8025-B5F09647BB4E}" dt="2023-02-28T12:03:44.403" v="16523" actId="113"/>
        <pc:sldMkLst>
          <pc:docMk/>
          <pc:sldMk cId="3616419360" sldId="1189"/>
        </pc:sldMkLst>
        <pc:spChg chg="mod">
          <ac:chgData name="Pavel Skopal" userId="69c89bff-eb36-402e-af06-99216f10c2a5" providerId="ADAL" clId="{5CEE2010-684A-4417-8025-B5F09647BB4E}" dt="2023-02-25T10:01:23.442" v="12651" actId="27636"/>
          <ac:spMkLst>
            <pc:docMk/>
            <pc:sldMk cId="3616419360" sldId="1189"/>
            <ac:spMk id="2" creationId="{DD162B8A-F105-F63A-0DAF-0BD02403C02C}"/>
          </ac:spMkLst>
        </pc:spChg>
        <pc:spChg chg="mod">
          <ac:chgData name="Pavel Skopal" userId="69c89bff-eb36-402e-af06-99216f10c2a5" providerId="ADAL" clId="{5CEE2010-684A-4417-8025-B5F09647BB4E}" dt="2023-02-28T12:03:44.403" v="16523" actId="113"/>
          <ac:spMkLst>
            <pc:docMk/>
            <pc:sldMk cId="3616419360" sldId="1189"/>
            <ac:spMk id="3" creationId="{E74CF50E-1753-67DB-0193-0F3D684CAC48}"/>
          </ac:spMkLst>
        </pc:spChg>
      </pc:sldChg>
      <pc:sldChg chg="modSp new mod">
        <pc:chgData name="Pavel Skopal" userId="69c89bff-eb36-402e-af06-99216f10c2a5" providerId="ADAL" clId="{5CEE2010-684A-4417-8025-B5F09647BB4E}" dt="2023-02-28T12:38:20.069" v="16639" actId="113"/>
        <pc:sldMkLst>
          <pc:docMk/>
          <pc:sldMk cId="987122006" sldId="1190"/>
        </pc:sldMkLst>
        <pc:spChg chg="mod">
          <ac:chgData name="Pavel Skopal" userId="69c89bff-eb36-402e-af06-99216f10c2a5" providerId="ADAL" clId="{5CEE2010-684A-4417-8025-B5F09647BB4E}" dt="2023-02-25T10:24:56.081" v="12699" actId="20577"/>
          <ac:spMkLst>
            <pc:docMk/>
            <pc:sldMk cId="987122006" sldId="1190"/>
            <ac:spMk id="2" creationId="{4C884413-E2F9-94E2-CAC5-0A6677D1EA29}"/>
          </ac:spMkLst>
        </pc:spChg>
        <pc:spChg chg="mod">
          <ac:chgData name="Pavel Skopal" userId="69c89bff-eb36-402e-af06-99216f10c2a5" providerId="ADAL" clId="{5CEE2010-684A-4417-8025-B5F09647BB4E}" dt="2023-02-28T12:38:20.069" v="16639" actId="113"/>
          <ac:spMkLst>
            <pc:docMk/>
            <pc:sldMk cId="987122006" sldId="1190"/>
            <ac:spMk id="3" creationId="{5097F80E-7288-2605-4E13-D70B82E89090}"/>
          </ac:spMkLst>
        </pc:spChg>
      </pc:sldChg>
      <pc:sldChg chg="delSp modSp new mod">
        <pc:chgData name="Pavel Skopal" userId="69c89bff-eb36-402e-af06-99216f10c2a5" providerId="ADAL" clId="{5CEE2010-684A-4417-8025-B5F09647BB4E}" dt="2023-02-28T12:40:16.024" v="16644" actId="20577"/>
        <pc:sldMkLst>
          <pc:docMk/>
          <pc:sldMk cId="557000061" sldId="1191"/>
        </pc:sldMkLst>
        <pc:spChg chg="del">
          <ac:chgData name="Pavel Skopal" userId="69c89bff-eb36-402e-af06-99216f10c2a5" providerId="ADAL" clId="{5CEE2010-684A-4417-8025-B5F09647BB4E}" dt="2023-02-28T12:39:54.143" v="16640" actId="21"/>
          <ac:spMkLst>
            <pc:docMk/>
            <pc:sldMk cId="557000061" sldId="1191"/>
            <ac:spMk id="2" creationId="{5713BA9D-A7D3-A1D3-9E04-E5A7AD6FE5CB}"/>
          </ac:spMkLst>
        </pc:spChg>
        <pc:spChg chg="mod">
          <ac:chgData name="Pavel Skopal" userId="69c89bff-eb36-402e-af06-99216f10c2a5" providerId="ADAL" clId="{5CEE2010-684A-4417-8025-B5F09647BB4E}" dt="2023-02-28T12:40:16.024" v="16644" actId="20577"/>
          <ac:spMkLst>
            <pc:docMk/>
            <pc:sldMk cId="557000061" sldId="1191"/>
            <ac:spMk id="3" creationId="{B31AC123-812B-50EE-04FF-86C20E2DDF53}"/>
          </ac:spMkLst>
        </pc:spChg>
      </pc:sldChg>
      <pc:sldChg chg="modSp new mod">
        <pc:chgData name="Pavel Skopal" userId="69c89bff-eb36-402e-af06-99216f10c2a5" providerId="ADAL" clId="{5CEE2010-684A-4417-8025-B5F09647BB4E}" dt="2023-02-28T12:41:42.041" v="16660" actId="20577"/>
        <pc:sldMkLst>
          <pc:docMk/>
          <pc:sldMk cId="1934960859" sldId="1192"/>
        </pc:sldMkLst>
        <pc:spChg chg="mod">
          <ac:chgData name="Pavel Skopal" userId="69c89bff-eb36-402e-af06-99216f10c2a5" providerId="ADAL" clId="{5CEE2010-684A-4417-8025-B5F09647BB4E}" dt="2023-02-28T12:41:42.041" v="16660" actId="20577"/>
          <ac:spMkLst>
            <pc:docMk/>
            <pc:sldMk cId="1934960859" sldId="1192"/>
            <ac:spMk id="2" creationId="{4CB58D1F-1439-1473-CDF3-2DCDD3596EA3}"/>
          </ac:spMkLst>
        </pc:spChg>
        <pc:spChg chg="mod">
          <ac:chgData name="Pavel Skopal" userId="69c89bff-eb36-402e-af06-99216f10c2a5" providerId="ADAL" clId="{5CEE2010-684A-4417-8025-B5F09647BB4E}" dt="2023-02-25T10:32:13.249" v="12779" actId="20577"/>
          <ac:spMkLst>
            <pc:docMk/>
            <pc:sldMk cId="1934960859" sldId="1192"/>
            <ac:spMk id="3" creationId="{CDEB040D-1017-7190-06E4-D234F068E569}"/>
          </ac:spMkLst>
        </pc:spChg>
      </pc:sldChg>
      <pc:sldChg chg="modSp new mod">
        <pc:chgData name="Pavel Skopal" userId="69c89bff-eb36-402e-af06-99216f10c2a5" providerId="ADAL" clId="{5CEE2010-684A-4417-8025-B5F09647BB4E}" dt="2023-02-27T23:26:22.928" v="15802" actId="13926"/>
        <pc:sldMkLst>
          <pc:docMk/>
          <pc:sldMk cId="1476718798" sldId="1193"/>
        </pc:sldMkLst>
        <pc:spChg chg="mod">
          <ac:chgData name="Pavel Skopal" userId="69c89bff-eb36-402e-af06-99216f10c2a5" providerId="ADAL" clId="{5CEE2010-684A-4417-8025-B5F09647BB4E}" dt="2023-02-27T23:26:22.928" v="15802" actId="13926"/>
          <ac:spMkLst>
            <pc:docMk/>
            <pc:sldMk cId="1476718798" sldId="1193"/>
            <ac:spMk id="2" creationId="{A99A1442-EA30-A2EE-B113-E1816EF0C8AB}"/>
          </ac:spMkLst>
        </pc:spChg>
        <pc:spChg chg="mod">
          <ac:chgData name="Pavel Skopal" userId="69c89bff-eb36-402e-af06-99216f10c2a5" providerId="ADAL" clId="{5CEE2010-684A-4417-8025-B5F09647BB4E}" dt="2023-02-27T22:56:35.921" v="15675" actId="113"/>
          <ac:spMkLst>
            <pc:docMk/>
            <pc:sldMk cId="1476718798" sldId="1193"/>
            <ac:spMk id="3" creationId="{A5157AD6-E3C0-3F58-55D8-D19A487E1372}"/>
          </ac:spMkLst>
        </pc:spChg>
      </pc:sldChg>
      <pc:sldChg chg="modSp new mod ord">
        <pc:chgData name="Pavel Skopal" userId="69c89bff-eb36-402e-af06-99216f10c2a5" providerId="ADAL" clId="{5CEE2010-684A-4417-8025-B5F09647BB4E}" dt="2023-02-28T12:43:16.216" v="16787" actId="20577"/>
        <pc:sldMkLst>
          <pc:docMk/>
          <pc:sldMk cId="2833902314" sldId="1194"/>
        </pc:sldMkLst>
        <pc:spChg chg="mod">
          <ac:chgData name="Pavel Skopal" userId="69c89bff-eb36-402e-af06-99216f10c2a5" providerId="ADAL" clId="{5CEE2010-684A-4417-8025-B5F09647BB4E}" dt="2023-02-28T12:43:16.216" v="16787" actId="20577"/>
          <ac:spMkLst>
            <pc:docMk/>
            <pc:sldMk cId="2833902314" sldId="1194"/>
            <ac:spMk id="2" creationId="{90713185-7725-B7DB-7B09-86CF6E79500E}"/>
          </ac:spMkLst>
        </pc:spChg>
        <pc:spChg chg="mod">
          <ac:chgData name="Pavel Skopal" userId="69c89bff-eb36-402e-af06-99216f10c2a5" providerId="ADAL" clId="{5CEE2010-684A-4417-8025-B5F09647BB4E}" dt="2023-02-28T12:43:01.004" v="16738" actId="20577"/>
          <ac:spMkLst>
            <pc:docMk/>
            <pc:sldMk cId="2833902314" sldId="1194"/>
            <ac:spMk id="3" creationId="{B1A5A58D-E3F5-7C02-0FAD-159FE23E0B7E}"/>
          </ac:spMkLst>
        </pc:spChg>
      </pc:sldChg>
      <pc:sldChg chg="modSp new mod">
        <pc:chgData name="Pavel Skopal" userId="69c89bff-eb36-402e-af06-99216f10c2a5" providerId="ADAL" clId="{5CEE2010-684A-4417-8025-B5F09647BB4E}" dt="2023-02-28T12:06:13.207" v="16529" actId="21"/>
        <pc:sldMkLst>
          <pc:docMk/>
          <pc:sldMk cId="3816799389" sldId="1195"/>
        </pc:sldMkLst>
        <pc:spChg chg="mod">
          <ac:chgData name="Pavel Skopal" userId="69c89bff-eb36-402e-af06-99216f10c2a5" providerId="ADAL" clId="{5CEE2010-684A-4417-8025-B5F09647BB4E}" dt="2023-02-25T11:38:39.212" v="13369" actId="20577"/>
          <ac:spMkLst>
            <pc:docMk/>
            <pc:sldMk cId="3816799389" sldId="1195"/>
            <ac:spMk id="2" creationId="{E2315882-73B3-5680-23BA-8F2DBB7424AC}"/>
          </ac:spMkLst>
        </pc:spChg>
        <pc:spChg chg="mod">
          <ac:chgData name="Pavel Skopal" userId="69c89bff-eb36-402e-af06-99216f10c2a5" providerId="ADAL" clId="{5CEE2010-684A-4417-8025-B5F09647BB4E}" dt="2023-02-28T12:06:13.207" v="16529" actId="21"/>
          <ac:spMkLst>
            <pc:docMk/>
            <pc:sldMk cId="3816799389" sldId="1195"/>
            <ac:spMk id="3" creationId="{B7719E5D-189C-3EBA-71E7-2C93D6D3AEB5}"/>
          </ac:spMkLst>
        </pc:spChg>
      </pc:sldChg>
      <pc:sldChg chg="addSp delSp modSp new mod">
        <pc:chgData name="Pavel Skopal" userId="69c89bff-eb36-402e-af06-99216f10c2a5" providerId="ADAL" clId="{5CEE2010-684A-4417-8025-B5F09647BB4E}" dt="2023-02-28T12:08:01.699" v="16536" actId="20577"/>
        <pc:sldMkLst>
          <pc:docMk/>
          <pc:sldMk cId="1812021796" sldId="1196"/>
        </pc:sldMkLst>
        <pc:spChg chg="del">
          <ac:chgData name="Pavel Skopal" userId="69c89bff-eb36-402e-af06-99216f10c2a5" providerId="ADAL" clId="{5CEE2010-684A-4417-8025-B5F09647BB4E}" dt="2023-02-25T11:25:58.823" v="13166" actId="21"/>
          <ac:spMkLst>
            <pc:docMk/>
            <pc:sldMk cId="1812021796" sldId="1196"/>
            <ac:spMk id="2" creationId="{005495C8-944C-F4D2-1A05-679D2E9290D9}"/>
          </ac:spMkLst>
        </pc:spChg>
        <pc:spChg chg="mod">
          <ac:chgData name="Pavel Skopal" userId="69c89bff-eb36-402e-af06-99216f10c2a5" providerId="ADAL" clId="{5CEE2010-684A-4417-8025-B5F09647BB4E}" dt="2023-02-28T12:08:01.699" v="16536" actId="20577"/>
          <ac:spMkLst>
            <pc:docMk/>
            <pc:sldMk cId="1812021796" sldId="1196"/>
            <ac:spMk id="3" creationId="{D1704B62-17A4-07A2-7791-4C0BF22038FA}"/>
          </ac:spMkLst>
        </pc:spChg>
        <pc:spChg chg="add mod">
          <ac:chgData name="Pavel Skopal" userId="69c89bff-eb36-402e-af06-99216f10c2a5" providerId="ADAL" clId="{5CEE2010-684A-4417-8025-B5F09647BB4E}" dt="2023-02-25T11:39:56.379" v="13379" actId="20577"/>
          <ac:spMkLst>
            <pc:docMk/>
            <pc:sldMk cId="1812021796" sldId="1196"/>
            <ac:spMk id="4" creationId="{F37497B9-1F0E-B97C-8CC4-F8B4D61013FA}"/>
          </ac:spMkLst>
        </pc:spChg>
      </pc:sldChg>
      <pc:sldChg chg="modSp new mod">
        <pc:chgData name="Pavel Skopal" userId="69c89bff-eb36-402e-af06-99216f10c2a5" providerId="ADAL" clId="{5CEE2010-684A-4417-8025-B5F09647BB4E}" dt="2023-02-25T11:26:33.444" v="13175" actId="20577"/>
        <pc:sldMkLst>
          <pc:docMk/>
          <pc:sldMk cId="112582734" sldId="1197"/>
        </pc:sldMkLst>
        <pc:spChg chg="mod">
          <ac:chgData name="Pavel Skopal" userId="69c89bff-eb36-402e-af06-99216f10c2a5" providerId="ADAL" clId="{5CEE2010-684A-4417-8025-B5F09647BB4E}" dt="2023-02-25T11:26:33.444" v="13175" actId="20577"/>
          <ac:spMkLst>
            <pc:docMk/>
            <pc:sldMk cId="112582734" sldId="1197"/>
            <ac:spMk id="2" creationId="{708BA426-4FCA-4593-9121-223905498674}"/>
          </ac:spMkLst>
        </pc:spChg>
      </pc:sldChg>
      <pc:sldChg chg="modSp add mod ord">
        <pc:chgData name="Pavel Skopal" userId="69c89bff-eb36-402e-af06-99216f10c2a5" providerId="ADAL" clId="{5CEE2010-684A-4417-8025-B5F09647BB4E}" dt="2023-02-28T11:54:41.704" v="16522" actId="20578"/>
        <pc:sldMkLst>
          <pc:docMk/>
          <pc:sldMk cId="356022229" sldId="1198"/>
        </pc:sldMkLst>
        <pc:spChg chg="mod">
          <ac:chgData name="Pavel Skopal" userId="69c89bff-eb36-402e-af06-99216f10c2a5" providerId="ADAL" clId="{5CEE2010-684A-4417-8025-B5F09647BB4E}" dt="2023-02-28T11:54:41.704" v="16522" actId="20578"/>
          <ac:spMkLst>
            <pc:docMk/>
            <pc:sldMk cId="356022229" sldId="1198"/>
            <ac:spMk id="3" creationId="{97D41A61-907C-3547-B8E4-086902BD8FE1}"/>
          </ac:spMkLst>
        </pc:spChg>
      </pc:sldChg>
      <pc:sldChg chg="modSp new del mod ord">
        <pc:chgData name="Pavel Skopal" userId="69c89bff-eb36-402e-af06-99216f10c2a5" providerId="ADAL" clId="{5CEE2010-684A-4417-8025-B5F09647BB4E}" dt="2023-02-28T00:38:00.566" v="16087" actId="2696"/>
        <pc:sldMkLst>
          <pc:docMk/>
          <pc:sldMk cId="448900077" sldId="1198"/>
        </pc:sldMkLst>
        <pc:spChg chg="mod">
          <ac:chgData name="Pavel Skopal" userId="69c89bff-eb36-402e-af06-99216f10c2a5" providerId="ADAL" clId="{5CEE2010-684A-4417-8025-B5F09647BB4E}" dt="2023-02-27T12:58:17.709" v="14386" actId="1076"/>
          <ac:spMkLst>
            <pc:docMk/>
            <pc:sldMk cId="448900077" sldId="1198"/>
            <ac:spMk id="2" creationId="{5EA22B5D-CE9A-30CE-89FD-E57AE953D7D4}"/>
          </ac:spMkLst>
        </pc:spChg>
        <pc:spChg chg="mod">
          <ac:chgData name="Pavel Skopal" userId="69c89bff-eb36-402e-af06-99216f10c2a5" providerId="ADAL" clId="{5CEE2010-684A-4417-8025-B5F09647BB4E}" dt="2023-02-27T13:11:45.853" v="14676" actId="113"/>
          <ac:spMkLst>
            <pc:docMk/>
            <pc:sldMk cId="448900077" sldId="1198"/>
            <ac:spMk id="3" creationId="{97D41A61-907C-3547-B8E4-086902BD8FE1}"/>
          </ac:spMkLst>
        </pc:spChg>
      </pc:sldChg>
      <pc:sldChg chg="add">
        <pc:chgData name="Pavel Skopal" userId="69c89bff-eb36-402e-af06-99216f10c2a5" providerId="ADAL" clId="{5CEE2010-684A-4417-8025-B5F09647BB4E}" dt="2023-02-28T00:38:06.263" v="16088"/>
        <pc:sldMkLst>
          <pc:docMk/>
          <pc:sldMk cId="173885603" sldId="1199"/>
        </pc:sldMkLst>
      </pc:sldChg>
      <pc:sldChg chg="modSp new del mod">
        <pc:chgData name="Pavel Skopal" userId="69c89bff-eb36-402e-af06-99216f10c2a5" providerId="ADAL" clId="{5CEE2010-684A-4417-8025-B5F09647BB4E}" dt="2023-02-27T12:48:35.366" v="13919" actId="2696"/>
        <pc:sldMkLst>
          <pc:docMk/>
          <pc:sldMk cId="563868990" sldId="1199"/>
        </pc:sldMkLst>
        <pc:spChg chg="mod">
          <ac:chgData name="Pavel Skopal" userId="69c89bff-eb36-402e-af06-99216f10c2a5" providerId="ADAL" clId="{5CEE2010-684A-4417-8025-B5F09647BB4E}" dt="2023-02-25T11:34:55.436" v="13317" actId="27636"/>
          <ac:spMkLst>
            <pc:docMk/>
            <pc:sldMk cId="563868990" sldId="1199"/>
            <ac:spMk id="2" creationId="{D29CE761-3A59-EAB6-12C6-0987C93D7443}"/>
          </ac:spMkLst>
        </pc:spChg>
        <pc:spChg chg="mod">
          <ac:chgData name="Pavel Skopal" userId="69c89bff-eb36-402e-af06-99216f10c2a5" providerId="ADAL" clId="{5CEE2010-684A-4417-8025-B5F09647BB4E}" dt="2023-02-25T11:37:08.537" v="13355" actId="6549"/>
          <ac:spMkLst>
            <pc:docMk/>
            <pc:sldMk cId="563868990" sldId="1199"/>
            <ac:spMk id="3" creationId="{DB0C1763-49C6-F7A2-DFA7-A54EB80B3979}"/>
          </ac:spMkLst>
        </pc:spChg>
      </pc:sldChg>
      <pc:sldChg chg="del">
        <pc:chgData name="Pavel Skopal" userId="69c89bff-eb36-402e-af06-99216f10c2a5" providerId="ADAL" clId="{5CEE2010-684A-4417-8025-B5F09647BB4E}" dt="2023-02-28T00:38:00.566" v="16087" actId="2696"/>
        <pc:sldMkLst>
          <pc:docMk/>
          <pc:sldMk cId="3108029552" sldId="1199"/>
        </pc:sldMkLst>
      </pc:sldChg>
      <pc:sldChg chg="addSp modSp new mod setBg">
        <pc:chgData name="Pavel Skopal" userId="69c89bff-eb36-402e-af06-99216f10c2a5" providerId="ADAL" clId="{5CEE2010-684A-4417-8025-B5F09647BB4E}" dt="2023-02-27T23:37:17.435" v="15874" actId="13926"/>
        <pc:sldMkLst>
          <pc:docMk/>
          <pc:sldMk cId="203267168" sldId="1200"/>
        </pc:sldMkLst>
        <pc:spChg chg="mod">
          <ac:chgData name="Pavel Skopal" userId="69c89bff-eb36-402e-af06-99216f10c2a5" providerId="ADAL" clId="{5CEE2010-684A-4417-8025-B5F09647BB4E}" dt="2023-02-27T23:37:17.435" v="15874" actId="13926"/>
          <ac:spMkLst>
            <pc:docMk/>
            <pc:sldMk cId="203267168" sldId="1200"/>
            <ac:spMk id="2" creationId="{02B56EDE-F128-F0FA-FB62-7A514A0EB8B2}"/>
          </ac:spMkLst>
        </pc:spChg>
        <pc:spChg chg="mod ord">
          <ac:chgData name="Pavel Skopal" userId="69c89bff-eb36-402e-af06-99216f10c2a5" providerId="ADAL" clId="{5CEE2010-684A-4417-8025-B5F09647BB4E}" dt="2023-02-27T23:36:55.540" v="15873" actId="20577"/>
          <ac:spMkLst>
            <pc:docMk/>
            <pc:sldMk cId="203267168" sldId="1200"/>
            <ac:spMk id="3" creationId="{F4BDCE89-5A99-1CF2-3159-BFE27F43B0CF}"/>
          </ac:spMkLst>
        </pc:spChg>
        <pc:picChg chg="add mod">
          <ac:chgData name="Pavel Skopal" userId="69c89bff-eb36-402e-af06-99216f10c2a5" providerId="ADAL" clId="{5CEE2010-684A-4417-8025-B5F09647BB4E}" dt="2023-02-27T23:36:31.698" v="15817" actId="26606"/>
          <ac:picMkLst>
            <pc:docMk/>
            <pc:sldMk cId="203267168" sldId="1200"/>
            <ac:picMk id="1026" creationId="{5702D03D-6838-7B7C-1586-3482B599C3A1}"/>
          </ac:picMkLst>
        </pc:picChg>
      </pc:sldChg>
      <pc:sldChg chg="addSp delSp modSp new mod setBg">
        <pc:chgData name="Pavel Skopal" userId="69c89bff-eb36-402e-af06-99216f10c2a5" providerId="ADAL" clId="{5CEE2010-684A-4417-8025-B5F09647BB4E}" dt="2023-02-28T00:37:28.586" v="16086" actId="13926"/>
        <pc:sldMkLst>
          <pc:docMk/>
          <pc:sldMk cId="2259110872" sldId="1201"/>
        </pc:sldMkLst>
        <pc:spChg chg="mod">
          <ac:chgData name="Pavel Skopal" userId="69c89bff-eb36-402e-af06-99216f10c2a5" providerId="ADAL" clId="{5CEE2010-684A-4417-8025-B5F09647BB4E}" dt="2023-02-28T00:37:28.586" v="16086" actId="13926"/>
          <ac:spMkLst>
            <pc:docMk/>
            <pc:sldMk cId="2259110872" sldId="1201"/>
            <ac:spMk id="2" creationId="{D61C536F-FE2D-77CF-3BE3-B1A23B532BD1}"/>
          </ac:spMkLst>
        </pc:spChg>
        <pc:spChg chg="del">
          <ac:chgData name="Pavel Skopal" userId="69c89bff-eb36-402e-af06-99216f10c2a5" providerId="ADAL" clId="{5CEE2010-684A-4417-8025-B5F09647BB4E}" dt="2023-02-27T23:33:44.275" v="15812" actId="22"/>
          <ac:spMkLst>
            <pc:docMk/>
            <pc:sldMk cId="2259110872" sldId="1201"/>
            <ac:spMk id="3" creationId="{BD2A9633-FD90-70CA-40F2-085C3D721634}"/>
          </ac:spMkLst>
        </pc:spChg>
        <pc:spChg chg="add mod">
          <ac:chgData name="Pavel Skopal" userId="69c89bff-eb36-402e-af06-99216f10c2a5" providerId="ADAL" clId="{5CEE2010-684A-4417-8025-B5F09647BB4E}" dt="2023-02-28T00:19:05.011" v="16085" actId="5793"/>
          <ac:spMkLst>
            <pc:docMk/>
            <pc:sldMk cId="2259110872" sldId="1201"/>
            <ac:spMk id="9" creationId="{9A5DC782-893E-5156-5659-778B52F57161}"/>
          </ac:spMkLst>
        </pc:spChg>
        <pc:spChg chg="add">
          <ac:chgData name="Pavel Skopal" userId="69c89bff-eb36-402e-af06-99216f10c2a5" providerId="ADAL" clId="{5CEE2010-684A-4417-8025-B5F09647BB4E}" dt="2023-02-27T23:33:48.451" v="15814" actId="26606"/>
          <ac:spMkLst>
            <pc:docMk/>
            <pc:sldMk cId="2259110872" sldId="1201"/>
            <ac:spMk id="12" creationId="{6515FC82-3453-4CBE-8895-4CCFF339529E}"/>
          </ac:spMkLst>
        </pc:spChg>
        <pc:spChg chg="add">
          <ac:chgData name="Pavel Skopal" userId="69c89bff-eb36-402e-af06-99216f10c2a5" providerId="ADAL" clId="{5CEE2010-684A-4417-8025-B5F09647BB4E}" dt="2023-02-27T23:33:48.451" v="15814" actId="26606"/>
          <ac:spMkLst>
            <pc:docMk/>
            <pc:sldMk cId="2259110872" sldId="1201"/>
            <ac:spMk id="14" creationId="{C5FD847B-65C0-4027-8DFC-70CB424514F8}"/>
          </ac:spMkLst>
        </pc:spChg>
        <pc:picChg chg="add mod ord">
          <ac:chgData name="Pavel Skopal" userId="69c89bff-eb36-402e-af06-99216f10c2a5" providerId="ADAL" clId="{5CEE2010-684A-4417-8025-B5F09647BB4E}" dt="2023-02-27T23:33:48.451" v="15814" actId="26606"/>
          <ac:picMkLst>
            <pc:docMk/>
            <pc:sldMk cId="2259110872" sldId="1201"/>
            <ac:picMk id="5" creationId="{0E6C999C-3967-D49F-1298-1A776BBD451C}"/>
          </ac:picMkLst>
        </pc:picChg>
      </pc:sldChg>
      <pc:sldChg chg="addSp modSp new mod">
        <pc:chgData name="Pavel Skopal" userId="69c89bff-eb36-402e-af06-99216f10c2a5" providerId="ADAL" clId="{5CEE2010-684A-4417-8025-B5F09647BB4E}" dt="2023-02-28T12:18:55.275" v="16550" actId="20577"/>
        <pc:sldMkLst>
          <pc:docMk/>
          <pc:sldMk cId="3547547689" sldId="1202"/>
        </pc:sldMkLst>
        <pc:spChg chg="mod">
          <ac:chgData name="Pavel Skopal" userId="69c89bff-eb36-402e-af06-99216f10c2a5" providerId="ADAL" clId="{5CEE2010-684A-4417-8025-B5F09647BB4E}" dt="2023-02-28T00:39:52.338" v="16096" actId="1076"/>
          <ac:spMkLst>
            <pc:docMk/>
            <pc:sldMk cId="3547547689" sldId="1202"/>
            <ac:spMk id="2" creationId="{405DF7C0-BEF7-C6B3-45F9-250460AC4465}"/>
          </ac:spMkLst>
        </pc:spChg>
        <pc:spChg chg="mod">
          <ac:chgData name="Pavel Skopal" userId="69c89bff-eb36-402e-af06-99216f10c2a5" providerId="ADAL" clId="{5CEE2010-684A-4417-8025-B5F09647BB4E}" dt="2023-02-28T12:18:55.275" v="16550" actId="20577"/>
          <ac:spMkLst>
            <pc:docMk/>
            <pc:sldMk cId="3547547689" sldId="1202"/>
            <ac:spMk id="3" creationId="{6766A437-29E5-2A3B-2B4A-9F5F82696D09}"/>
          </ac:spMkLst>
        </pc:spChg>
        <pc:picChg chg="add mod">
          <ac:chgData name="Pavel Skopal" userId="69c89bff-eb36-402e-af06-99216f10c2a5" providerId="ADAL" clId="{5CEE2010-684A-4417-8025-B5F09647BB4E}" dt="2023-02-28T00:40:00.989" v="16098" actId="1076"/>
          <ac:picMkLst>
            <pc:docMk/>
            <pc:sldMk cId="3547547689" sldId="1202"/>
            <ac:picMk id="4" creationId="{3677CF1F-CC10-C16A-7C39-97603BE13B15}"/>
          </ac:picMkLst>
        </pc:picChg>
      </pc:sldChg>
      <pc:sldChg chg="delSp modSp new mod">
        <pc:chgData name="Pavel Skopal" userId="69c89bff-eb36-402e-af06-99216f10c2a5" providerId="ADAL" clId="{5CEE2010-684A-4417-8025-B5F09647BB4E}" dt="2023-02-28T12:32:12.028" v="16596" actId="14100"/>
        <pc:sldMkLst>
          <pc:docMk/>
          <pc:sldMk cId="3862476836" sldId="1203"/>
        </pc:sldMkLst>
        <pc:spChg chg="del mod">
          <ac:chgData name="Pavel Skopal" userId="69c89bff-eb36-402e-af06-99216f10c2a5" providerId="ADAL" clId="{5CEE2010-684A-4417-8025-B5F09647BB4E}" dt="2023-02-27T23:43:10.769" v="15918" actId="21"/>
          <ac:spMkLst>
            <pc:docMk/>
            <pc:sldMk cId="3862476836" sldId="1203"/>
            <ac:spMk id="2" creationId="{366949C9-C3B8-F260-365B-55DE49CAECEF}"/>
          </ac:spMkLst>
        </pc:spChg>
        <pc:spChg chg="mod">
          <ac:chgData name="Pavel Skopal" userId="69c89bff-eb36-402e-af06-99216f10c2a5" providerId="ADAL" clId="{5CEE2010-684A-4417-8025-B5F09647BB4E}" dt="2023-02-28T12:32:12.028" v="16596" actId="14100"/>
          <ac:spMkLst>
            <pc:docMk/>
            <pc:sldMk cId="3862476836" sldId="1203"/>
            <ac:spMk id="3" creationId="{0903BAC7-C613-D0C3-7636-D0FFF4EA9572}"/>
          </ac:spMkLst>
        </pc:spChg>
      </pc:sldChg>
      <pc:sldChg chg="modSp new mod ord modShow">
        <pc:chgData name="Pavel Skopal" userId="69c89bff-eb36-402e-af06-99216f10c2a5" providerId="ADAL" clId="{5CEE2010-684A-4417-8025-B5F09647BB4E}" dt="2023-02-28T10:31:52.933" v="16138" actId="729"/>
        <pc:sldMkLst>
          <pc:docMk/>
          <pc:sldMk cId="4187294819" sldId="1204"/>
        </pc:sldMkLst>
        <pc:spChg chg="mod">
          <ac:chgData name="Pavel Skopal" userId="69c89bff-eb36-402e-af06-99216f10c2a5" providerId="ADAL" clId="{5CEE2010-684A-4417-8025-B5F09647BB4E}" dt="2023-02-27T12:00:20.284" v="13917" actId="6549"/>
          <ac:spMkLst>
            <pc:docMk/>
            <pc:sldMk cId="4187294819" sldId="1204"/>
            <ac:spMk id="3" creationId="{3881F24E-614B-2C34-7450-FE05F74DB4CE}"/>
          </ac:spMkLst>
        </pc:spChg>
      </pc:sldChg>
      <pc:sldChg chg="modSp new mod ord">
        <pc:chgData name="Pavel Skopal" userId="69c89bff-eb36-402e-af06-99216f10c2a5" providerId="ADAL" clId="{5CEE2010-684A-4417-8025-B5F09647BB4E}" dt="2023-02-28T10:42:51.955" v="16139" actId="20577"/>
        <pc:sldMkLst>
          <pc:docMk/>
          <pc:sldMk cId="1391950864" sldId="1205"/>
        </pc:sldMkLst>
        <pc:spChg chg="mod">
          <ac:chgData name="Pavel Skopal" userId="69c89bff-eb36-402e-af06-99216f10c2a5" providerId="ADAL" clId="{5CEE2010-684A-4417-8025-B5F09647BB4E}" dt="2023-02-27T11:33:44.084" v="13709" actId="20577"/>
          <ac:spMkLst>
            <pc:docMk/>
            <pc:sldMk cId="1391950864" sldId="1205"/>
            <ac:spMk id="2" creationId="{211C9C50-F357-D18A-C5A9-DA2FFA751A87}"/>
          </ac:spMkLst>
        </pc:spChg>
        <pc:spChg chg="mod">
          <ac:chgData name="Pavel Skopal" userId="69c89bff-eb36-402e-af06-99216f10c2a5" providerId="ADAL" clId="{5CEE2010-684A-4417-8025-B5F09647BB4E}" dt="2023-02-28T10:42:51.955" v="16139" actId="20577"/>
          <ac:spMkLst>
            <pc:docMk/>
            <pc:sldMk cId="1391950864" sldId="1205"/>
            <ac:spMk id="3" creationId="{1DBD1453-2326-08ED-FA6A-D9558963A9FE}"/>
          </ac:spMkLst>
        </pc:spChg>
      </pc:sldChg>
      <pc:sldChg chg="addSp delSp modSp new mod ord">
        <pc:chgData name="Pavel Skopal" userId="69c89bff-eb36-402e-af06-99216f10c2a5" providerId="ADAL" clId="{5CEE2010-684A-4417-8025-B5F09647BB4E}" dt="2023-02-27T11:59:28.974" v="13909"/>
        <pc:sldMkLst>
          <pc:docMk/>
          <pc:sldMk cId="2120469188" sldId="1206"/>
        </pc:sldMkLst>
        <pc:spChg chg="del">
          <ac:chgData name="Pavel Skopal" userId="69c89bff-eb36-402e-af06-99216f10c2a5" providerId="ADAL" clId="{5CEE2010-684A-4417-8025-B5F09647BB4E}" dt="2023-02-27T11:42:04.161" v="13753" actId="21"/>
          <ac:spMkLst>
            <pc:docMk/>
            <pc:sldMk cId="2120469188" sldId="1206"/>
            <ac:spMk id="2" creationId="{E5A3BA64-BE5D-1A7A-5078-202C6BE144AD}"/>
          </ac:spMkLst>
        </pc:spChg>
        <pc:spChg chg="mod">
          <ac:chgData name="Pavel Skopal" userId="69c89bff-eb36-402e-af06-99216f10c2a5" providerId="ADAL" clId="{5CEE2010-684A-4417-8025-B5F09647BB4E}" dt="2023-02-27T11:53:53.163" v="13874" actId="27636"/>
          <ac:spMkLst>
            <pc:docMk/>
            <pc:sldMk cId="2120469188" sldId="1206"/>
            <ac:spMk id="3" creationId="{85BD955F-4F50-AC55-6209-3259B66A6444}"/>
          </ac:spMkLst>
        </pc:spChg>
        <pc:picChg chg="add mod">
          <ac:chgData name="Pavel Skopal" userId="69c89bff-eb36-402e-af06-99216f10c2a5" providerId="ADAL" clId="{5CEE2010-684A-4417-8025-B5F09647BB4E}" dt="2023-02-27T11:53:54.743" v="13875" actId="1076"/>
          <ac:picMkLst>
            <pc:docMk/>
            <pc:sldMk cId="2120469188" sldId="1206"/>
            <ac:picMk id="4" creationId="{062072ED-99EE-0660-AF06-7D9436082740}"/>
          </ac:picMkLst>
        </pc:picChg>
      </pc:sldChg>
      <pc:sldChg chg="modSp new mod">
        <pc:chgData name="Pavel Skopal" userId="69c89bff-eb36-402e-af06-99216f10c2a5" providerId="ADAL" clId="{5CEE2010-684A-4417-8025-B5F09647BB4E}" dt="2023-02-28T11:12:45.195" v="16190" actId="20577"/>
        <pc:sldMkLst>
          <pc:docMk/>
          <pc:sldMk cId="427140662" sldId="1207"/>
        </pc:sldMkLst>
        <pc:spChg chg="mod">
          <ac:chgData name="Pavel Skopal" userId="69c89bff-eb36-402e-af06-99216f10c2a5" providerId="ADAL" clId="{5CEE2010-684A-4417-8025-B5F09647BB4E}" dt="2023-02-27T13:14:13.002" v="14709" actId="20577"/>
          <ac:spMkLst>
            <pc:docMk/>
            <pc:sldMk cId="427140662" sldId="1207"/>
            <ac:spMk id="2" creationId="{64E49136-F6CC-0F7E-4770-1231802C54A7}"/>
          </ac:spMkLst>
        </pc:spChg>
        <pc:spChg chg="mod">
          <ac:chgData name="Pavel Skopal" userId="69c89bff-eb36-402e-af06-99216f10c2a5" providerId="ADAL" clId="{5CEE2010-684A-4417-8025-B5F09647BB4E}" dt="2023-02-28T11:12:45.195" v="16190" actId="20577"/>
          <ac:spMkLst>
            <pc:docMk/>
            <pc:sldMk cId="427140662" sldId="1207"/>
            <ac:spMk id="3" creationId="{69DC1B50-136C-269F-1EE8-1A12C326B61A}"/>
          </ac:spMkLst>
        </pc:spChg>
      </pc:sldChg>
      <pc:sldChg chg="modSp new mod ord">
        <pc:chgData name="Pavel Skopal" userId="69c89bff-eb36-402e-af06-99216f10c2a5" providerId="ADAL" clId="{5CEE2010-684A-4417-8025-B5F09647BB4E}" dt="2023-02-28T11:18:48.135" v="16214" actId="113"/>
        <pc:sldMkLst>
          <pc:docMk/>
          <pc:sldMk cId="1185726499" sldId="1208"/>
        </pc:sldMkLst>
        <pc:spChg chg="mod">
          <ac:chgData name="Pavel Skopal" userId="69c89bff-eb36-402e-af06-99216f10c2a5" providerId="ADAL" clId="{5CEE2010-684A-4417-8025-B5F09647BB4E}" dt="2023-02-27T20:23:29.611" v="15012" actId="13926"/>
          <ac:spMkLst>
            <pc:docMk/>
            <pc:sldMk cId="1185726499" sldId="1208"/>
            <ac:spMk id="2" creationId="{6591168B-A543-F042-35DD-C9EDDCE50520}"/>
          </ac:spMkLst>
        </pc:spChg>
        <pc:spChg chg="mod">
          <ac:chgData name="Pavel Skopal" userId="69c89bff-eb36-402e-af06-99216f10c2a5" providerId="ADAL" clId="{5CEE2010-684A-4417-8025-B5F09647BB4E}" dt="2023-02-28T11:18:48.135" v="16214" actId="113"/>
          <ac:spMkLst>
            <pc:docMk/>
            <pc:sldMk cId="1185726499" sldId="1208"/>
            <ac:spMk id="3" creationId="{367CE581-A35D-4344-09FA-AD80E26E6DD0}"/>
          </ac:spMkLst>
        </pc:spChg>
      </pc:sldChg>
      <pc:sldChg chg="new">
        <pc:chgData name="Pavel Skopal" userId="69c89bff-eb36-402e-af06-99216f10c2a5" providerId="ADAL" clId="{5CEE2010-684A-4417-8025-B5F09647BB4E}" dt="2023-02-27T21:17:39.262" v="15576" actId="680"/>
        <pc:sldMkLst>
          <pc:docMk/>
          <pc:sldMk cId="3302424357" sldId="1209"/>
        </pc:sldMkLst>
      </pc:sldChg>
      <pc:sldChg chg="new ord">
        <pc:chgData name="Pavel Skopal" userId="69c89bff-eb36-402e-af06-99216f10c2a5" providerId="ADAL" clId="{5CEE2010-684A-4417-8025-B5F09647BB4E}" dt="2023-02-27T23:02:34.195" v="15688"/>
        <pc:sldMkLst>
          <pc:docMk/>
          <pc:sldMk cId="1728781495" sldId="1210"/>
        </pc:sldMkLst>
      </pc:sldChg>
      <pc:sldChg chg="addSp delSp modSp new mod setBg">
        <pc:chgData name="Pavel Skopal" userId="69c89bff-eb36-402e-af06-99216f10c2a5" providerId="ADAL" clId="{5CEE2010-684A-4417-8025-B5F09647BB4E}" dt="2023-02-28T12:10:00.673" v="16547" actId="20577"/>
        <pc:sldMkLst>
          <pc:docMk/>
          <pc:sldMk cId="3149584391" sldId="1211"/>
        </pc:sldMkLst>
        <pc:spChg chg="mod">
          <ac:chgData name="Pavel Skopal" userId="69c89bff-eb36-402e-af06-99216f10c2a5" providerId="ADAL" clId="{5CEE2010-684A-4417-8025-B5F09647BB4E}" dt="2023-02-28T12:09:20.794" v="16541" actId="20577"/>
          <ac:spMkLst>
            <pc:docMk/>
            <pc:sldMk cId="3149584391" sldId="1211"/>
            <ac:spMk id="2" creationId="{4EB89FDF-760E-54BC-6181-3A2FF7EB3CA0}"/>
          </ac:spMkLst>
        </pc:spChg>
        <pc:spChg chg="mod ord">
          <ac:chgData name="Pavel Skopal" userId="69c89bff-eb36-402e-af06-99216f10c2a5" providerId="ADAL" clId="{5CEE2010-684A-4417-8025-B5F09647BB4E}" dt="2023-02-28T12:10:00.673" v="16547" actId="20577"/>
          <ac:spMkLst>
            <pc:docMk/>
            <pc:sldMk cId="3149584391" sldId="1211"/>
            <ac:spMk id="3" creationId="{CA598412-3727-7B3A-7517-9ACEF316B4CD}"/>
          </ac:spMkLst>
        </pc:spChg>
        <pc:spChg chg="add del">
          <ac:chgData name="Pavel Skopal" userId="69c89bff-eb36-402e-af06-99216f10c2a5" providerId="ADAL" clId="{5CEE2010-684A-4417-8025-B5F09647BB4E}" dt="2023-02-28T00:39:10.542" v="16092" actId="26606"/>
          <ac:spMkLst>
            <pc:docMk/>
            <pc:sldMk cId="3149584391" sldId="1211"/>
            <ac:spMk id="9" creationId="{DCE53020-16B1-4BFB-A8FB-B8BE56A85B19}"/>
          </ac:spMkLst>
        </pc:spChg>
        <pc:spChg chg="add del">
          <ac:chgData name="Pavel Skopal" userId="69c89bff-eb36-402e-af06-99216f10c2a5" providerId="ADAL" clId="{5CEE2010-684A-4417-8025-B5F09647BB4E}" dt="2023-02-28T00:39:10.542" v="16092" actId="26606"/>
          <ac:spMkLst>
            <pc:docMk/>
            <pc:sldMk cId="3149584391" sldId="1211"/>
            <ac:spMk id="11" creationId="{C8B24EE2-AFD8-4D1F-BF93-37156C4796B3}"/>
          </ac:spMkLst>
        </pc:spChg>
        <pc:spChg chg="add del">
          <ac:chgData name="Pavel Skopal" userId="69c89bff-eb36-402e-af06-99216f10c2a5" providerId="ADAL" clId="{5CEE2010-684A-4417-8025-B5F09647BB4E}" dt="2023-02-28T00:39:10.542" v="16092" actId="26606"/>
          <ac:spMkLst>
            <pc:docMk/>
            <pc:sldMk cId="3149584391" sldId="1211"/>
            <ac:spMk id="13" creationId="{9E67304B-95E9-4EBF-BCB8-0F50367AE43E}"/>
          </ac:spMkLst>
        </pc:spChg>
        <pc:picChg chg="add mod">
          <ac:chgData name="Pavel Skopal" userId="69c89bff-eb36-402e-af06-99216f10c2a5" providerId="ADAL" clId="{5CEE2010-684A-4417-8025-B5F09647BB4E}" dt="2023-02-28T00:39:10.551" v="16093" actId="26606"/>
          <ac:picMkLst>
            <pc:docMk/>
            <pc:sldMk cId="3149584391" sldId="1211"/>
            <ac:picMk id="4" creationId="{87855884-43FB-FBEA-3578-05C6443DCAB9}"/>
          </ac:picMkLst>
        </pc:picChg>
      </pc:sldChg>
      <pc:sldChg chg="addSp delSp modSp new mod modClrScheme chgLayout">
        <pc:chgData name="Pavel Skopal" userId="69c89bff-eb36-402e-af06-99216f10c2a5" providerId="ADAL" clId="{5CEE2010-684A-4417-8025-B5F09647BB4E}" dt="2023-02-28T12:17:56.220" v="16549" actId="14100"/>
        <pc:sldMkLst>
          <pc:docMk/>
          <pc:sldMk cId="3167333742" sldId="1212"/>
        </pc:sldMkLst>
        <pc:spChg chg="del mod ord">
          <ac:chgData name="Pavel Skopal" userId="69c89bff-eb36-402e-af06-99216f10c2a5" providerId="ADAL" clId="{5CEE2010-684A-4417-8025-B5F09647BB4E}" dt="2023-02-27T23:41:05.511" v="15881" actId="700"/>
          <ac:spMkLst>
            <pc:docMk/>
            <pc:sldMk cId="3167333742" sldId="1212"/>
            <ac:spMk id="2" creationId="{4A9F2546-FBFE-53A4-DE6E-D16AAEE63B4C}"/>
          </ac:spMkLst>
        </pc:spChg>
        <pc:spChg chg="del">
          <ac:chgData name="Pavel Skopal" userId="69c89bff-eb36-402e-af06-99216f10c2a5" providerId="ADAL" clId="{5CEE2010-684A-4417-8025-B5F09647BB4E}" dt="2023-02-27T23:41:05.511" v="15881" actId="700"/>
          <ac:spMkLst>
            <pc:docMk/>
            <pc:sldMk cId="3167333742" sldId="1212"/>
            <ac:spMk id="3" creationId="{C54E7740-9B95-BF76-8916-423C10281613}"/>
          </ac:spMkLst>
        </pc:spChg>
        <pc:spChg chg="del mod ord">
          <ac:chgData name="Pavel Skopal" userId="69c89bff-eb36-402e-af06-99216f10c2a5" providerId="ADAL" clId="{5CEE2010-684A-4417-8025-B5F09647BB4E}" dt="2023-02-27T23:41:05.511" v="15881" actId="700"/>
          <ac:spMkLst>
            <pc:docMk/>
            <pc:sldMk cId="3167333742" sldId="1212"/>
            <ac:spMk id="4" creationId="{B3252534-929D-2BCB-BD71-0EAF80EE49D5}"/>
          </ac:spMkLst>
        </pc:spChg>
        <pc:spChg chg="del">
          <ac:chgData name="Pavel Skopal" userId="69c89bff-eb36-402e-af06-99216f10c2a5" providerId="ADAL" clId="{5CEE2010-684A-4417-8025-B5F09647BB4E}" dt="2023-02-27T23:41:05.511" v="15881" actId="700"/>
          <ac:spMkLst>
            <pc:docMk/>
            <pc:sldMk cId="3167333742" sldId="1212"/>
            <ac:spMk id="5" creationId="{ADA90792-5B8A-CF5C-5E9F-3D24CBE98186}"/>
          </ac:spMkLst>
        </pc:spChg>
        <pc:spChg chg="del">
          <ac:chgData name="Pavel Skopal" userId="69c89bff-eb36-402e-af06-99216f10c2a5" providerId="ADAL" clId="{5CEE2010-684A-4417-8025-B5F09647BB4E}" dt="2023-02-27T23:41:05.511" v="15881" actId="700"/>
          <ac:spMkLst>
            <pc:docMk/>
            <pc:sldMk cId="3167333742" sldId="1212"/>
            <ac:spMk id="6" creationId="{2974F07B-4E70-DE0F-C671-0912AAA46E9C}"/>
          </ac:spMkLst>
        </pc:spChg>
        <pc:spChg chg="add mod ord">
          <ac:chgData name="Pavel Skopal" userId="69c89bff-eb36-402e-af06-99216f10c2a5" providerId="ADAL" clId="{5CEE2010-684A-4417-8025-B5F09647BB4E}" dt="2023-02-27T23:41:19.358" v="15913" actId="20577"/>
          <ac:spMkLst>
            <pc:docMk/>
            <pc:sldMk cId="3167333742" sldId="1212"/>
            <ac:spMk id="7" creationId="{F346852D-6F2A-7D87-4BC9-F83FCCF09ADE}"/>
          </ac:spMkLst>
        </pc:spChg>
        <pc:spChg chg="add mod ord">
          <ac:chgData name="Pavel Skopal" userId="69c89bff-eb36-402e-af06-99216f10c2a5" providerId="ADAL" clId="{5CEE2010-684A-4417-8025-B5F09647BB4E}" dt="2023-02-28T12:17:56.220" v="16549" actId="14100"/>
          <ac:spMkLst>
            <pc:docMk/>
            <pc:sldMk cId="3167333742" sldId="1212"/>
            <ac:spMk id="8" creationId="{D6600D49-9E6B-24CC-6D02-AB800514D6D8}"/>
          </ac:spMkLst>
        </pc:spChg>
      </pc:sldChg>
      <pc:sldChg chg="delSp modSp new mod">
        <pc:chgData name="Pavel Skopal" userId="69c89bff-eb36-402e-af06-99216f10c2a5" providerId="ADAL" clId="{5CEE2010-684A-4417-8025-B5F09647BB4E}" dt="2023-02-28T12:37:09.130" v="16624" actId="113"/>
        <pc:sldMkLst>
          <pc:docMk/>
          <pc:sldMk cId="1048399354" sldId="1213"/>
        </pc:sldMkLst>
        <pc:spChg chg="del">
          <ac:chgData name="Pavel Skopal" userId="69c89bff-eb36-402e-af06-99216f10c2a5" providerId="ADAL" clId="{5CEE2010-684A-4417-8025-B5F09647BB4E}" dt="2023-02-28T00:09:33.246" v="16051" actId="21"/>
          <ac:spMkLst>
            <pc:docMk/>
            <pc:sldMk cId="1048399354" sldId="1213"/>
            <ac:spMk id="2" creationId="{EA60EF6E-8A7D-DA69-3E49-2DC4D7B44B50}"/>
          </ac:spMkLst>
        </pc:spChg>
        <pc:spChg chg="mod">
          <ac:chgData name="Pavel Skopal" userId="69c89bff-eb36-402e-af06-99216f10c2a5" providerId="ADAL" clId="{5CEE2010-684A-4417-8025-B5F09647BB4E}" dt="2023-02-28T12:37:09.130" v="16624" actId="113"/>
          <ac:spMkLst>
            <pc:docMk/>
            <pc:sldMk cId="1048399354" sldId="1213"/>
            <ac:spMk id="3" creationId="{96B9F7E0-1A6B-1497-67B3-F4D63A1CD46F}"/>
          </ac:spMkLst>
        </pc:spChg>
      </pc:sldChg>
      <pc:sldChg chg="delSp modSp new mod">
        <pc:chgData name="Pavel Skopal" userId="69c89bff-eb36-402e-af06-99216f10c2a5" providerId="ADAL" clId="{5CEE2010-684A-4417-8025-B5F09647BB4E}" dt="2023-02-28T11:26:25.460" v="16224" actId="20577"/>
        <pc:sldMkLst>
          <pc:docMk/>
          <pc:sldMk cId="341361008" sldId="1214"/>
        </pc:sldMkLst>
        <pc:spChg chg="del">
          <ac:chgData name="Pavel Skopal" userId="69c89bff-eb36-402e-af06-99216f10c2a5" providerId="ADAL" clId="{5CEE2010-684A-4417-8025-B5F09647BB4E}" dt="2023-02-28T11:19:49.892" v="16217" actId="21"/>
          <ac:spMkLst>
            <pc:docMk/>
            <pc:sldMk cId="341361008" sldId="1214"/>
            <ac:spMk id="2" creationId="{C3FBD6EF-D71E-A4EA-F284-7F94F3666266}"/>
          </ac:spMkLst>
        </pc:spChg>
        <pc:spChg chg="mod">
          <ac:chgData name="Pavel Skopal" userId="69c89bff-eb36-402e-af06-99216f10c2a5" providerId="ADAL" clId="{5CEE2010-684A-4417-8025-B5F09647BB4E}" dt="2023-02-28T11:26:25.460" v="16224" actId="20577"/>
          <ac:spMkLst>
            <pc:docMk/>
            <pc:sldMk cId="341361008" sldId="1214"/>
            <ac:spMk id="3" creationId="{A536AD55-639A-5621-7A62-A5EB639C878F}"/>
          </ac:spMkLst>
        </pc:spChg>
      </pc:sldChg>
    </pc:docChg>
  </pc:docChgLst>
  <pc:docChgLst>
    <pc:chgData name="Pavel Skopal" userId="S::18130@muni.cz::69c89bff-eb36-402e-af06-99216f10c2a5" providerId="AD" clId="Web-{18957337-5F7F-BE5E-15F8-138246411BFD}"/>
    <pc:docChg chg="addSld modSection">
      <pc:chgData name="Pavel Skopal" userId="S::18130@muni.cz::69c89bff-eb36-402e-af06-99216f10c2a5" providerId="AD" clId="Web-{18957337-5F7F-BE5E-15F8-138246411BFD}" dt="2022-11-01T11:24:27.304" v="3"/>
      <pc:docMkLst>
        <pc:docMk/>
      </pc:docMkLst>
      <pc:sldChg chg="new">
        <pc:chgData name="Pavel Skopal" userId="S::18130@muni.cz::69c89bff-eb36-402e-af06-99216f10c2a5" providerId="AD" clId="Web-{18957337-5F7F-BE5E-15F8-138246411BFD}" dt="2022-11-01T11:16:04.882" v="0"/>
        <pc:sldMkLst>
          <pc:docMk/>
          <pc:sldMk cId="3138442383" sldId="1023"/>
        </pc:sldMkLst>
      </pc:sldChg>
      <pc:sldChg chg="new">
        <pc:chgData name="Pavel Skopal" userId="S::18130@muni.cz::69c89bff-eb36-402e-af06-99216f10c2a5" providerId="AD" clId="Web-{18957337-5F7F-BE5E-15F8-138246411BFD}" dt="2022-11-01T11:21:48.065" v="1"/>
        <pc:sldMkLst>
          <pc:docMk/>
          <pc:sldMk cId="3752733794" sldId="1024"/>
        </pc:sldMkLst>
      </pc:sldChg>
      <pc:sldChg chg="new">
        <pc:chgData name="Pavel Skopal" userId="S::18130@muni.cz::69c89bff-eb36-402e-af06-99216f10c2a5" providerId="AD" clId="Web-{18957337-5F7F-BE5E-15F8-138246411BFD}" dt="2022-11-01T11:24:25.867" v="2"/>
        <pc:sldMkLst>
          <pc:docMk/>
          <pc:sldMk cId="934679928" sldId="1025"/>
        </pc:sldMkLst>
      </pc:sldChg>
      <pc:sldChg chg="new">
        <pc:chgData name="Pavel Skopal" userId="S::18130@muni.cz::69c89bff-eb36-402e-af06-99216f10c2a5" providerId="AD" clId="Web-{18957337-5F7F-BE5E-15F8-138246411BFD}" dt="2022-11-01T11:24:27.304" v="3"/>
        <pc:sldMkLst>
          <pc:docMk/>
          <pc:sldMk cId="2177955558" sldId="1026"/>
        </pc:sldMkLst>
      </pc:sldChg>
    </pc:docChg>
  </pc:docChgLst>
  <pc:docChgLst>
    <pc:chgData name="Pavel Skopal" userId="69c89bff-eb36-402e-af06-99216f10c2a5" providerId="ADAL" clId="{4C516FFF-20E0-41FC-8461-96C988FFBF0A}"/>
    <pc:docChg chg="undo custSel delSld modSld sldOrd delSection modSection">
      <pc:chgData name="Pavel Skopal" userId="69c89bff-eb36-402e-af06-99216f10c2a5" providerId="ADAL" clId="{4C516FFF-20E0-41FC-8461-96C988FFBF0A}" dt="2023-03-03T09:15:05.567" v="17" actId="17851"/>
      <pc:docMkLst>
        <pc:docMk/>
      </pc:docMkLst>
      <pc:sldChg chg="del">
        <pc:chgData name="Pavel Skopal" userId="69c89bff-eb36-402e-af06-99216f10c2a5" providerId="ADAL" clId="{4C516FFF-20E0-41FC-8461-96C988FFBF0A}" dt="2023-03-03T09:14:31.978" v="8" actId="2696"/>
        <pc:sldMkLst>
          <pc:docMk/>
          <pc:sldMk cId="2096215642" sldId="256"/>
        </pc:sldMkLst>
      </pc:sldChg>
      <pc:sldChg chg="del">
        <pc:chgData name="Pavel Skopal" userId="69c89bff-eb36-402e-af06-99216f10c2a5" providerId="ADAL" clId="{4C516FFF-20E0-41FC-8461-96C988FFBF0A}" dt="2023-03-03T09:14:31.978" v="8" actId="2696"/>
        <pc:sldMkLst>
          <pc:docMk/>
          <pc:sldMk cId="3372459170" sldId="257"/>
        </pc:sldMkLst>
      </pc:sldChg>
      <pc:sldChg chg="del">
        <pc:chgData name="Pavel Skopal" userId="69c89bff-eb36-402e-af06-99216f10c2a5" providerId="ADAL" clId="{4C516FFF-20E0-41FC-8461-96C988FFBF0A}" dt="2023-03-03T09:14:31.978" v="8" actId="2696"/>
        <pc:sldMkLst>
          <pc:docMk/>
          <pc:sldMk cId="1847743130" sldId="258"/>
        </pc:sldMkLst>
      </pc:sldChg>
      <pc:sldChg chg="del">
        <pc:chgData name="Pavel Skopal" userId="69c89bff-eb36-402e-af06-99216f10c2a5" providerId="ADAL" clId="{4C516FFF-20E0-41FC-8461-96C988FFBF0A}" dt="2023-03-03T09:14:31.978" v="8" actId="2696"/>
        <pc:sldMkLst>
          <pc:docMk/>
          <pc:sldMk cId="428774046" sldId="259"/>
        </pc:sldMkLst>
      </pc:sldChg>
      <pc:sldChg chg="del">
        <pc:chgData name="Pavel Skopal" userId="69c89bff-eb36-402e-af06-99216f10c2a5" providerId="ADAL" clId="{4C516FFF-20E0-41FC-8461-96C988FFBF0A}" dt="2023-03-03T09:14:31.978" v="8" actId="2696"/>
        <pc:sldMkLst>
          <pc:docMk/>
          <pc:sldMk cId="824223676" sldId="260"/>
        </pc:sldMkLst>
      </pc:sldChg>
      <pc:sldChg chg="del">
        <pc:chgData name="Pavel Skopal" userId="69c89bff-eb36-402e-af06-99216f10c2a5" providerId="ADAL" clId="{4C516FFF-20E0-41FC-8461-96C988FFBF0A}" dt="2023-03-03T09:14:31.978" v="8" actId="2696"/>
        <pc:sldMkLst>
          <pc:docMk/>
          <pc:sldMk cId="92100974" sldId="261"/>
        </pc:sldMkLst>
      </pc:sldChg>
      <pc:sldChg chg="del">
        <pc:chgData name="Pavel Skopal" userId="69c89bff-eb36-402e-af06-99216f10c2a5" providerId="ADAL" clId="{4C516FFF-20E0-41FC-8461-96C988FFBF0A}" dt="2023-03-03T09:14:31.978" v="8" actId="2696"/>
        <pc:sldMkLst>
          <pc:docMk/>
          <pc:sldMk cId="2389817233" sldId="262"/>
        </pc:sldMkLst>
      </pc:sldChg>
      <pc:sldChg chg="del">
        <pc:chgData name="Pavel Skopal" userId="69c89bff-eb36-402e-af06-99216f10c2a5" providerId="ADAL" clId="{4C516FFF-20E0-41FC-8461-96C988FFBF0A}" dt="2023-03-03T09:14:31.978" v="8" actId="2696"/>
        <pc:sldMkLst>
          <pc:docMk/>
          <pc:sldMk cId="3891059320" sldId="263"/>
        </pc:sldMkLst>
      </pc:sldChg>
      <pc:sldChg chg="del">
        <pc:chgData name="Pavel Skopal" userId="69c89bff-eb36-402e-af06-99216f10c2a5" providerId="ADAL" clId="{4C516FFF-20E0-41FC-8461-96C988FFBF0A}" dt="2023-03-03T09:14:31.978" v="8" actId="2696"/>
        <pc:sldMkLst>
          <pc:docMk/>
          <pc:sldMk cId="4292295649" sldId="264"/>
        </pc:sldMkLst>
      </pc:sldChg>
      <pc:sldChg chg="del">
        <pc:chgData name="Pavel Skopal" userId="69c89bff-eb36-402e-af06-99216f10c2a5" providerId="ADAL" clId="{4C516FFF-20E0-41FC-8461-96C988FFBF0A}" dt="2023-03-03T09:14:31.978" v="8" actId="2696"/>
        <pc:sldMkLst>
          <pc:docMk/>
          <pc:sldMk cId="3935931706" sldId="265"/>
        </pc:sldMkLst>
      </pc:sldChg>
      <pc:sldChg chg="del">
        <pc:chgData name="Pavel Skopal" userId="69c89bff-eb36-402e-af06-99216f10c2a5" providerId="ADAL" clId="{4C516FFF-20E0-41FC-8461-96C988FFBF0A}" dt="2023-03-03T09:14:31.978" v="8" actId="2696"/>
        <pc:sldMkLst>
          <pc:docMk/>
          <pc:sldMk cId="1106587029" sldId="266"/>
        </pc:sldMkLst>
      </pc:sldChg>
      <pc:sldChg chg="del">
        <pc:chgData name="Pavel Skopal" userId="69c89bff-eb36-402e-af06-99216f10c2a5" providerId="ADAL" clId="{4C516FFF-20E0-41FC-8461-96C988FFBF0A}" dt="2023-03-03T09:14:31.978" v="8" actId="2696"/>
        <pc:sldMkLst>
          <pc:docMk/>
          <pc:sldMk cId="1262344002" sldId="267"/>
        </pc:sldMkLst>
      </pc:sldChg>
      <pc:sldChg chg="del">
        <pc:chgData name="Pavel Skopal" userId="69c89bff-eb36-402e-af06-99216f10c2a5" providerId="ADAL" clId="{4C516FFF-20E0-41FC-8461-96C988FFBF0A}" dt="2023-03-03T09:14:31.978" v="8" actId="2696"/>
        <pc:sldMkLst>
          <pc:docMk/>
          <pc:sldMk cId="860315861" sldId="268"/>
        </pc:sldMkLst>
      </pc:sldChg>
      <pc:sldChg chg="del">
        <pc:chgData name="Pavel Skopal" userId="69c89bff-eb36-402e-af06-99216f10c2a5" providerId="ADAL" clId="{4C516FFF-20E0-41FC-8461-96C988FFBF0A}" dt="2023-03-03T09:14:31.978" v="8" actId="2696"/>
        <pc:sldMkLst>
          <pc:docMk/>
          <pc:sldMk cId="161318491" sldId="269"/>
        </pc:sldMkLst>
      </pc:sldChg>
      <pc:sldChg chg="del">
        <pc:chgData name="Pavel Skopal" userId="69c89bff-eb36-402e-af06-99216f10c2a5" providerId="ADAL" clId="{4C516FFF-20E0-41FC-8461-96C988FFBF0A}" dt="2023-03-03T09:14:31.978" v="8" actId="2696"/>
        <pc:sldMkLst>
          <pc:docMk/>
          <pc:sldMk cId="141686795" sldId="270"/>
        </pc:sldMkLst>
      </pc:sldChg>
      <pc:sldChg chg="del">
        <pc:chgData name="Pavel Skopal" userId="69c89bff-eb36-402e-af06-99216f10c2a5" providerId="ADAL" clId="{4C516FFF-20E0-41FC-8461-96C988FFBF0A}" dt="2023-03-03T09:14:31.978" v="8" actId="2696"/>
        <pc:sldMkLst>
          <pc:docMk/>
          <pc:sldMk cId="2545739392" sldId="271"/>
        </pc:sldMkLst>
      </pc:sldChg>
      <pc:sldChg chg="del">
        <pc:chgData name="Pavel Skopal" userId="69c89bff-eb36-402e-af06-99216f10c2a5" providerId="ADAL" clId="{4C516FFF-20E0-41FC-8461-96C988FFBF0A}" dt="2023-03-03T09:14:31.978" v="8" actId="2696"/>
        <pc:sldMkLst>
          <pc:docMk/>
          <pc:sldMk cId="3261701569" sldId="272"/>
        </pc:sldMkLst>
      </pc:sldChg>
      <pc:sldChg chg="del">
        <pc:chgData name="Pavel Skopal" userId="69c89bff-eb36-402e-af06-99216f10c2a5" providerId="ADAL" clId="{4C516FFF-20E0-41FC-8461-96C988FFBF0A}" dt="2023-03-03T09:14:31.978" v="8" actId="2696"/>
        <pc:sldMkLst>
          <pc:docMk/>
          <pc:sldMk cId="2648303631" sldId="273"/>
        </pc:sldMkLst>
      </pc:sldChg>
      <pc:sldChg chg="del">
        <pc:chgData name="Pavel Skopal" userId="69c89bff-eb36-402e-af06-99216f10c2a5" providerId="ADAL" clId="{4C516FFF-20E0-41FC-8461-96C988FFBF0A}" dt="2023-03-03T09:14:31.978" v="8" actId="2696"/>
        <pc:sldMkLst>
          <pc:docMk/>
          <pc:sldMk cId="3206000867" sldId="274"/>
        </pc:sldMkLst>
      </pc:sldChg>
      <pc:sldChg chg="del">
        <pc:chgData name="Pavel Skopal" userId="69c89bff-eb36-402e-af06-99216f10c2a5" providerId="ADAL" clId="{4C516FFF-20E0-41FC-8461-96C988FFBF0A}" dt="2023-03-03T09:14:31.978" v="8" actId="2696"/>
        <pc:sldMkLst>
          <pc:docMk/>
          <pc:sldMk cId="137838045" sldId="275"/>
        </pc:sldMkLst>
      </pc:sldChg>
      <pc:sldChg chg="del">
        <pc:chgData name="Pavel Skopal" userId="69c89bff-eb36-402e-af06-99216f10c2a5" providerId="ADAL" clId="{4C516FFF-20E0-41FC-8461-96C988FFBF0A}" dt="2023-03-03T09:14:31.978" v="8" actId="2696"/>
        <pc:sldMkLst>
          <pc:docMk/>
          <pc:sldMk cId="3328702873" sldId="276"/>
        </pc:sldMkLst>
      </pc:sldChg>
      <pc:sldChg chg="del">
        <pc:chgData name="Pavel Skopal" userId="69c89bff-eb36-402e-af06-99216f10c2a5" providerId="ADAL" clId="{4C516FFF-20E0-41FC-8461-96C988FFBF0A}" dt="2023-03-03T09:14:31.978" v="8" actId="2696"/>
        <pc:sldMkLst>
          <pc:docMk/>
          <pc:sldMk cId="2336471556" sldId="277"/>
        </pc:sldMkLst>
      </pc:sldChg>
      <pc:sldChg chg="del">
        <pc:chgData name="Pavel Skopal" userId="69c89bff-eb36-402e-af06-99216f10c2a5" providerId="ADAL" clId="{4C516FFF-20E0-41FC-8461-96C988FFBF0A}" dt="2023-03-03T09:14:31.978" v="8" actId="2696"/>
        <pc:sldMkLst>
          <pc:docMk/>
          <pc:sldMk cId="565999734" sldId="279"/>
        </pc:sldMkLst>
      </pc:sldChg>
      <pc:sldChg chg="del">
        <pc:chgData name="Pavel Skopal" userId="69c89bff-eb36-402e-af06-99216f10c2a5" providerId="ADAL" clId="{4C516FFF-20E0-41FC-8461-96C988FFBF0A}" dt="2023-03-03T09:14:31.978" v="8" actId="2696"/>
        <pc:sldMkLst>
          <pc:docMk/>
          <pc:sldMk cId="2610702799" sldId="280"/>
        </pc:sldMkLst>
      </pc:sldChg>
      <pc:sldChg chg="del">
        <pc:chgData name="Pavel Skopal" userId="69c89bff-eb36-402e-af06-99216f10c2a5" providerId="ADAL" clId="{4C516FFF-20E0-41FC-8461-96C988FFBF0A}" dt="2023-03-03T09:14:31.978" v="8" actId="2696"/>
        <pc:sldMkLst>
          <pc:docMk/>
          <pc:sldMk cId="1091456086" sldId="281"/>
        </pc:sldMkLst>
      </pc:sldChg>
      <pc:sldChg chg="del">
        <pc:chgData name="Pavel Skopal" userId="69c89bff-eb36-402e-af06-99216f10c2a5" providerId="ADAL" clId="{4C516FFF-20E0-41FC-8461-96C988FFBF0A}" dt="2023-03-03T09:14:31.978" v="8" actId="2696"/>
        <pc:sldMkLst>
          <pc:docMk/>
          <pc:sldMk cId="893497052" sldId="282"/>
        </pc:sldMkLst>
      </pc:sldChg>
      <pc:sldChg chg="del">
        <pc:chgData name="Pavel Skopal" userId="69c89bff-eb36-402e-af06-99216f10c2a5" providerId="ADAL" clId="{4C516FFF-20E0-41FC-8461-96C988FFBF0A}" dt="2023-03-03T09:14:31.978" v="8" actId="2696"/>
        <pc:sldMkLst>
          <pc:docMk/>
          <pc:sldMk cId="3839540876" sldId="283"/>
        </pc:sldMkLst>
      </pc:sldChg>
      <pc:sldChg chg="del">
        <pc:chgData name="Pavel Skopal" userId="69c89bff-eb36-402e-af06-99216f10c2a5" providerId="ADAL" clId="{4C516FFF-20E0-41FC-8461-96C988FFBF0A}" dt="2023-03-03T09:14:31.978" v="8" actId="2696"/>
        <pc:sldMkLst>
          <pc:docMk/>
          <pc:sldMk cId="2565986406" sldId="284"/>
        </pc:sldMkLst>
      </pc:sldChg>
      <pc:sldChg chg="del">
        <pc:chgData name="Pavel Skopal" userId="69c89bff-eb36-402e-af06-99216f10c2a5" providerId="ADAL" clId="{4C516FFF-20E0-41FC-8461-96C988FFBF0A}" dt="2023-03-03T09:14:31.978" v="8" actId="2696"/>
        <pc:sldMkLst>
          <pc:docMk/>
          <pc:sldMk cId="1257032767" sldId="286"/>
        </pc:sldMkLst>
      </pc:sldChg>
      <pc:sldChg chg="del">
        <pc:chgData name="Pavel Skopal" userId="69c89bff-eb36-402e-af06-99216f10c2a5" providerId="ADAL" clId="{4C516FFF-20E0-41FC-8461-96C988FFBF0A}" dt="2023-03-03T09:14:31.978" v="8" actId="2696"/>
        <pc:sldMkLst>
          <pc:docMk/>
          <pc:sldMk cId="1489400425" sldId="287"/>
        </pc:sldMkLst>
      </pc:sldChg>
      <pc:sldChg chg="del">
        <pc:chgData name="Pavel Skopal" userId="69c89bff-eb36-402e-af06-99216f10c2a5" providerId="ADAL" clId="{4C516FFF-20E0-41FC-8461-96C988FFBF0A}" dt="2023-03-03T09:14:31.978" v="8" actId="2696"/>
        <pc:sldMkLst>
          <pc:docMk/>
          <pc:sldMk cId="1401257498" sldId="292"/>
        </pc:sldMkLst>
      </pc:sldChg>
      <pc:sldChg chg="del">
        <pc:chgData name="Pavel Skopal" userId="69c89bff-eb36-402e-af06-99216f10c2a5" providerId="ADAL" clId="{4C516FFF-20E0-41FC-8461-96C988FFBF0A}" dt="2023-03-03T09:14:31.978" v="8" actId="2696"/>
        <pc:sldMkLst>
          <pc:docMk/>
          <pc:sldMk cId="1863174234" sldId="293"/>
        </pc:sldMkLst>
      </pc:sldChg>
      <pc:sldChg chg="del">
        <pc:chgData name="Pavel Skopal" userId="69c89bff-eb36-402e-af06-99216f10c2a5" providerId="ADAL" clId="{4C516FFF-20E0-41FC-8461-96C988FFBF0A}" dt="2023-03-03T09:14:31.978" v="8" actId="2696"/>
        <pc:sldMkLst>
          <pc:docMk/>
          <pc:sldMk cId="2852108375" sldId="295"/>
        </pc:sldMkLst>
      </pc:sldChg>
      <pc:sldChg chg="del">
        <pc:chgData name="Pavel Skopal" userId="69c89bff-eb36-402e-af06-99216f10c2a5" providerId="ADAL" clId="{4C516FFF-20E0-41FC-8461-96C988FFBF0A}" dt="2023-03-03T09:14:31.978" v="8" actId="2696"/>
        <pc:sldMkLst>
          <pc:docMk/>
          <pc:sldMk cId="2709365427" sldId="297"/>
        </pc:sldMkLst>
      </pc:sldChg>
      <pc:sldChg chg="del">
        <pc:chgData name="Pavel Skopal" userId="69c89bff-eb36-402e-af06-99216f10c2a5" providerId="ADAL" clId="{4C516FFF-20E0-41FC-8461-96C988FFBF0A}" dt="2023-03-03T09:14:31.978" v="8" actId="2696"/>
        <pc:sldMkLst>
          <pc:docMk/>
          <pc:sldMk cId="2151904701" sldId="298"/>
        </pc:sldMkLst>
      </pc:sldChg>
      <pc:sldChg chg="del">
        <pc:chgData name="Pavel Skopal" userId="69c89bff-eb36-402e-af06-99216f10c2a5" providerId="ADAL" clId="{4C516FFF-20E0-41FC-8461-96C988FFBF0A}" dt="2023-03-03T09:14:31.978" v="8" actId="2696"/>
        <pc:sldMkLst>
          <pc:docMk/>
          <pc:sldMk cId="303064291" sldId="299"/>
        </pc:sldMkLst>
      </pc:sldChg>
      <pc:sldChg chg="del">
        <pc:chgData name="Pavel Skopal" userId="69c89bff-eb36-402e-af06-99216f10c2a5" providerId="ADAL" clId="{4C516FFF-20E0-41FC-8461-96C988FFBF0A}" dt="2023-03-03T09:14:31.978" v="8" actId="2696"/>
        <pc:sldMkLst>
          <pc:docMk/>
          <pc:sldMk cId="1110439025" sldId="303"/>
        </pc:sldMkLst>
      </pc:sldChg>
      <pc:sldChg chg="del">
        <pc:chgData name="Pavel Skopal" userId="69c89bff-eb36-402e-af06-99216f10c2a5" providerId="ADAL" clId="{4C516FFF-20E0-41FC-8461-96C988FFBF0A}" dt="2023-03-03T09:14:31.978" v="8" actId="2696"/>
        <pc:sldMkLst>
          <pc:docMk/>
          <pc:sldMk cId="3811014721" sldId="304"/>
        </pc:sldMkLst>
      </pc:sldChg>
      <pc:sldChg chg="del">
        <pc:chgData name="Pavel Skopal" userId="69c89bff-eb36-402e-af06-99216f10c2a5" providerId="ADAL" clId="{4C516FFF-20E0-41FC-8461-96C988FFBF0A}" dt="2023-03-03T09:14:31.978" v="8" actId="2696"/>
        <pc:sldMkLst>
          <pc:docMk/>
          <pc:sldMk cId="2589005631" sldId="305"/>
        </pc:sldMkLst>
      </pc:sldChg>
      <pc:sldChg chg="del">
        <pc:chgData name="Pavel Skopal" userId="69c89bff-eb36-402e-af06-99216f10c2a5" providerId="ADAL" clId="{4C516FFF-20E0-41FC-8461-96C988FFBF0A}" dt="2023-03-03T09:14:31.978" v="8" actId="2696"/>
        <pc:sldMkLst>
          <pc:docMk/>
          <pc:sldMk cId="3478284727" sldId="306"/>
        </pc:sldMkLst>
      </pc:sldChg>
      <pc:sldChg chg="del">
        <pc:chgData name="Pavel Skopal" userId="69c89bff-eb36-402e-af06-99216f10c2a5" providerId="ADAL" clId="{4C516FFF-20E0-41FC-8461-96C988FFBF0A}" dt="2023-03-03T09:14:31.978" v="8" actId="2696"/>
        <pc:sldMkLst>
          <pc:docMk/>
          <pc:sldMk cId="909028956" sldId="308"/>
        </pc:sldMkLst>
      </pc:sldChg>
      <pc:sldChg chg="del">
        <pc:chgData name="Pavel Skopal" userId="69c89bff-eb36-402e-af06-99216f10c2a5" providerId="ADAL" clId="{4C516FFF-20E0-41FC-8461-96C988FFBF0A}" dt="2023-03-03T09:14:31.978" v="8" actId="2696"/>
        <pc:sldMkLst>
          <pc:docMk/>
          <pc:sldMk cId="2062855659" sldId="309"/>
        </pc:sldMkLst>
      </pc:sldChg>
      <pc:sldChg chg="del">
        <pc:chgData name="Pavel Skopal" userId="69c89bff-eb36-402e-af06-99216f10c2a5" providerId="ADAL" clId="{4C516FFF-20E0-41FC-8461-96C988FFBF0A}" dt="2023-03-03T09:14:31.978" v="8" actId="2696"/>
        <pc:sldMkLst>
          <pc:docMk/>
          <pc:sldMk cId="3005780044" sldId="310"/>
        </pc:sldMkLst>
      </pc:sldChg>
      <pc:sldChg chg="del">
        <pc:chgData name="Pavel Skopal" userId="69c89bff-eb36-402e-af06-99216f10c2a5" providerId="ADAL" clId="{4C516FFF-20E0-41FC-8461-96C988FFBF0A}" dt="2023-03-03T09:14:31.978" v="8" actId="2696"/>
        <pc:sldMkLst>
          <pc:docMk/>
          <pc:sldMk cId="3351412172" sldId="311"/>
        </pc:sldMkLst>
      </pc:sldChg>
      <pc:sldChg chg="del">
        <pc:chgData name="Pavel Skopal" userId="69c89bff-eb36-402e-af06-99216f10c2a5" providerId="ADAL" clId="{4C516FFF-20E0-41FC-8461-96C988FFBF0A}" dt="2023-03-03T09:14:31.978" v="8" actId="2696"/>
        <pc:sldMkLst>
          <pc:docMk/>
          <pc:sldMk cId="3076549756" sldId="313"/>
        </pc:sldMkLst>
      </pc:sldChg>
      <pc:sldChg chg="del">
        <pc:chgData name="Pavel Skopal" userId="69c89bff-eb36-402e-af06-99216f10c2a5" providerId="ADAL" clId="{4C516FFF-20E0-41FC-8461-96C988FFBF0A}" dt="2023-03-03T09:14:31.978" v="8" actId="2696"/>
        <pc:sldMkLst>
          <pc:docMk/>
          <pc:sldMk cId="1002676768" sldId="314"/>
        </pc:sldMkLst>
      </pc:sldChg>
      <pc:sldChg chg="del">
        <pc:chgData name="Pavel Skopal" userId="69c89bff-eb36-402e-af06-99216f10c2a5" providerId="ADAL" clId="{4C516FFF-20E0-41FC-8461-96C988FFBF0A}" dt="2023-03-03T09:14:31.978" v="8" actId="2696"/>
        <pc:sldMkLst>
          <pc:docMk/>
          <pc:sldMk cId="2202158776" sldId="315"/>
        </pc:sldMkLst>
      </pc:sldChg>
      <pc:sldChg chg="del">
        <pc:chgData name="Pavel Skopal" userId="69c89bff-eb36-402e-af06-99216f10c2a5" providerId="ADAL" clId="{4C516FFF-20E0-41FC-8461-96C988FFBF0A}" dt="2023-03-03T09:14:31.978" v="8" actId="2696"/>
        <pc:sldMkLst>
          <pc:docMk/>
          <pc:sldMk cId="3609009518" sldId="316"/>
        </pc:sldMkLst>
      </pc:sldChg>
      <pc:sldChg chg="del">
        <pc:chgData name="Pavel Skopal" userId="69c89bff-eb36-402e-af06-99216f10c2a5" providerId="ADAL" clId="{4C516FFF-20E0-41FC-8461-96C988FFBF0A}" dt="2023-03-03T09:14:31.978" v="8" actId="2696"/>
        <pc:sldMkLst>
          <pc:docMk/>
          <pc:sldMk cId="2712215900" sldId="317"/>
        </pc:sldMkLst>
      </pc:sldChg>
      <pc:sldChg chg="del">
        <pc:chgData name="Pavel Skopal" userId="69c89bff-eb36-402e-af06-99216f10c2a5" providerId="ADAL" clId="{4C516FFF-20E0-41FC-8461-96C988FFBF0A}" dt="2023-03-03T09:14:31.978" v="8" actId="2696"/>
        <pc:sldMkLst>
          <pc:docMk/>
          <pc:sldMk cId="2614057448" sldId="318"/>
        </pc:sldMkLst>
      </pc:sldChg>
      <pc:sldChg chg="del">
        <pc:chgData name="Pavel Skopal" userId="69c89bff-eb36-402e-af06-99216f10c2a5" providerId="ADAL" clId="{4C516FFF-20E0-41FC-8461-96C988FFBF0A}" dt="2023-03-03T09:14:31.978" v="8" actId="2696"/>
        <pc:sldMkLst>
          <pc:docMk/>
          <pc:sldMk cId="1914034768" sldId="319"/>
        </pc:sldMkLst>
      </pc:sldChg>
      <pc:sldChg chg="del">
        <pc:chgData name="Pavel Skopal" userId="69c89bff-eb36-402e-af06-99216f10c2a5" providerId="ADAL" clId="{4C516FFF-20E0-41FC-8461-96C988FFBF0A}" dt="2023-03-03T09:14:31.978" v="8" actId="2696"/>
        <pc:sldMkLst>
          <pc:docMk/>
          <pc:sldMk cId="123076754" sldId="320"/>
        </pc:sldMkLst>
      </pc:sldChg>
      <pc:sldChg chg="del">
        <pc:chgData name="Pavel Skopal" userId="69c89bff-eb36-402e-af06-99216f10c2a5" providerId="ADAL" clId="{4C516FFF-20E0-41FC-8461-96C988FFBF0A}" dt="2023-03-03T09:14:31.978" v="8" actId="2696"/>
        <pc:sldMkLst>
          <pc:docMk/>
          <pc:sldMk cId="2061234411" sldId="321"/>
        </pc:sldMkLst>
      </pc:sldChg>
      <pc:sldChg chg="del">
        <pc:chgData name="Pavel Skopal" userId="69c89bff-eb36-402e-af06-99216f10c2a5" providerId="ADAL" clId="{4C516FFF-20E0-41FC-8461-96C988FFBF0A}" dt="2023-03-03T09:14:31.978" v="8" actId="2696"/>
        <pc:sldMkLst>
          <pc:docMk/>
          <pc:sldMk cId="3466439280" sldId="322"/>
        </pc:sldMkLst>
      </pc:sldChg>
      <pc:sldChg chg="del">
        <pc:chgData name="Pavel Skopal" userId="69c89bff-eb36-402e-af06-99216f10c2a5" providerId="ADAL" clId="{4C516FFF-20E0-41FC-8461-96C988FFBF0A}" dt="2023-03-03T09:14:31.978" v="8" actId="2696"/>
        <pc:sldMkLst>
          <pc:docMk/>
          <pc:sldMk cId="1256278091" sldId="323"/>
        </pc:sldMkLst>
      </pc:sldChg>
      <pc:sldChg chg="del">
        <pc:chgData name="Pavel Skopal" userId="69c89bff-eb36-402e-af06-99216f10c2a5" providerId="ADAL" clId="{4C516FFF-20E0-41FC-8461-96C988FFBF0A}" dt="2023-03-03T09:14:31.978" v="8" actId="2696"/>
        <pc:sldMkLst>
          <pc:docMk/>
          <pc:sldMk cId="765296296" sldId="324"/>
        </pc:sldMkLst>
      </pc:sldChg>
      <pc:sldChg chg="del">
        <pc:chgData name="Pavel Skopal" userId="69c89bff-eb36-402e-af06-99216f10c2a5" providerId="ADAL" clId="{4C516FFF-20E0-41FC-8461-96C988FFBF0A}" dt="2023-03-03T09:14:31.978" v="8" actId="2696"/>
        <pc:sldMkLst>
          <pc:docMk/>
          <pc:sldMk cId="2106069709" sldId="325"/>
        </pc:sldMkLst>
      </pc:sldChg>
      <pc:sldChg chg="del">
        <pc:chgData name="Pavel Skopal" userId="69c89bff-eb36-402e-af06-99216f10c2a5" providerId="ADAL" clId="{4C516FFF-20E0-41FC-8461-96C988FFBF0A}" dt="2023-03-03T09:14:31.978" v="8" actId="2696"/>
        <pc:sldMkLst>
          <pc:docMk/>
          <pc:sldMk cId="2935326825" sldId="326"/>
        </pc:sldMkLst>
      </pc:sldChg>
      <pc:sldChg chg="del">
        <pc:chgData name="Pavel Skopal" userId="69c89bff-eb36-402e-af06-99216f10c2a5" providerId="ADAL" clId="{4C516FFF-20E0-41FC-8461-96C988FFBF0A}" dt="2023-03-03T09:14:31.978" v="8" actId="2696"/>
        <pc:sldMkLst>
          <pc:docMk/>
          <pc:sldMk cId="1444266774" sldId="327"/>
        </pc:sldMkLst>
      </pc:sldChg>
      <pc:sldChg chg="del">
        <pc:chgData name="Pavel Skopal" userId="69c89bff-eb36-402e-af06-99216f10c2a5" providerId="ADAL" clId="{4C516FFF-20E0-41FC-8461-96C988FFBF0A}" dt="2023-03-03T09:14:31.978" v="8" actId="2696"/>
        <pc:sldMkLst>
          <pc:docMk/>
          <pc:sldMk cId="1483829922" sldId="328"/>
        </pc:sldMkLst>
      </pc:sldChg>
      <pc:sldChg chg="del">
        <pc:chgData name="Pavel Skopal" userId="69c89bff-eb36-402e-af06-99216f10c2a5" providerId="ADAL" clId="{4C516FFF-20E0-41FC-8461-96C988FFBF0A}" dt="2023-03-03T09:14:31.978" v="8" actId="2696"/>
        <pc:sldMkLst>
          <pc:docMk/>
          <pc:sldMk cId="1816829363" sldId="329"/>
        </pc:sldMkLst>
      </pc:sldChg>
      <pc:sldChg chg="del">
        <pc:chgData name="Pavel Skopal" userId="69c89bff-eb36-402e-af06-99216f10c2a5" providerId="ADAL" clId="{4C516FFF-20E0-41FC-8461-96C988FFBF0A}" dt="2023-03-03T09:14:31.978" v="8" actId="2696"/>
        <pc:sldMkLst>
          <pc:docMk/>
          <pc:sldMk cId="3546458287" sldId="330"/>
        </pc:sldMkLst>
      </pc:sldChg>
      <pc:sldChg chg="del">
        <pc:chgData name="Pavel Skopal" userId="69c89bff-eb36-402e-af06-99216f10c2a5" providerId="ADAL" clId="{4C516FFF-20E0-41FC-8461-96C988FFBF0A}" dt="2023-03-03T09:14:31.978" v="8" actId="2696"/>
        <pc:sldMkLst>
          <pc:docMk/>
          <pc:sldMk cId="3900929914" sldId="331"/>
        </pc:sldMkLst>
      </pc:sldChg>
      <pc:sldChg chg="del">
        <pc:chgData name="Pavel Skopal" userId="69c89bff-eb36-402e-af06-99216f10c2a5" providerId="ADAL" clId="{4C516FFF-20E0-41FC-8461-96C988FFBF0A}" dt="2023-03-03T09:14:31.978" v="8" actId="2696"/>
        <pc:sldMkLst>
          <pc:docMk/>
          <pc:sldMk cId="487827285" sldId="332"/>
        </pc:sldMkLst>
      </pc:sldChg>
      <pc:sldChg chg="del">
        <pc:chgData name="Pavel Skopal" userId="69c89bff-eb36-402e-af06-99216f10c2a5" providerId="ADAL" clId="{4C516FFF-20E0-41FC-8461-96C988FFBF0A}" dt="2023-03-03T09:14:31.978" v="8" actId="2696"/>
        <pc:sldMkLst>
          <pc:docMk/>
          <pc:sldMk cId="1295229533" sldId="348"/>
        </pc:sldMkLst>
      </pc:sldChg>
      <pc:sldChg chg="del">
        <pc:chgData name="Pavel Skopal" userId="69c89bff-eb36-402e-af06-99216f10c2a5" providerId="ADAL" clId="{4C516FFF-20E0-41FC-8461-96C988FFBF0A}" dt="2023-03-03T09:14:31.978" v="8" actId="2696"/>
        <pc:sldMkLst>
          <pc:docMk/>
          <pc:sldMk cId="75047257" sldId="349"/>
        </pc:sldMkLst>
      </pc:sldChg>
      <pc:sldChg chg="del">
        <pc:chgData name="Pavel Skopal" userId="69c89bff-eb36-402e-af06-99216f10c2a5" providerId="ADAL" clId="{4C516FFF-20E0-41FC-8461-96C988FFBF0A}" dt="2023-03-03T09:14:31.978" v="8" actId="2696"/>
        <pc:sldMkLst>
          <pc:docMk/>
          <pc:sldMk cId="3553450694" sldId="350"/>
        </pc:sldMkLst>
      </pc:sldChg>
      <pc:sldChg chg="del">
        <pc:chgData name="Pavel Skopal" userId="69c89bff-eb36-402e-af06-99216f10c2a5" providerId="ADAL" clId="{4C516FFF-20E0-41FC-8461-96C988FFBF0A}" dt="2023-03-03T09:14:31.978" v="8" actId="2696"/>
        <pc:sldMkLst>
          <pc:docMk/>
          <pc:sldMk cId="28150615" sldId="351"/>
        </pc:sldMkLst>
      </pc:sldChg>
      <pc:sldChg chg="del">
        <pc:chgData name="Pavel Skopal" userId="69c89bff-eb36-402e-af06-99216f10c2a5" providerId="ADAL" clId="{4C516FFF-20E0-41FC-8461-96C988FFBF0A}" dt="2023-03-03T09:14:31.978" v="8" actId="2696"/>
        <pc:sldMkLst>
          <pc:docMk/>
          <pc:sldMk cId="2309437789" sldId="355"/>
        </pc:sldMkLst>
      </pc:sldChg>
      <pc:sldChg chg="del">
        <pc:chgData name="Pavel Skopal" userId="69c89bff-eb36-402e-af06-99216f10c2a5" providerId="ADAL" clId="{4C516FFF-20E0-41FC-8461-96C988FFBF0A}" dt="2023-03-03T09:14:31.978" v="8" actId="2696"/>
        <pc:sldMkLst>
          <pc:docMk/>
          <pc:sldMk cId="629345920" sldId="356"/>
        </pc:sldMkLst>
      </pc:sldChg>
      <pc:sldChg chg="del">
        <pc:chgData name="Pavel Skopal" userId="69c89bff-eb36-402e-af06-99216f10c2a5" providerId="ADAL" clId="{4C516FFF-20E0-41FC-8461-96C988FFBF0A}" dt="2023-03-03T09:14:31.978" v="8" actId="2696"/>
        <pc:sldMkLst>
          <pc:docMk/>
          <pc:sldMk cId="1485017988" sldId="359"/>
        </pc:sldMkLst>
      </pc:sldChg>
      <pc:sldChg chg="del">
        <pc:chgData name="Pavel Skopal" userId="69c89bff-eb36-402e-af06-99216f10c2a5" providerId="ADAL" clId="{4C516FFF-20E0-41FC-8461-96C988FFBF0A}" dt="2023-03-03T09:14:31.978" v="8" actId="2696"/>
        <pc:sldMkLst>
          <pc:docMk/>
          <pc:sldMk cId="2532777795" sldId="373"/>
        </pc:sldMkLst>
      </pc:sldChg>
      <pc:sldChg chg="del">
        <pc:chgData name="Pavel Skopal" userId="69c89bff-eb36-402e-af06-99216f10c2a5" providerId="ADAL" clId="{4C516FFF-20E0-41FC-8461-96C988FFBF0A}" dt="2023-03-03T09:14:31.978" v="8" actId="2696"/>
        <pc:sldMkLst>
          <pc:docMk/>
          <pc:sldMk cId="681533146" sldId="375"/>
        </pc:sldMkLst>
      </pc:sldChg>
      <pc:sldChg chg="del">
        <pc:chgData name="Pavel Skopal" userId="69c89bff-eb36-402e-af06-99216f10c2a5" providerId="ADAL" clId="{4C516FFF-20E0-41FC-8461-96C988FFBF0A}" dt="2023-03-03T09:14:31.978" v="8" actId="2696"/>
        <pc:sldMkLst>
          <pc:docMk/>
          <pc:sldMk cId="2612515635" sldId="378"/>
        </pc:sldMkLst>
      </pc:sldChg>
      <pc:sldChg chg="del">
        <pc:chgData name="Pavel Skopal" userId="69c89bff-eb36-402e-af06-99216f10c2a5" providerId="ADAL" clId="{4C516FFF-20E0-41FC-8461-96C988FFBF0A}" dt="2023-03-03T09:14:31.978" v="8" actId="2696"/>
        <pc:sldMkLst>
          <pc:docMk/>
          <pc:sldMk cId="2755362490" sldId="381"/>
        </pc:sldMkLst>
      </pc:sldChg>
      <pc:sldChg chg="del">
        <pc:chgData name="Pavel Skopal" userId="69c89bff-eb36-402e-af06-99216f10c2a5" providerId="ADAL" clId="{4C516FFF-20E0-41FC-8461-96C988FFBF0A}" dt="2023-03-03T09:14:31.978" v="8" actId="2696"/>
        <pc:sldMkLst>
          <pc:docMk/>
          <pc:sldMk cId="1786562735" sldId="382"/>
        </pc:sldMkLst>
      </pc:sldChg>
      <pc:sldChg chg="del">
        <pc:chgData name="Pavel Skopal" userId="69c89bff-eb36-402e-af06-99216f10c2a5" providerId="ADAL" clId="{4C516FFF-20E0-41FC-8461-96C988FFBF0A}" dt="2023-03-03T09:14:31.978" v="8" actId="2696"/>
        <pc:sldMkLst>
          <pc:docMk/>
          <pc:sldMk cId="558614895" sldId="384"/>
        </pc:sldMkLst>
      </pc:sldChg>
      <pc:sldChg chg="del">
        <pc:chgData name="Pavel Skopal" userId="69c89bff-eb36-402e-af06-99216f10c2a5" providerId="ADAL" clId="{4C516FFF-20E0-41FC-8461-96C988FFBF0A}" dt="2023-03-03T09:14:31.978" v="8" actId="2696"/>
        <pc:sldMkLst>
          <pc:docMk/>
          <pc:sldMk cId="0" sldId="388"/>
        </pc:sldMkLst>
      </pc:sldChg>
      <pc:sldChg chg="del">
        <pc:chgData name="Pavel Skopal" userId="69c89bff-eb36-402e-af06-99216f10c2a5" providerId="ADAL" clId="{4C516FFF-20E0-41FC-8461-96C988FFBF0A}" dt="2023-03-03T09:14:31.978" v="8" actId="2696"/>
        <pc:sldMkLst>
          <pc:docMk/>
          <pc:sldMk cId="2511283136" sldId="393"/>
        </pc:sldMkLst>
      </pc:sldChg>
      <pc:sldChg chg="del">
        <pc:chgData name="Pavel Skopal" userId="69c89bff-eb36-402e-af06-99216f10c2a5" providerId="ADAL" clId="{4C516FFF-20E0-41FC-8461-96C988FFBF0A}" dt="2023-03-03T09:14:31.978" v="8" actId="2696"/>
        <pc:sldMkLst>
          <pc:docMk/>
          <pc:sldMk cId="3577465414" sldId="395"/>
        </pc:sldMkLst>
      </pc:sldChg>
      <pc:sldChg chg="del">
        <pc:chgData name="Pavel Skopal" userId="69c89bff-eb36-402e-af06-99216f10c2a5" providerId="ADAL" clId="{4C516FFF-20E0-41FC-8461-96C988FFBF0A}" dt="2023-03-03T09:14:31.978" v="8" actId="2696"/>
        <pc:sldMkLst>
          <pc:docMk/>
          <pc:sldMk cId="356288579" sldId="399"/>
        </pc:sldMkLst>
      </pc:sldChg>
      <pc:sldChg chg="del">
        <pc:chgData name="Pavel Skopal" userId="69c89bff-eb36-402e-af06-99216f10c2a5" providerId="ADAL" clId="{4C516FFF-20E0-41FC-8461-96C988FFBF0A}" dt="2023-03-03T09:14:31.978" v="8" actId="2696"/>
        <pc:sldMkLst>
          <pc:docMk/>
          <pc:sldMk cId="2741215603" sldId="401"/>
        </pc:sldMkLst>
      </pc:sldChg>
      <pc:sldChg chg="del">
        <pc:chgData name="Pavel Skopal" userId="69c89bff-eb36-402e-af06-99216f10c2a5" providerId="ADAL" clId="{4C516FFF-20E0-41FC-8461-96C988FFBF0A}" dt="2023-03-03T09:14:31.978" v="8" actId="2696"/>
        <pc:sldMkLst>
          <pc:docMk/>
          <pc:sldMk cId="1212995949" sldId="403"/>
        </pc:sldMkLst>
      </pc:sldChg>
      <pc:sldChg chg="del">
        <pc:chgData name="Pavel Skopal" userId="69c89bff-eb36-402e-af06-99216f10c2a5" providerId="ADAL" clId="{4C516FFF-20E0-41FC-8461-96C988FFBF0A}" dt="2023-03-03T09:14:31.978" v="8" actId="2696"/>
        <pc:sldMkLst>
          <pc:docMk/>
          <pc:sldMk cId="673313906" sldId="404"/>
        </pc:sldMkLst>
      </pc:sldChg>
      <pc:sldChg chg="del">
        <pc:chgData name="Pavel Skopal" userId="69c89bff-eb36-402e-af06-99216f10c2a5" providerId="ADAL" clId="{4C516FFF-20E0-41FC-8461-96C988FFBF0A}" dt="2023-03-03T09:14:31.978" v="8" actId="2696"/>
        <pc:sldMkLst>
          <pc:docMk/>
          <pc:sldMk cId="1038775943" sldId="406"/>
        </pc:sldMkLst>
      </pc:sldChg>
      <pc:sldChg chg="del">
        <pc:chgData name="Pavel Skopal" userId="69c89bff-eb36-402e-af06-99216f10c2a5" providerId="ADAL" clId="{4C516FFF-20E0-41FC-8461-96C988FFBF0A}" dt="2023-03-03T09:14:31.978" v="8" actId="2696"/>
        <pc:sldMkLst>
          <pc:docMk/>
          <pc:sldMk cId="3054517705" sldId="413"/>
        </pc:sldMkLst>
      </pc:sldChg>
      <pc:sldChg chg="del">
        <pc:chgData name="Pavel Skopal" userId="69c89bff-eb36-402e-af06-99216f10c2a5" providerId="ADAL" clId="{4C516FFF-20E0-41FC-8461-96C988FFBF0A}" dt="2023-03-03T09:14:31.978" v="8" actId="2696"/>
        <pc:sldMkLst>
          <pc:docMk/>
          <pc:sldMk cId="2646577514" sldId="419"/>
        </pc:sldMkLst>
      </pc:sldChg>
      <pc:sldChg chg="del">
        <pc:chgData name="Pavel Skopal" userId="69c89bff-eb36-402e-af06-99216f10c2a5" providerId="ADAL" clId="{4C516FFF-20E0-41FC-8461-96C988FFBF0A}" dt="2023-03-03T09:14:31.978" v="8" actId="2696"/>
        <pc:sldMkLst>
          <pc:docMk/>
          <pc:sldMk cId="1062741611" sldId="420"/>
        </pc:sldMkLst>
      </pc:sldChg>
      <pc:sldChg chg="del">
        <pc:chgData name="Pavel Skopal" userId="69c89bff-eb36-402e-af06-99216f10c2a5" providerId="ADAL" clId="{4C516FFF-20E0-41FC-8461-96C988FFBF0A}" dt="2023-03-03T09:14:31.978" v="8" actId="2696"/>
        <pc:sldMkLst>
          <pc:docMk/>
          <pc:sldMk cId="1836981948" sldId="421"/>
        </pc:sldMkLst>
      </pc:sldChg>
      <pc:sldChg chg="del">
        <pc:chgData name="Pavel Skopal" userId="69c89bff-eb36-402e-af06-99216f10c2a5" providerId="ADAL" clId="{4C516FFF-20E0-41FC-8461-96C988FFBF0A}" dt="2023-03-03T09:14:31.978" v="8" actId="2696"/>
        <pc:sldMkLst>
          <pc:docMk/>
          <pc:sldMk cId="2751797821" sldId="424"/>
        </pc:sldMkLst>
      </pc:sldChg>
      <pc:sldChg chg="del">
        <pc:chgData name="Pavel Skopal" userId="69c89bff-eb36-402e-af06-99216f10c2a5" providerId="ADAL" clId="{4C516FFF-20E0-41FC-8461-96C988FFBF0A}" dt="2023-03-03T09:14:31.978" v="8" actId="2696"/>
        <pc:sldMkLst>
          <pc:docMk/>
          <pc:sldMk cId="1707148066" sldId="427"/>
        </pc:sldMkLst>
      </pc:sldChg>
      <pc:sldChg chg="del">
        <pc:chgData name="Pavel Skopal" userId="69c89bff-eb36-402e-af06-99216f10c2a5" providerId="ADAL" clId="{4C516FFF-20E0-41FC-8461-96C988FFBF0A}" dt="2023-03-03T09:14:31.978" v="8" actId="2696"/>
        <pc:sldMkLst>
          <pc:docMk/>
          <pc:sldMk cId="2630471165" sldId="428"/>
        </pc:sldMkLst>
      </pc:sldChg>
      <pc:sldChg chg="del">
        <pc:chgData name="Pavel Skopal" userId="69c89bff-eb36-402e-af06-99216f10c2a5" providerId="ADAL" clId="{4C516FFF-20E0-41FC-8461-96C988FFBF0A}" dt="2023-03-03T09:14:31.978" v="8" actId="2696"/>
        <pc:sldMkLst>
          <pc:docMk/>
          <pc:sldMk cId="1415243232" sldId="615"/>
        </pc:sldMkLst>
      </pc:sldChg>
      <pc:sldChg chg="del">
        <pc:chgData name="Pavel Skopal" userId="69c89bff-eb36-402e-af06-99216f10c2a5" providerId="ADAL" clId="{4C516FFF-20E0-41FC-8461-96C988FFBF0A}" dt="2023-03-03T09:14:31.978" v="8" actId="2696"/>
        <pc:sldMkLst>
          <pc:docMk/>
          <pc:sldMk cId="16642615" sldId="616"/>
        </pc:sldMkLst>
      </pc:sldChg>
      <pc:sldChg chg="del">
        <pc:chgData name="Pavel Skopal" userId="69c89bff-eb36-402e-af06-99216f10c2a5" providerId="ADAL" clId="{4C516FFF-20E0-41FC-8461-96C988FFBF0A}" dt="2023-03-03T09:14:31.978" v="8" actId="2696"/>
        <pc:sldMkLst>
          <pc:docMk/>
          <pc:sldMk cId="2638926231" sldId="617"/>
        </pc:sldMkLst>
      </pc:sldChg>
      <pc:sldChg chg="del">
        <pc:chgData name="Pavel Skopal" userId="69c89bff-eb36-402e-af06-99216f10c2a5" providerId="ADAL" clId="{4C516FFF-20E0-41FC-8461-96C988FFBF0A}" dt="2023-03-03T09:14:31.978" v="8" actId="2696"/>
        <pc:sldMkLst>
          <pc:docMk/>
          <pc:sldMk cId="2049205653" sldId="630"/>
        </pc:sldMkLst>
      </pc:sldChg>
      <pc:sldChg chg="del">
        <pc:chgData name="Pavel Skopal" userId="69c89bff-eb36-402e-af06-99216f10c2a5" providerId="ADAL" clId="{4C516FFF-20E0-41FC-8461-96C988FFBF0A}" dt="2023-03-03T09:14:31.978" v="8" actId="2696"/>
        <pc:sldMkLst>
          <pc:docMk/>
          <pc:sldMk cId="1204320904" sldId="635"/>
        </pc:sldMkLst>
      </pc:sldChg>
      <pc:sldChg chg="del">
        <pc:chgData name="Pavel Skopal" userId="69c89bff-eb36-402e-af06-99216f10c2a5" providerId="ADAL" clId="{4C516FFF-20E0-41FC-8461-96C988FFBF0A}" dt="2023-03-03T09:14:31.978" v="8" actId="2696"/>
        <pc:sldMkLst>
          <pc:docMk/>
          <pc:sldMk cId="1821959485" sldId="636"/>
        </pc:sldMkLst>
      </pc:sldChg>
      <pc:sldChg chg="del">
        <pc:chgData name="Pavel Skopal" userId="69c89bff-eb36-402e-af06-99216f10c2a5" providerId="ADAL" clId="{4C516FFF-20E0-41FC-8461-96C988FFBF0A}" dt="2023-03-03T09:14:31.978" v="8" actId="2696"/>
        <pc:sldMkLst>
          <pc:docMk/>
          <pc:sldMk cId="3373243538" sldId="642"/>
        </pc:sldMkLst>
      </pc:sldChg>
      <pc:sldChg chg="del">
        <pc:chgData name="Pavel Skopal" userId="69c89bff-eb36-402e-af06-99216f10c2a5" providerId="ADAL" clId="{4C516FFF-20E0-41FC-8461-96C988FFBF0A}" dt="2023-03-03T09:14:31.978" v="8" actId="2696"/>
        <pc:sldMkLst>
          <pc:docMk/>
          <pc:sldMk cId="1832167574" sldId="643"/>
        </pc:sldMkLst>
      </pc:sldChg>
      <pc:sldChg chg="del">
        <pc:chgData name="Pavel Skopal" userId="69c89bff-eb36-402e-af06-99216f10c2a5" providerId="ADAL" clId="{4C516FFF-20E0-41FC-8461-96C988FFBF0A}" dt="2023-03-03T09:14:31.978" v="8" actId="2696"/>
        <pc:sldMkLst>
          <pc:docMk/>
          <pc:sldMk cId="0" sldId="658"/>
        </pc:sldMkLst>
      </pc:sldChg>
      <pc:sldChg chg="del">
        <pc:chgData name="Pavel Skopal" userId="69c89bff-eb36-402e-af06-99216f10c2a5" providerId="ADAL" clId="{4C516FFF-20E0-41FC-8461-96C988FFBF0A}" dt="2023-03-03T09:14:31.978" v="8" actId="2696"/>
        <pc:sldMkLst>
          <pc:docMk/>
          <pc:sldMk cId="0" sldId="667"/>
        </pc:sldMkLst>
      </pc:sldChg>
      <pc:sldChg chg="del">
        <pc:chgData name="Pavel Skopal" userId="69c89bff-eb36-402e-af06-99216f10c2a5" providerId="ADAL" clId="{4C516FFF-20E0-41FC-8461-96C988FFBF0A}" dt="2023-03-03T09:14:31.978" v="8" actId="2696"/>
        <pc:sldMkLst>
          <pc:docMk/>
          <pc:sldMk cId="0" sldId="670"/>
        </pc:sldMkLst>
      </pc:sldChg>
      <pc:sldChg chg="del">
        <pc:chgData name="Pavel Skopal" userId="69c89bff-eb36-402e-af06-99216f10c2a5" providerId="ADAL" clId="{4C516FFF-20E0-41FC-8461-96C988FFBF0A}" dt="2023-03-03T09:14:31.978" v="8" actId="2696"/>
        <pc:sldMkLst>
          <pc:docMk/>
          <pc:sldMk cId="2159495454" sldId="684"/>
        </pc:sldMkLst>
      </pc:sldChg>
      <pc:sldChg chg="del">
        <pc:chgData name="Pavel Skopal" userId="69c89bff-eb36-402e-af06-99216f10c2a5" providerId="ADAL" clId="{4C516FFF-20E0-41FC-8461-96C988FFBF0A}" dt="2023-03-03T09:14:31.978" v="8" actId="2696"/>
        <pc:sldMkLst>
          <pc:docMk/>
          <pc:sldMk cId="1031859252" sldId="685"/>
        </pc:sldMkLst>
      </pc:sldChg>
      <pc:sldChg chg="del">
        <pc:chgData name="Pavel Skopal" userId="69c89bff-eb36-402e-af06-99216f10c2a5" providerId="ADAL" clId="{4C516FFF-20E0-41FC-8461-96C988FFBF0A}" dt="2023-03-03T09:14:31.978" v="8" actId="2696"/>
        <pc:sldMkLst>
          <pc:docMk/>
          <pc:sldMk cId="1167676353" sldId="686"/>
        </pc:sldMkLst>
      </pc:sldChg>
      <pc:sldChg chg="del">
        <pc:chgData name="Pavel Skopal" userId="69c89bff-eb36-402e-af06-99216f10c2a5" providerId="ADAL" clId="{4C516FFF-20E0-41FC-8461-96C988FFBF0A}" dt="2023-03-03T09:14:31.978" v="8" actId="2696"/>
        <pc:sldMkLst>
          <pc:docMk/>
          <pc:sldMk cId="1018294543" sldId="687"/>
        </pc:sldMkLst>
      </pc:sldChg>
      <pc:sldChg chg="del">
        <pc:chgData name="Pavel Skopal" userId="69c89bff-eb36-402e-af06-99216f10c2a5" providerId="ADAL" clId="{4C516FFF-20E0-41FC-8461-96C988FFBF0A}" dt="2023-03-03T09:14:31.978" v="8" actId="2696"/>
        <pc:sldMkLst>
          <pc:docMk/>
          <pc:sldMk cId="1641765942" sldId="840"/>
        </pc:sldMkLst>
      </pc:sldChg>
      <pc:sldChg chg="del">
        <pc:chgData name="Pavel Skopal" userId="69c89bff-eb36-402e-af06-99216f10c2a5" providerId="ADAL" clId="{4C516FFF-20E0-41FC-8461-96C988FFBF0A}" dt="2023-03-03T09:14:31.978" v="8" actId="2696"/>
        <pc:sldMkLst>
          <pc:docMk/>
          <pc:sldMk cId="1098191340" sldId="944"/>
        </pc:sldMkLst>
      </pc:sldChg>
      <pc:sldChg chg="del">
        <pc:chgData name="Pavel Skopal" userId="69c89bff-eb36-402e-af06-99216f10c2a5" providerId="ADAL" clId="{4C516FFF-20E0-41FC-8461-96C988FFBF0A}" dt="2023-03-03T09:14:31.978" v="8" actId="2696"/>
        <pc:sldMkLst>
          <pc:docMk/>
          <pc:sldMk cId="167626774" sldId="945"/>
        </pc:sldMkLst>
      </pc:sldChg>
      <pc:sldChg chg="del">
        <pc:chgData name="Pavel Skopal" userId="69c89bff-eb36-402e-af06-99216f10c2a5" providerId="ADAL" clId="{4C516FFF-20E0-41FC-8461-96C988FFBF0A}" dt="2023-03-03T09:14:31.978" v="8" actId="2696"/>
        <pc:sldMkLst>
          <pc:docMk/>
          <pc:sldMk cId="1512423766" sldId="948"/>
        </pc:sldMkLst>
      </pc:sldChg>
      <pc:sldChg chg="del">
        <pc:chgData name="Pavel Skopal" userId="69c89bff-eb36-402e-af06-99216f10c2a5" providerId="ADAL" clId="{4C516FFF-20E0-41FC-8461-96C988FFBF0A}" dt="2023-03-03T09:14:31.978" v="8" actId="2696"/>
        <pc:sldMkLst>
          <pc:docMk/>
          <pc:sldMk cId="3347129833" sldId="952"/>
        </pc:sldMkLst>
      </pc:sldChg>
      <pc:sldChg chg="del">
        <pc:chgData name="Pavel Skopal" userId="69c89bff-eb36-402e-af06-99216f10c2a5" providerId="ADAL" clId="{4C516FFF-20E0-41FC-8461-96C988FFBF0A}" dt="2023-03-03T09:14:31.978" v="8" actId="2696"/>
        <pc:sldMkLst>
          <pc:docMk/>
          <pc:sldMk cId="1567666672" sldId="953"/>
        </pc:sldMkLst>
      </pc:sldChg>
      <pc:sldChg chg="del">
        <pc:chgData name="Pavel Skopal" userId="69c89bff-eb36-402e-af06-99216f10c2a5" providerId="ADAL" clId="{4C516FFF-20E0-41FC-8461-96C988FFBF0A}" dt="2023-03-03T09:14:31.978" v="8" actId="2696"/>
        <pc:sldMkLst>
          <pc:docMk/>
          <pc:sldMk cId="2879935968" sldId="954"/>
        </pc:sldMkLst>
      </pc:sldChg>
      <pc:sldChg chg="del">
        <pc:chgData name="Pavel Skopal" userId="69c89bff-eb36-402e-af06-99216f10c2a5" providerId="ADAL" clId="{4C516FFF-20E0-41FC-8461-96C988FFBF0A}" dt="2023-03-03T09:14:31.978" v="8" actId="2696"/>
        <pc:sldMkLst>
          <pc:docMk/>
          <pc:sldMk cId="3405844902" sldId="955"/>
        </pc:sldMkLst>
      </pc:sldChg>
      <pc:sldChg chg="del">
        <pc:chgData name="Pavel Skopal" userId="69c89bff-eb36-402e-af06-99216f10c2a5" providerId="ADAL" clId="{4C516FFF-20E0-41FC-8461-96C988FFBF0A}" dt="2023-03-03T09:14:31.978" v="8" actId="2696"/>
        <pc:sldMkLst>
          <pc:docMk/>
          <pc:sldMk cId="2093806882" sldId="956"/>
        </pc:sldMkLst>
      </pc:sldChg>
      <pc:sldChg chg="del">
        <pc:chgData name="Pavel Skopal" userId="69c89bff-eb36-402e-af06-99216f10c2a5" providerId="ADAL" clId="{4C516FFF-20E0-41FC-8461-96C988FFBF0A}" dt="2023-03-03T09:14:31.978" v="8" actId="2696"/>
        <pc:sldMkLst>
          <pc:docMk/>
          <pc:sldMk cId="2161463855" sldId="957"/>
        </pc:sldMkLst>
      </pc:sldChg>
      <pc:sldChg chg="del">
        <pc:chgData name="Pavel Skopal" userId="69c89bff-eb36-402e-af06-99216f10c2a5" providerId="ADAL" clId="{4C516FFF-20E0-41FC-8461-96C988FFBF0A}" dt="2023-03-03T09:14:31.978" v="8" actId="2696"/>
        <pc:sldMkLst>
          <pc:docMk/>
          <pc:sldMk cId="1706006973" sldId="958"/>
        </pc:sldMkLst>
      </pc:sldChg>
      <pc:sldChg chg="del">
        <pc:chgData name="Pavel Skopal" userId="69c89bff-eb36-402e-af06-99216f10c2a5" providerId="ADAL" clId="{4C516FFF-20E0-41FC-8461-96C988FFBF0A}" dt="2023-03-03T09:14:31.978" v="8" actId="2696"/>
        <pc:sldMkLst>
          <pc:docMk/>
          <pc:sldMk cId="1974591312" sldId="959"/>
        </pc:sldMkLst>
      </pc:sldChg>
      <pc:sldChg chg="del">
        <pc:chgData name="Pavel Skopal" userId="69c89bff-eb36-402e-af06-99216f10c2a5" providerId="ADAL" clId="{4C516FFF-20E0-41FC-8461-96C988FFBF0A}" dt="2023-03-03T09:14:31.978" v="8" actId="2696"/>
        <pc:sldMkLst>
          <pc:docMk/>
          <pc:sldMk cId="2812609249" sldId="960"/>
        </pc:sldMkLst>
      </pc:sldChg>
      <pc:sldChg chg="del">
        <pc:chgData name="Pavel Skopal" userId="69c89bff-eb36-402e-af06-99216f10c2a5" providerId="ADAL" clId="{4C516FFF-20E0-41FC-8461-96C988FFBF0A}" dt="2023-03-03T09:14:31.978" v="8" actId="2696"/>
        <pc:sldMkLst>
          <pc:docMk/>
          <pc:sldMk cId="619332951" sldId="962"/>
        </pc:sldMkLst>
      </pc:sldChg>
      <pc:sldChg chg="del">
        <pc:chgData name="Pavel Skopal" userId="69c89bff-eb36-402e-af06-99216f10c2a5" providerId="ADAL" clId="{4C516FFF-20E0-41FC-8461-96C988FFBF0A}" dt="2023-03-03T09:14:31.978" v="8" actId="2696"/>
        <pc:sldMkLst>
          <pc:docMk/>
          <pc:sldMk cId="2960525475" sldId="963"/>
        </pc:sldMkLst>
      </pc:sldChg>
      <pc:sldChg chg="del">
        <pc:chgData name="Pavel Skopal" userId="69c89bff-eb36-402e-af06-99216f10c2a5" providerId="ADAL" clId="{4C516FFF-20E0-41FC-8461-96C988FFBF0A}" dt="2023-03-03T09:14:31.978" v="8" actId="2696"/>
        <pc:sldMkLst>
          <pc:docMk/>
          <pc:sldMk cId="2161022891" sldId="964"/>
        </pc:sldMkLst>
      </pc:sldChg>
      <pc:sldChg chg="del">
        <pc:chgData name="Pavel Skopal" userId="69c89bff-eb36-402e-af06-99216f10c2a5" providerId="ADAL" clId="{4C516FFF-20E0-41FC-8461-96C988FFBF0A}" dt="2023-03-03T09:14:31.978" v="8" actId="2696"/>
        <pc:sldMkLst>
          <pc:docMk/>
          <pc:sldMk cId="2525930344" sldId="965"/>
        </pc:sldMkLst>
      </pc:sldChg>
      <pc:sldChg chg="del">
        <pc:chgData name="Pavel Skopal" userId="69c89bff-eb36-402e-af06-99216f10c2a5" providerId="ADAL" clId="{4C516FFF-20E0-41FC-8461-96C988FFBF0A}" dt="2023-03-03T09:14:31.978" v="8" actId="2696"/>
        <pc:sldMkLst>
          <pc:docMk/>
          <pc:sldMk cId="568496094" sldId="966"/>
        </pc:sldMkLst>
      </pc:sldChg>
      <pc:sldChg chg="del">
        <pc:chgData name="Pavel Skopal" userId="69c89bff-eb36-402e-af06-99216f10c2a5" providerId="ADAL" clId="{4C516FFF-20E0-41FC-8461-96C988FFBF0A}" dt="2023-03-03T09:14:31.978" v="8" actId="2696"/>
        <pc:sldMkLst>
          <pc:docMk/>
          <pc:sldMk cId="2089812294" sldId="967"/>
        </pc:sldMkLst>
      </pc:sldChg>
      <pc:sldChg chg="del">
        <pc:chgData name="Pavel Skopal" userId="69c89bff-eb36-402e-af06-99216f10c2a5" providerId="ADAL" clId="{4C516FFF-20E0-41FC-8461-96C988FFBF0A}" dt="2023-03-03T09:14:31.978" v="8" actId="2696"/>
        <pc:sldMkLst>
          <pc:docMk/>
          <pc:sldMk cId="3602254674" sldId="968"/>
        </pc:sldMkLst>
      </pc:sldChg>
      <pc:sldChg chg="del">
        <pc:chgData name="Pavel Skopal" userId="69c89bff-eb36-402e-af06-99216f10c2a5" providerId="ADAL" clId="{4C516FFF-20E0-41FC-8461-96C988FFBF0A}" dt="2023-03-03T09:14:31.978" v="8" actId="2696"/>
        <pc:sldMkLst>
          <pc:docMk/>
          <pc:sldMk cId="672489947" sldId="969"/>
        </pc:sldMkLst>
      </pc:sldChg>
      <pc:sldChg chg="del">
        <pc:chgData name="Pavel Skopal" userId="69c89bff-eb36-402e-af06-99216f10c2a5" providerId="ADAL" clId="{4C516FFF-20E0-41FC-8461-96C988FFBF0A}" dt="2023-03-03T09:14:31.978" v="8" actId="2696"/>
        <pc:sldMkLst>
          <pc:docMk/>
          <pc:sldMk cId="2427929356" sldId="970"/>
        </pc:sldMkLst>
      </pc:sldChg>
      <pc:sldChg chg="del">
        <pc:chgData name="Pavel Skopal" userId="69c89bff-eb36-402e-af06-99216f10c2a5" providerId="ADAL" clId="{4C516FFF-20E0-41FC-8461-96C988FFBF0A}" dt="2023-03-03T09:14:31.978" v="8" actId="2696"/>
        <pc:sldMkLst>
          <pc:docMk/>
          <pc:sldMk cId="1687476254" sldId="971"/>
        </pc:sldMkLst>
      </pc:sldChg>
      <pc:sldChg chg="del">
        <pc:chgData name="Pavel Skopal" userId="69c89bff-eb36-402e-af06-99216f10c2a5" providerId="ADAL" clId="{4C516FFF-20E0-41FC-8461-96C988FFBF0A}" dt="2023-03-03T09:14:31.978" v="8" actId="2696"/>
        <pc:sldMkLst>
          <pc:docMk/>
          <pc:sldMk cId="2575504946" sldId="973"/>
        </pc:sldMkLst>
      </pc:sldChg>
      <pc:sldChg chg="del">
        <pc:chgData name="Pavel Skopal" userId="69c89bff-eb36-402e-af06-99216f10c2a5" providerId="ADAL" clId="{4C516FFF-20E0-41FC-8461-96C988FFBF0A}" dt="2023-03-03T09:14:31.978" v="8" actId="2696"/>
        <pc:sldMkLst>
          <pc:docMk/>
          <pc:sldMk cId="2541317258" sldId="974"/>
        </pc:sldMkLst>
      </pc:sldChg>
      <pc:sldChg chg="del">
        <pc:chgData name="Pavel Skopal" userId="69c89bff-eb36-402e-af06-99216f10c2a5" providerId="ADAL" clId="{4C516FFF-20E0-41FC-8461-96C988FFBF0A}" dt="2023-03-03T09:14:31.978" v="8" actId="2696"/>
        <pc:sldMkLst>
          <pc:docMk/>
          <pc:sldMk cId="826910727" sldId="975"/>
        </pc:sldMkLst>
      </pc:sldChg>
      <pc:sldChg chg="del">
        <pc:chgData name="Pavel Skopal" userId="69c89bff-eb36-402e-af06-99216f10c2a5" providerId="ADAL" clId="{4C516FFF-20E0-41FC-8461-96C988FFBF0A}" dt="2023-03-03T09:14:31.978" v="8" actId="2696"/>
        <pc:sldMkLst>
          <pc:docMk/>
          <pc:sldMk cId="1109161139" sldId="976"/>
        </pc:sldMkLst>
      </pc:sldChg>
      <pc:sldChg chg="del">
        <pc:chgData name="Pavel Skopal" userId="69c89bff-eb36-402e-af06-99216f10c2a5" providerId="ADAL" clId="{4C516FFF-20E0-41FC-8461-96C988FFBF0A}" dt="2023-03-03T09:14:31.978" v="8" actId="2696"/>
        <pc:sldMkLst>
          <pc:docMk/>
          <pc:sldMk cId="1477056098" sldId="977"/>
        </pc:sldMkLst>
      </pc:sldChg>
      <pc:sldChg chg="del">
        <pc:chgData name="Pavel Skopal" userId="69c89bff-eb36-402e-af06-99216f10c2a5" providerId="ADAL" clId="{4C516FFF-20E0-41FC-8461-96C988FFBF0A}" dt="2023-03-03T09:14:31.978" v="8" actId="2696"/>
        <pc:sldMkLst>
          <pc:docMk/>
          <pc:sldMk cId="2208898968" sldId="978"/>
        </pc:sldMkLst>
      </pc:sldChg>
      <pc:sldChg chg="del">
        <pc:chgData name="Pavel Skopal" userId="69c89bff-eb36-402e-af06-99216f10c2a5" providerId="ADAL" clId="{4C516FFF-20E0-41FC-8461-96C988FFBF0A}" dt="2023-03-03T09:14:31.978" v="8" actId="2696"/>
        <pc:sldMkLst>
          <pc:docMk/>
          <pc:sldMk cId="2263489134" sldId="979"/>
        </pc:sldMkLst>
      </pc:sldChg>
      <pc:sldChg chg="del">
        <pc:chgData name="Pavel Skopal" userId="69c89bff-eb36-402e-af06-99216f10c2a5" providerId="ADAL" clId="{4C516FFF-20E0-41FC-8461-96C988FFBF0A}" dt="2023-03-03T09:14:31.978" v="8" actId="2696"/>
        <pc:sldMkLst>
          <pc:docMk/>
          <pc:sldMk cId="960652119" sldId="980"/>
        </pc:sldMkLst>
      </pc:sldChg>
      <pc:sldChg chg="del">
        <pc:chgData name="Pavel Skopal" userId="69c89bff-eb36-402e-af06-99216f10c2a5" providerId="ADAL" clId="{4C516FFF-20E0-41FC-8461-96C988FFBF0A}" dt="2023-03-03T09:14:31.978" v="8" actId="2696"/>
        <pc:sldMkLst>
          <pc:docMk/>
          <pc:sldMk cId="1692601108" sldId="981"/>
        </pc:sldMkLst>
      </pc:sldChg>
      <pc:sldChg chg="del">
        <pc:chgData name="Pavel Skopal" userId="69c89bff-eb36-402e-af06-99216f10c2a5" providerId="ADAL" clId="{4C516FFF-20E0-41FC-8461-96C988FFBF0A}" dt="2023-03-03T09:14:31.978" v="8" actId="2696"/>
        <pc:sldMkLst>
          <pc:docMk/>
          <pc:sldMk cId="2481983745" sldId="982"/>
        </pc:sldMkLst>
      </pc:sldChg>
      <pc:sldChg chg="del">
        <pc:chgData name="Pavel Skopal" userId="69c89bff-eb36-402e-af06-99216f10c2a5" providerId="ADAL" clId="{4C516FFF-20E0-41FC-8461-96C988FFBF0A}" dt="2023-03-03T09:14:31.978" v="8" actId="2696"/>
        <pc:sldMkLst>
          <pc:docMk/>
          <pc:sldMk cId="717154961" sldId="985"/>
        </pc:sldMkLst>
      </pc:sldChg>
      <pc:sldChg chg="del">
        <pc:chgData name="Pavel Skopal" userId="69c89bff-eb36-402e-af06-99216f10c2a5" providerId="ADAL" clId="{4C516FFF-20E0-41FC-8461-96C988FFBF0A}" dt="2023-03-03T09:14:31.978" v="8" actId="2696"/>
        <pc:sldMkLst>
          <pc:docMk/>
          <pc:sldMk cId="2146601701" sldId="986"/>
        </pc:sldMkLst>
      </pc:sldChg>
      <pc:sldChg chg="del">
        <pc:chgData name="Pavel Skopal" userId="69c89bff-eb36-402e-af06-99216f10c2a5" providerId="ADAL" clId="{4C516FFF-20E0-41FC-8461-96C988FFBF0A}" dt="2023-03-03T09:14:31.978" v="8" actId="2696"/>
        <pc:sldMkLst>
          <pc:docMk/>
          <pc:sldMk cId="3164034054" sldId="987"/>
        </pc:sldMkLst>
      </pc:sldChg>
      <pc:sldChg chg="del">
        <pc:chgData name="Pavel Skopal" userId="69c89bff-eb36-402e-af06-99216f10c2a5" providerId="ADAL" clId="{4C516FFF-20E0-41FC-8461-96C988FFBF0A}" dt="2023-03-03T09:14:31.978" v="8" actId="2696"/>
        <pc:sldMkLst>
          <pc:docMk/>
          <pc:sldMk cId="1120341789" sldId="988"/>
        </pc:sldMkLst>
      </pc:sldChg>
      <pc:sldChg chg="del">
        <pc:chgData name="Pavel Skopal" userId="69c89bff-eb36-402e-af06-99216f10c2a5" providerId="ADAL" clId="{4C516FFF-20E0-41FC-8461-96C988FFBF0A}" dt="2023-03-03T09:14:31.978" v="8" actId="2696"/>
        <pc:sldMkLst>
          <pc:docMk/>
          <pc:sldMk cId="4007103941" sldId="989"/>
        </pc:sldMkLst>
      </pc:sldChg>
      <pc:sldChg chg="del">
        <pc:chgData name="Pavel Skopal" userId="69c89bff-eb36-402e-af06-99216f10c2a5" providerId="ADAL" clId="{4C516FFF-20E0-41FC-8461-96C988FFBF0A}" dt="2023-03-03T09:14:31.978" v="8" actId="2696"/>
        <pc:sldMkLst>
          <pc:docMk/>
          <pc:sldMk cId="1030470975" sldId="990"/>
        </pc:sldMkLst>
      </pc:sldChg>
      <pc:sldChg chg="del">
        <pc:chgData name="Pavel Skopal" userId="69c89bff-eb36-402e-af06-99216f10c2a5" providerId="ADAL" clId="{4C516FFF-20E0-41FC-8461-96C988FFBF0A}" dt="2023-03-03T09:14:31.978" v="8" actId="2696"/>
        <pc:sldMkLst>
          <pc:docMk/>
          <pc:sldMk cId="2492160482" sldId="991"/>
        </pc:sldMkLst>
      </pc:sldChg>
      <pc:sldChg chg="del">
        <pc:chgData name="Pavel Skopal" userId="69c89bff-eb36-402e-af06-99216f10c2a5" providerId="ADAL" clId="{4C516FFF-20E0-41FC-8461-96C988FFBF0A}" dt="2023-03-03T09:14:31.978" v="8" actId="2696"/>
        <pc:sldMkLst>
          <pc:docMk/>
          <pc:sldMk cId="1843400651" sldId="992"/>
        </pc:sldMkLst>
      </pc:sldChg>
      <pc:sldChg chg="del">
        <pc:chgData name="Pavel Skopal" userId="69c89bff-eb36-402e-af06-99216f10c2a5" providerId="ADAL" clId="{4C516FFF-20E0-41FC-8461-96C988FFBF0A}" dt="2023-03-03T09:14:31.978" v="8" actId="2696"/>
        <pc:sldMkLst>
          <pc:docMk/>
          <pc:sldMk cId="3483348869" sldId="993"/>
        </pc:sldMkLst>
      </pc:sldChg>
      <pc:sldChg chg="del">
        <pc:chgData name="Pavel Skopal" userId="69c89bff-eb36-402e-af06-99216f10c2a5" providerId="ADAL" clId="{4C516FFF-20E0-41FC-8461-96C988FFBF0A}" dt="2023-03-03T09:14:31.978" v="8" actId="2696"/>
        <pc:sldMkLst>
          <pc:docMk/>
          <pc:sldMk cId="3042000319" sldId="994"/>
        </pc:sldMkLst>
      </pc:sldChg>
      <pc:sldChg chg="del">
        <pc:chgData name="Pavel Skopal" userId="69c89bff-eb36-402e-af06-99216f10c2a5" providerId="ADAL" clId="{4C516FFF-20E0-41FC-8461-96C988FFBF0A}" dt="2023-03-03T09:14:31.978" v="8" actId="2696"/>
        <pc:sldMkLst>
          <pc:docMk/>
          <pc:sldMk cId="920998915" sldId="995"/>
        </pc:sldMkLst>
      </pc:sldChg>
      <pc:sldChg chg="del">
        <pc:chgData name="Pavel Skopal" userId="69c89bff-eb36-402e-af06-99216f10c2a5" providerId="ADAL" clId="{4C516FFF-20E0-41FC-8461-96C988FFBF0A}" dt="2023-03-03T09:14:31.978" v="8" actId="2696"/>
        <pc:sldMkLst>
          <pc:docMk/>
          <pc:sldMk cId="1813709108" sldId="996"/>
        </pc:sldMkLst>
      </pc:sldChg>
      <pc:sldChg chg="del">
        <pc:chgData name="Pavel Skopal" userId="69c89bff-eb36-402e-af06-99216f10c2a5" providerId="ADAL" clId="{4C516FFF-20E0-41FC-8461-96C988FFBF0A}" dt="2023-03-03T09:14:31.978" v="8" actId="2696"/>
        <pc:sldMkLst>
          <pc:docMk/>
          <pc:sldMk cId="969612365" sldId="997"/>
        </pc:sldMkLst>
      </pc:sldChg>
      <pc:sldChg chg="del">
        <pc:chgData name="Pavel Skopal" userId="69c89bff-eb36-402e-af06-99216f10c2a5" providerId="ADAL" clId="{4C516FFF-20E0-41FC-8461-96C988FFBF0A}" dt="2023-03-03T09:14:31.978" v="8" actId="2696"/>
        <pc:sldMkLst>
          <pc:docMk/>
          <pc:sldMk cId="2712594423" sldId="998"/>
        </pc:sldMkLst>
      </pc:sldChg>
      <pc:sldChg chg="del">
        <pc:chgData name="Pavel Skopal" userId="69c89bff-eb36-402e-af06-99216f10c2a5" providerId="ADAL" clId="{4C516FFF-20E0-41FC-8461-96C988FFBF0A}" dt="2023-03-03T09:14:31.978" v="8" actId="2696"/>
        <pc:sldMkLst>
          <pc:docMk/>
          <pc:sldMk cId="194534851" sldId="999"/>
        </pc:sldMkLst>
      </pc:sldChg>
      <pc:sldChg chg="del">
        <pc:chgData name="Pavel Skopal" userId="69c89bff-eb36-402e-af06-99216f10c2a5" providerId="ADAL" clId="{4C516FFF-20E0-41FC-8461-96C988FFBF0A}" dt="2023-03-03T09:14:31.978" v="8" actId="2696"/>
        <pc:sldMkLst>
          <pc:docMk/>
          <pc:sldMk cId="2160563208" sldId="1000"/>
        </pc:sldMkLst>
      </pc:sldChg>
      <pc:sldChg chg="del">
        <pc:chgData name="Pavel Skopal" userId="69c89bff-eb36-402e-af06-99216f10c2a5" providerId="ADAL" clId="{4C516FFF-20E0-41FC-8461-96C988FFBF0A}" dt="2023-03-03T09:14:31.978" v="8" actId="2696"/>
        <pc:sldMkLst>
          <pc:docMk/>
          <pc:sldMk cId="1527695903" sldId="1004"/>
        </pc:sldMkLst>
      </pc:sldChg>
      <pc:sldChg chg="del">
        <pc:chgData name="Pavel Skopal" userId="69c89bff-eb36-402e-af06-99216f10c2a5" providerId="ADAL" clId="{4C516FFF-20E0-41FC-8461-96C988FFBF0A}" dt="2023-03-03T09:14:31.978" v="8" actId="2696"/>
        <pc:sldMkLst>
          <pc:docMk/>
          <pc:sldMk cId="227390903" sldId="1005"/>
        </pc:sldMkLst>
      </pc:sldChg>
      <pc:sldChg chg="del">
        <pc:chgData name="Pavel Skopal" userId="69c89bff-eb36-402e-af06-99216f10c2a5" providerId="ADAL" clId="{4C516FFF-20E0-41FC-8461-96C988FFBF0A}" dt="2023-03-03T09:14:31.978" v="8" actId="2696"/>
        <pc:sldMkLst>
          <pc:docMk/>
          <pc:sldMk cId="254905682" sldId="1009"/>
        </pc:sldMkLst>
      </pc:sldChg>
      <pc:sldChg chg="del">
        <pc:chgData name="Pavel Skopal" userId="69c89bff-eb36-402e-af06-99216f10c2a5" providerId="ADAL" clId="{4C516FFF-20E0-41FC-8461-96C988FFBF0A}" dt="2023-03-03T09:14:31.978" v="8" actId="2696"/>
        <pc:sldMkLst>
          <pc:docMk/>
          <pc:sldMk cId="1299271700" sldId="1010"/>
        </pc:sldMkLst>
      </pc:sldChg>
      <pc:sldChg chg="del">
        <pc:chgData name="Pavel Skopal" userId="69c89bff-eb36-402e-af06-99216f10c2a5" providerId="ADAL" clId="{4C516FFF-20E0-41FC-8461-96C988FFBF0A}" dt="2023-03-03T09:14:31.978" v="8" actId="2696"/>
        <pc:sldMkLst>
          <pc:docMk/>
          <pc:sldMk cId="658209118" sldId="1011"/>
        </pc:sldMkLst>
      </pc:sldChg>
      <pc:sldChg chg="del">
        <pc:chgData name="Pavel Skopal" userId="69c89bff-eb36-402e-af06-99216f10c2a5" providerId="ADAL" clId="{4C516FFF-20E0-41FC-8461-96C988FFBF0A}" dt="2023-03-03T09:14:31.978" v="8" actId="2696"/>
        <pc:sldMkLst>
          <pc:docMk/>
          <pc:sldMk cId="635547157" sldId="1015"/>
        </pc:sldMkLst>
      </pc:sldChg>
      <pc:sldChg chg="del">
        <pc:chgData name="Pavel Skopal" userId="69c89bff-eb36-402e-af06-99216f10c2a5" providerId="ADAL" clId="{4C516FFF-20E0-41FC-8461-96C988FFBF0A}" dt="2023-03-03T09:14:31.978" v="8" actId="2696"/>
        <pc:sldMkLst>
          <pc:docMk/>
          <pc:sldMk cId="2315678787" sldId="1016"/>
        </pc:sldMkLst>
      </pc:sldChg>
      <pc:sldChg chg="del">
        <pc:chgData name="Pavel Skopal" userId="69c89bff-eb36-402e-af06-99216f10c2a5" providerId="ADAL" clId="{4C516FFF-20E0-41FC-8461-96C988FFBF0A}" dt="2023-03-03T09:14:31.978" v="8" actId="2696"/>
        <pc:sldMkLst>
          <pc:docMk/>
          <pc:sldMk cId="1322922062" sldId="1017"/>
        </pc:sldMkLst>
      </pc:sldChg>
      <pc:sldChg chg="del">
        <pc:chgData name="Pavel Skopal" userId="69c89bff-eb36-402e-af06-99216f10c2a5" providerId="ADAL" clId="{4C516FFF-20E0-41FC-8461-96C988FFBF0A}" dt="2023-03-03T09:14:31.978" v="8" actId="2696"/>
        <pc:sldMkLst>
          <pc:docMk/>
          <pc:sldMk cId="496749799" sldId="1018"/>
        </pc:sldMkLst>
      </pc:sldChg>
      <pc:sldChg chg="del">
        <pc:chgData name="Pavel Skopal" userId="69c89bff-eb36-402e-af06-99216f10c2a5" providerId="ADAL" clId="{4C516FFF-20E0-41FC-8461-96C988FFBF0A}" dt="2023-03-03T09:14:31.978" v="8" actId="2696"/>
        <pc:sldMkLst>
          <pc:docMk/>
          <pc:sldMk cId="2209339095" sldId="1019"/>
        </pc:sldMkLst>
      </pc:sldChg>
      <pc:sldChg chg="del">
        <pc:chgData name="Pavel Skopal" userId="69c89bff-eb36-402e-af06-99216f10c2a5" providerId="ADAL" clId="{4C516FFF-20E0-41FC-8461-96C988FFBF0A}" dt="2023-03-03T09:14:31.978" v="8" actId="2696"/>
        <pc:sldMkLst>
          <pc:docMk/>
          <pc:sldMk cId="165523539" sldId="1020"/>
        </pc:sldMkLst>
      </pc:sldChg>
      <pc:sldChg chg="del">
        <pc:chgData name="Pavel Skopal" userId="69c89bff-eb36-402e-af06-99216f10c2a5" providerId="ADAL" clId="{4C516FFF-20E0-41FC-8461-96C988FFBF0A}" dt="2023-03-03T09:14:31.978" v="8" actId="2696"/>
        <pc:sldMkLst>
          <pc:docMk/>
          <pc:sldMk cId="2782870940" sldId="1021"/>
        </pc:sldMkLst>
      </pc:sldChg>
      <pc:sldChg chg="del">
        <pc:chgData name="Pavel Skopal" userId="69c89bff-eb36-402e-af06-99216f10c2a5" providerId="ADAL" clId="{4C516FFF-20E0-41FC-8461-96C988FFBF0A}" dt="2023-03-03T09:14:31.978" v="8" actId="2696"/>
        <pc:sldMkLst>
          <pc:docMk/>
          <pc:sldMk cId="572148995" sldId="1022"/>
        </pc:sldMkLst>
      </pc:sldChg>
      <pc:sldChg chg="del">
        <pc:chgData name="Pavel Skopal" userId="69c89bff-eb36-402e-af06-99216f10c2a5" providerId="ADAL" clId="{4C516FFF-20E0-41FC-8461-96C988FFBF0A}" dt="2023-03-03T09:14:31.978" v="8" actId="2696"/>
        <pc:sldMkLst>
          <pc:docMk/>
          <pc:sldMk cId="3138442383" sldId="1023"/>
        </pc:sldMkLst>
      </pc:sldChg>
      <pc:sldChg chg="del">
        <pc:chgData name="Pavel Skopal" userId="69c89bff-eb36-402e-af06-99216f10c2a5" providerId="ADAL" clId="{4C516FFF-20E0-41FC-8461-96C988FFBF0A}" dt="2023-03-03T09:14:31.978" v="8" actId="2696"/>
        <pc:sldMkLst>
          <pc:docMk/>
          <pc:sldMk cId="3752733794" sldId="1024"/>
        </pc:sldMkLst>
      </pc:sldChg>
      <pc:sldChg chg="del">
        <pc:chgData name="Pavel Skopal" userId="69c89bff-eb36-402e-af06-99216f10c2a5" providerId="ADAL" clId="{4C516FFF-20E0-41FC-8461-96C988FFBF0A}" dt="2023-03-03T09:14:31.978" v="8" actId="2696"/>
        <pc:sldMkLst>
          <pc:docMk/>
          <pc:sldMk cId="934679928" sldId="1025"/>
        </pc:sldMkLst>
      </pc:sldChg>
      <pc:sldChg chg="del">
        <pc:chgData name="Pavel Skopal" userId="69c89bff-eb36-402e-af06-99216f10c2a5" providerId="ADAL" clId="{4C516FFF-20E0-41FC-8461-96C988FFBF0A}" dt="2023-03-03T09:14:31.978" v="8" actId="2696"/>
        <pc:sldMkLst>
          <pc:docMk/>
          <pc:sldMk cId="2177955558" sldId="1026"/>
        </pc:sldMkLst>
      </pc:sldChg>
      <pc:sldChg chg="del">
        <pc:chgData name="Pavel Skopal" userId="69c89bff-eb36-402e-af06-99216f10c2a5" providerId="ADAL" clId="{4C516FFF-20E0-41FC-8461-96C988FFBF0A}" dt="2023-03-03T09:14:31.978" v="8" actId="2696"/>
        <pc:sldMkLst>
          <pc:docMk/>
          <pc:sldMk cId="4171844242" sldId="1027"/>
        </pc:sldMkLst>
      </pc:sldChg>
      <pc:sldChg chg="del">
        <pc:chgData name="Pavel Skopal" userId="69c89bff-eb36-402e-af06-99216f10c2a5" providerId="ADAL" clId="{4C516FFF-20E0-41FC-8461-96C988FFBF0A}" dt="2023-03-03T09:14:31.978" v="8" actId="2696"/>
        <pc:sldMkLst>
          <pc:docMk/>
          <pc:sldMk cId="2306183157" sldId="1028"/>
        </pc:sldMkLst>
      </pc:sldChg>
      <pc:sldChg chg="del">
        <pc:chgData name="Pavel Skopal" userId="69c89bff-eb36-402e-af06-99216f10c2a5" providerId="ADAL" clId="{4C516FFF-20E0-41FC-8461-96C988FFBF0A}" dt="2023-03-03T09:14:31.978" v="8" actId="2696"/>
        <pc:sldMkLst>
          <pc:docMk/>
          <pc:sldMk cId="2872836978" sldId="1029"/>
        </pc:sldMkLst>
      </pc:sldChg>
      <pc:sldChg chg="del">
        <pc:chgData name="Pavel Skopal" userId="69c89bff-eb36-402e-af06-99216f10c2a5" providerId="ADAL" clId="{4C516FFF-20E0-41FC-8461-96C988FFBF0A}" dt="2023-03-03T09:14:31.978" v="8" actId="2696"/>
        <pc:sldMkLst>
          <pc:docMk/>
          <pc:sldMk cId="4212908649" sldId="1030"/>
        </pc:sldMkLst>
      </pc:sldChg>
      <pc:sldChg chg="del">
        <pc:chgData name="Pavel Skopal" userId="69c89bff-eb36-402e-af06-99216f10c2a5" providerId="ADAL" clId="{4C516FFF-20E0-41FC-8461-96C988FFBF0A}" dt="2023-03-03T09:14:31.978" v="8" actId="2696"/>
        <pc:sldMkLst>
          <pc:docMk/>
          <pc:sldMk cId="3398233693" sldId="1031"/>
        </pc:sldMkLst>
      </pc:sldChg>
      <pc:sldChg chg="del">
        <pc:chgData name="Pavel Skopal" userId="69c89bff-eb36-402e-af06-99216f10c2a5" providerId="ADAL" clId="{4C516FFF-20E0-41FC-8461-96C988FFBF0A}" dt="2023-03-03T09:14:31.978" v="8" actId="2696"/>
        <pc:sldMkLst>
          <pc:docMk/>
          <pc:sldMk cId="976620519" sldId="1032"/>
        </pc:sldMkLst>
      </pc:sldChg>
      <pc:sldChg chg="del">
        <pc:chgData name="Pavel Skopal" userId="69c89bff-eb36-402e-af06-99216f10c2a5" providerId="ADAL" clId="{4C516FFF-20E0-41FC-8461-96C988FFBF0A}" dt="2023-03-03T09:14:31.978" v="8" actId="2696"/>
        <pc:sldMkLst>
          <pc:docMk/>
          <pc:sldMk cId="1243183697" sldId="1033"/>
        </pc:sldMkLst>
      </pc:sldChg>
      <pc:sldChg chg="del">
        <pc:chgData name="Pavel Skopal" userId="69c89bff-eb36-402e-af06-99216f10c2a5" providerId="ADAL" clId="{4C516FFF-20E0-41FC-8461-96C988FFBF0A}" dt="2023-03-03T09:14:31.978" v="8" actId="2696"/>
        <pc:sldMkLst>
          <pc:docMk/>
          <pc:sldMk cId="2942789344" sldId="1034"/>
        </pc:sldMkLst>
      </pc:sldChg>
      <pc:sldChg chg="del">
        <pc:chgData name="Pavel Skopal" userId="69c89bff-eb36-402e-af06-99216f10c2a5" providerId="ADAL" clId="{4C516FFF-20E0-41FC-8461-96C988FFBF0A}" dt="2023-03-03T09:14:31.978" v="8" actId="2696"/>
        <pc:sldMkLst>
          <pc:docMk/>
          <pc:sldMk cId="1699476694" sldId="1035"/>
        </pc:sldMkLst>
      </pc:sldChg>
      <pc:sldChg chg="del">
        <pc:chgData name="Pavel Skopal" userId="69c89bff-eb36-402e-af06-99216f10c2a5" providerId="ADAL" clId="{4C516FFF-20E0-41FC-8461-96C988FFBF0A}" dt="2023-03-03T09:14:31.978" v="8" actId="2696"/>
        <pc:sldMkLst>
          <pc:docMk/>
          <pc:sldMk cId="1296821197" sldId="1036"/>
        </pc:sldMkLst>
      </pc:sldChg>
      <pc:sldChg chg="del">
        <pc:chgData name="Pavel Skopal" userId="69c89bff-eb36-402e-af06-99216f10c2a5" providerId="ADAL" clId="{4C516FFF-20E0-41FC-8461-96C988FFBF0A}" dt="2023-03-03T09:14:31.978" v="8" actId="2696"/>
        <pc:sldMkLst>
          <pc:docMk/>
          <pc:sldMk cId="2819070169" sldId="1037"/>
        </pc:sldMkLst>
      </pc:sldChg>
      <pc:sldChg chg="del">
        <pc:chgData name="Pavel Skopal" userId="69c89bff-eb36-402e-af06-99216f10c2a5" providerId="ADAL" clId="{4C516FFF-20E0-41FC-8461-96C988FFBF0A}" dt="2023-03-03T09:14:31.978" v="8" actId="2696"/>
        <pc:sldMkLst>
          <pc:docMk/>
          <pc:sldMk cId="1110995515" sldId="1038"/>
        </pc:sldMkLst>
      </pc:sldChg>
      <pc:sldChg chg="del">
        <pc:chgData name="Pavel Skopal" userId="69c89bff-eb36-402e-af06-99216f10c2a5" providerId="ADAL" clId="{4C516FFF-20E0-41FC-8461-96C988FFBF0A}" dt="2023-03-03T09:14:31.978" v="8" actId="2696"/>
        <pc:sldMkLst>
          <pc:docMk/>
          <pc:sldMk cId="1221799280" sldId="1039"/>
        </pc:sldMkLst>
      </pc:sldChg>
      <pc:sldChg chg="del">
        <pc:chgData name="Pavel Skopal" userId="69c89bff-eb36-402e-af06-99216f10c2a5" providerId="ADAL" clId="{4C516FFF-20E0-41FC-8461-96C988FFBF0A}" dt="2023-03-03T09:14:31.978" v="8" actId="2696"/>
        <pc:sldMkLst>
          <pc:docMk/>
          <pc:sldMk cId="1358373577" sldId="1040"/>
        </pc:sldMkLst>
      </pc:sldChg>
      <pc:sldChg chg="del">
        <pc:chgData name="Pavel Skopal" userId="69c89bff-eb36-402e-af06-99216f10c2a5" providerId="ADAL" clId="{4C516FFF-20E0-41FC-8461-96C988FFBF0A}" dt="2023-03-03T09:14:31.978" v="8" actId="2696"/>
        <pc:sldMkLst>
          <pc:docMk/>
          <pc:sldMk cId="2251822257" sldId="1041"/>
        </pc:sldMkLst>
      </pc:sldChg>
      <pc:sldChg chg="del">
        <pc:chgData name="Pavel Skopal" userId="69c89bff-eb36-402e-af06-99216f10c2a5" providerId="ADAL" clId="{4C516FFF-20E0-41FC-8461-96C988FFBF0A}" dt="2023-03-03T09:14:31.978" v="8" actId="2696"/>
        <pc:sldMkLst>
          <pc:docMk/>
          <pc:sldMk cId="853791825" sldId="1042"/>
        </pc:sldMkLst>
      </pc:sldChg>
      <pc:sldChg chg="del">
        <pc:chgData name="Pavel Skopal" userId="69c89bff-eb36-402e-af06-99216f10c2a5" providerId="ADAL" clId="{4C516FFF-20E0-41FC-8461-96C988FFBF0A}" dt="2023-03-03T09:14:31.978" v="8" actId="2696"/>
        <pc:sldMkLst>
          <pc:docMk/>
          <pc:sldMk cId="2650478080" sldId="1043"/>
        </pc:sldMkLst>
      </pc:sldChg>
      <pc:sldChg chg="del">
        <pc:chgData name="Pavel Skopal" userId="69c89bff-eb36-402e-af06-99216f10c2a5" providerId="ADAL" clId="{4C516FFF-20E0-41FC-8461-96C988FFBF0A}" dt="2023-03-03T09:14:31.978" v="8" actId="2696"/>
        <pc:sldMkLst>
          <pc:docMk/>
          <pc:sldMk cId="3316487865" sldId="1044"/>
        </pc:sldMkLst>
      </pc:sldChg>
      <pc:sldChg chg="del">
        <pc:chgData name="Pavel Skopal" userId="69c89bff-eb36-402e-af06-99216f10c2a5" providerId="ADAL" clId="{4C516FFF-20E0-41FC-8461-96C988FFBF0A}" dt="2023-03-03T09:14:31.978" v="8" actId="2696"/>
        <pc:sldMkLst>
          <pc:docMk/>
          <pc:sldMk cId="360868006" sldId="1045"/>
        </pc:sldMkLst>
      </pc:sldChg>
      <pc:sldChg chg="del">
        <pc:chgData name="Pavel Skopal" userId="69c89bff-eb36-402e-af06-99216f10c2a5" providerId="ADAL" clId="{4C516FFF-20E0-41FC-8461-96C988FFBF0A}" dt="2023-03-03T09:14:31.978" v="8" actId="2696"/>
        <pc:sldMkLst>
          <pc:docMk/>
          <pc:sldMk cId="656894351" sldId="1046"/>
        </pc:sldMkLst>
      </pc:sldChg>
      <pc:sldChg chg="del">
        <pc:chgData name="Pavel Skopal" userId="69c89bff-eb36-402e-af06-99216f10c2a5" providerId="ADAL" clId="{4C516FFF-20E0-41FC-8461-96C988FFBF0A}" dt="2023-03-03T09:14:31.978" v="8" actId="2696"/>
        <pc:sldMkLst>
          <pc:docMk/>
          <pc:sldMk cId="2634269951" sldId="1048"/>
        </pc:sldMkLst>
      </pc:sldChg>
      <pc:sldChg chg="del">
        <pc:chgData name="Pavel Skopal" userId="69c89bff-eb36-402e-af06-99216f10c2a5" providerId="ADAL" clId="{4C516FFF-20E0-41FC-8461-96C988FFBF0A}" dt="2023-03-03T09:14:31.978" v="8" actId="2696"/>
        <pc:sldMkLst>
          <pc:docMk/>
          <pc:sldMk cId="964936341" sldId="1049"/>
        </pc:sldMkLst>
      </pc:sldChg>
      <pc:sldChg chg="del">
        <pc:chgData name="Pavel Skopal" userId="69c89bff-eb36-402e-af06-99216f10c2a5" providerId="ADAL" clId="{4C516FFF-20E0-41FC-8461-96C988FFBF0A}" dt="2023-03-03T09:14:31.978" v="8" actId="2696"/>
        <pc:sldMkLst>
          <pc:docMk/>
          <pc:sldMk cId="2226343727" sldId="1050"/>
        </pc:sldMkLst>
      </pc:sldChg>
      <pc:sldChg chg="del">
        <pc:chgData name="Pavel Skopal" userId="69c89bff-eb36-402e-af06-99216f10c2a5" providerId="ADAL" clId="{4C516FFF-20E0-41FC-8461-96C988FFBF0A}" dt="2023-03-03T09:14:31.978" v="8" actId="2696"/>
        <pc:sldMkLst>
          <pc:docMk/>
          <pc:sldMk cId="3741849331" sldId="1051"/>
        </pc:sldMkLst>
      </pc:sldChg>
      <pc:sldChg chg="del">
        <pc:chgData name="Pavel Skopal" userId="69c89bff-eb36-402e-af06-99216f10c2a5" providerId="ADAL" clId="{4C516FFF-20E0-41FC-8461-96C988FFBF0A}" dt="2023-03-03T09:14:31.978" v="8" actId="2696"/>
        <pc:sldMkLst>
          <pc:docMk/>
          <pc:sldMk cId="894047319" sldId="1052"/>
        </pc:sldMkLst>
      </pc:sldChg>
      <pc:sldChg chg="del">
        <pc:chgData name="Pavel Skopal" userId="69c89bff-eb36-402e-af06-99216f10c2a5" providerId="ADAL" clId="{4C516FFF-20E0-41FC-8461-96C988FFBF0A}" dt="2023-03-03T09:14:31.978" v="8" actId="2696"/>
        <pc:sldMkLst>
          <pc:docMk/>
          <pc:sldMk cId="3508983955" sldId="1053"/>
        </pc:sldMkLst>
      </pc:sldChg>
      <pc:sldChg chg="del">
        <pc:chgData name="Pavel Skopal" userId="69c89bff-eb36-402e-af06-99216f10c2a5" providerId="ADAL" clId="{4C516FFF-20E0-41FC-8461-96C988FFBF0A}" dt="2023-03-03T09:14:31.978" v="8" actId="2696"/>
        <pc:sldMkLst>
          <pc:docMk/>
          <pc:sldMk cId="2400271528" sldId="1054"/>
        </pc:sldMkLst>
      </pc:sldChg>
      <pc:sldChg chg="del">
        <pc:chgData name="Pavel Skopal" userId="69c89bff-eb36-402e-af06-99216f10c2a5" providerId="ADAL" clId="{4C516FFF-20E0-41FC-8461-96C988FFBF0A}" dt="2023-03-03T09:14:31.978" v="8" actId="2696"/>
        <pc:sldMkLst>
          <pc:docMk/>
          <pc:sldMk cId="1024961715" sldId="1056"/>
        </pc:sldMkLst>
      </pc:sldChg>
      <pc:sldChg chg="del">
        <pc:chgData name="Pavel Skopal" userId="69c89bff-eb36-402e-af06-99216f10c2a5" providerId="ADAL" clId="{4C516FFF-20E0-41FC-8461-96C988FFBF0A}" dt="2023-03-03T09:14:31.978" v="8" actId="2696"/>
        <pc:sldMkLst>
          <pc:docMk/>
          <pc:sldMk cId="2359567839" sldId="1057"/>
        </pc:sldMkLst>
      </pc:sldChg>
      <pc:sldChg chg="del">
        <pc:chgData name="Pavel Skopal" userId="69c89bff-eb36-402e-af06-99216f10c2a5" providerId="ADAL" clId="{4C516FFF-20E0-41FC-8461-96C988FFBF0A}" dt="2023-03-03T09:14:31.978" v="8" actId="2696"/>
        <pc:sldMkLst>
          <pc:docMk/>
          <pc:sldMk cId="4001432575" sldId="1058"/>
        </pc:sldMkLst>
      </pc:sldChg>
      <pc:sldChg chg="del">
        <pc:chgData name="Pavel Skopal" userId="69c89bff-eb36-402e-af06-99216f10c2a5" providerId="ADAL" clId="{4C516FFF-20E0-41FC-8461-96C988FFBF0A}" dt="2023-03-03T09:14:31.978" v="8" actId="2696"/>
        <pc:sldMkLst>
          <pc:docMk/>
          <pc:sldMk cId="1171169593" sldId="1059"/>
        </pc:sldMkLst>
      </pc:sldChg>
      <pc:sldChg chg="del">
        <pc:chgData name="Pavel Skopal" userId="69c89bff-eb36-402e-af06-99216f10c2a5" providerId="ADAL" clId="{4C516FFF-20E0-41FC-8461-96C988FFBF0A}" dt="2023-03-03T09:14:31.978" v="8" actId="2696"/>
        <pc:sldMkLst>
          <pc:docMk/>
          <pc:sldMk cId="1098718528" sldId="1060"/>
        </pc:sldMkLst>
      </pc:sldChg>
      <pc:sldChg chg="del">
        <pc:chgData name="Pavel Skopal" userId="69c89bff-eb36-402e-af06-99216f10c2a5" providerId="ADAL" clId="{4C516FFF-20E0-41FC-8461-96C988FFBF0A}" dt="2023-03-03T09:14:31.978" v="8" actId="2696"/>
        <pc:sldMkLst>
          <pc:docMk/>
          <pc:sldMk cId="1796673439" sldId="1061"/>
        </pc:sldMkLst>
      </pc:sldChg>
      <pc:sldChg chg="del">
        <pc:chgData name="Pavel Skopal" userId="69c89bff-eb36-402e-af06-99216f10c2a5" providerId="ADAL" clId="{4C516FFF-20E0-41FC-8461-96C988FFBF0A}" dt="2023-03-03T09:14:31.978" v="8" actId="2696"/>
        <pc:sldMkLst>
          <pc:docMk/>
          <pc:sldMk cId="675644519" sldId="1062"/>
        </pc:sldMkLst>
      </pc:sldChg>
      <pc:sldChg chg="del">
        <pc:chgData name="Pavel Skopal" userId="69c89bff-eb36-402e-af06-99216f10c2a5" providerId="ADAL" clId="{4C516FFF-20E0-41FC-8461-96C988FFBF0A}" dt="2023-03-03T09:14:31.978" v="8" actId="2696"/>
        <pc:sldMkLst>
          <pc:docMk/>
          <pc:sldMk cId="3831625993" sldId="1063"/>
        </pc:sldMkLst>
      </pc:sldChg>
      <pc:sldChg chg="del">
        <pc:chgData name="Pavel Skopal" userId="69c89bff-eb36-402e-af06-99216f10c2a5" providerId="ADAL" clId="{4C516FFF-20E0-41FC-8461-96C988FFBF0A}" dt="2023-03-03T09:14:31.978" v="8" actId="2696"/>
        <pc:sldMkLst>
          <pc:docMk/>
          <pc:sldMk cId="4014444821" sldId="1064"/>
        </pc:sldMkLst>
      </pc:sldChg>
      <pc:sldChg chg="del">
        <pc:chgData name="Pavel Skopal" userId="69c89bff-eb36-402e-af06-99216f10c2a5" providerId="ADAL" clId="{4C516FFF-20E0-41FC-8461-96C988FFBF0A}" dt="2023-03-03T09:14:31.978" v="8" actId="2696"/>
        <pc:sldMkLst>
          <pc:docMk/>
          <pc:sldMk cId="688423592" sldId="1065"/>
        </pc:sldMkLst>
      </pc:sldChg>
      <pc:sldChg chg="del">
        <pc:chgData name="Pavel Skopal" userId="69c89bff-eb36-402e-af06-99216f10c2a5" providerId="ADAL" clId="{4C516FFF-20E0-41FC-8461-96C988FFBF0A}" dt="2023-03-03T09:14:31.978" v="8" actId="2696"/>
        <pc:sldMkLst>
          <pc:docMk/>
          <pc:sldMk cId="2921191359" sldId="1066"/>
        </pc:sldMkLst>
      </pc:sldChg>
      <pc:sldChg chg="del">
        <pc:chgData name="Pavel Skopal" userId="69c89bff-eb36-402e-af06-99216f10c2a5" providerId="ADAL" clId="{4C516FFF-20E0-41FC-8461-96C988FFBF0A}" dt="2023-03-03T09:14:31.978" v="8" actId="2696"/>
        <pc:sldMkLst>
          <pc:docMk/>
          <pc:sldMk cId="1438089195" sldId="1067"/>
        </pc:sldMkLst>
      </pc:sldChg>
      <pc:sldChg chg="del">
        <pc:chgData name="Pavel Skopal" userId="69c89bff-eb36-402e-af06-99216f10c2a5" providerId="ADAL" clId="{4C516FFF-20E0-41FC-8461-96C988FFBF0A}" dt="2023-03-03T09:14:31.978" v="8" actId="2696"/>
        <pc:sldMkLst>
          <pc:docMk/>
          <pc:sldMk cId="2704003017" sldId="1068"/>
        </pc:sldMkLst>
      </pc:sldChg>
      <pc:sldChg chg="del">
        <pc:chgData name="Pavel Skopal" userId="69c89bff-eb36-402e-af06-99216f10c2a5" providerId="ADAL" clId="{4C516FFF-20E0-41FC-8461-96C988FFBF0A}" dt="2023-03-03T09:14:31.978" v="8" actId="2696"/>
        <pc:sldMkLst>
          <pc:docMk/>
          <pc:sldMk cId="4246646354" sldId="1069"/>
        </pc:sldMkLst>
      </pc:sldChg>
      <pc:sldChg chg="del">
        <pc:chgData name="Pavel Skopal" userId="69c89bff-eb36-402e-af06-99216f10c2a5" providerId="ADAL" clId="{4C516FFF-20E0-41FC-8461-96C988FFBF0A}" dt="2023-03-03T09:14:31.978" v="8" actId="2696"/>
        <pc:sldMkLst>
          <pc:docMk/>
          <pc:sldMk cId="597778623" sldId="1070"/>
        </pc:sldMkLst>
      </pc:sldChg>
      <pc:sldChg chg="del">
        <pc:chgData name="Pavel Skopal" userId="69c89bff-eb36-402e-af06-99216f10c2a5" providerId="ADAL" clId="{4C516FFF-20E0-41FC-8461-96C988FFBF0A}" dt="2023-03-03T09:14:31.978" v="8" actId="2696"/>
        <pc:sldMkLst>
          <pc:docMk/>
          <pc:sldMk cId="2239683127" sldId="1071"/>
        </pc:sldMkLst>
      </pc:sldChg>
      <pc:sldChg chg="del">
        <pc:chgData name="Pavel Skopal" userId="69c89bff-eb36-402e-af06-99216f10c2a5" providerId="ADAL" clId="{4C516FFF-20E0-41FC-8461-96C988FFBF0A}" dt="2023-03-03T09:14:31.978" v="8" actId="2696"/>
        <pc:sldMkLst>
          <pc:docMk/>
          <pc:sldMk cId="975535826" sldId="1072"/>
        </pc:sldMkLst>
      </pc:sldChg>
      <pc:sldChg chg="del">
        <pc:chgData name="Pavel Skopal" userId="69c89bff-eb36-402e-af06-99216f10c2a5" providerId="ADAL" clId="{4C516FFF-20E0-41FC-8461-96C988FFBF0A}" dt="2023-03-03T09:14:31.978" v="8" actId="2696"/>
        <pc:sldMkLst>
          <pc:docMk/>
          <pc:sldMk cId="2691984797" sldId="1073"/>
        </pc:sldMkLst>
      </pc:sldChg>
      <pc:sldChg chg="del">
        <pc:chgData name="Pavel Skopal" userId="69c89bff-eb36-402e-af06-99216f10c2a5" providerId="ADAL" clId="{4C516FFF-20E0-41FC-8461-96C988FFBF0A}" dt="2023-03-03T09:14:31.978" v="8" actId="2696"/>
        <pc:sldMkLst>
          <pc:docMk/>
          <pc:sldMk cId="43642713" sldId="1074"/>
        </pc:sldMkLst>
      </pc:sldChg>
      <pc:sldChg chg="del">
        <pc:chgData name="Pavel Skopal" userId="69c89bff-eb36-402e-af06-99216f10c2a5" providerId="ADAL" clId="{4C516FFF-20E0-41FC-8461-96C988FFBF0A}" dt="2023-03-03T09:14:31.978" v="8" actId="2696"/>
        <pc:sldMkLst>
          <pc:docMk/>
          <pc:sldMk cId="2428577872" sldId="1075"/>
        </pc:sldMkLst>
      </pc:sldChg>
      <pc:sldChg chg="del">
        <pc:chgData name="Pavel Skopal" userId="69c89bff-eb36-402e-af06-99216f10c2a5" providerId="ADAL" clId="{4C516FFF-20E0-41FC-8461-96C988FFBF0A}" dt="2023-03-03T09:14:31.978" v="8" actId="2696"/>
        <pc:sldMkLst>
          <pc:docMk/>
          <pc:sldMk cId="771282812" sldId="1076"/>
        </pc:sldMkLst>
      </pc:sldChg>
      <pc:sldChg chg="del">
        <pc:chgData name="Pavel Skopal" userId="69c89bff-eb36-402e-af06-99216f10c2a5" providerId="ADAL" clId="{4C516FFF-20E0-41FC-8461-96C988FFBF0A}" dt="2023-03-03T09:14:31.978" v="8" actId="2696"/>
        <pc:sldMkLst>
          <pc:docMk/>
          <pc:sldMk cId="1581434295" sldId="1077"/>
        </pc:sldMkLst>
      </pc:sldChg>
      <pc:sldChg chg="del">
        <pc:chgData name="Pavel Skopal" userId="69c89bff-eb36-402e-af06-99216f10c2a5" providerId="ADAL" clId="{4C516FFF-20E0-41FC-8461-96C988FFBF0A}" dt="2023-03-03T09:14:31.978" v="8" actId="2696"/>
        <pc:sldMkLst>
          <pc:docMk/>
          <pc:sldMk cId="428117273" sldId="1078"/>
        </pc:sldMkLst>
      </pc:sldChg>
      <pc:sldChg chg="del">
        <pc:chgData name="Pavel Skopal" userId="69c89bff-eb36-402e-af06-99216f10c2a5" providerId="ADAL" clId="{4C516FFF-20E0-41FC-8461-96C988FFBF0A}" dt="2023-03-03T09:14:31.978" v="8" actId="2696"/>
        <pc:sldMkLst>
          <pc:docMk/>
          <pc:sldMk cId="762195484" sldId="1079"/>
        </pc:sldMkLst>
      </pc:sldChg>
      <pc:sldChg chg="del">
        <pc:chgData name="Pavel Skopal" userId="69c89bff-eb36-402e-af06-99216f10c2a5" providerId="ADAL" clId="{4C516FFF-20E0-41FC-8461-96C988FFBF0A}" dt="2023-03-03T09:14:31.978" v="8" actId="2696"/>
        <pc:sldMkLst>
          <pc:docMk/>
          <pc:sldMk cId="3496939892" sldId="1080"/>
        </pc:sldMkLst>
      </pc:sldChg>
      <pc:sldChg chg="del">
        <pc:chgData name="Pavel Skopal" userId="69c89bff-eb36-402e-af06-99216f10c2a5" providerId="ADAL" clId="{4C516FFF-20E0-41FC-8461-96C988FFBF0A}" dt="2023-03-03T09:14:31.978" v="8" actId="2696"/>
        <pc:sldMkLst>
          <pc:docMk/>
          <pc:sldMk cId="1811171030" sldId="1081"/>
        </pc:sldMkLst>
      </pc:sldChg>
      <pc:sldChg chg="del">
        <pc:chgData name="Pavel Skopal" userId="69c89bff-eb36-402e-af06-99216f10c2a5" providerId="ADAL" clId="{4C516FFF-20E0-41FC-8461-96C988FFBF0A}" dt="2023-03-03T09:14:31.978" v="8" actId="2696"/>
        <pc:sldMkLst>
          <pc:docMk/>
          <pc:sldMk cId="1768781373" sldId="1082"/>
        </pc:sldMkLst>
      </pc:sldChg>
      <pc:sldChg chg="del">
        <pc:chgData name="Pavel Skopal" userId="69c89bff-eb36-402e-af06-99216f10c2a5" providerId="ADAL" clId="{4C516FFF-20E0-41FC-8461-96C988FFBF0A}" dt="2023-03-03T09:14:31.978" v="8" actId="2696"/>
        <pc:sldMkLst>
          <pc:docMk/>
          <pc:sldMk cId="3054916381" sldId="1083"/>
        </pc:sldMkLst>
      </pc:sldChg>
      <pc:sldChg chg="del">
        <pc:chgData name="Pavel Skopal" userId="69c89bff-eb36-402e-af06-99216f10c2a5" providerId="ADAL" clId="{4C516FFF-20E0-41FC-8461-96C988FFBF0A}" dt="2023-03-03T09:14:31.978" v="8" actId="2696"/>
        <pc:sldMkLst>
          <pc:docMk/>
          <pc:sldMk cId="826799582" sldId="1084"/>
        </pc:sldMkLst>
      </pc:sldChg>
      <pc:sldChg chg="del">
        <pc:chgData name="Pavel Skopal" userId="69c89bff-eb36-402e-af06-99216f10c2a5" providerId="ADAL" clId="{4C516FFF-20E0-41FC-8461-96C988FFBF0A}" dt="2023-03-03T09:14:31.978" v="8" actId="2696"/>
        <pc:sldMkLst>
          <pc:docMk/>
          <pc:sldMk cId="613508058" sldId="1085"/>
        </pc:sldMkLst>
      </pc:sldChg>
      <pc:sldChg chg="del">
        <pc:chgData name="Pavel Skopal" userId="69c89bff-eb36-402e-af06-99216f10c2a5" providerId="ADAL" clId="{4C516FFF-20E0-41FC-8461-96C988FFBF0A}" dt="2023-03-03T09:14:31.978" v="8" actId="2696"/>
        <pc:sldMkLst>
          <pc:docMk/>
          <pc:sldMk cId="792631901" sldId="1086"/>
        </pc:sldMkLst>
      </pc:sldChg>
      <pc:sldChg chg="del">
        <pc:chgData name="Pavel Skopal" userId="69c89bff-eb36-402e-af06-99216f10c2a5" providerId="ADAL" clId="{4C516FFF-20E0-41FC-8461-96C988FFBF0A}" dt="2023-03-03T09:14:31.978" v="8" actId="2696"/>
        <pc:sldMkLst>
          <pc:docMk/>
          <pc:sldMk cId="1728436683" sldId="1087"/>
        </pc:sldMkLst>
      </pc:sldChg>
      <pc:sldChg chg="del">
        <pc:chgData name="Pavel Skopal" userId="69c89bff-eb36-402e-af06-99216f10c2a5" providerId="ADAL" clId="{4C516FFF-20E0-41FC-8461-96C988FFBF0A}" dt="2023-03-03T09:14:31.978" v="8" actId="2696"/>
        <pc:sldMkLst>
          <pc:docMk/>
          <pc:sldMk cId="3245914983" sldId="1088"/>
        </pc:sldMkLst>
      </pc:sldChg>
      <pc:sldChg chg="del">
        <pc:chgData name="Pavel Skopal" userId="69c89bff-eb36-402e-af06-99216f10c2a5" providerId="ADAL" clId="{4C516FFF-20E0-41FC-8461-96C988FFBF0A}" dt="2023-03-03T09:14:31.978" v="8" actId="2696"/>
        <pc:sldMkLst>
          <pc:docMk/>
          <pc:sldMk cId="1247466424" sldId="1089"/>
        </pc:sldMkLst>
      </pc:sldChg>
      <pc:sldChg chg="del">
        <pc:chgData name="Pavel Skopal" userId="69c89bff-eb36-402e-af06-99216f10c2a5" providerId="ADAL" clId="{4C516FFF-20E0-41FC-8461-96C988FFBF0A}" dt="2023-03-03T09:14:31.978" v="8" actId="2696"/>
        <pc:sldMkLst>
          <pc:docMk/>
          <pc:sldMk cId="2335822290" sldId="1090"/>
        </pc:sldMkLst>
      </pc:sldChg>
      <pc:sldChg chg="del">
        <pc:chgData name="Pavel Skopal" userId="69c89bff-eb36-402e-af06-99216f10c2a5" providerId="ADAL" clId="{4C516FFF-20E0-41FC-8461-96C988FFBF0A}" dt="2023-03-03T09:14:31.978" v="8" actId="2696"/>
        <pc:sldMkLst>
          <pc:docMk/>
          <pc:sldMk cId="379872867" sldId="1091"/>
        </pc:sldMkLst>
      </pc:sldChg>
      <pc:sldChg chg="del">
        <pc:chgData name="Pavel Skopal" userId="69c89bff-eb36-402e-af06-99216f10c2a5" providerId="ADAL" clId="{4C516FFF-20E0-41FC-8461-96C988FFBF0A}" dt="2023-03-03T09:14:31.978" v="8" actId="2696"/>
        <pc:sldMkLst>
          <pc:docMk/>
          <pc:sldMk cId="4009191206" sldId="1094"/>
        </pc:sldMkLst>
      </pc:sldChg>
      <pc:sldChg chg="del">
        <pc:chgData name="Pavel Skopal" userId="69c89bff-eb36-402e-af06-99216f10c2a5" providerId="ADAL" clId="{4C516FFF-20E0-41FC-8461-96C988FFBF0A}" dt="2023-03-03T09:14:31.978" v="8" actId="2696"/>
        <pc:sldMkLst>
          <pc:docMk/>
          <pc:sldMk cId="3002229761" sldId="1095"/>
        </pc:sldMkLst>
      </pc:sldChg>
      <pc:sldChg chg="del">
        <pc:chgData name="Pavel Skopal" userId="69c89bff-eb36-402e-af06-99216f10c2a5" providerId="ADAL" clId="{4C516FFF-20E0-41FC-8461-96C988FFBF0A}" dt="2023-03-03T09:14:31.978" v="8" actId="2696"/>
        <pc:sldMkLst>
          <pc:docMk/>
          <pc:sldMk cId="3729928296" sldId="1096"/>
        </pc:sldMkLst>
      </pc:sldChg>
      <pc:sldChg chg="del">
        <pc:chgData name="Pavel Skopal" userId="69c89bff-eb36-402e-af06-99216f10c2a5" providerId="ADAL" clId="{4C516FFF-20E0-41FC-8461-96C988FFBF0A}" dt="2023-03-03T09:14:31.978" v="8" actId="2696"/>
        <pc:sldMkLst>
          <pc:docMk/>
          <pc:sldMk cId="3510302197" sldId="1097"/>
        </pc:sldMkLst>
      </pc:sldChg>
      <pc:sldChg chg="del">
        <pc:chgData name="Pavel Skopal" userId="69c89bff-eb36-402e-af06-99216f10c2a5" providerId="ADAL" clId="{4C516FFF-20E0-41FC-8461-96C988FFBF0A}" dt="2023-03-03T09:14:31.978" v="8" actId="2696"/>
        <pc:sldMkLst>
          <pc:docMk/>
          <pc:sldMk cId="2371503687" sldId="1100"/>
        </pc:sldMkLst>
      </pc:sldChg>
      <pc:sldChg chg="del">
        <pc:chgData name="Pavel Skopal" userId="69c89bff-eb36-402e-af06-99216f10c2a5" providerId="ADAL" clId="{4C516FFF-20E0-41FC-8461-96C988FFBF0A}" dt="2023-03-03T09:14:31.978" v="8" actId="2696"/>
        <pc:sldMkLst>
          <pc:docMk/>
          <pc:sldMk cId="4062501437" sldId="1103"/>
        </pc:sldMkLst>
      </pc:sldChg>
      <pc:sldChg chg="del">
        <pc:chgData name="Pavel Skopal" userId="69c89bff-eb36-402e-af06-99216f10c2a5" providerId="ADAL" clId="{4C516FFF-20E0-41FC-8461-96C988FFBF0A}" dt="2023-03-03T09:14:31.978" v="8" actId="2696"/>
        <pc:sldMkLst>
          <pc:docMk/>
          <pc:sldMk cId="1976744308" sldId="1104"/>
        </pc:sldMkLst>
      </pc:sldChg>
      <pc:sldChg chg="del">
        <pc:chgData name="Pavel Skopal" userId="69c89bff-eb36-402e-af06-99216f10c2a5" providerId="ADAL" clId="{4C516FFF-20E0-41FC-8461-96C988FFBF0A}" dt="2023-03-03T09:14:31.978" v="8" actId="2696"/>
        <pc:sldMkLst>
          <pc:docMk/>
          <pc:sldMk cId="3695653323" sldId="1105"/>
        </pc:sldMkLst>
      </pc:sldChg>
      <pc:sldChg chg="del">
        <pc:chgData name="Pavel Skopal" userId="69c89bff-eb36-402e-af06-99216f10c2a5" providerId="ADAL" clId="{4C516FFF-20E0-41FC-8461-96C988FFBF0A}" dt="2023-03-03T09:14:31.978" v="8" actId="2696"/>
        <pc:sldMkLst>
          <pc:docMk/>
          <pc:sldMk cId="805811780" sldId="1106"/>
        </pc:sldMkLst>
      </pc:sldChg>
      <pc:sldChg chg="del">
        <pc:chgData name="Pavel Skopal" userId="69c89bff-eb36-402e-af06-99216f10c2a5" providerId="ADAL" clId="{4C516FFF-20E0-41FC-8461-96C988FFBF0A}" dt="2023-03-03T09:14:31.978" v="8" actId="2696"/>
        <pc:sldMkLst>
          <pc:docMk/>
          <pc:sldMk cId="3658724470" sldId="1107"/>
        </pc:sldMkLst>
      </pc:sldChg>
      <pc:sldChg chg="del">
        <pc:chgData name="Pavel Skopal" userId="69c89bff-eb36-402e-af06-99216f10c2a5" providerId="ADAL" clId="{4C516FFF-20E0-41FC-8461-96C988FFBF0A}" dt="2023-03-03T09:14:31.978" v="8" actId="2696"/>
        <pc:sldMkLst>
          <pc:docMk/>
          <pc:sldMk cId="1609670444" sldId="1109"/>
        </pc:sldMkLst>
      </pc:sldChg>
      <pc:sldChg chg="del">
        <pc:chgData name="Pavel Skopal" userId="69c89bff-eb36-402e-af06-99216f10c2a5" providerId="ADAL" clId="{4C516FFF-20E0-41FC-8461-96C988FFBF0A}" dt="2023-03-03T09:14:31.978" v="8" actId="2696"/>
        <pc:sldMkLst>
          <pc:docMk/>
          <pc:sldMk cId="329587252" sldId="1110"/>
        </pc:sldMkLst>
      </pc:sldChg>
      <pc:sldChg chg="del">
        <pc:chgData name="Pavel Skopal" userId="69c89bff-eb36-402e-af06-99216f10c2a5" providerId="ADAL" clId="{4C516FFF-20E0-41FC-8461-96C988FFBF0A}" dt="2023-03-03T09:14:31.978" v="8" actId="2696"/>
        <pc:sldMkLst>
          <pc:docMk/>
          <pc:sldMk cId="1691188594" sldId="1111"/>
        </pc:sldMkLst>
      </pc:sldChg>
      <pc:sldChg chg="del">
        <pc:chgData name="Pavel Skopal" userId="69c89bff-eb36-402e-af06-99216f10c2a5" providerId="ADAL" clId="{4C516FFF-20E0-41FC-8461-96C988FFBF0A}" dt="2023-03-03T09:14:31.978" v="8" actId="2696"/>
        <pc:sldMkLst>
          <pc:docMk/>
          <pc:sldMk cId="3931846847" sldId="1112"/>
        </pc:sldMkLst>
      </pc:sldChg>
      <pc:sldChg chg="del">
        <pc:chgData name="Pavel Skopal" userId="69c89bff-eb36-402e-af06-99216f10c2a5" providerId="ADAL" clId="{4C516FFF-20E0-41FC-8461-96C988FFBF0A}" dt="2023-03-03T09:14:31.978" v="8" actId="2696"/>
        <pc:sldMkLst>
          <pc:docMk/>
          <pc:sldMk cId="1234949663" sldId="1113"/>
        </pc:sldMkLst>
      </pc:sldChg>
      <pc:sldChg chg="del">
        <pc:chgData name="Pavel Skopal" userId="69c89bff-eb36-402e-af06-99216f10c2a5" providerId="ADAL" clId="{4C516FFF-20E0-41FC-8461-96C988FFBF0A}" dt="2023-03-03T09:14:31.978" v="8" actId="2696"/>
        <pc:sldMkLst>
          <pc:docMk/>
          <pc:sldMk cId="18240931" sldId="1114"/>
        </pc:sldMkLst>
      </pc:sldChg>
      <pc:sldChg chg="del">
        <pc:chgData name="Pavel Skopal" userId="69c89bff-eb36-402e-af06-99216f10c2a5" providerId="ADAL" clId="{4C516FFF-20E0-41FC-8461-96C988FFBF0A}" dt="2023-03-03T09:14:31.978" v="8" actId="2696"/>
        <pc:sldMkLst>
          <pc:docMk/>
          <pc:sldMk cId="2440241971" sldId="1115"/>
        </pc:sldMkLst>
      </pc:sldChg>
      <pc:sldChg chg="del">
        <pc:chgData name="Pavel Skopal" userId="69c89bff-eb36-402e-af06-99216f10c2a5" providerId="ADAL" clId="{4C516FFF-20E0-41FC-8461-96C988FFBF0A}" dt="2023-03-03T09:14:31.978" v="8" actId="2696"/>
        <pc:sldMkLst>
          <pc:docMk/>
          <pc:sldMk cId="3965350041" sldId="1116"/>
        </pc:sldMkLst>
      </pc:sldChg>
      <pc:sldChg chg="del">
        <pc:chgData name="Pavel Skopal" userId="69c89bff-eb36-402e-af06-99216f10c2a5" providerId="ADAL" clId="{4C516FFF-20E0-41FC-8461-96C988FFBF0A}" dt="2023-03-03T09:14:31.978" v="8" actId="2696"/>
        <pc:sldMkLst>
          <pc:docMk/>
          <pc:sldMk cId="3149079132" sldId="1117"/>
        </pc:sldMkLst>
      </pc:sldChg>
      <pc:sldChg chg="del">
        <pc:chgData name="Pavel Skopal" userId="69c89bff-eb36-402e-af06-99216f10c2a5" providerId="ADAL" clId="{4C516FFF-20E0-41FC-8461-96C988FFBF0A}" dt="2023-03-03T09:14:31.978" v="8" actId="2696"/>
        <pc:sldMkLst>
          <pc:docMk/>
          <pc:sldMk cId="2881898513" sldId="1118"/>
        </pc:sldMkLst>
      </pc:sldChg>
      <pc:sldChg chg="del">
        <pc:chgData name="Pavel Skopal" userId="69c89bff-eb36-402e-af06-99216f10c2a5" providerId="ADAL" clId="{4C516FFF-20E0-41FC-8461-96C988FFBF0A}" dt="2023-03-03T09:13:32.463" v="3" actId="2696"/>
        <pc:sldMkLst>
          <pc:docMk/>
          <pc:sldMk cId="674963311" sldId="1124"/>
        </pc:sldMkLst>
      </pc:sldChg>
      <pc:sldChg chg="del">
        <pc:chgData name="Pavel Skopal" userId="69c89bff-eb36-402e-af06-99216f10c2a5" providerId="ADAL" clId="{4C516FFF-20E0-41FC-8461-96C988FFBF0A}" dt="2023-03-03T09:14:10.405" v="7" actId="2696"/>
        <pc:sldMkLst>
          <pc:docMk/>
          <pc:sldMk cId="2687617969" sldId="1154"/>
        </pc:sldMkLst>
      </pc:sldChg>
      <pc:sldChg chg="del">
        <pc:chgData name="Pavel Skopal" userId="69c89bff-eb36-402e-af06-99216f10c2a5" providerId="ADAL" clId="{4C516FFF-20E0-41FC-8461-96C988FFBF0A}" dt="2023-03-03T09:13:59.304" v="6" actId="2696"/>
        <pc:sldMkLst>
          <pc:docMk/>
          <pc:sldMk cId="467229821" sldId="1160"/>
        </pc:sldMkLst>
      </pc:sldChg>
      <pc:sldChg chg="del">
        <pc:chgData name="Pavel Skopal" userId="69c89bff-eb36-402e-af06-99216f10c2a5" providerId="ADAL" clId="{4C516FFF-20E0-41FC-8461-96C988FFBF0A}" dt="2023-03-03T09:14:10.405" v="7" actId="2696"/>
        <pc:sldMkLst>
          <pc:docMk/>
          <pc:sldMk cId="801028774" sldId="1169"/>
        </pc:sldMkLst>
      </pc:sldChg>
      <pc:sldChg chg="del">
        <pc:chgData name="Pavel Skopal" userId="69c89bff-eb36-402e-af06-99216f10c2a5" providerId="ADAL" clId="{4C516FFF-20E0-41FC-8461-96C988FFBF0A}" dt="2023-03-03T09:13:41.191" v="4" actId="2696"/>
        <pc:sldMkLst>
          <pc:docMk/>
          <pc:sldMk cId="3987974295" sldId="1173"/>
        </pc:sldMkLst>
      </pc:sldChg>
      <pc:sldChg chg="del">
        <pc:chgData name="Pavel Skopal" userId="69c89bff-eb36-402e-af06-99216f10c2a5" providerId="ADAL" clId="{4C516FFF-20E0-41FC-8461-96C988FFBF0A}" dt="2023-03-03T09:13:55.076" v="5" actId="2696"/>
        <pc:sldMkLst>
          <pc:docMk/>
          <pc:sldMk cId="3493514565" sldId="1183"/>
        </pc:sldMkLst>
      </pc:sldChg>
      <pc:sldChg chg="del">
        <pc:chgData name="Pavel Skopal" userId="69c89bff-eb36-402e-af06-99216f10c2a5" providerId="ADAL" clId="{4C516FFF-20E0-41FC-8461-96C988FFBF0A}" dt="2023-03-03T09:14:31.978" v="8" actId="2696"/>
        <pc:sldMkLst>
          <pc:docMk/>
          <pc:sldMk cId="373003697" sldId="1185"/>
        </pc:sldMkLst>
      </pc:sldChg>
      <pc:sldChg chg="del">
        <pc:chgData name="Pavel Skopal" userId="69c89bff-eb36-402e-af06-99216f10c2a5" providerId="ADAL" clId="{4C516FFF-20E0-41FC-8461-96C988FFBF0A}" dt="2023-03-03T09:14:31.978" v="8" actId="2696"/>
        <pc:sldMkLst>
          <pc:docMk/>
          <pc:sldMk cId="3254475338" sldId="1186"/>
        </pc:sldMkLst>
      </pc:sldChg>
      <pc:sldChg chg="del">
        <pc:chgData name="Pavel Skopal" userId="69c89bff-eb36-402e-af06-99216f10c2a5" providerId="ADAL" clId="{4C516FFF-20E0-41FC-8461-96C988FFBF0A}" dt="2023-03-03T09:14:31.978" v="8" actId="2696"/>
        <pc:sldMkLst>
          <pc:docMk/>
          <pc:sldMk cId="173885603" sldId="1199"/>
        </pc:sldMkLst>
      </pc:sldChg>
      <pc:sldChg chg="del">
        <pc:chgData name="Pavel Skopal" userId="69c89bff-eb36-402e-af06-99216f10c2a5" providerId="ADAL" clId="{4C516FFF-20E0-41FC-8461-96C988FFBF0A}" dt="2023-03-03T09:14:10.405" v="7" actId="2696"/>
        <pc:sldMkLst>
          <pc:docMk/>
          <pc:sldMk cId="4187294819" sldId="1204"/>
        </pc:sldMkLst>
      </pc:sldChg>
      <pc:sldChg chg="ord">
        <pc:chgData name="Pavel Skopal" userId="69c89bff-eb36-402e-af06-99216f10c2a5" providerId="ADAL" clId="{4C516FFF-20E0-41FC-8461-96C988FFBF0A}" dt="2023-03-03T09:13:23.669" v="2" actId="20578"/>
        <pc:sldMkLst>
          <pc:docMk/>
          <pc:sldMk cId="427140662" sldId="1207"/>
        </pc:sldMkLst>
      </pc:sldChg>
      <pc:sldChg chg="del">
        <pc:chgData name="Pavel Skopal" userId="69c89bff-eb36-402e-af06-99216f10c2a5" providerId="ADAL" clId="{4C516FFF-20E0-41FC-8461-96C988FFBF0A}" dt="2023-03-03T09:14:31.978" v="8" actId="2696"/>
        <pc:sldMkLst>
          <pc:docMk/>
          <pc:sldMk cId="3302424357" sldId="1209"/>
        </pc:sldMkLst>
      </pc:sldChg>
      <pc:sldChg chg="del">
        <pc:chgData name="Pavel Skopal" userId="69c89bff-eb36-402e-af06-99216f10c2a5" providerId="ADAL" clId="{4C516FFF-20E0-41FC-8461-96C988FFBF0A}" dt="2023-03-03T09:14:31.978" v="8" actId="2696"/>
        <pc:sldMkLst>
          <pc:docMk/>
          <pc:sldMk cId="1728781495" sldId="1210"/>
        </pc:sldMkLst>
      </pc:sldChg>
    </pc:docChg>
  </pc:docChgLst>
  <pc:docChgLst>
    <pc:chgData name="Pavel Skopal" userId="69c89bff-eb36-402e-af06-99216f10c2a5" providerId="ADAL" clId="{BBD0679E-5AD1-4B05-8D61-E05355645EBE}"/>
    <pc:docChg chg="undo custSel addSld delSld modSld sldOrd">
      <pc:chgData name="Pavel Skopal" userId="69c89bff-eb36-402e-af06-99216f10c2a5" providerId="ADAL" clId="{BBD0679E-5AD1-4B05-8D61-E05355645EBE}" dt="2022-09-21T19:03:40.587" v="8626"/>
      <pc:docMkLst>
        <pc:docMk/>
      </pc:docMkLst>
      <pc:sldChg chg="modSp mod ord">
        <pc:chgData name="Pavel Skopal" userId="69c89bff-eb36-402e-af06-99216f10c2a5" providerId="ADAL" clId="{BBD0679E-5AD1-4B05-8D61-E05355645EBE}" dt="2022-09-20T07:39:42.172" v="7326" actId="20577"/>
        <pc:sldMkLst>
          <pc:docMk/>
          <pc:sldMk cId="2096215642" sldId="256"/>
        </pc:sldMkLst>
        <pc:spChg chg="mod">
          <ac:chgData name="Pavel Skopal" userId="69c89bff-eb36-402e-af06-99216f10c2a5" providerId="ADAL" clId="{BBD0679E-5AD1-4B05-8D61-E05355645EBE}" dt="2022-09-18T07:47:13.535" v="3190"/>
          <ac:spMkLst>
            <pc:docMk/>
            <pc:sldMk cId="2096215642" sldId="256"/>
            <ac:spMk id="2" creationId="{237FBFCD-48EF-90C0-C3C2-260A26044B21}"/>
          </ac:spMkLst>
        </pc:spChg>
        <pc:spChg chg="mod">
          <ac:chgData name="Pavel Skopal" userId="69c89bff-eb36-402e-af06-99216f10c2a5" providerId="ADAL" clId="{BBD0679E-5AD1-4B05-8D61-E05355645EBE}" dt="2022-09-20T07:39:42.172" v="7326" actId="20577"/>
          <ac:spMkLst>
            <pc:docMk/>
            <pc:sldMk cId="2096215642" sldId="256"/>
            <ac:spMk id="3" creationId="{93E62FBF-1C08-A7B8-3156-CF58714826C0}"/>
          </ac:spMkLst>
        </pc:spChg>
      </pc:sldChg>
      <pc:sldChg chg="modSp mod">
        <pc:chgData name="Pavel Skopal" userId="69c89bff-eb36-402e-af06-99216f10c2a5" providerId="ADAL" clId="{BBD0679E-5AD1-4B05-8D61-E05355645EBE}" dt="2022-09-19T21:07:38.027" v="6348" actId="20577"/>
        <pc:sldMkLst>
          <pc:docMk/>
          <pc:sldMk cId="3372459170" sldId="257"/>
        </pc:sldMkLst>
        <pc:spChg chg="mod">
          <ac:chgData name="Pavel Skopal" userId="69c89bff-eb36-402e-af06-99216f10c2a5" providerId="ADAL" clId="{BBD0679E-5AD1-4B05-8D61-E05355645EBE}" dt="2022-09-19T21:07:38.027" v="6348" actId="20577"/>
          <ac:spMkLst>
            <pc:docMk/>
            <pc:sldMk cId="3372459170" sldId="257"/>
            <ac:spMk id="2" creationId="{3F9E0A77-516A-24F0-AD1E-F2F94716EC6F}"/>
          </ac:spMkLst>
        </pc:spChg>
        <pc:spChg chg="mod">
          <ac:chgData name="Pavel Skopal" userId="69c89bff-eb36-402e-af06-99216f10c2a5" providerId="ADAL" clId="{BBD0679E-5AD1-4B05-8D61-E05355645EBE}" dt="2022-09-19T21:07:27.979" v="6330" actId="14100"/>
          <ac:spMkLst>
            <pc:docMk/>
            <pc:sldMk cId="3372459170" sldId="257"/>
            <ac:spMk id="3" creationId="{69F86D74-107C-B8BE-B888-FEDC8E07006B}"/>
          </ac:spMkLst>
        </pc:spChg>
      </pc:sldChg>
      <pc:sldChg chg="modSp mod ord">
        <pc:chgData name="Pavel Skopal" userId="69c89bff-eb36-402e-af06-99216f10c2a5" providerId="ADAL" clId="{BBD0679E-5AD1-4B05-8D61-E05355645EBE}" dt="2022-09-18T12:31:47.523" v="5885" actId="20577"/>
        <pc:sldMkLst>
          <pc:docMk/>
          <pc:sldMk cId="1847743130" sldId="258"/>
        </pc:sldMkLst>
        <pc:spChg chg="mod">
          <ac:chgData name="Pavel Skopal" userId="69c89bff-eb36-402e-af06-99216f10c2a5" providerId="ADAL" clId="{BBD0679E-5AD1-4B05-8D61-E05355645EBE}" dt="2022-09-18T07:49:58.909" v="3345" actId="20577"/>
          <ac:spMkLst>
            <pc:docMk/>
            <pc:sldMk cId="1847743130" sldId="258"/>
            <ac:spMk id="2" creationId="{0A6E6CDB-E615-0917-2DBF-BE9D984203B7}"/>
          </ac:spMkLst>
        </pc:spChg>
        <pc:spChg chg="mod">
          <ac:chgData name="Pavel Skopal" userId="69c89bff-eb36-402e-af06-99216f10c2a5" providerId="ADAL" clId="{BBD0679E-5AD1-4B05-8D61-E05355645EBE}" dt="2022-09-18T12:31:47.523" v="5885" actId="20577"/>
          <ac:spMkLst>
            <pc:docMk/>
            <pc:sldMk cId="1847743130" sldId="258"/>
            <ac:spMk id="3" creationId="{53C59D45-9081-E4C7-17FF-D86684E0AE63}"/>
          </ac:spMkLst>
        </pc:spChg>
      </pc:sldChg>
      <pc:sldChg chg="modSp new mod">
        <pc:chgData name="Pavel Skopal" userId="69c89bff-eb36-402e-af06-99216f10c2a5" providerId="ADAL" clId="{BBD0679E-5AD1-4B05-8D61-E05355645EBE}" dt="2022-09-20T07:49:21.303" v="7592" actId="20577"/>
        <pc:sldMkLst>
          <pc:docMk/>
          <pc:sldMk cId="428774046" sldId="259"/>
        </pc:sldMkLst>
        <pc:spChg chg="mod">
          <ac:chgData name="Pavel Skopal" userId="69c89bff-eb36-402e-af06-99216f10c2a5" providerId="ADAL" clId="{BBD0679E-5AD1-4B05-8D61-E05355645EBE}" dt="2022-09-18T07:47:13.535" v="3190"/>
          <ac:spMkLst>
            <pc:docMk/>
            <pc:sldMk cId="428774046" sldId="259"/>
            <ac:spMk id="2" creationId="{DCF5E7A5-EB54-6FDD-9FC4-D8B10BEA3FCA}"/>
          </ac:spMkLst>
        </pc:spChg>
        <pc:spChg chg="mod">
          <ac:chgData name="Pavel Skopal" userId="69c89bff-eb36-402e-af06-99216f10c2a5" providerId="ADAL" clId="{BBD0679E-5AD1-4B05-8D61-E05355645EBE}" dt="2022-09-20T07:49:21.303" v="7592" actId="20577"/>
          <ac:spMkLst>
            <pc:docMk/>
            <pc:sldMk cId="428774046" sldId="259"/>
            <ac:spMk id="3" creationId="{E3A2E86D-921D-6128-1F4A-FF9416E6579B}"/>
          </ac:spMkLst>
        </pc:spChg>
      </pc:sldChg>
      <pc:sldChg chg="modSp new mod">
        <pc:chgData name="Pavel Skopal" userId="69c89bff-eb36-402e-af06-99216f10c2a5" providerId="ADAL" clId="{BBD0679E-5AD1-4B05-8D61-E05355645EBE}" dt="2022-09-20T07:43:37.189" v="7412" actId="13926"/>
        <pc:sldMkLst>
          <pc:docMk/>
          <pc:sldMk cId="824223676" sldId="260"/>
        </pc:sldMkLst>
        <pc:spChg chg="mod">
          <ac:chgData name="Pavel Skopal" userId="69c89bff-eb36-402e-af06-99216f10c2a5" providerId="ADAL" clId="{BBD0679E-5AD1-4B05-8D61-E05355645EBE}" dt="2022-09-18T09:18:14.928" v="3848" actId="115"/>
          <ac:spMkLst>
            <pc:docMk/>
            <pc:sldMk cId="824223676" sldId="260"/>
            <ac:spMk id="2" creationId="{63A02383-B98C-08E7-706C-20918AB4EC49}"/>
          </ac:spMkLst>
        </pc:spChg>
        <pc:spChg chg="mod">
          <ac:chgData name="Pavel Skopal" userId="69c89bff-eb36-402e-af06-99216f10c2a5" providerId="ADAL" clId="{BBD0679E-5AD1-4B05-8D61-E05355645EBE}" dt="2022-09-20T07:43:37.189" v="7412" actId="13926"/>
          <ac:spMkLst>
            <pc:docMk/>
            <pc:sldMk cId="824223676" sldId="260"/>
            <ac:spMk id="3" creationId="{CAD77BAC-D19F-BA87-3B7E-0E189544730A}"/>
          </ac:spMkLst>
        </pc:spChg>
      </pc:sldChg>
      <pc:sldChg chg="modSp new mod">
        <pc:chgData name="Pavel Skopal" userId="69c89bff-eb36-402e-af06-99216f10c2a5" providerId="ADAL" clId="{BBD0679E-5AD1-4B05-8D61-E05355645EBE}" dt="2022-09-20T07:53:13.126" v="7634" actId="313"/>
        <pc:sldMkLst>
          <pc:docMk/>
          <pc:sldMk cId="92100974" sldId="261"/>
        </pc:sldMkLst>
        <pc:spChg chg="mod">
          <ac:chgData name="Pavel Skopal" userId="69c89bff-eb36-402e-af06-99216f10c2a5" providerId="ADAL" clId="{BBD0679E-5AD1-4B05-8D61-E05355645EBE}" dt="2022-09-20T07:37:54.215" v="7272" actId="20577"/>
          <ac:spMkLst>
            <pc:docMk/>
            <pc:sldMk cId="92100974" sldId="261"/>
            <ac:spMk id="2" creationId="{79192703-59C3-3044-42AC-BD02DD629999}"/>
          </ac:spMkLst>
        </pc:spChg>
        <pc:spChg chg="mod">
          <ac:chgData name="Pavel Skopal" userId="69c89bff-eb36-402e-af06-99216f10c2a5" providerId="ADAL" clId="{BBD0679E-5AD1-4B05-8D61-E05355645EBE}" dt="2022-09-20T07:53:13.126" v="7634" actId="313"/>
          <ac:spMkLst>
            <pc:docMk/>
            <pc:sldMk cId="92100974" sldId="261"/>
            <ac:spMk id="3" creationId="{54E1FCFB-96DF-79DA-51FC-6CFBFEC745F8}"/>
          </ac:spMkLst>
        </pc:spChg>
      </pc:sldChg>
      <pc:sldChg chg="modSp new mod">
        <pc:chgData name="Pavel Skopal" userId="69c89bff-eb36-402e-af06-99216f10c2a5" providerId="ADAL" clId="{BBD0679E-5AD1-4B05-8D61-E05355645EBE}" dt="2022-09-20T08:00:53.458" v="7814" actId="20577"/>
        <pc:sldMkLst>
          <pc:docMk/>
          <pc:sldMk cId="2389817233" sldId="262"/>
        </pc:sldMkLst>
        <pc:spChg chg="mod">
          <ac:chgData name="Pavel Skopal" userId="69c89bff-eb36-402e-af06-99216f10c2a5" providerId="ADAL" clId="{BBD0679E-5AD1-4B05-8D61-E05355645EBE}" dt="2022-09-18T09:25:19.603" v="3976" actId="113"/>
          <ac:spMkLst>
            <pc:docMk/>
            <pc:sldMk cId="2389817233" sldId="262"/>
            <ac:spMk id="2" creationId="{462A821C-EAAC-C6F7-12A5-5605569FEC48}"/>
          </ac:spMkLst>
        </pc:spChg>
        <pc:spChg chg="mod">
          <ac:chgData name="Pavel Skopal" userId="69c89bff-eb36-402e-af06-99216f10c2a5" providerId="ADAL" clId="{BBD0679E-5AD1-4B05-8D61-E05355645EBE}" dt="2022-09-20T08:00:53.458" v="7814" actId="20577"/>
          <ac:spMkLst>
            <pc:docMk/>
            <pc:sldMk cId="2389817233" sldId="262"/>
            <ac:spMk id="3" creationId="{DBB1DC0F-9888-6954-AB6F-A9B639F8167B}"/>
          </ac:spMkLst>
        </pc:spChg>
      </pc:sldChg>
      <pc:sldChg chg="modSp new mod">
        <pc:chgData name="Pavel Skopal" userId="69c89bff-eb36-402e-af06-99216f10c2a5" providerId="ADAL" clId="{BBD0679E-5AD1-4B05-8D61-E05355645EBE}" dt="2022-09-20T07:55:29.231" v="7767" actId="20577"/>
        <pc:sldMkLst>
          <pc:docMk/>
          <pc:sldMk cId="3891059320" sldId="263"/>
        </pc:sldMkLst>
        <pc:spChg chg="mod">
          <ac:chgData name="Pavel Skopal" userId="69c89bff-eb36-402e-af06-99216f10c2a5" providerId="ADAL" clId="{BBD0679E-5AD1-4B05-8D61-E05355645EBE}" dt="2022-09-20T07:37:58.908" v="7275" actId="20577"/>
          <ac:spMkLst>
            <pc:docMk/>
            <pc:sldMk cId="3891059320" sldId="263"/>
            <ac:spMk id="2" creationId="{094B2602-7E15-AD3D-E648-8B13A23261EF}"/>
          </ac:spMkLst>
        </pc:spChg>
        <pc:spChg chg="mod">
          <ac:chgData name="Pavel Skopal" userId="69c89bff-eb36-402e-af06-99216f10c2a5" providerId="ADAL" clId="{BBD0679E-5AD1-4B05-8D61-E05355645EBE}" dt="2022-09-20T07:55:29.231" v="7767" actId="20577"/>
          <ac:spMkLst>
            <pc:docMk/>
            <pc:sldMk cId="3891059320" sldId="263"/>
            <ac:spMk id="3" creationId="{2CD3F2EB-6660-55AD-9A3D-FF5A6479BD9C}"/>
          </ac:spMkLst>
        </pc:spChg>
      </pc:sldChg>
      <pc:sldChg chg="modSp new mod">
        <pc:chgData name="Pavel Skopal" userId="69c89bff-eb36-402e-af06-99216f10c2a5" providerId="ADAL" clId="{BBD0679E-5AD1-4B05-8D61-E05355645EBE}" dt="2022-09-20T07:36:40.205" v="7269" actId="27636"/>
        <pc:sldMkLst>
          <pc:docMk/>
          <pc:sldMk cId="4292295649" sldId="264"/>
        </pc:sldMkLst>
        <pc:spChg chg="mod">
          <ac:chgData name="Pavel Skopal" userId="69c89bff-eb36-402e-af06-99216f10c2a5" providerId="ADAL" clId="{BBD0679E-5AD1-4B05-8D61-E05355645EBE}" dt="2022-09-18T07:47:13.535" v="3190"/>
          <ac:spMkLst>
            <pc:docMk/>
            <pc:sldMk cId="4292295649" sldId="264"/>
            <ac:spMk id="2" creationId="{E1CA7950-2077-B152-B36F-0AEC0945AFB0}"/>
          </ac:spMkLst>
        </pc:spChg>
        <pc:spChg chg="mod">
          <ac:chgData name="Pavel Skopal" userId="69c89bff-eb36-402e-af06-99216f10c2a5" providerId="ADAL" clId="{BBD0679E-5AD1-4B05-8D61-E05355645EBE}" dt="2022-09-20T07:36:40.205" v="7269" actId="27636"/>
          <ac:spMkLst>
            <pc:docMk/>
            <pc:sldMk cId="4292295649" sldId="264"/>
            <ac:spMk id="3" creationId="{3EC0D471-8653-A761-C6EE-F0FB188A8B36}"/>
          </ac:spMkLst>
        </pc:spChg>
      </pc:sldChg>
      <pc:sldChg chg="modSp new mod">
        <pc:chgData name="Pavel Skopal" userId="69c89bff-eb36-402e-af06-99216f10c2a5" providerId="ADAL" clId="{BBD0679E-5AD1-4B05-8D61-E05355645EBE}" dt="2022-09-20T08:09:34.680" v="7926" actId="20577"/>
        <pc:sldMkLst>
          <pc:docMk/>
          <pc:sldMk cId="3935931706" sldId="265"/>
        </pc:sldMkLst>
        <pc:spChg chg="mod">
          <ac:chgData name="Pavel Skopal" userId="69c89bff-eb36-402e-af06-99216f10c2a5" providerId="ADAL" clId="{BBD0679E-5AD1-4B05-8D61-E05355645EBE}" dt="2022-09-18T09:45:52.426" v="3985" actId="1076"/>
          <ac:spMkLst>
            <pc:docMk/>
            <pc:sldMk cId="3935931706" sldId="265"/>
            <ac:spMk id="2" creationId="{15F0AAD3-E458-9958-211B-49BC8EC2245B}"/>
          </ac:spMkLst>
        </pc:spChg>
        <pc:spChg chg="mod">
          <ac:chgData name="Pavel Skopal" userId="69c89bff-eb36-402e-af06-99216f10c2a5" providerId="ADAL" clId="{BBD0679E-5AD1-4B05-8D61-E05355645EBE}" dt="2022-09-20T08:09:34.680" v="7926" actId="20577"/>
          <ac:spMkLst>
            <pc:docMk/>
            <pc:sldMk cId="3935931706" sldId="265"/>
            <ac:spMk id="3" creationId="{F26F5027-463F-33DA-87EE-027AF19157F9}"/>
          </ac:spMkLst>
        </pc:spChg>
      </pc:sldChg>
      <pc:sldChg chg="modSp new mod">
        <pc:chgData name="Pavel Skopal" userId="69c89bff-eb36-402e-af06-99216f10c2a5" providerId="ADAL" clId="{BBD0679E-5AD1-4B05-8D61-E05355645EBE}" dt="2022-09-20T07:18:31.552" v="6685" actId="27636"/>
        <pc:sldMkLst>
          <pc:docMk/>
          <pc:sldMk cId="1106587029" sldId="266"/>
        </pc:sldMkLst>
        <pc:spChg chg="mod">
          <ac:chgData name="Pavel Skopal" userId="69c89bff-eb36-402e-af06-99216f10c2a5" providerId="ADAL" clId="{BBD0679E-5AD1-4B05-8D61-E05355645EBE}" dt="2022-09-18T07:47:13.535" v="3190"/>
          <ac:spMkLst>
            <pc:docMk/>
            <pc:sldMk cId="1106587029" sldId="266"/>
            <ac:spMk id="2" creationId="{E58DADC9-30FA-454E-C9FD-13A5FF2BCBA5}"/>
          </ac:spMkLst>
        </pc:spChg>
        <pc:spChg chg="mod">
          <ac:chgData name="Pavel Skopal" userId="69c89bff-eb36-402e-af06-99216f10c2a5" providerId="ADAL" clId="{BBD0679E-5AD1-4B05-8D61-E05355645EBE}" dt="2022-09-20T07:18:31.552" v="6685" actId="27636"/>
          <ac:spMkLst>
            <pc:docMk/>
            <pc:sldMk cId="1106587029" sldId="266"/>
            <ac:spMk id="3" creationId="{3307F9B3-42B6-62DC-A8EB-736B09AF6B50}"/>
          </ac:spMkLst>
        </pc:spChg>
      </pc:sldChg>
      <pc:sldChg chg="modSp new mod ord">
        <pc:chgData name="Pavel Skopal" userId="69c89bff-eb36-402e-af06-99216f10c2a5" providerId="ADAL" clId="{BBD0679E-5AD1-4B05-8D61-E05355645EBE}" dt="2022-09-20T07:17:31.837" v="6683"/>
        <pc:sldMkLst>
          <pc:docMk/>
          <pc:sldMk cId="1262344002" sldId="267"/>
        </pc:sldMkLst>
        <pc:spChg chg="mod">
          <ac:chgData name="Pavel Skopal" userId="69c89bff-eb36-402e-af06-99216f10c2a5" providerId="ADAL" clId="{BBD0679E-5AD1-4B05-8D61-E05355645EBE}" dt="2022-09-18T11:28:15.350" v="4448" actId="20577"/>
          <ac:spMkLst>
            <pc:docMk/>
            <pc:sldMk cId="1262344002" sldId="267"/>
            <ac:spMk id="2" creationId="{A8ACA79D-60BE-C873-C912-708A2C2E7AC9}"/>
          </ac:spMkLst>
        </pc:spChg>
        <pc:spChg chg="mod">
          <ac:chgData name="Pavel Skopal" userId="69c89bff-eb36-402e-af06-99216f10c2a5" providerId="ADAL" clId="{BBD0679E-5AD1-4B05-8D61-E05355645EBE}" dt="2022-09-20T07:16:10.361" v="6677" actId="20577"/>
          <ac:spMkLst>
            <pc:docMk/>
            <pc:sldMk cId="1262344002" sldId="267"/>
            <ac:spMk id="3" creationId="{E2DFEE67-A6DF-0ECC-4AF2-F702600B8A98}"/>
          </ac:spMkLst>
        </pc:spChg>
      </pc:sldChg>
      <pc:sldChg chg="modSp new mod">
        <pc:chgData name="Pavel Skopal" userId="69c89bff-eb36-402e-af06-99216f10c2a5" providerId="ADAL" clId="{BBD0679E-5AD1-4B05-8D61-E05355645EBE}" dt="2022-09-20T08:12:58.338" v="7928" actId="27636"/>
        <pc:sldMkLst>
          <pc:docMk/>
          <pc:sldMk cId="860315861" sldId="268"/>
        </pc:sldMkLst>
        <pc:spChg chg="mod">
          <ac:chgData name="Pavel Skopal" userId="69c89bff-eb36-402e-af06-99216f10c2a5" providerId="ADAL" clId="{BBD0679E-5AD1-4B05-8D61-E05355645EBE}" dt="2022-09-20T08:12:58.338" v="7928" actId="27636"/>
          <ac:spMkLst>
            <pc:docMk/>
            <pc:sldMk cId="860315861" sldId="268"/>
            <ac:spMk id="2" creationId="{5E9B5767-E228-88C3-9040-5709277EBBDD}"/>
          </ac:spMkLst>
        </pc:spChg>
        <pc:spChg chg="mod">
          <ac:chgData name="Pavel Skopal" userId="69c89bff-eb36-402e-af06-99216f10c2a5" providerId="ADAL" clId="{BBD0679E-5AD1-4B05-8D61-E05355645EBE}" dt="2022-09-20T07:28:39.346" v="7231" actId="20577"/>
          <ac:spMkLst>
            <pc:docMk/>
            <pc:sldMk cId="860315861" sldId="268"/>
            <ac:spMk id="3" creationId="{CFCC7C68-816F-C205-5F04-B817C905E081}"/>
          </ac:spMkLst>
        </pc:spChg>
      </pc:sldChg>
      <pc:sldChg chg="modSp new mod">
        <pc:chgData name="Pavel Skopal" userId="69c89bff-eb36-402e-af06-99216f10c2a5" providerId="ADAL" clId="{BBD0679E-5AD1-4B05-8D61-E05355645EBE}" dt="2022-09-18T07:47:13.535" v="3190"/>
        <pc:sldMkLst>
          <pc:docMk/>
          <pc:sldMk cId="161318491" sldId="269"/>
        </pc:sldMkLst>
        <pc:spChg chg="mod">
          <ac:chgData name="Pavel Skopal" userId="69c89bff-eb36-402e-af06-99216f10c2a5" providerId="ADAL" clId="{BBD0679E-5AD1-4B05-8D61-E05355645EBE}" dt="2022-09-18T07:47:13.535" v="3190"/>
          <ac:spMkLst>
            <pc:docMk/>
            <pc:sldMk cId="161318491" sldId="269"/>
            <ac:spMk id="2" creationId="{7E9532B5-1D63-F19A-AF76-52E27C072155}"/>
          </ac:spMkLst>
        </pc:spChg>
        <pc:spChg chg="mod">
          <ac:chgData name="Pavel Skopal" userId="69c89bff-eb36-402e-af06-99216f10c2a5" providerId="ADAL" clId="{BBD0679E-5AD1-4B05-8D61-E05355645EBE}" dt="2022-09-18T07:47:13.535" v="3190"/>
          <ac:spMkLst>
            <pc:docMk/>
            <pc:sldMk cId="161318491" sldId="269"/>
            <ac:spMk id="3" creationId="{D7931153-CF18-CA5F-862C-F2094775A847}"/>
          </ac:spMkLst>
        </pc:spChg>
      </pc:sldChg>
      <pc:sldChg chg="modSp new mod">
        <pc:chgData name="Pavel Skopal" userId="69c89bff-eb36-402e-af06-99216f10c2a5" providerId="ADAL" clId="{BBD0679E-5AD1-4B05-8D61-E05355645EBE}" dt="2022-09-18T12:21:57.668" v="5142" actId="20577"/>
        <pc:sldMkLst>
          <pc:docMk/>
          <pc:sldMk cId="141686795" sldId="270"/>
        </pc:sldMkLst>
        <pc:spChg chg="mod">
          <ac:chgData name="Pavel Skopal" userId="69c89bff-eb36-402e-af06-99216f10c2a5" providerId="ADAL" clId="{BBD0679E-5AD1-4B05-8D61-E05355645EBE}" dt="2022-09-18T07:47:13.535" v="3190"/>
          <ac:spMkLst>
            <pc:docMk/>
            <pc:sldMk cId="141686795" sldId="270"/>
            <ac:spMk id="2" creationId="{BF96ACE6-F99A-CF64-2BFE-2857ACB33DB2}"/>
          </ac:spMkLst>
        </pc:spChg>
        <pc:spChg chg="mod">
          <ac:chgData name="Pavel Skopal" userId="69c89bff-eb36-402e-af06-99216f10c2a5" providerId="ADAL" clId="{BBD0679E-5AD1-4B05-8D61-E05355645EBE}" dt="2022-09-18T12:21:57.668" v="5142" actId="20577"/>
          <ac:spMkLst>
            <pc:docMk/>
            <pc:sldMk cId="141686795" sldId="270"/>
            <ac:spMk id="3" creationId="{F04DB5E5-4CA9-6E72-3B02-3BD65A6FB121}"/>
          </ac:spMkLst>
        </pc:spChg>
      </pc:sldChg>
      <pc:sldChg chg="delSp modSp new mod">
        <pc:chgData name="Pavel Skopal" userId="69c89bff-eb36-402e-af06-99216f10c2a5" providerId="ADAL" clId="{BBD0679E-5AD1-4B05-8D61-E05355645EBE}" dt="2022-09-20T07:31:06.489" v="7241" actId="20577"/>
        <pc:sldMkLst>
          <pc:docMk/>
          <pc:sldMk cId="2545739392" sldId="271"/>
        </pc:sldMkLst>
        <pc:spChg chg="del">
          <ac:chgData name="Pavel Skopal" userId="69c89bff-eb36-402e-af06-99216f10c2a5" providerId="ADAL" clId="{BBD0679E-5AD1-4B05-8D61-E05355645EBE}" dt="2022-09-14T10:25:33.184" v="1617" actId="21"/>
          <ac:spMkLst>
            <pc:docMk/>
            <pc:sldMk cId="2545739392" sldId="271"/>
            <ac:spMk id="2" creationId="{EB894FEA-21BC-FB0A-E78C-21ABC26540CD}"/>
          </ac:spMkLst>
        </pc:spChg>
        <pc:spChg chg="mod">
          <ac:chgData name="Pavel Skopal" userId="69c89bff-eb36-402e-af06-99216f10c2a5" providerId="ADAL" clId="{BBD0679E-5AD1-4B05-8D61-E05355645EBE}" dt="2022-09-20T07:31:06.489" v="7241" actId="20577"/>
          <ac:spMkLst>
            <pc:docMk/>
            <pc:sldMk cId="2545739392" sldId="271"/>
            <ac:spMk id="3" creationId="{344E4436-D920-73A5-1F74-F4621BEA7D9B}"/>
          </ac:spMkLst>
        </pc:spChg>
      </pc:sldChg>
      <pc:sldChg chg="modSp new mod">
        <pc:chgData name="Pavel Skopal" userId="69c89bff-eb36-402e-af06-99216f10c2a5" providerId="ADAL" clId="{BBD0679E-5AD1-4B05-8D61-E05355645EBE}" dt="2022-09-20T07:31:42.085" v="7254" actId="20577"/>
        <pc:sldMkLst>
          <pc:docMk/>
          <pc:sldMk cId="3261701569" sldId="272"/>
        </pc:sldMkLst>
        <pc:spChg chg="mod">
          <ac:chgData name="Pavel Skopal" userId="69c89bff-eb36-402e-af06-99216f10c2a5" providerId="ADAL" clId="{BBD0679E-5AD1-4B05-8D61-E05355645EBE}" dt="2022-09-20T07:31:31.134" v="7247" actId="403"/>
          <ac:spMkLst>
            <pc:docMk/>
            <pc:sldMk cId="3261701569" sldId="272"/>
            <ac:spMk id="2" creationId="{B9D049F2-6BAC-4567-96C6-AE84B36F3779}"/>
          </ac:spMkLst>
        </pc:spChg>
        <pc:spChg chg="mod">
          <ac:chgData name="Pavel Skopal" userId="69c89bff-eb36-402e-af06-99216f10c2a5" providerId="ADAL" clId="{BBD0679E-5AD1-4B05-8D61-E05355645EBE}" dt="2022-09-20T07:31:42.085" v="7254" actId="20577"/>
          <ac:spMkLst>
            <pc:docMk/>
            <pc:sldMk cId="3261701569" sldId="272"/>
            <ac:spMk id="3" creationId="{BC72DB51-19CC-9873-BE2B-0778F07BD7F8}"/>
          </ac:spMkLst>
        </pc:spChg>
      </pc:sldChg>
      <pc:sldChg chg="delSp modSp new mod">
        <pc:chgData name="Pavel Skopal" userId="69c89bff-eb36-402e-af06-99216f10c2a5" providerId="ADAL" clId="{BBD0679E-5AD1-4B05-8D61-E05355645EBE}" dt="2022-09-20T07:32:15.089" v="7260" actId="27636"/>
        <pc:sldMkLst>
          <pc:docMk/>
          <pc:sldMk cId="2648303631" sldId="273"/>
        </pc:sldMkLst>
        <pc:spChg chg="del mod">
          <ac:chgData name="Pavel Skopal" userId="69c89bff-eb36-402e-af06-99216f10c2a5" providerId="ADAL" clId="{BBD0679E-5AD1-4B05-8D61-E05355645EBE}" dt="2022-09-20T07:32:11.405" v="7258" actId="21"/>
          <ac:spMkLst>
            <pc:docMk/>
            <pc:sldMk cId="2648303631" sldId="273"/>
            <ac:spMk id="2" creationId="{DE38CF42-AD5D-A246-1398-65DD16ED1CC2}"/>
          </ac:spMkLst>
        </pc:spChg>
        <pc:spChg chg="mod">
          <ac:chgData name="Pavel Skopal" userId="69c89bff-eb36-402e-af06-99216f10c2a5" providerId="ADAL" clId="{BBD0679E-5AD1-4B05-8D61-E05355645EBE}" dt="2022-09-20T07:32:15.089" v="7260" actId="27636"/>
          <ac:spMkLst>
            <pc:docMk/>
            <pc:sldMk cId="2648303631" sldId="273"/>
            <ac:spMk id="3" creationId="{FCEE4481-AFAD-7FD9-C2F0-DE81F8F0EB39}"/>
          </ac:spMkLst>
        </pc:spChg>
      </pc:sldChg>
      <pc:sldChg chg="modSp new del mod ord">
        <pc:chgData name="Pavel Skopal" userId="69c89bff-eb36-402e-af06-99216f10c2a5" providerId="ADAL" clId="{BBD0679E-5AD1-4B05-8D61-E05355645EBE}" dt="2022-09-18T09:11:59.332" v="3545" actId="2696"/>
        <pc:sldMkLst>
          <pc:docMk/>
          <pc:sldMk cId="663759489" sldId="274"/>
        </pc:sldMkLst>
        <pc:spChg chg="mod">
          <ac:chgData name="Pavel Skopal" userId="69c89bff-eb36-402e-af06-99216f10c2a5" providerId="ADAL" clId="{BBD0679E-5AD1-4B05-8D61-E05355645EBE}" dt="2022-09-18T07:47:13.535" v="3190"/>
          <ac:spMkLst>
            <pc:docMk/>
            <pc:sldMk cId="663759489" sldId="274"/>
            <ac:spMk id="2" creationId="{98C92F8D-28B2-7D0E-73E8-10BBA80F4FBA}"/>
          </ac:spMkLst>
        </pc:spChg>
        <pc:spChg chg="mod">
          <ac:chgData name="Pavel Skopal" userId="69c89bff-eb36-402e-af06-99216f10c2a5" providerId="ADAL" clId="{BBD0679E-5AD1-4B05-8D61-E05355645EBE}" dt="2022-09-18T07:47:13.695" v="3191" actId="27636"/>
          <ac:spMkLst>
            <pc:docMk/>
            <pc:sldMk cId="663759489" sldId="274"/>
            <ac:spMk id="3" creationId="{37C53998-2F5B-69E3-62F6-54E61CB067FC}"/>
          </ac:spMkLst>
        </pc:spChg>
      </pc:sldChg>
      <pc:sldChg chg="del">
        <pc:chgData name="Pavel Skopal" userId="69c89bff-eb36-402e-af06-99216f10c2a5" providerId="ADAL" clId="{BBD0679E-5AD1-4B05-8D61-E05355645EBE}" dt="2022-09-18T09:26:07.201" v="3977" actId="2696"/>
        <pc:sldMkLst>
          <pc:docMk/>
          <pc:sldMk cId="1932959822" sldId="274"/>
        </pc:sldMkLst>
      </pc:sldChg>
      <pc:sldChg chg="modSp add mod">
        <pc:chgData name="Pavel Skopal" userId="69c89bff-eb36-402e-af06-99216f10c2a5" providerId="ADAL" clId="{BBD0679E-5AD1-4B05-8D61-E05355645EBE}" dt="2022-09-20T09:24:06.950" v="8395" actId="5793"/>
        <pc:sldMkLst>
          <pc:docMk/>
          <pc:sldMk cId="3206000867" sldId="274"/>
        </pc:sldMkLst>
        <pc:spChg chg="mod">
          <ac:chgData name="Pavel Skopal" userId="69c89bff-eb36-402e-af06-99216f10c2a5" providerId="ADAL" clId="{BBD0679E-5AD1-4B05-8D61-E05355645EBE}" dt="2022-09-18T12:14:42.173" v="4982" actId="20577"/>
          <ac:spMkLst>
            <pc:docMk/>
            <pc:sldMk cId="3206000867" sldId="274"/>
            <ac:spMk id="2" creationId="{98C92F8D-28B2-7D0E-73E8-10BBA80F4FBA}"/>
          </ac:spMkLst>
        </pc:spChg>
        <pc:spChg chg="mod">
          <ac:chgData name="Pavel Skopal" userId="69c89bff-eb36-402e-af06-99216f10c2a5" providerId="ADAL" clId="{BBD0679E-5AD1-4B05-8D61-E05355645EBE}" dt="2022-09-20T09:24:06.950" v="8395" actId="5793"/>
          <ac:spMkLst>
            <pc:docMk/>
            <pc:sldMk cId="3206000867" sldId="274"/>
            <ac:spMk id="3" creationId="{37C53998-2F5B-69E3-62F6-54E61CB067FC}"/>
          </ac:spMkLst>
        </pc:spChg>
      </pc:sldChg>
      <pc:sldChg chg="add">
        <pc:chgData name="Pavel Skopal" userId="69c89bff-eb36-402e-af06-99216f10c2a5" providerId="ADAL" clId="{BBD0679E-5AD1-4B05-8D61-E05355645EBE}" dt="2022-09-18T09:26:27.386" v="3978"/>
        <pc:sldMkLst>
          <pc:docMk/>
          <pc:sldMk cId="137838045" sldId="275"/>
        </pc:sldMkLst>
      </pc:sldChg>
      <pc:sldChg chg="modSp new del mod">
        <pc:chgData name="Pavel Skopal" userId="69c89bff-eb36-402e-af06-99216f10c2a5" providerId="ADAL" clId="{BBD0679E-5AD1-4B05-8D61-E05355645EBE}" dt="2022-09-18T09:11:59.332" v="3545" actId="2696"/>
        <pc:sldMkLst>
          <pc:docMk/>
          <pc:sldMk cId="651622896" sldId="275"/>
        </pc:sldMkLst>
        <pc:spChg chg="mod">
          <ac:chgData name="Pavel Skopal" userId="69c89bff-eb36-402e-af06-99216f10c2a5" providerId="ADAL" clId="{BBD0679E-5AD1-4B05-8D61-E05355645EBE}" dt="2022-09-18T07:47:13.535" v="3190"/>
          <ac:spMkLst>
            <pc:docMk/>
            <pc:sldMk cId="651622896" sldId="275"/>
            <ac:spMk id="2" creationId="{1E36CB10-07F5-504B-FC87-340CC2578BC7}"/>
          </ac:spMkLst>
        </pc:spChg>
        <pc:spChg chg="mod">
          <ac:chgData name="Pavel Skopal" userId="69c89bff-eb36-402e-af06-99216f10c2a5" providerId="ADAL" clId="{BBD0679E-5AD1-4B05-8D61-E05355645EBE}" dt="2022-09-18T07:47:13.712" v="3192" actId="27636"/>
          <ac:spMkLst>
            <pc:docMk/>
            <pc:sldMk cId="651622896" sldId="275"/>
            <ac:spMk id="3" creationId="{ED5E83A7-7995-E2FC-1316-E83CD6F5718D}"/>
          </ac:spMkLst>
        </pc:spChg>
      </pc:sldChg>
      <pc:sldChg chg="del">
        <pc:chgData name="Pavel Skopal" userId="69c89bff-eb36-402e-af06-99216f10c2a5" providerId="ADAL" clId="{BBD0679E-5AD1-4B05-8D61-E05355645EBE}" dt="2022-09-18T09:26:07.201" v="3977" actId="2696"/>
        <pc:sldMkLst>
          <pc:docMk/>
          <pc:sldMk cId="2931084218" sldId="275"/>
        </pc:sldMkLst>
      </pc:sldChg>
      <pc:sldChg chg="del">
        <pc:chgData name="Pavel Skopal" userId="69c89bff-eb36-402e-af06-99216f10c2a5" providerId="ADAL" clId="{BBD0679E-5AD1-4B05-8D61-E05355645EBE}" dt="2022-09-18T09:26:07.201" v="3977" actId="2696"/>
        <pc:sldMkLst>
          <pc:docMk/>
          <pc:sldMk cId="679488403" sldId="276"/>
        </pc:sldMkLst>
      </pc:sldChg>
      <pc:sldChg chg="modSp new del mod">
        <pc:chgData name="Pavel Skopal" userId="69c89bff-eb36-402e-af06-99216f10c2a5" providerId="ADAL" clId="{BBD0679E-5AD1-4B05-8D61-E05355645EBE}" dt="2022-09-18T09:11:59.332" v="3545" actId="2696"/>
        <pc:sldMkLst>
          <pc:docMk/>
          <pc:sldMk cId="1565755434" sldId="276"/>
        </pc:sldMkLst>
        <pc:spChg chg="mod">
          <ac:chgData name="Pavel Skopal" userId="69c89bff-eb36-402e-af06-99216f10c2a5" providerId="ADAL" clId="{BBD0679E-5AD1-4B05-8D61-E05355645EBE}" dt="2022-09-18T07:47:13.719" v="3193" actId="27636"/>
          <ac:spMkLst>
            <pc:docMk/>
            <pc:sldMk cId="1565755434" sldId="276"/>
            <ac:spMk id="2" creationId="{CB1530B0-6C58-52D7-6CC9-E23551B31BAA}"/>
          </ac:spMkLst>
        </pc:spChg>
        <pc:spChg chg="mod">
          <ac:chgData name="Pavel Skopal" userId="69c89bff-eb36-402e-af06-99216f10c2a5" providerId="ADAL" clId="{BBD0679E-5AD1-4B05-8D61-E05355645EBE}" dt="2022-09-18T07:47:13.535" v="3190"/>
          <ac:spMkLst>
            <pc:docMk/>
            <pc:sldMk cId="1565755434" sldId="276"/>
            <ac:spMk id="3" creationId="{B3F54A38-22A5-1927-7DC2-6676A1922026}"/>
          </ac:spMkLst>
        </pc:spChg>
      </pc:sldChg>
      <pc:sldChg chg="add">
        <pc:chgData name="Pavel Skopal" userId="69c89bff-eb36-402e-af06-99216f10c2a5" providerId="ADAL" clId="{BBD0679E-5AD1-4B05-8D61-E05355645EBE}" dt="2022-09-18T09:26:27.386" v="3978"/>
        <pc:sldMkLst>
          <pc:docMk/>
          <pc:sldMk cId="3328702873" sldId="276"/>
        </pc:sldMkLst>
      </pc:sldChg>
      <pc:sldChg chg="modSp new del mod">
        <pc:chgData name="Pavel Skopal" userId="69c89bff-eb36-402e-af06-99216f10c2a5" providerId="ADAL" clId="{BBD0679E-5AD1-4B05-8D61-E05355645EBE}" dt="2022-09-18T09:11:59.332" v="3545" actId="2696"/>
        <pc:sldMkLst>
          <pc:docMk/>
          <pc:sldMk cId="1662086285" sldId="277"/>
        </pc:sldMkLst>
        <pc:spChg chg="mod">
          <ac:chgData name="Pavel Skopal" userId="69c89bff-eb36-402e-af06-99216f10c2a5" providerId="ADAL" clId="{BBD0679E-5AD1-4B05-8D61-E05355645EBE}" dt="2022-09-18T09:02:14.518" v="3376" actId="20577"/>
          <ac:spMkLst>
            <pc:docMk/>
            <pc:sldMk cId="1662086285" sldId="277"/>
            <ac:spMk id="2" creationId="{760064E1-A7B2-44AD-61F1-B7B8AD20BF59}"/>
          </ac:spMkLst>
        </pc:spChg>
        <pc:spChg chg="mod">
          <ac:chgData name="Pavel Skopal" userId="69c89bff-eb36-402e-af06-99216f10c2a5" providerId="ADAL" clId="{BBD0679E-5AD1-4B05-8D61-E05355645EBE}" dt="2022-09-18T09:03:10.662" v="3520" actId="20577"/>
          <ac:spMkLst>
            <pc:docMk/>
            <pc:sldMk cId="1662086285" sldId="277"/>
            <ac:spMk id="3" creationId="{D4515501-E8D5-9EAF-FCBA-F52685ABB2AA}"/>
          </ac:spMkLst>
        </pc:spChg>
      </pc:sldChg>
      <pc:sldChg chg="modSp mod">
        <pc:chgData name="Pavel Skopal" userId="69c89bff-eb36-402e-af06-99216f10c2a5" providerId="ADAL" clId="{BBD0679E-5AD1-4B05-8D61-E05355645EBE}" dt="2022-09-20T08:05:13.055" v="7833" actId="20577"/>
        <pc:sldMkLst>
          <pc:docMk/>
          <pc:sldMk cId="2336471556" sldId="277"/>
        </pc:sldMkLst>
        <pc:spChg chg="mod">
          <ac:chgData name="Pavel Skopal" userId="69c89bff-eb36-402e-af06-99216f10c2a5" providerId="ADAL" clId="{BBD0679E-5AD1-4B05-8D61-E05355645EBE}" dt="2022-09-20T08:05:13.055" v="7833" actId="20577"/>
          <ac:spMkLst>
            <pc:docMk/>
            <pc:sldMk cId="2336471556" sldId="277"/>
            <ac:spMk id="3" creationId="{D4515501-E8D5-9EAF-FCBA-F52685ABB2AA}"/>
          </ac:spMkLst>
        </pc:spChg>
      </pc:sldChg>
      <pc:sldChg chg="modSp new del mod">
        <pc:chgData name="Pavel Skopal" userId="69c89bff-eb36-402e-af06-99216f10c2a5" providerId="ADAL" clId="{BBD0679E-5AD1-4B05-8D61-E05355645EBE}" dt="2022-09-20T07:36:14.707" v="7264" actId="2696"/>
        <pc:sldMkLst>
          <pc:docMk/>
          <pc:sldMk cId="1772989000" sldId="278"/>
        </pc:sldMkLst>
        <pc:spChg chg="mod">
          <ac:chgData name="Pavel Skopal" userId="69c89bff-eb36-402e-af06-99216f10c2a5" providerId="ADAL" clId="{BBD0679E-5AD1-4B05-8D61-E05355645EBE}" dt="2022-09-20T07:33:43.813" v="7262"/>
          <ac:spMkLst>
            <pc:docMk/>
            <pc:sldMk cId="1772989000" sldId="278"/>
            <ac:spMk id="2" creationId="{FF435095-A856-DEAC-2BD8-B65B409B7839}"/>
          </ac:spMkLst>
        </pc:spChg>
        <pc:spChg chg="mod">
          <ac:chgData name="Pavel Skopal" userId="69c89bff-eb36-402e-af06-99216f10c2a5" providerId="ADAL" clId="{BBD0679E-5AD1-4B05-8D61-E05355645EBE}" dt="2022-09-20T07:36:10.935" v="7263" actId="21"/>
          <ac:spMkLst>
            <pc:docMk/>
            <pc:sldMk cId="1772989000" sldId="278"/>
            <ac:spMk id="3" creationId="{7A18DDE7-57E3-9B4D-8F7F-9CDA7849C360}"/>
          </ac:spMkLst>
        </pc:spChg>
      </pc:sldChg>
      <pc:sldChg chg="modSp new mod">
        <pc:chgData name="Pavel Skopal" userId="69c89bff-eb36-402e-af06-99216f10c2a5" providerId="ADAL" clId="{BBD0679E-5AD1-4B05-8D61-E05355645EBE}" dt="2022-09-20T07:15:28.255" v="6662" actId="20577"/>
        <pc:sldMkLst>
          <pc:docMk/>
          <pc:sldMk cId="565999734" sldId="279"/>
        </pc:sldMkLst>
        <pc:spChg chg="mod">
          <ac:chgData name="Pavel Skopal" userId="69c89bff-eb36-402e-af06-99216f10c2a5" providerId="ADAL" clId="{BBD0679E-5AD1-4B05-8D61-E05355645EBE}" dt="2022-09-18T12:29:03.354" v="5597" actId="20577"/>
          <ac:spMkLst>
            <pc:docMk/>
            <pc:sldMk cId="565999734" sldId="279"/>
            <ac:spMk id="2" creationId="{3E426BED-965C-E9A4-DBDA-E1A2E7FA9B5B}"/>
          </ac:spMkLst>
        </pc:spChg>
        <pc:spChg chg="mod">
          <ac:chgData name="Pavel Skopal" userId="69c89bff-eb36-402e-af06-99216f10c2a5" providerId="ADAL" clId="{BBD0679E-5AD1-4B05-8D61-E05355645EBE}" dt="2022-09-20T07:15:28.255" v="6662" actId="20577"/>
          <ac:spMkLst>
            <pc:docMk/>
            <pc:sldMk cId="565999734" sldId="279"/>
            <ac:spMk id="3" creationId="{9D96B63E-7155-9823-0DDB-B3434821DEDC}"/>
          </ac:spMkLst>
        </pc:spChg>
      </pc:sldChg>
      <pc:sldChg chg="modSp new mod">
        <pc:chgData name="Pavel Skopal" userId="69c89bff-eb36-402e-af06-99216f10c2a5" providerId="ADAL" clId="{BBD0679E-5AD1-4B05-8D61-E05355645EBE}" dt="2022-09-18T11:56:44.604" v="4771" actId="114"/>
        <pc:sldMkLst>
          <pc:docMk/>
          <pc:sldMk cId="2610702799" sldId="280"/>
        </pc:sldMkLst>
        <pc:spChg chg="mod">
          <ac:chgData name="Pavel Skopal" userId="69c89bff-eb36-402e-af06-99216f10c2a5" providerId="ADAL" clId="{BBD0679E-5AD1-4B05-8D61-E05355645EBE}" dt="2022-09-18T11:56:44.604" v="4771" actId="114"/>
          <ac:spMkLst>
            <pc:docMk/>
            <pc:sldMk cId="2610702799" sldId="280"/>
            <ac:spMk id="3" creationId="{C9DF32A6-8E7A-7E3B-5BE0-31C09A43C8FE}"/>
          </ac:spMkLst>
        </pc:spChg>
      </pc:sldChg>
      <pc:sldChg chg="modSp new mod ord">
        <pc:chgData name="Pavel Skopal" userId="69c89bff-eb36-402e-af06-99216f10c2a5" providerId="ADAL" clId="{BBD0679E-5AD1-4B05-8D61-E05355645EBE}" dt="2022-09-18T21:01:51.210" v="6326" actId="27636"/>
        <pc:sldMkLst>
          <pc:docMk/>
          <pc:sldMk cId="1091456086" sldId="281"/>
        </pc:sldMkLst>
        <pc:spChg chg="mod">
          <ac:chgData name="Pavel Skopal" userId="69c89bff-eb36-402e-af06-99216f10c2a5" providerId="ADAL" clId="{BBD0679E-5AD1-4B05-8D61-E05355645EBE}" dt="2022-09-18T20:57:44.594" v="5909" actId="20577"/>
          <ac:spMkLst>
            <pc:docMk/>
            <pc:sldMk cId="1091456086" sldId="281"/>
            <ac:spMk id="2" creationId="{F10168DF-7C94-0D72-9386-27CB1DCAA99B}"/>
          </ac:spMkLst>
        </pc:spChg>
        <pc:spChg chg="mod">
          <ac:chgData name="Pavel Skopal" userId="69c89bff-eb36-402e-af06-99216f10c2a5" providerId="ADAL" clId="{BBD0679E-5AD1-4B05-8D61-E05355645EBE}" dt="2022-09-18T21:01:51.210" v="6326" actId="27636"/>
          <ac:spMkLst>
            <pc:docMk/>
            <pc:sldMk cId="1091456086" sldId="281"/>
            <ac:spMk id="3" creationId="{CC8812AA-FB12-08B7-F2E3-9204DEFF0BDA}"/>
          </ac:spMkLst>
        </pc:spChg>
      </pc:sldChg>
      <pc:sldChg chg="modSp new mod">
        <pc:chgData name="Pavel Skopal" userId="69c89bff-eb36-402e-af06-99216f10c2a5" providerId="ADAL" clId="{BBD0679E-5AD1-4B05-8D61-E05355645EBE}" dt="2022-09-20T05:50:56.369" v="6591" actId="27636"/>
        <pc:sldMkLst>
          <pc:docMk/>
          <pc:sldMk cId="893497052" sldId="282"/>
        </pc:sldMkLst>
        <pc:spChg chg="mod">
          <ac:chgData name="Pavel Skopal" userId="69c89bff-eb36-402e-af06-99216f10c2a5" providerId="ADAL" clId="{BBD0679E-5AD1-4B05-8D61-E05355645EBE}" dt="2022-09-20T05:42:53.070" v="6368" actId="1076"/>
          <ac:spMkLst>
            <pc:docMk/>
            <pc:sldMk cId="893497052" sldId="282"/>
            <ac:spMk id="2" creationId="{9B4CD076-040F-230F-CA8B-84757CEA14AA}"/>
          </ac:spMkLst>
        </pc:spChg>
        <pc:spChg chg="mod">
          <ac:chgData name="Pavel Skopal" userId="69c89bff-eb36-402e-af06-99216f10c2a5" providerId="ADAL" clId="{BBD0679E-5AD1-4B05-8D61-E05355645EBE}" dt="2022-09-20T05:50:56.369" v="6591" actId="27636"/>
          <ac:spMkLst>
            <pc:docMk/>
            <pc:sldMk cId="893497052" sldId="282"/>
            <ac:spMk id="3" creationId="{C4669995-7739-4C20-532C-283CC90D6ACD}"/>
          </ac:spMkLst>
        </pc:spChg>
      </pc:sldChg>
      <pc:sldChg chg="addSp delSp modSp new del mod">
        <pc:chgData name="Pavel Skopal" userId="69c89bff-eb36-402e-af06-99216f10c2a5" providerId="ADAL" clId="{BBD0679E-5AD1-4B05-8D61-E05355645EBE}" dt="2022-09-20T05:48:26.524" v="6387" actId="680"/>
        <pc:sldMkLst>
          <pc:docMk/>
          <pc:sldMk cId="965436374" sldId="283"/>
        </pc:sldMkLst>
        <pc:spChg chg="add del">
          <ac:chgData name="Pavel Skopal" userId="69c89bff-eb36-402e-af06-99216f10c2a5" providerId="ADAL" clId="{BBD0679E-5AD1-4B05-8D61-E05355645EBE}" dt="2022-09-20T05:48:26.135" v="6386"/>
          <ac:spMkLst>
            <pc:docMk/>
            <pc:sldMk cId="965436374" sldId="283"/>
            <ac:spMk id="3" creationId="{155F71FE-FE61-B549-1D65-6491C27197F5}"/>
          </ac:spMkLst>
        </pc:spChg>
        <pc:spChg chg="add del mod">
          <ac:chgData name="Pavel Skopal" userId="69c89bff-eb36-402e-af06-99216f10c2a5" providerId="ADAL" clId="{BBD0679E-5AD1-4B05-8D61-E05355645EBE}" dt="2022-09-20T05:48:26.135" v="6386"/>
          <ac:spMkLst>
            <pc:docMk/>
            <pc:sldMk cId="965436374" sldId="283"/>
            <ac:spMk id="4" creationId="{41070F0B-6D47-33C5-7562-7567D3376FC0}"/>
          </ac:spMkLst>
        </pc:spChg>
      </pc:sldChg>
      <pc:sldChg chg="modSp new mod">
        <pc:chgData name="Pavel Skopal" userId="69c89bff-eb36-402e-af06-99216f10c2a5" providerId="ADAL" clId="{BBD0679E-5AD1-4B05-8D61-E05355645EBE}" dt="2022-09-21T17:56:03.602" v="8471" actId="113"/>
        <pc:sldMkLst>
          <pc:docMk/>
          <pc:sldMk cId="3839540876" sldId="283"/>
        </pc:sldMkLst>
        <pc:spChg chg="mod">
          <ac:chgData name="Pavel Skopal" userId="69c89bff-eb36-402e-af06-99216f10c2a5" providerId="ADAL" clId="{BBD0679E-5AD1-4B05-8D61-E05355645EBE}" dt="2022-09-21T17:54:30.117" v="8458" actId="20577"/>
          <ac:spMkLst>
            <pc:docMk/>
            <pc:sldMk cId="3839540876" sldId="283"/>
            <ac:spMk id="2" creationId="{829BBD17-52E1-F57E-91AB-915859683DDD}"/>
          </ac:spMkLst>
        </pc:spChg>
        <pc:spChg chg="mod">
          <ac:chgData name="Pavel Skopal" userId="69c89bff-eb36-402e-af06-99216f10c2a5" providerId="ADAL" clId="{BBD0679E-5AD1-4B05-8D61-E05355645EBE}" dt="2022-09-21T17:56:03.602" v="8471" actId="113"/>
          <ac:spMkLst>
            <pc:docMk/>
            <pc:sldMk cId="3839540876" sldId="283"/>
            <ac:spMk id="3" creationId="{746F7D11-154D-294B-0154-EE6019F67066}"/>
          </ac:spMkLst>
        </pc:spChg>
      </pc:sldChg>
      <pc:sldChg chg="new">
        <pc:chgData name="Pavel Skopal" userId="69c89bff-eb36-402e-af06-99216f10c2a5" providerId="ADAL" clId="{BBD0679E-5AD1-4B05-8D61-E05355645EBE}" dt="2022-09-21T17:50:08.021" v="8397" actId="680"/>
        <pc:sldMkLst>
          <pc:docMk/>
          <pc:sldMk cId="2565986406" sldId="284"/>
        </pc:sldMkLst>
      </pc:sldChg>
      <pc:sldChg chg="new">
        <pc:chgData name="Pavel Skopal" userId="69c89bff-eb36-402e-af06-99216f10c2a5" providerId="ADAL" clId="{BBD0679E-5AD1-4B05-8D61-E05355645EBE}" dt="2022-09-21T17:56:26.968" v="8472" actId="680"/>
        <pc:sldMkLst>
          <pc:docMk/>
          <pc:sldMk cId="1900279645" sldId="285"/>
        </pc:sldMkLst>
      </pc:sldChg>
      <pc:sldChg chg="modSp new mod">
        <pc:chgData name="Pavel Skopal" userId="69c89bff-eb36-402e-af06-99216f10c2a5" providerId="ADAL" clId="{BBD0679E-5AD1-4B05-8D61-E05355645EBE}" dt="2022-09-21T17:57:38.417" v="8483" actId="27636"/>
        <pc:sldMkLst>
          <pc:docMk/>
          <pc:sldMk cId="1257032767" sldId="286"/>
        </pc:sldMkLst>
        <pc:spChg chg="mod">
          <ac:chgData name="Pavel Skopal" userId="69c89bff-eb36-402e-af06-99216f10c2a5" providerId="ADAL" clId="{BBD0679E-5AD1-4B05-8D61-E05355645EBE}" dt="2022-09-21T17:57:38.417" v="8483" actId="27636"/>
          <ac:spMkLst>
            <pc:docMk/>
            <pc:sldMk cId="1257032767" sldId="286"/>
            <ac:spMk id="3" creationId="{192F288B-1E23-4AE7-70DA-747C3D016A97}"/>
          </ac:spMkLst>
        </pc:spChg>
      </pc:sldChg>
      <pc:sldChg chg="modSp new mod">
        <pc:chgData name="Pavel Skopal" userId="69c89bff-eb36-402e-af06-99216f10c2a5" providerId="ADAL" clId="{BBD0679E-5AD1-4B05-8D61-E05355645EBE}" dt="2022-09-21T18:17:23.939" v="8501" actId="27636"/>
        <pc:sldMkLst>
          <pc:docMk/>
          <pc:sldMk cId="1489400425" sldId="287"/>
        </pc:sldMkLst>
        <pc:spChg chg="mod">
          <ac:chgData name="Pavel Skopal" userId="69c89bff-eb36-402e-af06-99216f10c2a5" providerId="ADAL" clId="{BBD0679E-5AD1-4B05-8D61-E05355645EBE}" dt="2022-09-21T18:17:23.939" v="8501" actId="27636"/>
          <ac:spMkLst>
            <pc:docMk/>
            <pc:sldMk cId="1489400425" sldId="287"/>
            <ac:spMk id="3" creationId="{27DD2286-7DF4-54D8-16A3-CE204B5A82ED}"/>
          </ac:spMkLst>
        </pc:spChg>
      </pc:sldChg>
      <pc:sldChg chg="modSp new mod">
        <pc:chgData name="Pavel Skopal" userId="69c89bff-eb36-402e-af06-99216f10c2a5" providerId="ADAL" clId="{BBD0679E-5AD1-4B05-8D61-E05355645EBE}" dt="2022-09-21T18:30:48.234" v="8524" actId="27636"/>
        <pc:sldMkLst>
          <pc:docMk/>
          <pc:sldMk cId="3160537380" sldId="288"/>
        </pc:sldMkLst>
        <pc:spChg chg="mod">
          <ac:chgData name="Pavel Skopal" userId="69c89bff-eb36-402e-af06-99216f10c2a5" providerId="ADAL" clId="{BBD0679E-5AD1-4B05-8D61-E05355645EBE}" dt="2022-09-21T18:30:48.234" v="8524" actId="27636"/>
          <ac:spMkLst>
            <pc:docMk/>
            <pc:sldMk cId="3160537380" sldId="288"/>
            <ac:spMk id="3" creationId="{22B23689-A699-7F63-524D-994FABCA0311}"/>
          </ac:spMkLst>
        </pc:spChg>
      </pc:sldChg>
      <pc:sldChg chg="modSp new mod">
        <pc:chgData name="Pavel Skopal" userId="69c89bff-eb36-402e-af06-99216f10c2a5" providerId="ADAL" clId="{BBD0679E-5AD1-4B05-8D61-E05355645EBE}" dt="2022-09-21T18:25:43.327" v="8522" actId="27636"/>
        <pc:sldMkLst>
          <pc:docMk/>
          <pc:sldMk cId="2733005899" sldId="289"/>
        </pc:sldMkLst>
        <pc:spChg chg="mod">
          <ac:chgData name="Pavel Skopal" userId="69c89bff-eb36-402e-af06-99216f10c2a5" providerId="ADAL" clId="{BBD0679E-5AD1-4B05-8D61-E05355645EBE}" dt="2022-09-21T18:25:43.327" v="8522" actId="27636"/>
          <ac:spMkLst>
            <pc:docMk/>
            <pc:sldMk cId="2733005899" sldId="289"/>
            <ac:spMk id="3" creationId="{81954DA7-E863-1EC9-BF6C-574B36AFE2C6}"/>
          </ac:spMkLst>
        </pc:spChg>
      </pc:sldChg>
      <pc:sldChg chg="modSp new mod">
        <pc:chgData name="Pavel Skopal" userId="69c89bff-eb36-402e-af06-99216f10c2a5" providerId="ADAL" clId="{BBD0679E-5AD1-4B05-8D61-E05355645EBE}" dt="2022-09-21T18:40:45.003" v="8541" actId="27636"/>
        <pc:sldMkLst>
          <pc:docMk/>
          <pc:sldMk cId="2091951363" sldId="290"/>
        </pc:sldMkLst>
        <pc:spChg chg="mod">
          <ac:chgData name="Pavel Skopal" userId="69c89bff-eb36-402e-af06-99216f10c2a5" providerId="ADAL" clId="{BBD0679E-5AD1-4B05-8D61-E05355645EBE}" dt="2022-09-21T18:40:45.003" v="8541" actId="27636"/>
          <ac:spMkLst>
            <pc:docMk/>
            <pc:sldMk cId="2091951363" sldId="290"/>
            <ac:spMk id="3" creationId="{F9FBA095-3750-DC25-93C0-B72F0A5C0E88}"/>
          </ac:spMkLst>
        </pc:spChg>
      </pc:sldChg>
      <pc:sldChg chg="modSp new mod">
        <pc:chgData name="Pavel Skopal" userId="69c89bff-eb36-402e-af06-99216f10c2a5" providerId="ADAL" clId="{BBD0679E-5AD1-4B05-8D61-E05355645EBE}" dt="2022-09-21T18:35:57.730" v="8532" actId="27636"/>
        <pc:sldMkLst>
          <pc:docMk/>
          <pc:sldMk cId="3627796679" sldId="291"/>
        </pc:sldMkLst>
        <pc:spChg chg="mod">
          <ac:chgData name="Pavel Skopal" userId="69c89bff-eb36-402e-af06-99216f10c2a5" providerId="ADAL" clId="{BBD0679E-5AD1-4B05-8D61-E05355645EBE}" dt="2022-09-21T18:35:57.730" v="8532" actId="27636"/>
          <ac:spMkLst>
            <pc:docMk/>
            <pc:sldMk cId="3627796679" sldId="291"/>
            <ac:spMk id="3" creationId="{D71EAAF7-3FC4-3CB1-9C97-0EDE184B8C19}"/>
          </ac:spMkLst>
        </pc:spChg>
      </pc:sldChg>
      <pc:sldChg chg="addSp delSp modSp new mod">
        <pc:chgData name="Pavel Skopal" userId="69c89bff-eb36-402e-af06-99216f10c2a5" providerId="ADAL" clId="{BBD0679E-5AD1-4B05-8D61-E05355645EBE}" dt="2022-09-21T18:44:03.693" v="8543" actId="22"/>
        <pc:sldMkLst>
          <pc:docMk/>
          <pc:sldMk cId="1401257498" sldId="292"/>
        </pc:sldMkLst>
        <pc:spChg chg="del">
          <ac:chgData name="Pavel Skopal" userId="69c89bff-eb36-402e-af06-99216f10c2a5" providerId="ADAL" clId="{BBD0679E-5AD1-4B05-8D61-E05355645EBE}" dt="2022-09-21T18:44:03.693" v="8543" actId="22"/>
          <ac:spMkLst>
            <pc:docMk/>
            <pc:sldMk cId="1401257498" sldId="292"/>
            <ac:spMk id="3" creationId="{22C208E5-AE89-E94F-BA22-0B2C6FFAE91F}"/>
          </ac:spMkLst>
        </pc:spChg>
        <pc:picChg chg="add mod ord">
          <ac:chgData name="Pavel Skopal" userId="69c89bff-eb36-402e-af06-99216f10c2a5" providerId="ADAL" clId="{BBD0679E-5AD1-4B05-8D61-E05355645EBE}" dt="2022-09-21T18:44:03.693" v="8543" actId="22"/>
          <ac:picMkLst>
            <pc:docMk/>
            <pc:sldMk cId="1401257498" sldId="292"/>
            <ac:picMk id="5" creationId="{1EB37BA0-14D6-8EF1-FED0-CC5A31568495}"/>
          </ac:picMkLst>
        </pc:picChg>
      </pc:sldChg>
      <pc:sldChg chg="addSp delSp modSp new mod">
        <pc:chgData name="Pavel Skopal" userId="69c89bff-eb36-402e-af06-99216f10c2a5" providerId="ADAL" clId="{BBD0679E-5AD1-4B05-8D61-E05355645EBE}" dt="2022-09-21T18:45:03.305" v="8545" actId="22"/>
        <pc:sldMkLst>
          <pc:docMk/>
          <pc:sldMk cId="1863174234" sldId="293"/>
        </pc:sldMkLst>
        <pc:spChg chg="del">
          <ac:chgData name="Pavel Skopal" userId="69c89bff-eb36-402e-af06-99216f10c2a5" providerId="ADAL" clId="{BBD0679E-5AD1-4B05-8D61-E05355645EBE}" dt="2022-09-21T18:45:03.305" v="8545" actId="22"/>
          <ac:spMkLst>
            <pc:docMk/>
            <pc:sldMk cId="1863174234" sldId="293"/>
            <ac:spMk id="3" creationId="{8DE823D7-B19E-DA3A-A554-EDC191BED565}"/>
          </ac:spMkLst>
        </pc:spChg>
        <pc:picChg chg="add mod ord">
          <ac:chgData name="Pavel Skopal" userId="69c89bff-eb36-402e-af06-99216f10c2a5" providerId="ADAL" clId="{BBD0679E-5AD1-4B05-8D61-E05355645EBE}" dt="2022-09-21T18:45:03.305" v="8545" actId="22"/>
          <ac:picMkLst>
            <pc:docMk/>
            <pc:sldMk cId="1863174234" sldId="293"/>
            <ac:picMk id="5" creationId="{401B3CEE-2731-412B-75D5-92B4D73696BB}"/>
          </ac:picMkLst>
        </pc:picChg>
      </pc:sldChg>
      <pc:sldChg chg="modSp new mod">
        <pc:chgData name="Pavel Skopal" userId="69c89bff-eb36-402e-af06-99216f10c2a5" providerId="ADAL" clId="{BBD0679E-5AD1-4B05-8D61-E05355645EBE}" dt="2022-09-21T18:47:15.170" v="8548" actId="27636"/>
        <pc:sldMkLst>
          <pc:docMk/>
          <pc:sldMk cId="1720666135" sldId="294"/>
        </pc:sldMkLst>
        <pc:spChg chg="mod">
          <ac:chgData name="Pavel Skopal" userId="69c89bff-eb36-402e-af06-99216f10c2a5" providerId="ADAL" clId="{BBD0679E-5AD1-4B05-8D61-E05355645EBE}" dt="2022-09-21T18:47:15.170" v="8548" actId="27636"/>
          <ac:spMkLst>
            <pc:docMk/>
            <pc:sldMk cId="1720666135" sldId="294"/>
            <ac:spMk id="3" creationId="{520F024C-6F9B-7AC5-919B-44CC45B9DD89}"/>
          </ac:spMkLst>
        </pc:spChg>
      </pc:sldChg>
      <pc:sldChg chg="addSp delSp modSp new mod">
        <pc:chgData name="Pavel Skopal" userId="69c89bff-eb36-402e-af06-99216f10c2a5" providerId="ADAL" clId="{BBD0679E-5AD1-4B05-8D61-E05355645EBE}" dt="2022-09-21T18:47:35.719" v="8550" actId="22"/>
        <pc:sldMkLst>
          <pc:docMk/>
          <pc:sldMk cId="2852108375" sldId="295"/>
        </pc:sldMkLst>
        <pc:spChg chg="del">
          <ac:chgData name="Pavel Skopal" userId="69c89bff-eb36-402e-af06-99216f10c2a5" providerId="ADAL" clId="{BBD0679E-5AD1-4B05-8D61-E05355645EBE}" dt="2022-09-21T18:47:35.719" v="8550" actId="22"/>
          <ac:spMkLst>
            <pc:docMk/>
            <pc:sldMk cId="2852108375" sldId="295"/>
            <ac:spMk id="3" creationId="{6594DBBA-E1CF-1E72-59D1-C2559EFEBB77}"/>
          </ac:spMkLst>
        </pc:spChg>
        <pc:picChg chg="add mod ord">
          <ac:chgData name="Pavel Skopal" userId="69c89bff-eb36-402e-af06-99216f10c2a5" providerId="ADAL" clId="{BBD0679E-5AD1-4B05-8D61-E05355645EBE}" dt="2022-09-21T18:47:35.719" v="8550" actId="22"/>
          <ac:picMkLst>
            <pc:docMk/>
            <pc:sldMk cId="2852108375" sldId="295"/>
            <ac:picMk id="5" creationId="{DD4BA816-5A4C-48C5-1AF6-CA89E70C4127}"/>
          </ac:picMkLst>
        </pc:picChg>
      </pc:sldChg>
      <pc:sldChg chg="modSp new mod">
        <pc:chgData name="Pavel Skopal" userId="69c89bff-eb36-402e-af06-99216f10c2a5" providerId="ADAL" clId="{BBD0679E-5AD1-4B05-8D61-E05355645EBE}" dt="2022-09-21T18:53:16.882" v="8573" actId="27636"/>
        <pc:sldMkLst>
          <pc:docMk/>
          <pc:sldMk cId="3430108220" sldId="296"/>
        </pc:sldMkLst>
        <pc:spChg chg="mod">
          <ac:chgData name="Pavel Skopal" userId="69c89bff-eb36-402e-af06-99216f10c2a5" providerId="ADAL" clId="{BBD0679E-5AD1-4B05-8D61-E05355645EBE}" dt="2022-09-21T18:53:16.882" v="8573" actId="27636"/>
          <ac:spMkLst>
            <pc:docMk/>
            <pc:sldMk cId="3430108220" sldId="296"/>
            <ac:spMk id="3" creationId="{1678C0C9-CAAC-9BDB-5825-E5DCB175F829}"/>
          </ac:spMkLst>
        </pc:spChg>
      </pc:sldChg>
      <pc:sldChg chg="addSp modSp new mod">
        <pc:chgData name="Pavel Skopal" userId="69c89bff-eb36-402e-af06-99216f10c2a5" providerId="ADAL" clId="{BBD0679E-5AD1-4B05-8D61-E05355645EBE}" dt="2022-09-21T18:54:00.737" v="8582" actId="1076"/>
        <pc:sldMkLst>
          <pc:docMk/>
          <pc:sldMk cId="2709365427" sldId="297"/>
        </pc:sldMkLst>
        <pc:spChg chg="mod">
          <ac:chgData name="Pavel Skopal" userId="69c89bff-eb36-402e-af06-99216f10c2a5" providerId="ADAL" clId="{BBD0679E-5AD1-4B05-8D61-E05355645EBE}" dt="2022-09-21T18:53:56.217" v="8580" actId="20577"/>
          <ac:spMkLst>
            <pc:docMk/>
            <pc:sldMk cId="2709365427" sldId="297"/>
            <ac:spMk id="3" creationId="{56D361F1-499C-8818-CA78-D072A1684F8A}"/>
          </ac:spMkLst>
        </pc:spChg>
        <pc:picChg chg="add mod">
          <ac:chgData name="Pavel Skopal" userId="69c89bff-eb36-402e-af06-99216f10c2a5" providerId="ADAL" clId="{BBD0679E-5AD1-4B05-8D61-E05355645EBE}" dt="2022-09-21T18:54:00.737" v="8582" actId="1076"/>
          <ac:picMkLst>
            <pc:docMk/>
            <pc:sldMk cId="2709365427" sldId="297"/>
            <ac:picMk id="5" creationId="{F86C7B50-136B-F693-C592-48AA8988F999}"/>
          </ac:picMkLst>
        </pc:picChg>
      </pc:sldChg>
      <pc:sldChg chg="addSp delSp modSp new mod">
        <pc:chgData name="Pavel Skopal" userId="69c89bff-eb36-402e-af06-99216f10c2a5" providerId="ADAL" clId="{BBD0679E-5AD1-4B05-8D61-E05355645EBE}" dt="2022-09-21T18:56:11.352" v="8590" actId="1076"/>
        <pc:sldMkLst>
          <pc:docMk/>
          <pc:sldMk cId="2151904701" sldId="298"/>
        </pc:sldMkLst>
        <pc:spChg chg="mod">
          <ac:chgData name="Pavel Skopal" userId="69c89bff-eb36-402e-af06-99216f10c2a5" providerId="ADAL" clId="{BBD0679E-5AD1-4B05-8D61-E05355645EBE}" dt="2022-09-21T18:56:07.580" v="8588" actId="20577"/>
          <ac:spMkLst>
            <pc:docMk/>
            <pc:sldMk cId="2151904701" sldId="298"/>
            <ac:spMk id="3" creationId="{92716E5C-8A53-7034-4F4B-F9584F068EC8}"/>
          </ac:spMkLst>
        </pc:spChg>
        <pc:picChg chg="add del">
          <ac:chgData name="Pavel Skopal" userId="69c89bff-eb36-402e-af06-99216f10c2a5" providerId="ADAL" clId="{BBD0679E-5AD1-4B05-8D61-E05355645EBE}" dt="2022-09-21T18:55:57.565" v="8587" actId="21"/>
          <ac:picMkLst>
            <pc:docMk/>
            <pc:sldMk cId="2151904701" sldId="298"/>
            <ac:picMk id="5" creationId="{0ACEBAA2-13CB-5B3E-674A-6C5F81362363}"/>
          </ac:picMkLst>
        </pc:picChg>
        <pc:picChg chg="add mod">
          <ac:chgData name="Pavel Skopal" userId="69c89bff-eb36-402e-af06-99216f10c2a5" providerId="ADAL" clId="{BBD0679E-5AD1-4B05-8D61-E05355645EBE}" dt="2022-09-21T18:56:11.352" v="8590" actId="1076"/>
          <ac:picMkLst>
            <pc:docMk/>
            <pc:sldMk cId="2151904701" sldId="298"/>
            <ac:picMk id="7" creationId="{497D6544-84AC-4390-7E52-A4F34AC5AEA5}"/>
          </ac:picMkLst>
        </pc:picChg>
      </pc:sldChg>
      <pc:sldChg chg="modSp new mod">
        <pc:chgData name="Pavel Skopal" userId="69c89bff-eb36-402e-af06-99216f10c2a5" providerId="ADAL" clId="{BBD0679E-5AD1-4B05-8D61-E05355645EBE}" dt="2022-09-21T18:59:22.478" v="8611" actId="27636"/>
        <pc:sldMkLst>
          <pc:docMk/>
          <pc:sldMk cId="303064291" sldId="299"/>
        </pc:sldMkLst>
        <pc:spChg chg="mod">
          <ac:chgData name="Pavel Skopal" userId="69c89bff-eb36-402e-af06-99216f10c2a5" providerId="ADAL" clId="{BBD0679E-5AD1-4B05-8D61-E05355645EBE}" dt="2022-09-21T18:59:22.478" v="8611" actId="27636"/>
          <ac:spMkLst>
            <pc:docMk/>
            <pc:sldMk cId="303064291" sldId="299"/>
            <ac:spMk id="3" creationId="{B562B722-F1A7-D5D7-A826-1FDB4DA21D1D}"/>
          </ac:spMkLst>
        </pc:spChg>
      </pc:sldChg>
      <pc:sldChg chg="modSp new mod">
        <pc:chgData name="Pavel Skopal" userId="69c89bff-eb36-402e-af06-99216f10c2a5" providerId="ADAL" clId="{BBD0679E-5AD1-4B05-8D61-E05355645EBE}" dt="2022-09-21T19:01:41.436" v="8619" actId="27636"/>
        <pc:sldMkLst>
          <pc:docMk/>
          <pc:sldMk cId="2103357075" sldId="300"/>
        </pc:sldMkLst>
        <pc:spChg chg="mod">
          <ac:chgData name="Pavel Skopal" userId="69c89bff-eb36-402e-af06-99216f10c2a5" providerId="ADAL" clId="{BBD0679E-5AD1-4B05-8D61-E05355645EBE}" dt="2022-09-21T19:01:41.436" v="8619" actId="27636"/>
          <ac:spMkLst>
            <pc:docMk/>
            <pc:sldMk cId="2103357075" sldId="300"/>
            <ac:spMk id="3" creationId="{032010F1-9C96-3CAF-2F3D-282026BC4745}"/>
          </ac:spMkLst>
        </pc:spChg>
      </pc:sldChg>
      <pc:sldChg chg="modSp new mod">
        <pc:chgData name="Pavel Skopal" userId="69c89bff-eb36-402e-af06-99216f10c2a5" providerId="ADAL" clId="{BBD0679E-5AD1-4B05-8D61-E05355645EBE}" dt="2022-09-21T19:02:24.382" v="8622" actId="27636"/>
        <pc:sldMkLst>
          <pc:docMk/>
          <pc:sldMk cId="393694245" sldId="301"/>
        </pc:sldMkLst>
        <pc:spChg chg="mod">
          <ac:chgData name="Pavel Skopal" userId="69c89bff-eb36-402e-af06-99216f10c2a5" providerId="ADAL" clId="{BBD0679E-5AD1-4B05-8D61-E05355645EBE}" dt="2022-09-21T19:02:24.382" v="8622" actId="27636"/>
          <ac:spMkLst>
            <pc:docMk/>
            <pc:sldMk cId="393694245" sldId="301"/>
            <ac:spMk id="3" creationId="{82E2C5E4-1684-F46B-0C0B-A77D660FF193}"/>
          </ac:spMkLst>
        </pc:spChg>
      </pc:sldChg>
      <pc:sldChg chg="modSp new mod">
        <pc:chgData name="Pavel Skopal" userId="69c89bff-eb36-402e-af06-99216f10c2a5" providerId="ADAL" clId="{BBD0679E-5AD1-4B05-8D61-E05355645EBE}" dt="2022-09-21T19:03:40.587" v="8626"/>
        <pc:sldMkLst>
          <pc:docMk/>
          <pc:sldMk cId="681300961" sldId="302"/>
        </pc:sldMkLst>
        <pc:spChg chg="mod">
          <ac:chgData name="Pavel Skopal" userId="69c89bff-eb36-402e-af06-99216f10c2a5" providerId="ADAL" clId="{BBD0679E-5AD1-4B05-8D61-E05355645EBE}" dt="2022-09-21T19:03:40.587" v="8626"/>
          <ac:spMkLst>
            <pc:docMk/>
            <pc:sldMk cId="681300961" sldId="302"/>
            <ac:spMk id="3" creationId="{8D31DC50-4E44-9115-940C-202D537FD295}"/>
          </ac:spMkLst>
        </pc:spChg>
      </pc:sldChg>
    </pc:docChg>
  </pc:docChgLst>
  <pc:docChgLst>
    <pc:chgData name="Pavel Skopal" userId="69c89bff-eb36-402e-af06-99216f10c2a5" providerId="ADAL" clId="{A62D4AAF-B121-4EBF-8C84-B76D5EFD81F0}"/>
    <pc:docChg chg="addSld delSld modSld modSection">
      <pc:chgData name="Pavel Skopal" userId="69c89bff-eb36-402e-af06-99216f10c2a5" providerId="ADAL" clId="{A62D4AAF-B121-4EBF-8C84-B76D5EFD81F0}" dt="2023-04-12T11:50:38.609" v="14" actId="2696"/>
      <pc:docMkLst>
        <pc:docMk/>
      </pc:docMkLst>
      <pc:sldChg chg="del">
        <pc:chgData name="Pavel Skopal" userId="69c89bff-eb36-402e-af06-99216f10c2a5" providerId="ADAL" clId="{A62D4AAF-B121-4EBF-8C84-B76D5EFD81F0}" dt="2023-04-12T11:46:39.501" v="1" actId="2696"/>
        <pc:sldMkLst>
          <pc:docMk/>
          <pc:sldMk cId="3025204914" sldId="1127"/>
        </pc:sldMkLst>
      </pc:sldChg>
      <pc:sldChg chg="del">
        <pc:chgData name="Pavel Skopal" userId="69c89bff-eb36-402e-af06-99216f10c2a5" providerId="ADAL" clId="{A62D4AAF-B121-4EBF-8C84-B76D5EFD81F0}" dt="2023-04-12T11:46:35.007" v="0" actId="2696"/>
        <pc:sldMkLst>
          <pc:docMk/>
          <pc:sldMk cId="4151383417" sldId="1156"/>
        </pc:sldMkLst>
      </pc:sldChg>
      <pc:sldChg chg="delSp add setBg delDesignElem">
        <pc:chgData name="Pavel Skopal" userId="69c89bff-eb36-402e-af06-99216f10c2a5" providerId="ADAL" clId="{A62D4AAF-B121-4EBF-8C84-B76D5EFD81F0}" dt="2023-04-12T11:50:19.816" v="13"/>
        <pc:sldMkLst>
          <pc:docMk/>
          <pc:sldMk cId="1520864633" sldId="1317"/>
        </pc:sldMkLst>
        <pc:spChg chg="del">
          <ac:chgData name="Pavel Skopal" userId="69c89bff-eb36-402e-af06-99216f10c2a5" providerId="ADAL" clId="{A62D4AAF-B121-4EBF-8C84-B76D5EFD81F0}" dt="2023-04-12T11:50:19.816" v="13"/>
          <ac:spMkLst>
            <pc:docMk/>
            <pc:sldMk cId="1520864633" sldId="1317"/>
            <ac:spMk id="8" creationId="{C33976D1-3430-450C-A978-87A9A6E8E71F}"/>
          </ac:spMkLst>
        </pc:spChg>
        <pc:spChg chg="del">
          <ac:chgData name="Pavel Skopal" userId="69c89bff-eb36-402e-af06-99216f10c2a5" providerId="ADAL" clId="{A62D4AAF-B121-4EBF-8C84-B76D5EFD81F0}" dt="2023-04-12T11:50:19.816" v="13"/>
          <ac:spMkLst>
            <pc:docMk/>
            <pc:sldMk cId="1520864633" sldId="1317"/>
            <ac:spMk id="10" creationId="{7D6AAC78-7D86-415A-ADC1-2B474807960C}"/>
          </ac:spMkLst>
        </pc:spChg>
        <pc:spChg chg="del">
          <ac:chgData name="Pavel Skopal" userId="69c89bff-eb36-402e-af06-99216f10c2a5" providerId="ADAL" clId="{A62D4AAF-B121-4EBF-8C84-B76D5EFD81F0}" dt="2023-04-12T11:50:19.816" v="13"/>
          <ac:spMkLst>
            <pc:docMk/>
            <pc:sldMk cId="1520864633" sldId="1317"/>
            <ac:spMk id="12" creationId="{F2A658D9-F185-44F1-BA33-D50320D1D078}"/>
          </ac:spMkLst>
        </pc:spChg>
      </pc:sldChg>
      <pc:sldChg chg="add">
        <pc:chgData name="Pavel Skopal" userId="69c89bff-eb36-402e-af06-99216f10c2a5" providerId="ADAL" clId="{A62D4AAF-B121-4EBF-8C84-B76D5EFD81F0}" dt="2023-04-12T11:50:19.816" v="13"/>
        <pc:sldMkLst>
          <pc:docMk/>
          <pc:sldMk cId="4195595058" sldId="1318"/>
        </pc:sldMkLst>
      </pc:sldChg>
      <pc:sldChg chg="delSp add setBg delDesignElem">
        <pc:chgData name="Pavel Skopal" userId="69c89bff-eb36-402e-af06-99216f10c2a5" providerId="ADAL" clId="{A62D4AAF-B121-4EBF-8C84-B76D5EFD81F0}" dt="2023-04-12T11:50:19.816" v="13"/>
        <pc:sldMkLst>
          <pc:docMk/>
          <pc:sldMk cId="423105072" sldId="1319"/>
        </pc:sldMkLst>
        <pc:spChg chg="del">
          <ac:chgData name="Pavel Skopal" userId="69c89bff-eb36-402e-af06-99216f10c2a5" providerId="ADAL" clId="{A62D4AAF-B121-4EBF-8C84-B76D5EFD81F0}" dt="2023-04-12T11:50:19.816" v="13"/>
          <ac:spMkLst>
            <pc:docMk/>
            <pc:sldMk cId="423105072" sldId="1319"/>
            <ac:spMk id="8" creationId="{2AEFFFF2-9EB4-4B6C-B9F8-2BA3EF89A21C}"/>
          </ac:spMkLst>
        </pc:spChg>
        <pc:spChg chg="del">
          <ac:chgData name="Pavel Skopal" userId="69c89bff-eb36-402e-af06-99216f10c2a5" providerId="ADAL" clId="{A62D4AAF-B121-4EBF-8C84-B76D5EFD81F0}" dt="2023-04-12T11:50:19.816" v="13"/>
          <ac:spMkLst>
            <pc:docMk/>
            <pc:sldMk cId="423105072" sldId="1319"/>
            <ac:spMk id="10" creationId="{0D65299F-028F-4AFC-B46A-8DB33E20FE4A}"/>
          </ac:spMkLst>
        </pc:spChg>
        <pc:spChg chg="del">
          <ac:chgData name="Pavel Skopal" userId="69c89bff-eb36-402e-af06-99216f10c2a5" providerId="ADAL" clId="{A62D4AAF-B121-4EBF-8C84-B76D5EFD81F0}" dt="2023-04-12T11:50:19.816" v="13"/>
          <ac:spMkLst>
            <pc:docMk/>
            <pc:sldMk cId="423105072" sldId="1319"/>
            <ac:spMk id="12" creationId="{BAC87F6E-526A-49B5-995D-42DB656594C9}"/>
          </ac:spMkLst>
        </pc:spChg>
      </pc:sldChg>
      <pc:sldChg chg="delSp add setBg delDesignElem">
        <pc:chgData name="Pavel Skopal" userId="69c89bff-eb36-402e-af06-99216f10c2a5" providerId="ADAL" clId="{A62D4AAF-B121-4EBF-8C84-B76D5EFD81F0}" dt="2023-04-12T11:50:19.816" v="13"/>
        <pc:sldMkLst>
          <pc:docMk/>
          <pc:sldMk cId="285472123" sldId="1320"/>
        </pc:sldMkLst>
        <pc:spChg chg="del">
          <ac:chgData name="Pavel Skopal" userId="69c89bff-eb36-402e-af06-99216f10c2a5" providerId="ADAL" clId="{A62D4AAF-B121-4EBF-8C84-B76D5EFD81F0}" dt="2023-04-12T11:50:19.816" v="13"/>
          <ac:spMkLst>
            <pc:docMk/>
            <pc:sldMk cId="285472123" sldId="1320"/>
            <ac:spMk id="23" creationId="{2AEFFFF2-9EB4-4B6C-B9F8-2BA3EF89A21C}"/>
          </ac:spMkLst>
        </pc:spChg>
        <pc:spChg chg="del">
          <ac:chgData name="Pavel Skopal" userId="69c89bff-eb36-402e-af06-99216f10c2a5" providerId="ADAL" clId="{A62D4AAF-B121-4EBF-8C84-B76D5EFD81F0}" dt="2023-04-12T11:50:19.816" v="13"/>
          <ac:spMkLst>
            <pc:docMk/>
            <pc:sldMk cId="285472123" sldId="1320"/>
            <ac:spMk id="24" creationId="{0D65299F-028F-4AFC-B46A-8DB33E20FE4A}"/>
          </ac:spMkLst>
        </pc:spChg>
        <pc:spChg chg="del">
          <ac:chgData name="Pavel Skopal" userId="69c89bff-eb36-402e-af06-99216f10c2a5" providerId="ADAL" clId="{A62D4AAF-B121-4EBF-8C84-B76D5EFD81F0}" dt="2023-04-12T11:50:19.816" v="13"/>
          <ac:spMkLst>
            <pc:docMk/>
            <pc:sldMk cId="285472123" sldId="1320"/>
            <ac:spMk id="25" creationId="{BAC87F6E-526A-49B5-995D-42DB656594C9}"/>
          </ac:spMkLst>
        </pc:spChg>
      </pc:sldChg>
      <pc:sldChg chg="delSp add setBg delDesignElem">
        <pc:chgData name="Pavel Skopal" userId="69c89bff-eb36-402e-af06-99216f10c2a5" providerId="ADAL" clId="{A62D4AAF-B121-4EBF-8C84-B76D5EFD81F0}" dt="2023-04-12T11:50:19.816" v="13"/>
        <pc:sldMkLst>
          <pc:docMk/>
          <pc:sldMk cId="4079652915" sldId="1322"/>
        </pc:sldMkLst>
        <pc:spChg chg="del">
          <ac:chgData name="Pavel Skopal" userId="69c89bff-eb36-402e-af06-99216f10c2a5" providerId="ADAL" clId="{A62D4AAF-B121-4EBF-8C84-B76D5EFD81F0}" dt="2023-04-12T11:50:19.816" v="13"/>
          <ac:spMkLst>
            <pc:docMk/>
            <pc:sldMk cId="4079652915" sldId="1322"/>
            <ac:spMk id="17" creationId="{23D9B6CF-87DD-47C7-B38D-7C5353D4DC9D}"/>
          </ac:spMkLst>
        </pc:spChg>
        <pc:spChg chg="del">
          <ac:chgData name="Pavel Skopal" userId="69c89bff-eb36-402e-af06-99216f10c2a5" providerId="ADAL" clId="{A62D4AAF-B121-4EBF-8C84-B76D5EFD81F0}" dt="2023-04-12T11:50:19.816" v="13"/>
          <ac:spMkLst>
            <pc:docMk/>
            <pc:sldMk cId="4079652915" sldId="1322"/>
            <ac:spMk id="18" creationId="{EFE2328B-DA12-4B90-BD82-3CCF13AF6C83}"/>
          </ac:spMkLst>
        </pc:spChg>
        <pc:spChg chg="del">
          <ac:chgData name="Pavel Skopal" userId="69c89bff-eb36-402e-af06-99216f10c2a5" providerId="ADAL" clId="{A62D4AAF-B121-4EBF-8C84-B76D5EFD81F0}" dt="2023-04-12T11:50:19.816" v="13"/>
          <ac:spMkLst>
            <pc:docMk/>
            <pc:sldMk cId="4079652915" sldId="1322"/>
            <ac:spMk id="19" creationId="{F77FF0B6-332F-4842-A5F8-EA360BD5FF84}"/>
          </ac:spMkLst>
        </pc:spChg>
      </pc:sldChg>
      <pc:sldChg chg="delSp add setBg delDesignElem">
        <pc:chgData name="Pavel Skopal" userId="69c89bff-eb36-402e-af06-99216f10c2a5" providerId="ADAL" clId="{A62D4AAF-B121-4EBF-8C84-B76D5EFD81F0}" dt="2023-04-12T11:50:19.816" v="13"/>
        <pc:sldMkLst>
          <pc:docMk/>
          <pc:sldMk cId="1847697855" sldId="1324"/>
        </pc:sldMkLst>
        <pc:spChg chg="del">
          <ac:chgData name="Pavel Skopal" userId="69c89bff-eb36-402e-af06-99216f10c2a5" providerId="ADAL" clId="{A62D4AAF-B121-4EBF-8C84-B76D5EFD81F0}" dt="2023-04-12T11:50:19.816" v="13"/>
          <ac:spMkLst>
            <pc:docMk/>
            <pc:sldMk cId="1847697855" sldId="1324"/>
            <ac:spMk id="8" creationId="{2AEFFFF2-9EB4-4B6C-B9F8-2BA3EF89A21C}"/>
          </ac:spMkLst>
        </pc:spChg>
        <pc:spChg chg="del">
          <ac:chgData name="Pavel Skopal" userId="69c89bff-eb36-402e-af06-99216f10c2a5" providerId="ADAL" clId="{A62D4AAF-B121-4EBF-8C84-B76D5EFD81F0}" dt="2023-04-12T11:50:19.816" v="13"/>
          <ac:spMkLst>
            <pc:docMk/>
            <pc:sldMk cId="1847697855" sldId="1324"/>
            <ac:spMk id="10" creationId="{0D65299F-028F-4AFC-B46A-8DB33E20FE4A}"/>
          </ac:spMkLst>
        </pc:spChg>
        <pc:spChg chg="del">
          <ac:chgData name="Pavel Skopal" userId="69c89bff-eb36-402e-af06-99216f10c2a5" providerId="ADAL" clId="{A62D4AAF-B121-4EBF-8C84-B76D5EFD81F0}" dt="2023-04-12T11:50:19.816" v="13"/>
          <ac:spMkLst>
            <pc:docMk/>
            <pc:sldMk cId="1847697855" sldId="1324"/>
            <ac:spMk id="12" creationId="{BAC87F6E-526A-49B5-995D-42DB656594C9}"/>
          </ac:spMkLst>
        </pc:spChg>
      </pc:sldChg>
      <pc:sldChg chg="delSp add setBg delDesignElem">
        <pc:chgData name="Pavel Skopal" userId="69c89bff-eb36-402e-af06-99216f10c2a5" providerId="ADAL" clId="{A62D4AAF-B121-4EBF-8C84-B76D5EFD81F0}" dt="2023-04-12T11:50:19.816" v="13"/>
        <pc:sldMkLst>
          <pc:docMk/>
          <pc:sldMk cId="3162822650" sldId="1338"/>
        </pc:sldMkLst>
        <pc:spChg chg="del">
          <ac:chgData name="Pavel Skopal" userId="69c89bff-eb36-402e-af06-99216f10c2a5" providerId="ADAL" clId="{A62D4AAF-B121-4EBF-8C84-B76D5EFD81F0}" dt="2023-04-12T11:50:19.816" v="13"/>
          <ac:spMkLst>
            <pc:docMk/>
            <pc:sldMk cId="3162822650" sldId="1338"/>
            <ac:spMk id="8" creationId="{C33976D1-3430-450C-A978-87A9A6E8E71F}"/>
          </ac:spMkLst>
        </pc:spChg>
        <pc:spChg chg="del">
          <ac:chgData name="Pavel Skopal" userId="69c89bff-eb36-402e-af06-99216f10c2a5" providerId="ADAL" clId="{A62D4AAF-B121-4EBF-8C84-B76D5EFD81F0}" dt="2023-04-12T11:50:19.816" v="13"/>
          <ac:spMkLst>
            <pc:docMk/>
            <pc:sldMk cId="3162822650" sldId="1338"/>
            <ac:spMk id="10" creationId="{7D6AAC78-7D86-415A-ADC1-2B474807960C}"/>
          </ac:spMkLst>
        </pc:spChg>
        <pc:spChg chg="del">
          <ac:chgData name="Pavel Skopal" userId="69c89bff-eb36-402e-af06-99216f10c2a5" providerId="ADAL" clId="{A62D4AAF-B121-4EBF-8C84-B76D5EFD81F0}" dt="2023-04-12T11:50:19.816" v="13"/>
          <ac:spMkLst>
            <pc:docMk/>
            <pc:sldMk cId="3162822650" sldId="1338"/>
            <ac:spMk id="12" creationId="{F2A658D9-F185-44F1-BA33-D50320D1D078}"/>
          </ac:spMkLst>
        </pc:spChg>
      </pc:sldChg>
      <pc:sldChg chg="add">
        <pc:chgData name="Pavel Skopal" userId="69c89bff-eb36-402e-af06-99216f10c2a5" providerId="ADAL" clId="{A62D4AAF-B121-4EBF-8C84-B76D5EFD81F0}" dt="2023-04-12T11:50:19.816" v="13"/>
        <pc:sldMkLst>
          <pc:docMk/>
          <pc:sldMk cId="2191584030" sldId="1341"/>
        </pc:sldMkLst>
      </pc:sldChg>
      <pc:sldChg chg="add">
        <pc:chgData name="Pavel Skopal" userId="69c89bff-eb36-402e-af06-99216f10c2a5" providerId="ADAL" clId="{A62D4AAF-B121-4EBF-8C84-B76D5EFD81F0}" dt="2023-04-12T11:50:19.816" v="13"/>
        <pc:sldMkLst>
          <pc:docMk/>
          <pc:sldMk cId="534554639" sldId="1342"/>
        </pc:sldMkLst>
      </pc:sldChg>
      <pc:sldChg chg="add">
        <pc:chgData name="Pavel Skopal" userId="69c89bff-eb36-402e-af06-99216f10c2a5" providerId="ADAL" clId="{A62D4AAF-B121-4EBF-8C84-B76D5EFD81F0}" dt="2023-04-12T11:50:19.816" v="13"/>
        <pc:sldMkLst>
          <pc:docMk/>
          <pc:sldMk cId="2777948253" sldId="1343"/>
        </pc:sldMkLst>
      </pc:sldChg>
      <pc:sldChg chg="add setBg">
        <pc:chgData name="Pavel Skopal" userId="69c89bff-eb36-402e-af06-99216f10c2a5" providerId="ADAL" clId="{A62D4AAF-B121-4EBF-8C84-B76D5EFD81F0}" dt="2023-04-12T11:50:19.816" v="13"/>
        <pc:sldMkLst>
          <pc:docMk/>
          <pc:sldMk cId="729810122" sldId="1344"/>
        </pc:sldMkLst>
      </pc:sldChg>
      <pc:sldChg chg="delSp add setBg delDesignElem">
        <pc:chgData name="Pavel Skopal" userId="69c89bff-eb36-402e-af06-99216f10c2a5" providerId="ADAL" clId="{A62D4AAF-B121-4EBF-8C84-B76D5EFD81F0}" dt="2023-04-12T11:50:19.816" v="13"/>
        <pc:sldMkLst>
          <pc:docMk/>
          <pc:sldMk cId="3393586498" sldId="1349"/>
        </pc:sldMkLst>
        <pc:spChg chg="del">
          <ac:chgData name="Pavel Skopal" userId="69c89bff-eb36-402e-af06-99216f10c2a5" providerId="ADAL" clId="{A62D4AAF-B121-4EBF-8C84-B76D5EFD81F0}" dt="2023-04-12T11:50:19.816" v="13"/>
          <ac:spMkLst>
            <pc:docMk/>
            <pc:sldMk cId="3393586498" sldId="1349"/>
            <ac:spMk id="11" creationId="{6515FC82-3453-4CBE-8895-4CCFF339529E}"/>
          </ac:spMkLst>
        </pc:spChg>
        <pc:spChg chg="del">
          <ac:chgData name="Pavel Skopal" userId="69c89bff-eb36-402e-af06-99216f10c2a5" providerId="ADAL" clId="{A62D4AAF-B121-4EBF-8C84-B76D5EFD81F0}" dt="2023-04-12T11:50:19.816" v="13"/>
          <ac:spMkLst>
            <pc:docMk/>
            <pc:sldMk cId="3393586498" sldId="1349"/>
            <ac:spMk id="13" creationId="{C5FD847B-65C0-4027-8DFC-70CB424514F8}"/>
          </ac:spMkLst>
        </pc:spChg>
      </pc:sldChg>
      <pc:sldChg chg="add">
        <pc:chgData name="Pavel Skopal" userId="69c89bff-eb36-402e-af06-99216f10c2a5" providerId="ADAL" clId="{A62D4AAF-B121-4EBF-8C84-B76D5EFD81F0}" dt="2023-04-12T11:50:19.816" v="13"/>
        <pc:sldMkLst>
          <pc:docMk/>
          <pc:sldMk cId="3003360020" sldId="1350"/>
        </pc:sldMkLst>
      </pc:sldChg>
      <pc:sldChg chg="add">
        <pc:chgData name="Pavel Skopal" userId="69c89bff-eb36-402e-af06-99216f10c2a5" providerId="ADAL" clId="{A62D4AAF-B121-4EBF-8C84-B76D5EFD81F0}" dt="2023-04-12T11:50:19.816" v="13"/>
        <pc:sldMkLst>
          <pc:docMk/>
          <pc:sldMk cId="2736137756" sldId="1351"/>
        </pc:sldMkLst>
      </pc:sldChg>
      <pc:sldChg chg="delSp add setBg delDesignElem">
        <pc:chgData name="Pavel Skopal" userId="69c89bff-eb36-402e-af06-99216f10c2a5" providerId="ADAL" clId="{A62D4AAF-B121-4EBF-8C84-B76D5EFD81F0}" dt="2023-04-12T11:50:19.816" v="13"/>
        <pc:sldMkLst>
          <pc:docMk/>
          <pc:sldMk cId="4004417664" sldId="1353"/>
        </pc:sldMkLst>
        <pc:spChg chg="del">
          <ac:chgData name="Pavel Skopal" userId="69c89bff-eb36-402e-af06-99216f10c2a5" providerId="ADAL" clId="{A62D4AAF-B121-4EBF-8C84-B76D5EFD81F0}" dt="2023-04-12T11:50:19.816" v="13"/>
          <ac:spMkLst>
            <pc:docMk/>
            <pc:sldMk cId="4004417664" sldId="1353"/>
            <ac:spMk id="8" creationId="{2AEFFFF2-9EB4-4B6C-B9F8-2BA3EF89A21C}"/>
          </ac:spMkLst>
        </pc:spChg>
        <pc:spChg chg="del">
          <ac:chgData name="Pavel Skopal" userId="69c89bff-eb36-402e-af06-99216f10c2a5" providerId="ADAL" clId="{A62D4AAF-B121-4EBF-8C84-B76D5EFD81F0}" dt="2023-04-12T11:50:19.816" v="13"/>
          <ac:spMkLst>
            <pc:docMk/>
            <pc:sldMk cId="4004417664" sldId="1353"/>
            <ac:spMk id="10" creationId="{0D65299F-028F-4AFC-B46A-8DB33E20FE4A}"/>
          </ac:spMkLst>
        </pc:spChg>
        <pc:spChg chg="del">
          <ac:chgData name="Pavel Skopal" userId="69c89bff-eb36-402e-af06-99216f10c2a5" providerId="ADAL" clId="{A62D4AAF-B121-4EBF-8C84-B76D5EFD81F0}" dt="2023-04-12T11:50:19.816" v="13"/>
          <ac:spMkLst>
            <pc:docMk/>
            <pc:sldMk cId="4004417664" sldId="1353"/>
            <ac:spMk id="12" creationId="{BAC87F6E-526A-49B5-995D-42DB656594C9}"/>
          </ac:spMkLst>
        </pc:spChg>
      </pc:sldChg>
      <pc:sldChg chg="delSp add setBg delDesignElem">
        <pc:chgData name="Pavel Skopal" userId="69c89bff-eb36-402e-af06-99216f10c2a5" providerId="ADAL" clId="{A62D4AAF-B121-4EBF-8C84-B76D5EFD81F0}" dt="2023-04-12T11:50:19.816" v="13"/>
        <pc:sldMkLst>
          <pc:docMk/>
          <pc:sldMk cId="369646073" sldId="1354"/>
        </pc:sldMkLst>
        <pc:spChg chg="del">
          <ac:chgData name="Pavel Skopal" userId="69c89bff-eb36-402e-af06-99216f10c2a5" providerId="ADAL" clId="{A62D4AAF-B121-4EBF-8C84-B76D5EFD81F0}" dt="2023-04-12T11:50:19.816" v="13"/>
          <ac:spMkLst>
            <pc:docMk/>
            <pc:sldMk cId="369646073" sldId="1354"/>
            <ac:spMk id="8" creationId="{C33976D1-3430-450C-A978-87A9A6E8E71F}"/>
          </ac:spMkLst>
        </pc:spChg>
        <pc:spChg chg="del">
          <ac:chgData name="Pavel Skopal" userId="69c89bff-eb36-402e-af06-99216f10c2a5" providerId="ADAL" clId="{A62D4AAF-B121-4EBF-8C84-B76D5EFD81F0}" dt="2023-04-12T11:50:19.816" v="13"/>
          <ac:spMkLst>
            <pc:docMk/>
            <pc:sldMk cId="369646073" sldId="1354"/>
            <ac:spMk id="10" creationId="{7D6AAC78-7D86-415A-ADC1-2B474807960C}"/>
          </ac:spMkLst>
        </pc:spChg>
        <pc:spChg chg="del">
          <ac:chgData name="Pavel Skopal" userId="69c89bff-eb36-402e-af06-99216f10c2a5" providerId="ADAL" clId="{A62D4AAF-B121-4EBF-8C84-B76D5EFD81F0}" dt="2023-04-12T11:50:19.816" v="13"/>
          <ac:spMkLst>
            <pc:docMk/>
            <pc:sldMk cId="369646073" sldId="1354"/>
            <ac:spMk id="12" creationId="{F2A658D9-F185-44F1-BA33-D50320D1D078}"/>
          </ac:spMkLst>
        </pc:spChg>
      </pc:sldChg>
      <pc:sldChg chg="add setBg">
        <pc:chgData name="Pavel Skopal" userId="69c89bff-eb36-402e-af06-99216f10c2a5" providerId="ADAL" clId="{A62D4AAF-B121-4EBF-8C84-B76D5EFD81F0}" dt="2023-04-12T11:50:19.816" v="13"/>
        <pc:sldMkLst>
          <pc:docMk/>
          <pc:sldMk cId="2246035471" sldId="1356"/>
        </pc:sldMkLst>
      </pc:sldChg>
      <pc:sldChg chg="add">
        <pc:chgData name="Pavel Skopal" userId="69c89bff-eb36-402e-af06-99216f10c2a5" providerId="ADAL" clId="{A62D4AAF-B121-4EBF-8C84-B76D5EFD81F0}" dt="2023-04-12T11:50:19.816" v="13"/>
        <pc:sldMkLst>
          <pc:docMk/>
          <pc:sldMk cId="2253747636" sldId="1357"/>
        </pc:sldMkLst>
      </pc:sldChg>
      <pc:sldChg chg="add">
        <pc:chgData name="Pavel Skopal" userId="69c89bff-eb36-402e-af06-99216f10c2a5" providerId="ADAL" clId="{A62D4AAF-B121-4EBF-8C84-B76D5EFD81F0}" dt="2023-04-12T11:50:19.816" v="13"/>
        <pc:sldMkLst>
          <pc:docMk/>
          <pc:sldMk cId="258995826" sldId="1358"/>
        </pc:sldMkLst>
      </pc:sldChg>
      <pc:sldChg chg="add del">
        <pc:chgData name="Pavel Skopal" userId="69c89bff-eb36-402e-af06-99216f10c2a5" providerId="ADAL" clId="{A62D4AAF-B121-4EBF-8C84-B76D5EFD81F0}" dt="2023-04-12T11:50:38.609" v="14" actId="2696"/>
        <pc:sldMkLst>
          <pc:docMk/>
          <pc:sldMk cId="4106092751" sldId="1359"/>
        </pc:sldMkLst>
      </pc:sldChg>
      <pc:sldChg chg="delSp add setBg delDesignElem">
        <pc:chgData name="Pavel Skopal" userId="69c89bff-eb36-402e-af06-99216f10c2a5" providerId="ADAL" clId="{A62D4AAF-B121-4EBF-8C84-B76D5EFD81F0}" dt="2023-04-12T11:50:19.816" v="13"/>
        <pc:sldMkLst>
          <pc:docMk/>
          <pc:sldMk cId="1718453022" sldId="1360"/>
        </pc:sldMkLst>
        <pc:spChg chg="del">
          <ac:chgData name="Pavel Skopal" userId="69c89bff-eb36-402e-af06-99216f10c2a5" providerId="ADAL" clId="{A62D4AAF-B121-4EBF-8C84-B76D5EFD81F0}" dt="2023-04-12T11:50:19.816" v="13"/>
          <ac:spMkLst>
            <pc:docMk/>
            <pc:sldMk cId="1718453022" sldId="1360"/>
            <ac:spMk id="8" creationId="{2AEFFFF2-9EB4-4B6C-B9F8-2BA3EF89A21C}"/>
          </ac:spMkLst>
        </pc:spChg>
        <pc:spChg chg="del">
          <ac:chgData name="Pavel Skopal" userId="69c89bff-eb36-402e-af06-99216f10c2a5" providerId="ADAL" clId="{A62D4AAF-B121-4EBF-8C84-B76D5EFD81F0}" dt="2023-04-12T11:50:19.816" v="13"/>
          <ac:spMkLst>
            <pc:docMk/>
            <pc:sldMk cId="1718453022" sldId="1360"/>
            <ac:spMk id="10" creationId="{0D65299F-028F-4AFC-B46A-8DB33E20FE4A}"/>
          </ac:spMkLst>
        </pc:spChg>
        <pc:spChg chg="del">
          <ac:chgData name="Pavel Skopal" userId="69c89bff-eb36-402e-af06-99216f10c2a5" providerId="ADAL" clId="{A62D4AAF-B121-4EBF-8C84-B76D5EFD81F0}" dt="2023-04-12T11:50:19.816" v="13"/>
          <ac:spMkLst>
            <pc:docMk/>
            <pc:sldMk cId="1718453022" sldId="1360"/>
            <ac:spMk id="12" creationId="{BAC87F6E-526A-49B5-995D-42DB656594C9}"/>
          </ac:spMkLst>
        </pc:spChg>
      </pc:sldChg>
      <pc:sldChg chg="add">
        <pc:chgData name="Pavel Skopal" userId="69c89bff-eb36-402e-af06-99216f10c2a5" providerId="ADAL" clId="{A62D4AAF-B121-4EBF-8C84-B76D5EFD81F0}" dt="2023-04-12T11:50:19.816" v="13"/>
        <pc:sldMkLst>
          <pc:docMk/>
          <pc:sldMk cId="3475085263" sldId="1361"/>
        </pc:sldMkLst>
      </pc:sldChg>
      <pc:sldChg chg="delSp add setBg delDesignElem">
        <pc:chgData name="Pavel Skopal" userId="69c89bff-eb36-402e-af06-99216f10c2a5" providerId="ADAL" clId="{A62D4AAF-B121-4EBF-8C84-B76D5EFD81F0}" dt="2023-04-12T11:50:19.816" v="13"/>
        <pc:sldMkLst>
          <pc:docMk/>
          <pc:sldMk cId="3466189474" sldId="1362"/>
        </pc:sldMkLst>
        <pc:spChg chg="del">
          <ac:chgData name="Pavel Skopal" userId="69c89bff-eb36-402e-af06-99216f10c2a5" providerId="ADAL" clId="{A62D4AAF-B121-4EBF-8C84-B76D5EFD81F0}" dt="2023-04-12T11:50:19.816" v="13"/>
          <ac:spMkLst>
            <pc:docMk/>
            <pc:sldMk cId="3466189474" sldId="1362"/>
            <ac:spMk id="8" creationId="{2AEFFFF2-9EB4-4B6C-B9F8-2BA3EF89A21C}"/>
          </ac:spMkLst>
        </pc:spChg>
        <pc:spChg chg="del">
          <ac:chgData name="Pavel Skopal" userId="69c89bff-eb36-402e-af06-99216f10c2a5" providerId="ADAL" clId="{A62D4AAF-B121-4EBF-8C84-B76D5EFD81F0}" dt="2023-04-12T11:50:19.816" v="13"/>
          <ac:spMkLst>
            <pc:docMk/>
            <pc:sldMk cId="3466189474" sldId="1362"/>
            <ac:spMk id="10" creationId="{0D65299F-028F-4AFC-B46A-8DB33E20FE4A}"/>
          </ac:spMkLst>
        </pc:spChg>
        <pc:spChg chg="del">
          <ac:chgData name="Pavel Skopal" userId="69c89bff-eb36-402e-af06-99216f10c2a5" providerId="ADAL" clId="{A62D4AAF-B121-4EBF-8C84-B76D5EFD81F0}" dt="2023-04-12T11:50:19.816" v="13"/>
          <ac:spMkLst>
            <pc:docMk/>
            <pc:sldMk cId="3466189474" sldId="1362"/>
            <ac:spMk id="12" creationId="{BAC87F6E-526A-49B5-995D-42DB656594C9}"/>
          </ac:spMkLst>
        </pc:spChg>
      </pc:sldChg>
    </pc:docChg>
  </pc:docChgLst>
  <pc:docChgLst>
    <pc:chgData name="Pavel Skopal" userId="69c89bff-eb36-402e-af06-99216f10c2a5" providerId="ADAL" clId="{30CFEC36-9343-496B-A648-2D31DB3D8708}"/>
    <pc:docChg chg="addSld">
      <pc:chgData name="Pavel Skopal" userId="69c89bff-eb36-402e-af06-99216f10c2a5" providerId="ADAL" clId="{30CFEC36-9343-496B-A648-2D31DB3D8708}" dt="2022-09-14T07:36:44.223" v="2" actId="680"/>
      <pc:docMkLst>
        <pc:docMk/>
      </pc:docMkLst>
      <pc:sldChg chg="new">
        <pc:chgData name="Pavel Skopal" userId="69c89bff-eb36-402e-af06-99216f10c2a5" providerId="ADAL" clId="{30CFEC36-9343-496B-A648-2D31DB3D8708}" dt="2022-09-14T07:36:39.087" v="0" actId="680"/>
        <pc:sldMkLst>
          <pc:docMk/>
          <pc:sldMk cId="2096215642" sldId="256"/>
        </pc:sldMkLst>
      </pc:sldChg>
      <pc:sldChg chg="new">
        <pc:chgData name="Pavel Skopal" userId="69c89bff-eb36-402e-af06-99216f10c2a5" providerId="ADAL" clId="{30CFEC36-9343-496B-A648-2D31DB3D8708}" dt="2022-09-14T07:36:41.183" v="1" actId="680"/>
        <pc:sldMkLst>
          <pc:docMk/>
          <pc:sldMk cId="3372459170" sldId="257"/>
        </pc:sldMkLst>
      </pc:sldChg>
      <pc:sldChg chg="new">
        <pc:chgData name="Pavel Skopal" userId="69c89bff-eb36-402e-af06-99216f10c2a5" providerId="ADAL" clId="{30CFEC36-9343-496B-A648-2D31DB3D8708}" dt="2022-09-14T07:36:44.223" v="2" actId="680"/>
        <pc:sldMkLst>
          <pc:docMk/>
          <pc:sldMk cId="1847743130" sldId="258"/>
        </pc:sldMkLst>
      </pc:sldChg>
    </pc:docChg>
  </pc:docChgLst>
  <pc:docChgLst>
    <pc:chgData name="Pavel Skopal" userId="S::18130@muni.cz::69c89bff-eb36-402e-af06-99216f10c2a5" providerId="AD" clId="Web-{4B0E0FF8-170E-BF61-3EF5-15AF2B2B27C8}"/>
    <pc:docChg chg="addSld modSection">
      <pc:chgData name="Pavel Skopal" userId="S::18130@muni.cz::69c89bff-eb36-402e-af06-99216f10c2a5" providerId="AD" clId="Web-{4B0E0FF8-170E-BF61-3EF5-15AF2B2B27C8}" dt="2022-10-11T09:54:59.753" v="0"/>
      <pc:docMkLst>
        <pc:docMk/>
      </pc:docMkLst>
      <pc:sldChg chg="new">
        <pc:chgData name="Pavel Skopal" userId="S::18130@muni.cz::69c89bff-eb36-402e-af06-99216f10c2a5" providerId="AD" clId="Web-{4B0E0FF8-170E-BF61-3EF5-15AF2B2B27C8}" dt="2022-10-11T09:54:59.753" v="0"/>
        <pc:sldMkLst>
          <pc:docMk/>
          <pc:sldMk cId="568496094" sldId="966"/>
        </pc:sldMkLst>
      </pc:sldChg>
    </pc:docChg>
  </pc:docChgLst>
  <pc:docChgLst>
    <pc:chgData name="Pavel Skopal" userId="69c89bff-eb36-402e-af06-99216f10c2a5" providerId="ADAL" clId="{C5AF01A1-DC4F-4190-8EB0-D57DA99D61A8}"/>
    <pc:docChg chg="undo custSel modSld">
      <pc:chgData name="Pavel Skopal" userId="69c89bff-eb36-402e-af06-99216f10c2a5" providerId="ADAL" clId="{C5AF01A1-DC4F-4190-8EB0-D57DA99D61A8}" dt="2022-12-16T18:48:42.415" v="1"/>
      <pc:docMkLst>
        <pc:docMk/>
      </pc:docMkLst>
      <pc:sldChg chg="modSp mod">
        <pc:chgData name="Pavel Skopal" userId="69c89bff-eb36-402e-af06-99216f10c2a5" providerId="ADAL" clId="{C5AF01A1-DC4F-4190-8EB0-D57DA99D61A8}" dt="2022-12-16T18:48:42.415" v="1"/>
        <pc:sldMkLst>
          <pc:docMk/>
          <pc:sldMk cId="194534851" sldId="999"/>
        </pc:sldMkLst>
        <pc:spChg chg="mod">
          <ac:chgData name="Pavel Skopal" userId="69c89bff-eb36-402e-af06-99216f10c2a5" providerId="ADAL" clId="{C5AF01A1-DC4F-4190-8EB0-D57DA99D61A8}" dt="2022-12-16T18:48:42.415" v="1"/>
          <ac:spMkLst>
            <pc:docMk/>
            <pc:sldMk cId="194534851" sldId="999"/>
            <ac:spMk id="2" creationId="{CCC68A8A-B2AE-81AB-6A58-E0A8CD9B3B36}"/>
          </ac:spMkLst>
        </pc:spChg>
      </pc:sldChg>
    </pc:docChg>
  </pc:docChgLst>
  <pc:docChgLst>
    <pc:chgData name="Pavel Skopal" userId="S::18130@muni.cz::69c89bff-eb36-402e-af06-99216f10c2a5" providerId="AD" clId="Web-{6606B26C-F09C-7D78-ADC2-9736E03EF098}"/>
    <pc:docChg chg="addSld modSld sldOrd modSection">
      <pc:chgData name="Pavel Skopal" userId="S::18130@muni.cz::69c89bff-eb36-402e-af06-99216f10c2a5" providerId="AD" clId="Web-{6606B26C-F09C-7D78-ADC2-9736E03EF098}" dt="2023-02-14T12:43:47.859" v="13" actId="20577"/>
      <pc:docMkLst>
        <pc:docMk/>
      </pc:docMkLst>
      <pc:sldChg chg="ord">
        <pc:chgData name="Pavel Skopal" userId="S::18130@muni.cz::69c89bff-eb36-402e-af06-99216f10c2a5" providerId="AD" clId="Web-{6606B26C-F09C-7D78-ADC2-9736E03EF098}" dt="2023-02-14T12:43:05.342" v="1"/>
        <pc:sldMkLst>
          <pc:docMk/>
          <pc:sldMk cId="2507218230" sldId="1120"/>
        </pc:sldMkLst>
      </pc:sldChg>
      <pc:sldChg chg="modSp new ord">
        <pc:chgData name="Pavel Skopal" userId="S::18130@muni.cz::69c89bff-eb36-402e-af06-99216f10c2a5" providerId="AD" clId="Web-{6606B26C-F09C-7D78-ADC2-9736E03EF098}" dt="2023-02-14T12:43:47.859" v="13" actId="20577"/>
        <pc:sldMkLst>
          <pc:docMk/>
          <pc:sldMk cId="4151383417" sldId="1156"/>
        </pc:sldMkLst>
        <pc:spChg chg="mod">
          <ac:chgData name="Pavel Skopal" userId="S::18130@muni.cz::69c89bff-eb36-402e-af06-99216f10c2a5" providerId="AD" clId="Web-{6606B26C-F09C-7D78-ADC2-9736E03EF098}" dt="2023-02-14T12:43:47.859" v="13" actId="20577"/>
          <ac:spMkLst>
            <pc:docMk/>
            <pc:sldMk cId="4151383417" sldId="1156"/>
            <ac:spMk id="2" creationId="{463236E5-C8F8-8F3F-00BE-3396096D2F09}"/>
          </ac:spMkLst>
        </pc:spChg>
        <pc:spChg chg="mod">
          <ac:chgData name="Pavel Skopal" userId="S::18130@muni.cz::69c89bff-eb36-402e-af06-99216f10c2a5" providerId="AD" clId="Web-{6606B26C-F09C-7D78-ADC2-9736E03EF098}" dt="2023-02-14T12:43:43.672" v="10" actId="1076"/>
          <ac:spMkLst>
            <pc:docMk/>
            <pc:sldMk cId="4151383417" sldId="1156"/>
            <ac:spMk id="3" creationId="{AE6F12E8-A4A7-E1C8-B001-F4EE2131E1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14287-285B-43DC-8AE9-959216850496}" type="datetimeFigureOut">
              <a:rPr lang="cs-CZ" smtClean="0"/>
              <a:t>09.05.2023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3BADD-0BB6-4F69-97B5-77092A0AF246}" type="slidenum">
              <a:rPr lang="cs-CZ" smtClean="0"/>
              <a:t>‹#›</a:t>
            </a:fld>
            <a:endParaRPr lang="cs-CZ"/>
          </a:p>
        </p:txBody>
      </p:sp>
    </p:spTree>
    <p:extLst>
      <p:ext uri="{BB962C8B-B14F-4D97-AF65-F5344CB8AC3E}">
        <p14:creationId xmlns:p14="http://schemas.microsoft.com/office/powerpoint/2010/main" val="361647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FB3BADD-0BB6-4F69-97B5-77092A0AF246}" type="slidenum">
              <a:rPr lang="cs-CZ" smtClean="0"/>
              <a:t>41</a:t>
            </a:fld>
            <a:endParaRPr lang="cs-CZ"/>
          </a:p>
        </p:txBody>
      </p:sp>
    </p:spTree>
    <p:extLst>
      <p:ext uri="{BB962C8B-B14F-4D97-AF65-F5344CB8AC3E}">
        <p14:creationId xmlns:p14="http://schemas.microsoft.com/office/powerpoint/2010/main" val="136161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FB3BADD-0BB6-4F69-97B5-77092A0AF246}" type="slidenum">
              <a:rPr lang="cs-CZ" smtClean="0"/>
              <a:t>67</a:t>
            </a:fld>
            <a:endParaRPr lang="cs-CZ"/>
          </a:p>
        </p:txBody>
      </p:sp>
    </p:spTree>
    <p:extLst>
      <p:ext uri="{BB962C8B-B14F-4D97-AF65-F5344CB8AC3E}">
        <p14:creationId xmlns:p14="http://schemas.microsoft.com/office/powerpoint/2010/main" val="185631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7" name="Date Placeholder 6"/>
          <p:cNvSpPr>
            <a:spLocks noGrp="1"/>
          </p:cNvSpPr>
          <p:nvPr>
            <p:ph type="dt" sz="half" idx="10"/>
          </p:nvPr>
        </p:nvSpPr>
        <p:spPr/>
        <p:txBody>
          <a:bodyPr/>
          <a:lstStyle/>
          <a:p>
            <a:fld id="{2DBED842-7C46-40C9-9122-56E4D8C65D17}" type="datetimeFigureOut">
              <a:rPr lang="cs-CZ" smtClean="0"/>
              <a:t>09.05.2023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19031292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2DBED842-7C46-40C9-9122-56E4D8C65D17}" type="datetimeFigureOut">
              <a:rPr lang="cs-CZ" smtClean="0"/>
              <a:t>09.05.2023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229853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2DBED842-7C46-40C9-9122-56E4D8C65D17}" type="datetimeFigureOut">
              <a:rPr lang="cs-CZ" smtClean="0"/>
              <a:t>09.05.2023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51538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7A3A6E84-07A0-4A98-87AA-F4109E175C18}" type="datetimeFigureOut">
              <a:rPr lang="cs-CZ" smtClean="0"/>
              <a:t>09.05.2023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F0CD632-9300-42E4-B8E9-491DA775835A}" type="slidenum">
              <a:rPr lang="cs-CZ" smtClean="0"/>
              <a:t>‹#›</a:t>
            </a:fld>
            <a:endParaRPr lang="cs-CZ"/>
          </a:p>
        </p:txBody>
      </p:sp>
    </p:spTree>
    <p:extLst>
      <p:ext uri="{BB962C8B-B14F-4D97-AF65-F5344CB8AC3E}">
        <p14:creationId xmlns:p14="http://schemas.microsoft.com/office/powerpoint/2010/main" val="163583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2DBED842-7C46-40C9-9122-56E4D8C65D17}" type="datetimeFigureOut">
              <a:rPr lang="cs-CZ" smtClean="0"/>
              <a:t>09.05.2023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124722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2DBED842-7C46-40C9-9122-56E4D8C65D17}" type="datetimeFigureOut">
              <a:rPr lang="cs-CZ" smtClean="0"/>
              <a:t>09.05.2023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1947606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8" name="Date Placeholder 7"/>
          <p:cNvSpPr>
            <a:spLocks noGrp="1"/>
          </p:cNvSpPr>
          <p:nvPr>
            <p:ph type="dt" sz="half" idx="10"/>
          </p:nvPr>
        </p:nvSpPr>
        <p:spPr/>
        <p:txBody>
          <a:bodyPr/>
          <a:lstStyle/>
          <a:p>
            <a:fld id="{2DBED842-7C46-40C9-9122-56E4D8C65D17}" type="datetimeFigureOut">
              <a:rPr lang="cs-CZ" smtClean="0"/>
              <a:t>09.05.2023</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423378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583436" y="3143250"/>
            <a:ext cx="4270248" cy="259677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2DBED842-7C46-40C9-9122-56E4D8C65D17}" type="datetimeFigureOut">
              <a:rPr lang="cs-CZ" smtClean="0"/>
              <a:t>09.05.2023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78246CC-D391-4E69-B698-EB06ACFE4599}"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8682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2DBED842-7C46-40C9-9122-56E4D8C65D17}" type="datetimeFigureOut">
              <a:rPr lang="cs-CZ" smtClean="0"/>
              <a:t>09.05.2023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36552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ED842-7C46-40C9-9122-56E4D8C65D17}" type="datetimeFigureOut">
              <a:rPr lang="cs-CZ" smtClean="0"/>
              <a:t>09.05.2023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1737658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2DBED842-7C46-40C9-9122-56E4D8C65D17}" type="datetimeFigureOut">
              <a:rPr lang="cs-CZ" smtClean="0"/>
              <a:t>09.05.2023</a:t>
            </a:fld>
            <a:endParaRPr lang="cs-CZ"/>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1" name="Slide Number Placeholder 10"/>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84857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DBED842-7C46-40C9-9122-56E4D8C65D17}" type="datetimeFigureOut">
              <a:rPr lang="cs-CZ" smtClean="0"/>
              <a:t>09.05.2023</a:t>
            </a:fld>
            <a:endParaRPr lang="cs-CZ"/>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0" name="Slide Number Placeholder 9"/>
          <p:cNvSpPr>
            <a:spLocks noGrp="1"/>
          </p:cNvSpPr>
          <p:nvPr>
            <p:ph type="sldNum" sz="quarter" idx="12"/>
          </p:nvPr>
        </p:nvSpPr>
        <p:spPr/>
        <p:txBody>
          <a:bodyPr/>
          <a:lstStyle/>
          <a:p>
            <a:fld id="{078246CC-D391-4E69-B698-EB06ACFE4599}" type="slidenum">
              <a:rPr lang="cs-CZ" smtClean="0"/>
              <a:t>‹#›</a:t>
            </a:fld>
            <a:endParaRPr lang="cs-CZ"/>
          </a:p>
        </p:txBody>
      </p:sp>
    </p:spTree>
    <p:extLst>
      <p:ext uri="{BB962C8B-B14F-4D97-AF65-F5344CB8AC3E}">
        <p14:creationId xmlns:p14="http://schemas.microsoft.com/office/powerpoint/2010/main" val="240287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DBED842-7C46-40C9-9122-56E4D8C65D17}" type="datetimeFigureOut">
              <a:rPr lang="cs-CZ" smtClean="0"/>
              <a:t>09.05.2023</a:t>
            </a:fld>
            <a:endParaRPr lang="cs-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78246CC-D391-4E69-B698-EB06ACFE4599}" type="slidenum">
              <a:rPr lang="cs-CZ" smtClean="0"/>
              <a:t>‹#›</a:t>
            </a:fld>
            <a:endParaRPr lang="cs-CZ"/>
          </a:p>
        </p:txBody>
      </p:sp>
    </p:spTree>
    <p:extLst>
      <p:ext uri="{BB962C8B-B14F-4D97-AF65-F5344CB8AC3E}">
        <p14:creationId xmlns:p14="http://schemas.microsoft.com/office/powerpoint/2010/main" val="2858776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books.google.cz/books?id=H2UnUmWnHmEC&amp;pg=PP9&amp;hl=cs&amp;source=gbs_selected_pages&amp;cad=3#v=onepage&amp;q&amp;f=fal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mWzPIuXUwpI?feature=oembed"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9B3ujgoLHjg?feature=oembed"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is.muni.cz/do/phil/Pracoviste/UFAK/FAVBPa03/media/05-semiotika/Christian_Metz.jpg"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Second_Industrial_Revolution" TargetMode="External"/><Relationship Id="rId2" Type="http://schemas.openxmlformats.org/officeDocument/2006/relationships/hyperlink" Target="https://en.wikipedia.org/wiki/Modernity"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s://www.youtube.com/watch?v=CD-2I2BoSEg" TargetMode="Externa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hyperlink" Target="https://www.youtube.com/watch?v=Qsfyk0MRSBI"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s://www.ji-hlava.com/?version=classic"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rchive.org/details/eadweard-muybridge-o-zoopraxografo-1975-zoopraxographer-legendado"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75.xml.rels><?xml version="1.0" encoding="UTF-8" standalone="yes"?>
<Relationships xmlns="http://schemas.openxmlformats.org/package/2006/relationships"><Relationship Id="rId2" Type="http://schemas.openxmlformats.org/officeDocument/2006/relationships/hyperlink" Target="https://www.youtube.com/watch?v=yJr0gO_-w_Q"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routledge.com/The-Routledge-Encyclopedia-of-Film-Theory/Branigan-Buckland/p/book/9781138849150"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ceskatelevize.cz/porady/13081530950-industrie-roboti-nastupuji/319294340160003/"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eb.mit.edu/allanmc/www/benjamin.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t1wM1FSTIm0" TargetMode="External"/><Relationship Id="rId2" Type="http://schemas.openxmlformats.org/officeDocument/2006/relationships/hyperlink" Target="https://www.youtube.com/watch?v=HPSK4zZtzLI"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fuuMRcdjrPc"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Dda-BXNvVkQ" TargetMode="External"/><Relationship Id="rId2" Type="http://schemas.openxmlformats.org/officeDocument/2006/relationships/hyperlink" Target="https://www.youtube.com/watch?v=y3jrB5ANUUY&amp;t=34s"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youtube.com/watch?v=NoKi4coyFw0"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30bqiFAX3PA"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fuuMRcdjrP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wVeg8shVTiQ"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monoskop.org/Constructivism"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NtnTs90knro" TargetMode="External"/><Relationship Id="rId2" Type="http://schemas.openxmlformats.org/officeDocument/2006/relationships/hyperlink" Target="https://www.youtube.com/watch?v=7TgWoSHUn8c"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UEDed0o7FY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riDypP1KfOU"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wpj52n7onK4&amp;t=2022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jazzfestbrno.cz/en/program-2023-2/" TargetMode="External"/><Relationship Id="rId3" Type="http://schemas.openxmlformats.org/officeDocument/2006/relationships/hyperlink" Target="http://www.starapekarna.cz/s/jazz-blues-brno-2023" TargetMode="External"/><Relationship Id="rId7" Type="http://schemas.openxmlformats.org/officeDocument/2006/relationships/hyperlink" Target="https://www.cabaretdespeches.com/" TargetMode="External"/><Relationship Id="rId2" Type="http://schemas.openxmlformats.org/officeDocument/2006/relationships/hyperlink" Target="https://www.kouricikralik.cz/" TargetMode="External"/><Relationship Id="rId1" Type="http://schemas.openxmlformats.org/officeDocument/2006/relationships/slideLayout" Target="../slideLayouts/slideLayout2.xml"/><Relationship Id="rId6" Type="http://schemas.openxmlformats.org/officeDocument/2006/relationships/hyperlink" Target="https://www.sonomusicclub.cz/" TargetMode="External"/><Relationship Id="rId5" Type="http://schemas.openxmlformats.org/officeDocument/2006/relationships/hyperlink" Target="https://www.alterna.cz/" TargetMode="External"/><Relationship Id="rId4" Type="http://schemas.openxmlformats.org/officeDocument/2006/relationships/hyperlink" Target="https://www.metromusic.cz/"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08EB8B-1B9F-B2AC-4F48-0716A563E500}"/>
              </a:ext>
            </a:extLst>
          </p:cNvPr>
          <p:cNvSpPr>
            <a:spLocks noGrp="1"/>
          </p:cNvSpPr>
          <p:nvPr>
            <p:ph type="ctrTitle"/>
          </p:nvPr>
        </p:nvSpPr>
        <p:spPr>
          <a:xfrm>
            <a:off x="5460493" y="2386744"/>
            <a:ext cx="5925310" cy="1645920"/>
          </a:xfrm>
        </p:spPr>
        <p:txBody>
          <a:bodyPr>
            <a:normAutofit/>
          </a:bodyPr>
          <a:lstStyle/>
          <a:p>
            <a:endParaRPr lang="cs-CZ" dirty="0"/>
          </a:p>
        </p:txBody>
      </p:sp>
      <p:sp>
        <p:nvSpPr>
          <p:cNvPr id="3" name="Podnadpis 2">
            <a:extLst>
              <a:ext uri="{FF2B5EF4-FFF2-40B4-BE49-F238E27FC236}">
                <a16:creationId xmlns:a16="http://schemas.microsoft.com/office/drawing/2014/main" id="{64AEA680-6145-C2BA-B533-F56E12EDDD2E}"/>
              </a:ext>
            </a:extLst>
          </p:cNvPr>
          <p:cNvSpPr>
            <a:spLocks noGrp="1"/>
          </p:cNvSpPr>
          <p:nvPr>
            <p:ph type="subTitle" idx="1"/>
          </p:nvPr>
        </p:nvSpPr>
        <p:spPr>
          <a:xfrm>
            <a:off x="5804435" y="4798030"/>
            <a:ext cx="5581367" cy="794407"/>
          </a:xfrm>
        </p:spPr>
        <p:txBody>
          <a:bodyPr>
            <a:normAutofit/>
          </a:bodyPr>
          <a:lstStyle/>
          <a:p>
            <a:r>
              <a:rPr lang="cs-CZ" dirty="0"/>
              <a:t>Francesco </a:t>
            </a:r>
            <a:r>
              <a:rPr lang="cs-CZ" dirty="0" err="1"/>
              <a:t>Casetti</a:t>
            </a:r>
            <a:r>
              <a:rPr lang="cs-CZ" dirty="0"/>
              <a:t>: </a:t>
            </a:r>
            <a:r>
              <a:rPr lang="cs-CZ" dirty="0" err="1"/>
              <a:t>Theories</a:t>
            </a:r>
            <a:r>
              <a:rPr lang="cs-CZ" dirty="0"/>
              <a:t> </a:t>
            </a:r>
            <a:r>
              <a:rPr lang="cs-CZ" dirty="0" err="1"/>
              <a:t>of</a:t>
            </a:r>
            <a:r>
              <a:rPr lang="cs-CZ" dirty="0"/>
              <a:t> </a:t>
            </a:r>
            <a:r>
              <a:rPr lang="cs-CZ" dirty="0" err="1"/>
              <a:t>Cinema</a:t>
            </a:r>
            <a:r>
              <a:rPr lang="cs-CZ" dirty="0"/>
              <a:t> 1945-1995</a:t>
            </a:r>
          </a:p>
        </p:txBody>
      </p:sp>
      <p:sp>
        <p:nvSpPr>
          <p:cNvPr id="1037" name="Rectangle 1030">
            <a:extLst>
              <a:ext uri="{FF2B5EF4-FFF2-40B4-BE49-F238E27FC236}">
                <a16:creationId xmlns:a16="http://schemas.microsoft.com/office/drawing/2014/main" id="{D2C8CFF3-1768-4D47-AF59-47911390E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4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2">
            <a:extLst>
              <a:ext uri="{FF2B5EF4-FFF2-40B4-BE49-F238E27FC236}">
                <a16:creationId xmlns:a16="http://schemas.microsoft.com/office/drawing/2014/main" id="{BB05EA52-9370-4EC0-A437-A17F4A88C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6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eories of Cinema, 1945-1995: Casetti, Francesco, Casetti, Francesco,  Casetti, Francesco, Chiostri, Francesca, Bartolini-Salimbeni, Elizabeth  Gard, Kelso,Thomas: 9780292712072: Amazon.com: Books">
            <a:extLst>
              <a:ext uri="{FF2B5EF4-FFF2-40B4-BE49-F238E27FC236}">
                <a16:creationId xmlns:a16="http://schemas.microsoft.com/office/drawing/2014/main" id="{4491BAD1-AB3E-2CD6-C19D-374F2A72E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195" y="909199"/>
            <a:ext cx="3242363" cy="4912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ancesco Casetti interview">
            <a:extLst>
              <a:ext uri="{FF2B5EF4-FFF2-40B4-BE49-F238E27FC236}">
                <a16:creationId xmlns:a16="http://schemas.microsoft.com/office/drawing/2014/main" id="{7BA9AC2E-703E-69B1-A9A8-EB626306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273" y="605347"/>
            <a:ext cx="7143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B9DB9C5-2AAF-CBC2-3AD7-2B20364D0E53}"/>
              </a:ext>
            </a:extLst>
          </p:cNvPr>
          <p:cNvSpPr txBox="1"/>
          <p:nvPr/>
        </p:nvSpPr>
        <p:spPr>
          <a:xfrm>
            <a:off x="5288090" y="5360205"/>
            <a:ext cx="6097712" cy="923330"/>
          </a:xfrm>
          <a:prstGeom prst="rect">
            <a:avLst/>
          </a:prstGeom>
          <a:noFill/>
        </p:spPr>
        <p:txBody>
          <a:bodyPr wrap="square">
            <a:spAutoFit/>
          </a:bodyPr>
          <a:lstStyle/>
          <a:p>
            <a:r>
              <a:rPr lang="cs-CZ" dirty="0">
                <a:hlinkClick r:id="rId4"/>
              </a:rPr>
              <a:t>https://books.google.cz/books?id=H2UnUmWnHmEC&amp;pg=PP9&amp;hl=cs&amp;source=gbs_selected_pages&amp;cad=3#v=onepage&amp;q&amp;f=false</a:t>
            </a:r>
            <a:r>
              <a:rPr lang="cs-CZ" dirty="0"/>
              <a:t> </a:t>
            </a:r>
          </a:p>
        </p:txBody>
      </p:sp>
    </p:spTree>
    <p:extLst>
      <p:ext uri="{BB962C8B-B14F-4D97-AF65-F5344CB8AC3E}">
        <p14:creationId xmlns:p14="http://schemas.microsoft.com/office/powerpoint/2010/main" val="340019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6147837-C6A9-B66F-C901-E0C85266CC7B}"/>
              </a:ext>
            </a:extLst>
          </p:cNvPr>
          <p:cNvSpPr>
            <a:spLocks noGrp="1"/>
          </p:cNvSpPr>
          <p:nvPr>
            <p:ph idx="1"/>
          </p:nvPr>
        </p:nvSpPr>
        <p:spPr>
          <a:xfrm>
            <a:off x="2231136" y="627530"/>
            <a:ext cx="7729728" cy="5112498"/>
          </a:xfrm>
        </p:spPr>
        <p:txBody>
          <a:bodyPr/>
          <a:lstStyle/>
          <a:p>
            <a:r>
              <a:rPr lang="cs-CZ" dirty="0" err="1"/>
              <a:t>Editing</a:t>
            </a:r>
            <a:r>
              <a:rPr lang="cs-CZ" dirty="0"/>
              <a:t>, </a:t>
            </a:r>
            <a:r>
              <a:rPr lang="cs-CZ" dirty="0" err="1"/>
              <a:t>cinematography</a:t>
            </a:r>
            <a:r>
              <a:rPr lang="cs-CZ" dirty="0"/>
              <a:t>, </a:t>
            </a:r>
            <a:r>
              <a:rPr lang="cs-CZ" dirty="0" err="1"/>
              <a:t>filmamkers</a:t>
            </a:r>
            <a:r>
              <a:rPr lang="cs-CZ" dirty="0"/>
              <a:t>´ </a:t>
            </a:r>
            <a:r>
              <a:rPr lang="cs-CZ" dirty="0" err="1"/>
              <a:t>choices</a:t>
            </a:r>
            <a:r>
              <a:rPr lang="cs-CZ" dirty="0"/>
              <a:t> – </a:t>
            </a:r>
            <a:r>
              <a:rPr lang="cs-CZ" i="1" dirty="0" err="1"/>
              <a:t>historical</a:t>
            </a:r>
            <a:r>
              <a:rPr lang="cs-CZ" i="1" dirty="0"/>
              <a:t> </a:t>
            </a:r>
            <a:r>
              <a:rPr lang="cs-CZ" i="1" dirty="0" err="1"/>
              <a:t>poetics</a:t>
            </a:r>
            <a:r>
              <a:rPr lang="cs-CZ" i="1" dirty="0"/>
              <a:t>; - </a:t>
            </a:r>
            <a:r>
              <a:rPr lang="cs-CZ" i="1" dirty="0" err="1"/>
              <a:t>Analysis</a:t>
            </a:r>
            <a:r>
              <a:rPr lang="cs-CZ" i="1" dirty="0"/>
              <a:t> </a:t>
            </a:r>
            <a:r>
              <a:rPr lang="cs-CZ" i="1" dirty="0" err="1"/>
              <a:t>of</a:t>
            </a:r>
            <a:r>
              <a:rPr lang="cs-CZ" i="1" dirty="0"/>
              <a:t> </a:t>
            </a:r>
            <a:r>
              <a:rPr lang="cs-CZ" i="1" dirty="0" err="1"/>
              <a:t>Audiovisual</a:t>
            </a:r>
            <a:r>
              <a:rPr lang="cs-CZ" i="1" dirty="0"/>
              <a:t> </a:t>
            </a:r>
            <a:r>
              <a:rPr lang="cs-CZ" i="1" dirty="0" err="1"/>
              <a:t>Form</a:t>
            </a:r>
            <a:r>
              <a:rPr lang="cs-CZ" i="1" dirty="0"/>
              <a:t>, CMAa04;  Art </a:t>
            </a:r>
            <a:r>
              <a:rPr lang="cs-CZ" i="1" dirty="0" err="1"/>
              <a:t>Worlds</a:t>
            </a:r>
            <a:r>
              <a:rPr lang="cs-CZ" i="1" dirty="0"/>
              <a:t> </a:t>
            </a:r>
          </a:p>
          <a:p>
            <a:r>
              <a:rPr lang="cs-CZ" dirty="0"/>
              <a:t>Film as </a:t>
            </a:r>
            <a:r>
              <a:rPr lang="cs-CZ" dirty="0" err="1"/>
              <a:t>reproduction</a:t>
            </a:r>
            <a:r>
              <a:rPr lang="cs-CZ" dirty="0"/>
              <a:t> </a:t>
            </a:r>
            <a:r>
              <a:rPr lang="cs-CZ" dirty="0" err="1"/>
              <a:t>of</a:t>
            </a:r>
            <a:r>
              <a:rPr lang="cs-CZ" dirty="0"/>
              <a:t> reality </a:t>
            </a:r>
          </a:p>
          <a:p>
            <a:r>
              <a:rPr lang="cs-CZ" dirty="0" err="1"/>
              <a:t>Realism</a:t>
            </a:r>
            <a:r>
              <a:rPr lang="cs-CZ" dirty="0"/>
              <a:t>; </a:t>
            </a:r>
            <a:r>
              <a:rPr lang="cs-CZ" dirty="0" err="1"/>
              <a:t>realistic</a:t>
            </a:r>
            <a:r>
              <a:rPr lang="cs-CZ" dirty="0"/>
              <a:t> style; </a:t>
            </a:r>
            <a:r>
              <a:rPr lang="cs-CZ" dirty="0" err="1"/>
              <a:t>ethical</a:t>
            </a:r>
            <a:r>
              <a:rPr lang="cs-CZ" dirty="0"/>
              <a:t> </a:t>
            </a:r>
            <a:r>
              <a:rPr lang="cs-CZ" dirty="0" err="1"/>
              <a:t>dimension</a:t>
            </a:r>
            <a:r>
              <a:rPr lang="cs-CZ" dirty="0"/>
              <a:t> </a:t>
            </a:r>
            <a:r>
              <a:rPr lang="cs-CZ" dirty="0" err="1"/>
              <a:t>of</a:t>
            </a:r>
            <a:r>
              <a:rPr lang="cs-CZ" dirty="0"/>
              <a:t> </a:t>
            </a:r>
            <a:r>
              <a:rPr lang="cs-CZ" dirty="0" err="1"/>
              <a:t>realism</a:t>
            </a:r>
            <a:r>
              <a:rPr lang="cs-CZ" dirty="0"/>
              <a:t> </a:t>
            </a:r>
          </a:p>
          <a:p>
            <a:r>
              <a:rPr lang="cs-CZ" dirty="0"/>
              <a:t>Sociology </a:t>
            </a:r>
            <a:r>
              <a:rPr lang="cs-CZ" dirty="0" err="1"/>
              <a:t>of</a:t>
            </a:r>
            <a:r>
              <a:rPr lang="cs-CZ" dirty="0"/>
              <a:t> </a:t>
            </a:r>
            <a:r>
              <a:rPr lang="cs-CZ" dirty="0" err="1"/>
              <a:t>cinema</a:t>
            </a:r>
            <a:r>
              <a:rPr lang="cs-CZ" dirty="0"/>
              <a:t> </a:t>
            </a:r>
            <a:r>
              <a:rPr lang="cs-CZ" dirty="0" err="1"/>
              <a:t>production</a:t>
            </a:r>
            <a:r>
              <a:rPr lang="cs-CZ" dirty="0"/>
              <a:t> – </a:t>
            </a:r>
            <a:r>
              <a:rPr lang="cs-CZ" i="1" dirty="0"/>
              <a:t>John </a:t>
            </a:r>
            <a:r>
              <a:rPr lang="cs-CZ" i="1" dirty="0" err="1"/>
              <a:t>Caldwell</a:t>
            </a:r>
            <a:r>
              <a:rPr lang="cs-CZ" i="1" dirty="0"/>
              <a:t>, </a:t>
            </a:r>
            <a:r>
              <a:rPr lang="cs-CZ" i="1" dirty="0" err="1"/>
              <a:t>production</a:t>
            </a:r>
            <a:r>
              <a:rPr lang="cs-CZ" i="1" dirty="0"/>
              <a:t> </a:t>
            </a:r>
            <a:r>
              <a:rPr lang="cs-CZ" i="1" dirty="0" err="1"/>
              <a:t>studies</a:t>
            </a:r>
            <a:r>
              <a:rPr lang="cs-CZ" i="1" dirty="0"/>
              <a:t> </a:t>
            </a:r>
          </a:p>
          <a:p>
            <a:r>
              <a:rPr lang="cs-CZ" dirty="0" err="1"/>
              <a:t>Theory</a:t>
            </a:r>
            <a:r>
              <a:rPr lang="cs-CZ" dirty="0"/>
              <a:t> and </a:t>
            </a:r>
            <a:r>
              <a:rPr lang="cs-CZ" dirty="0" err="1"/>
              <a:t>history</a:t>
            </a:r>
            <a:r>
              <a:rPr lang="cs-CZ" dirty="0"/>
              <a:t> </a:t>
            </a:r>
            <a:r>
              <a:rPr lang="cs-CZ" dirty="0" err="1"/>
              <a:t>of</a:t>
            </a:r>
            <a:r>
              <a:rPr lang="cs-CZ" dirty="0"/>
              <a:t> film </a:t>
            </a:r>
            <a:r>
              <a:rPr lang="cs-CZ" dirty="0" err="1"/>
              <a:t>reception</a:t>
            </a:r>
            <a:r>
              <a:rPr lang="cs-CZ" dirty="0"/>
              <a:t> – </a:t>
            </a:r>
            <a:r>
              <a:rPr lang="cs-CZ" i="1" dirty="0"/>
              <a:t>CMAa05 Intro to </a:t>
            </a:r>
            <a:r>
              <a:rPr lang="cs-CZ" i="1" dirty="0" err="1"/>
              <a:t>communication</a:t>
            </a:r>
            <a:r>
              <a:rPr lang="cs-CZ" i="1" dirty="0"/>
              <a:t> </a:t>
            </a:r>
            <a:r>
              <a:rPr lang="cs-CZ" i="1" dirty="0" err="1"/>
              <a:t>studies</a:t>
            </a:r>
            <a:r>
              <a:rPr lang="cs-CZ" i="1" dirty="0"/>
              <a:t> + CMAa14 – </a:t>
            </a:r>
            <a:r>
              <a:rPr lang="cs-CZ" i="1" dirty="0" err="1"/>
              <a:t>Resarch</a:t>
            </a:r>
            <a:r>
              <a:rPr lang="cs-CZ" i="1" dirty="0"/>
              <a:t> in </a:t>
            </a:r>
            <a:r>
              <a:rPr lang="cs-CZ" i="1" dirty="0" err="1"/>
              <a:t>Cinema</a:t>
            </a:r>
            <a:r>
              <a:rPr lang="cs-CZ" i="1" dirty="0"/>
              <a:t> and </a:t>
            </a:r>
            <a:r>
              <a:rPr lang="cs-CZ" i="1" dirty="0" err="1"/>
              <a:t>Theatre</a:t>
            </a:r>
            <a:r>
              <a:rPr lang="cs-CZ" i="1" dirty="0"/>
              <a:t> </a:t>
            </a:r>
            <a:r>
              <a:rPr lang="cs-CZ" i="1" dirty="0" err="1"/>
              <a:t>History</a:t>
            </a:r>
            <a:r>
              <a:rPr lang="cs-CZ" i="1" dirty="0"/>
              <a:t> </a:t>
            </a:r>
          </a:p>
          <a:p>
            <a:r>
              <a:rPr lang="cs-CZ" dirty="0" err="1"/>
              <a:t>Auteurism</a:t>
            </a:r>
            <a:endParaRPr lang="cs-CZ" dirty="0"/>
          </a:p>
          <a:p>
            <a:r>
              <a:rPr lang="cs-CZ" dirty="0" err="1"/>
              <a:t>Structuralism</a:t>
            </a:r>
            <a:r>
              <a:rPr lang="cs-CZ" dirty="0"/>
              <a:t> and/</a:t>
            </a:r>
            <a:r>
              <a:rPr lang="cs-CZ" dirty="0" err="1"/>
              <a:t>or</a:t>
            </a:r>
            <a:r>
              <a:rPr lang="cs-CZ" dirty="0"/>
              <a:t>/</a:t>
            </a:r>
            <a:r>
              <a:rPr lang="cs-CZ" dirty="0" err="1"/>
              <a:t>counter</a:t>
            </a:r>
            <a:r>
              <a:rPr lang="cs-CZ" dirty="0"/>
              <a:t> </a:t>
            </a:r>
            <a:r>
              <a:rPr lang="cs-CZ" dirty="0" err="1"/>
              <a:t>Auteur</a:t>
            </a:r>
            <a:r>
              <a:rPr lang="cs-CZ" dirty="0"/>
              <a:t> </a:t>
            </a:r>
            <a:r>
              <a:rPr lang="cs-CZ" dirty="0" err="1"/>
              <a:t>theory</a:t>
            </a:r>
            <a:endParaRPr lang="cs-CZ" dirty="0"/>
          </a:p>
          <a:p>
            <a:r>
              <a:rPr lang="cs-CZ" dirty="0" err="1"/>
              <a:t>Celebrities</a:t>
            </a:r>
            <a:r>
              <a:rPr lang="cs-CZ" dirty="0"/>
              <a:t> – </a:t>
            </a:r>
            <a:r>
              <a:rPr lang="cs-CZ" dirty="0" err="1"/>
              <a:t>History</a:t>
            </a:r>
            <a:r>
              <a:rPr lang="cs-CZ" dirty="0"/>
              <a:t> </a:t>
            </a:r>
            <a:r>
              <a:rPr lang="cs-CZ" dirty="0" err="1"/>
              <a:t>of</a:t>
            </a:r>
            <a:r>
              <a:rPr lang="cs-CZ" dirty="0"/>
              <a:t> </a:t>
            </a:r>
            <a:r>
              <a:rPr lang="cs-CZ" dirty="0" err="1"/>
              <a:t>Central</a:t>
            </a:r>
            <a:r>
              <a:rPr lang="cs-CZ" dirty="0"/>
              <a:t> </a:t>
            </a:r>
            <a:r>
              <a:rPr lang="cs-CZ" dirty="0" err="1"/>
              <a:t>European</a:t>
            </a:r>
            <a:r>
              <a:rPr lang="cs-CZ" dirty="0"/>
              <a:t> </a:t>
            </a:r>
            <a:r>
              <a:rPr lang="cs-CZ" dirty="0" err="1"/>
              <a:t>Culture</a:t>
            </a:r>
            <a:r>
              <a:rPr lang="cs-CZ" dirty="0"/>
              <a:t> III</a:t>
            </a:r>
          </a:p>
          <a:p>
            <a:r>
              <a:rPr lang="cs-CZ" dirty="0" err="1"/>
              <a:t>Anthropological</a:t>
            </a:r>
            <a:r>
              <a:rPr lang="cs-CZ" dirty="0"/>
              <a:t> </a:t>
            </a:r>
            <a:r>
              <a:rPr lang="cs-CZ" dirty="0" err="1"/>
              <a:t>research</a:t>
            </a:r>
            <a:r>
              <a:rPr lang="cs-CZ" dirty="0"/>
              <a:t>; film as a </a:t>
            </a:r>
            <a:r>
              <a:rPr lang="cs-CZ" dirty="0" err="1"/>
              <a:t>document</a:t>
            </a:r>
            <a:r>
              <a:rPr lang="cs-CZ" dirty="0"/>
              <a:t> </a:t>
            </a:r>
          </a:p>
          <a:p>
            <a:r>
              <a:rPr lang="cs-CZ" dirty="0" err="1"/>
              <a:t>Animation</a:t>
            </a:r>
            <a:r>
              <a:rPr lang="cs-CZ" dirty="0"/>
              <a:t> </a:t>
            </a:r>
          </a:p>
          <a:p>
            <a:r>
              <a:rPr lang="cs-CZ" dirty="0" err="1"/>
              <a:t>Documentary</a:t>
            </a:r>
            <a:r>
              <a:rPr lang="cs-CZ" dirty="0"/>
              <a:t> film and </a:t>
            </a:r>
            <a:r>
              <a:rPr lang="cs-CZ" dirty="0" err="1"/>
              <a:t>indexicality</a:t>
            </a:r>
            <a:endParaRPr lang="cs-CZ" dirty="0"/>
          </a:p>
        </p:txBody>
      </p:sp>
    </p:spTree>
    <p:extLst>
      <p:ext uri="{BB962C8B-B14F-4D97-AF65-F5344CB8AC3E}">
        <p14:creationId xmlns:p14="http://schemas.microsoft.com/office/powerpoint/2010/main" val="38335221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3F7975-7619-57CF-AB26-DB3D5C772AA0}"/>
              </a:ext>
            </a:extLst>
          </p:cNvPr>
          <p:cNvSpPr>
            <a:spLocks noGrp="1"/>
          </p:cNvSpPr>
          <p:nvPr>
            <p:ph type="title"/>
          </p:nvPr>
        </p:nvSpPr>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05AE338B-AAA1-60BE-C5F6-5B129F150171}"/>
              </a:ext>
            </a:extLst>
          </p:cNvPr>
          <p:cNvSpPr>
            <a:spLocks noGrp="1"/>
          </p:cNvSpPr>
          <p:nvPr>
            <p:ph idx="1"/>
          </p:nvPr>
        </p:nvSpPr>
        <p:spPr>
          <a:xfrm>
            <a:off x="2231136" y="2342508"/>
            <a:ext cx="7729728" cy="4438436"/>
          </a:xfrm>
        </p:spPr>
        <p:txBody>
          <a:bodyPr>
            <a:normAutofit fontScale="85000" lnSpcReduction="20000"/>
          </a:bodyPr>
          <a:lstStyle/>
          <a:p>
            <a:pPr algn="l"/>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read:</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Plantinga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sz="1800" b="0" i="0" u="none" strike="noStrike" baseline="0" dirty="0" err="1">
                <a:latin typeface="SpxyvsBjrtygJmwxydGalliardStd-Roman"/>
              </a:rPr>
              <a:t>Characterization</a:t>
            </a:r>
            <a:r>
              <a:rPr lang="cs-CZ" sz="1800" b="0" i="0" u="none" strike="noStrike" baseline="0" dirty="0">
                <a:latin typeface="SpxyvsBjrtygJmwxydGalliardStd-Roman"/>
              </a:rPr>
              <a:t> and </a:t>
            </a:r>
            <a:r>
              <a:rPr lang="cs-CZ" sz="1800" b="0" i="0" u="none" strike="noStrike" baseline="0" dirty="0" err="1">
                <a:latin typeface="SpxyvsBjrtygJmwxydGalliardStd-Roman"/>
              </a:rPr>
              <a:t>Character</a:t>
            </a:r>
            <a:r>
              <a:rPr lang="cs-CZ" sz="1800" b="0" i="0" u="none" strike="noStrike" baseline="0" dirty="0">
                <a:latin typeface="SpxyvsBjrtygJmwxydGalliardStd-Roman"/>
              </a:rPr>
              <a:t> </a:t>
            </a:r>
            <a:r>
              <a:rPr lang="cs-CZ" sz="1800" b="0" i="0" u="none" strike="noStrike" baseline="0" dirty="0" err="1">
                <a:latin typeface="SpxyvsBjrtygJmwxydGalliardStd-Roman"/>
              </a:rPr>
              <a:t>Engagement</a:t>
            </a:r>
            <a:r>
              <a:rPr lang="cs-CZ" sz="1800" b="0" i="0" u="none" strike="noStrike" baseline="0" dirty="0">
                <a:latin typeface="SpxyvsBjrtygJmwxydGalliardStd-Roman"/>
              </a:rPr>
              <a:t> in </a:t>
            </a:r>
            <a:r>
              <a:rPr lang="cs-CZ" sz="1800" b="0" i="0" u="none" strike="noStrike" baseline="0" dirty="0" err="1">
                <a:latin typeface="SpxyvsBjrtygJmwxydGalliardStd-Roman"/>
              </a:rPr>
              <a:t>the</a:t>
            </a:r>
            <a:r>
              <a:rPr lang="cs-CZ" sz="1800" b="0" i="0" u="none" strike="noStrike" baseline="0" dirty="0">
                <a:latin typeface="SpxyvsBjrtygJmwxydGalliardStd-Roman"/>
              </a:rPr>
              <a:t> </a:t>
            </a:r>
            <a:r>
              <a:rPr lang="cs-CZ" sz="1800" b="0" i="0" u="none" strike="noStrike" baseline="0" dirty="0" err="1">
                <a:latin typeface="SpxyvsBjrtygJmwxydGalliardStd-Roman"/>
              </a:rPr>
              <a:t>Documentary</a:t>
            </a:r>
            <a:r>
              <a:rPr lang="cs-CZ" sz="1800" b="0" i="0" u="none" strike="noStrike" baseline="0" dirty="0">
                <a:latin typeface="SpxyvsBjrtygJmwxydGalliardStd-Roman"/>
              </a:rPr>
              <a:t>. In: </a:t>
            </a:r>
            <a:r>
              <a:rPr lang="cs-CZ" sz="1800" b="0" i="0" u="none" strike="noStrike" baseline="0" dirty="0" err="1">
                <a:latin typeface="SpxyvsBjrtygJmwxydGalliardStd-Roman"/>
              </a:rPr>
              <a:t>Catalin</a:t>
            </a:r>
            <a:r>
              <a:rPr lang="cs-CZ" sz="1800" b="0" i="0" u="none" strike="noStrike" baseline="0" dirty="0">
                <a:latin typeface="SpxyvsBjrtygJmwxydGalliardStd-Roman"/>
              </a:rPr>
              <a:t> </a:t>
            </a:r>
            <a:r>
              <a:rPr lang="cs-CZ" sz="1800" b="0" i="0" u="none" strike="noStrike" baseline="0" dirty="0" err="1">
                <a:latin typeface="SpxyvsBjrtygJmwxydGalliardStd-Roman"/>
              </a:rPr>
              <a:t>Brylla</a:t>
            </a:r>
            <a:r>
              <a:rPr lang="cs-CZ" sz="1800" b="0" i="0" u="none" strike="noStrike" baseline="0" dirty="0">
                <a:latin typeface="SpxyvsBjrtygJmwxydGalliardStd-Roman"/>
              </a:rPr>
              <a:t>, </a:t>
            </a:r>
            <a:r>
              <a:rPr lang="cs-CZ" sz="1800" b="0" i="0" u="none" strike="noStrike" baseline="0" dirty="0" err="1">
                <a:latin typeface="SpxyvsBjrtygJmwxydGalliardStd-Roman"/>
              </a:rPr>
              <a:t>Mette</a:t>
            </a:r>
            <a:r>
              <a:rPr lang="cs-CZ" sz="1800" b="0" i="0" u="none" strike="noStrike" baseline="0" dirty="0">
                <a:latin typeface="SpxyvsBjrtygJmwxydGalliardStd-Roman"/>
              </a:rPr>
              <a:t> </a:t>
            </a:r>
            <a:r>
              <a:rPr lang="cs-CZ" sz="1800" b="0" i="0" u="none" strike="noStrike" baseline="0" dirty="0" err="1">
                <a:latin typeface="SpxyvsBjrtygJmwxydGalliardStd-Roman"/>
              </a:rPr>
              <a:t>Kramer</a:t>
            </a:r>
            <a:r>
              <a:rPr lang="cs-CZ" sz="1800" b="0" i="0" u="none" strike="noStrike" baseline="0" dirty="0">
                <a:latin typeface="SpxyvsBjrtygJmwxydGalliardStd-Roman"/>
              </a:rPr>
              <a:t> (</a:t>
            </a:r>
            <a:r>
              <a:rPr lang="cs-CZ" sz="1800" b="0" i="0" u="none" strike="noStrike" baseline="0" dirty="0" err="1">
                <a:latin typeface="SpxyvsBjrtygJmwxydGalliardStd-Roman"/>
              </a:rPr>
              <a:t>eds</a:t>
            </a:r>
            <a:r>
              <a:rPr lang="cs-CZ" sz="1800" b="0" i="0" u="none" strike="noStrike" baseline="0" dirty="0">
                <a:latin typeface="SpxyvsBjrtygJmwxydGalliardStd-Roman"/>
              </a:rPr>
              <a:t>.), </a:t>
            </a:r>
            <a:r>
              <a:rPr lang="cs-CZ" dirty="0" err="1"/>
              <a:t>Cognitive</a:t>
            </a:r>
            <a:r>
              <a:rPr lang="cs-CZ" dirty="0"/>
              <a:t> </a:t>
            </a:r>
            <a:r>
              <a:rPr lang="cs-CZ" dirty="0" err="1"/>
              <a:t>Theory</a:t>
            </a:r>
            <a:r>
              <a:rPr lang="cs-CZ" dirty="0"/>
              <a:t> and </a:t>
            </a:r>
            <a:r>
              <a:rPr lang="cs-CZ" dirty="0" err="1"/>
              <a:t>Documentary</a:t>
            </a:r>
            <a:r>
              <a:rPr lang="cs-CZ" dirty="0"/>
              <a:t> Film. </a:t>
            </a:r>
            <a:r>
              <a:rPr lang="cs-CZ" dirty="0" err="1"/>
              <a:t>Palgrave</a:t>
            </a:r>
            <a:r>
              <a:rPr lang="cs-CZ" dirty="0"/>
              <a:t> </a:t>
            </a:r>
            <a:r>
              <a:rPr lang="cs-CZ" dirty="0" err="1"/>
              <a:t>Macmillan</a:t>
            </a:r>
            <a:r>
              <a:rPr lang="cs-CZ" dirty="0"/>
              <a:t>, 2018 </a:t>
            </a:r>
          </a:p>
          <a:p>
            <a:pPr algn="l"/>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 inspired by the reading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Choose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one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following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Roger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(Michael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Moore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1988),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Eagle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Huntress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(Otto Bell, 2016), </a:t>
            </a:r>
            <a:r>
              <a:rPr lang="cs-CZ" dirty="0"/>
              <a:t>Standard </a:t>
            </a:r>
            <a:r>
              <a:rPr lang="cs-CZ" dirty="0" err="1"/>
              <a:t>Operating</a:t>
            </a:r>
            <a:r>
              <a:rPr lang="cs-CZ" dirty="0"/>
              <a:t> </a:t>
            </a:r>
            <a:r>
              <a:rPr lang="cs-CZ" dirty="0" err="1"/>
              <a:t>Procedure</a:t>
            </a:r>
            <a:r>
              <a:rPr lang="cs-CZ" dirty="0"/>
              <a:t> (</a:t>
            </a:r>
            <a:r>
              <a:rPr lang="cs-CZ" dirty="0" err="1"/>
              <a:t>Errol</a:t>
            </a:r>
            <a:r>
              <a:rPr lang="cs-CZ" dirty="0"/>
              <a:t> Morris, 2008)</a:t>
            </a:r>
            <a:r>
              <a:rPr lang="cs-CZ" dirty="0">
                <a:solidFill>
                  <a:schemeClr val="tx1"/>
                </a:solidFill>
                <a:latin typeface="Times New Roman" panose="02020603050405020304" pitchFamily="18" charset="0"/>
                <a:cs typeface="Times New Roman" panose="02020603050405020304" pitchFamily="18" charset="0"/>
              </a:rPr>
              <a:t>. </a:t>
            </a:r>
          </a:p>
          <a:p>
            <a:pPr algn="l"/>
            <a:r>
              <a:rPr lang="cs-CZ" dirty="0" err="1">
                <a:solidFill>
                  <a:schemeClr val="tx1"/>
                </a:solidFill>
                <a:latin typeface="Times New Roman" panose="02020603050405020304" pitchFamily="18" charset="0"/>
                <a:cs typeface="Times New Roman" panose="02020603050405020304" pitchFamily="18" charset="0"/>
              </a:rPr>
              <a:t>Write</a:t>
            </a:r>
            <a:r>
              <a:rPr lang="cs-CZ" dirty="0">
                <a:solidFill>
                  <a:schemeClr val="tx1"/>
                </a:solidFill>
                <a:latin typeface="Times New Roman" panose="02020603050405020304" pitchFamily="18" charset="0"/>
                <a:cs typeface="Times New Roman" panose="02020603050405020304" pitchFamily="18" charset="0"/>
              </a:rPr>
              <a:t> a </a:t>
            </a:r>
            <a:r>
              <a:rPr lang="cs-CZ" dirty="0" err="1">
                <a:solidFill>
                  <a:schemeClr val="tx1"/>
                </a:solidFill>
                <a:latin typeface="Times New Roman" panose="02020603050405020304" pitchFamily="18" charset="0"/>
                <a:cs typeface="Times New Roman" panose="02020603050405020304" pitchFamily="18" charset="0"/>
              </a:rPr>
              <a:t>paragraph</a:t>
            </a:r>
            <a:r>
              <a:rPr lang="cs-CZ" dirty="0">
                <a:solidFill>
                  <a:schemeClr val="tx1"/>
                </a:solidFill>
                <a:latin typeface="Times New Roman" panose="02020603050405020304" pitchFamily="18" charset="0"/>
                <a:cs typeface="Times New Roman" panose="02020603050405020304" pitchFamily="18" charset="0"/>
              </a:rPr>
              <a:t> on </a:t>
            </a:r>
            <a:r>
              <a:rPr lang="cs-CZ" dirty="0" err="1">
                <a:solidFill>
                  <a:schemeClr val="tx1"/>
                </a:solidFill>
                <a:latin typeface="Times New Roman" panose="02020603050405020304" pitchFamily="18" charset="0"/>
                <a:cs typeface="Times New Roman" panose="02020603050405020304" pitchFamily="18" charset="0"/>
              </a:rPr>
              <a:t>each</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of</a:t>
            </a:r>
            <a:r>
              <a:rPr lang="cs-CZ" dirty="0">
                <a:solidFill>
                  <a:schemeClr val="tx1"/>
                </a:solidFill>
                <a:latin typeface="Times New Roman" panose="02020603050405020304" pitchFamily="18" charset="0"/>
                <a:cs typeface="Times New Roman" panose="02020603050405020304" pitchFamily="18" charset="0"/>
              </a:rPr>
              <a:t> these </a:t>
            </a:r>
            <a:r>
              <a:rPr lang="cs-CZ" dirty="0" err="1">
                <a:solidFill>
                  <a:schemeClr val="tx1"/>
                </a:solidFill>
                <a:latin typeface="Times New Roman" panose="02020603050405020304" pitchFamily="18" charset="0"/>
                <a:cs typeface="Times New Roman" panose="02020603050405020304" pitchFamily="18" charset="0"/>
              </a:rPr>
              <a:t>topics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the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movie</a:t>
            </a:r>
            <a:r>
              <a:rPr lang="cs-CZ" dirty="0">
                <a:solidFill>
                  <a:schemeClr val="tx1"/>
                </a:solidFill>
                <a:latin typeface="Times New Roman" panose="02020603050405020304" pitchFamily="18" charset="0"/>
                <a:cs typeface="Times New Roman" panose="02020603050405020304" pitchFamily="18" charset="0"/>
              </a:rPr>
              <a:t> use </a:t>
            </a:r>
            <a:r>
              <a:rPr lang="cs-CZ" dirty="0" err="1">
                <a:solidFill>
                  <a:schemeClr val="tx1"/>
                </a:solidFill>
                <a:latin typeface="Times New Roman" panose="02020603050405020304" pitchFamily="18" charset="0"/>
                <a:cs typeface="Times New Roman" panose="02020603050405020304" pitchFamily="18" charset="0"/>
              </a:rPr>
              <a:t>flar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round</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characters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it</a:t>
            </a:r>
            <a:r>
              <a:rPr lang="cs-CZ" dirty="0">
                <a:solidFill>
                  <a:schemeClr val="tx1"/>
                </a:solidFill>
                <a:latin typeface="Times New Roman" panose="02020603050405020304" pitchFamily="18" charset="0"/>
                <a:cs typeface="Times New Roman" panose="02020603050405020304" pitchFamily="18" charset="0"/>
              </a:rPr>
              <a:t> use </a:t>
            </a:r>
            <a:r>
              <a:rPr lang="cs-CZ" dirty="0" err="1">
                <a:solidFill>
                  <a:schemeClr val="tx1"/>
                </a:solidFill>
                <a:latin typeface="Times New Roman" panose="02020603050405020304" pitchFamily="18" charset="0"/>
                <a:cs typeface="Times New Roman" panose="02020603050405020304" pitchFamily="18" charset="0"/>
              </a:rPr>
              <a:t>character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templates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it</a:t>
            </a:r>
            <a:r>
              <a:rPr lang="cs-CZ" dirty="0">
                <a:solidFill>
                  <a:schemeClr val="tx1"/>
                </a:solidFill>
                <a:latin typeface="Times New Roman" panose="02020603050405020304" pitchFamily="18" charset="0"/>
                <a:cs typeface="Times New Roman" panose="02020603050405020304" pitchFamily="18" charset="0"/>
              </a:rPr>
              <a:t> build up </a:t>
            </a:r>
            <a:r>
              <a:rPr lang="cs-CZ" dirty="0" err="1">
                <a:solidFill>
                  <a:schemeClr val="tx1"/>
                </a:solidFill>
                <a:latin typeface="Times New Roman" panose="02020603050405020304" pitchFamily="18" charset="0"/>
                <a:cs typeface="Times New Roman" panose="02020603050405020304" pitchFamily="18" charset="0"/>
              </a:rPr>
              <a:t>an</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allegiance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for</a:t>
            </a:r>
            <a:r>
              <a:rPr lang="cs-CZ" dirty="0">
                <a:solidFill>
                  <a:schemeClr val="tx1"/>
                </a:solidFill>
                <a:latin typeface="Times New Roman" panose="02020603050405020304" pitchFamily="18" charset="0"/>
                <a:cs typeface="Times New Roman" panose="02020603050405020304" pitchFamily="18" charset="0"/>
              </a:rPr>
              <a:t> a </a:t>
            </a:r>
            <a:r>
              <a:rPr lang="cs-CZ" dirty="0" err="1">
                <a:solidFill>
                  <a:schemeClr val="tx1"/>
                </a:solidFill>
                <a:latin typeface="Times New Roman" panose="02020603050405020304" pitchFamily="18" charset="0"/>
                <a:cs typeface="Times New Roman" panose="02020603050405020304" pitchFamily="18" charset="0"/>
              </a:rPr>
              <a:t>character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explain</a:t>
            </a:r>
            <a:r>
              <a:rPr lang="cs-CZ" dirty="0">
                <a:solidFill>
                  <a:schemeClr val="tx1"/>
                </a:solidFill>
                <a:latin typeface="Times New Roman" panose="02020603050405020304" pitchFamily="18" charset="0"/>
                <a:cs typeface="Times New Roman" panose="02020603050405020304" pitchFamily="18" charset="0"/>
              </a:rPr>
              <a:t> on </a:t>
            </a:r>
            <a:r>
              <a:rPr lang="cs-CZ" dirty="0" err="1">
                <a:solidFill>
                  <a:schemeClr val="tx1"/>
                </a:solidFill>
                <a:latin typeface="Times New Roman" panose="02020603050405020304" pitchFamily="18" charset="0"/>
                <a:cs typeface="Times New Roman" panose="02020603050405020304" pitchFamily="18" charset="0"/>
              </a:rPr>
              <a:t>an</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example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of</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the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movie´s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character</a:t>
            </a:r>
            <a:r>
              <a:rPr lang="cs-CZ" dirty="0">
                <a:solidFill>
                  <a:schemeClr val="tx1"/>
                </a:solidFill>
                <a:latin typeface="Times New Roman" panose="02020603050405020304" pitchFamily="18"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present</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Rion</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t>Torben</a:t>
            </a:r>
            <a:r>
              <a:rPr lang="cs-CZ" dirty="0"/>
              <a:t> </a:t>
            </a:r>
            <a:r>
              <a:rPr lang="cs-CZ" dirty="0" err="1"/>
              <a:t>Grodal</a:t>
            </a:r>
            <a:r>
              <a:rPr lang="cs-CZ" dirty="0"/>
              <a:t>, </a:t>
            </a:r>
            <a:r>
              <a:rPr lang="cs-CZ" dirty="0" err="1"/>
              <a:t>Docudrama</a:t>
            </a:r>
            <a:r>
              <a:rPr lang="cs-CZ" dirty="0"/>
              <a:t> and </a:t>
            </a:r>
            <a:r>
              <a:rPr lang="cs-CZ" dirty="0" err="1"/>
              <a:t>the</a:t>
            </a:r>
            <a:r>
              <a:rPr lang="cs-CZ" dirty="0"/>
              <a:t> </a:t>
            </a:r>
            <a:r>
              <a:rPr lang="cs-CZ" dirty="0" err="1"/>
              <a:t>Cognitive</a:t>
            </a:r>
            <a:r>
              <a:rPr lang="cs-CZ" dirty="0"/>
              <a:t> </a:t>
            </a:r>
            <a:r>
              <a:rPr lang="cs-CZ" dirty="0" err="1"/>
              <a:t>Evaluation</a:t>
            </a:r>
            <a:r>
              <a:rPr lang="cs-CZ" dirty="0"/>
              <a:t> </a:t>
            </a:r>
            <a:r>
              <a:rPr lang="cs-CZ" dirty="0" err="1"/>
              <a:t>of</a:t>
            </a:r>
            <a:r>
              <a:rPr lang="cs-CZ" dirty="0"/>
              <a:t> </a:t>
            </a:r>
            <a:r>
              <a:rPr lang="cs-CZ" dirty="0" err="1"/>
              <a:t>Realism</a:t>
            </a:r>
            <a:r>
              <a:rPr lang="cs-CZ" dirty="0"/>
              <a:t>. In </a:t>
            </a:r>
            <a:r>
              <a:rPr lang="cs-CZ" dirty="0" err="1"/>
              <a:t>Catalin</a:t>
            </a:r>
            <a:r>
              <a:rPr lang="cs-CZ" dirty="0"/>
              <a:t> </a:t>
            </a:r>
            <a:r>
              <a:rPr lang="cs-CZ" dirty="0" err="1"/>
              <a:t>Brylla</a:t>
            </a:r>
            <a:r>
              <a:rPr lang="cs-CZ" dirty="0"/>
              <a:t> – </a:t>
            </a:r>
            <a:r>
              <a:rPr lang="cs-CZ" dirty="0" err="1"/>
              <a:t>Mette</a:t>
            </a:r>
            <a:r>
              <a:rPr lang="cs-CZ" dirty="0"/>
              <a:t> </a:t>
            </a:r>
            <a:r>
              <a:rPr lang="cs-CZ" dirty="0" err="1"/>
              <a:t>Kramer</a:t>
            </a:r>
            <a:r>
              <a:rPr lang="cs-CZ" dirty="0"/>
              <a:t> (</a:t>
            </a:r>
            <a:r>
              <a:rPr lang="cs-CZ" dirty="0" err="1"/>
              <a:t>eds</a:t>
            </a:r>
            <a:r>
              <a:rPr lang="cs-CZ" dirty="0"/>
              <a:t>.), </a:t>
            </a:r>
            <a:r>
              <a:rPr lang="cs-CZ" dirty="0" err="1"/>
              <a:t>Cognitive</a:t>
            </a:r>
            <a:r>
              <a:rPr lang="cs-CZ" dirty="0"/>
              <a:t> </a:t>
            </a:r>
            <a:r>
              <a:rPr lang="cs-CZ" dirty="0" err="1"/>
              <a:t>Theory</a:t>
            </a:r>
            <a:r>
              <a:rPr lang="cs-CZ" dirty="0"/>
              <a:t> and </a:t>
            </a:r>
            <a:r>
              <a:rPr lang="cs-CZ" dirty="0" err="1"/>
              <a:t>Documentary</a:t>
            </a:r>
            <a:r>
              <a:rPr lang="cs-CZ" dirty="0"/>
              <a:t> Film. </a:t>
            </a:r>
            <a:r>
              <a:rPr lang="cs-CZ" dirty="0" err="1"/>
              <a:t>Palgrave</a:t>
            </a:r>
            <a:r>
              <a:rPr lang="cs-CZ" dirty="0"/>
              <a:t> </a:t>
            </a:r>
            <a:r>
              <a:rPr lang="cs-CZ" dirty="0" err="1"/>
              <a:t>Macmillan</a:t>
            </a:r>
            <a:r>
              <a:rPr lang="cs-CZ" dirty="0"/>
              <a:t>, 2018</a:t>
            </a:r>
          </a:p>
          <a:p>
            <a:r>
              <a:rPr lang="cs-CZ" dirty="0"/>
              <a:t>Film: </a:t>
            </a:r>
            <a:r>
              <a:rPr lang="cs-CZ" dirty="0" err="1"/>
              <a:t>The</a:t>
            </a:r>
            <a:r>
              <a:rPr lang="cs-CZ" dirty="0"/>
              <a:t> Queen (Stephen </a:t>
            </a:r>
            <a:r>
              <a:rPr lang="cs-CZ" dirty="0" err="1"/>
              <a:t>Frears</a:t>
            </a:r>
            <a:r>
              <a:rPr lang="cs-CZ" dirty="0"/>
              <a:t>, 2006)</a:t>
            </a:r>
          </a:p>
          <a:p>
            <a:r>
              <a:rPr lang="cs-CZ" dirty="0" err="1"/>
              <a:t>describe</a:t>
            </a:r>
            <a:r>
              <a:rPr lang="cs-CZ" dirty="0"/>
              <a:t> </a:t>
            </a:r>
            <a:r>
              <a:rPr lang="cs-CZ" dirty="0" err="1"/>
              <a:t>the</a:t>
            </a:r>
            <a:r>
              <a:rPr lang="cs-CZ" dirty="0"/>
              <a:t> </a:t>
            </a:r>
            <a:r>
              <a:rPr lang="cs-CZ" dirty="0" err="1"/>
              <a:t>strategies</a:t>
            </a:r>
            <a:r>
              <a:rPr lang="cs-CZ" dirty="0"/>
              <a:t> </a:t>
            </a:r>
            <a:r>
              <a:rPr lang="cs-CZ" dirty="0" err="1"/>
              <a:t>used</a:t>
            </a:r>
            <a:r>
              <a:rPr lang="cs-CZ" dirty="0"/>
              <a:t> in </a:t>
            </a:r>
            <a:r>
              <a:rPr lang="cs-CZ" dirty="0" err="1"/>
              <a:t>the</a:t>
            </a:r>
            <a:r>
              <a:rPr lang="cs-CZ" dirty="0"/>
              <a:t> </a:t>
            </a:r>
            <a:r>
              <a:rPr lang="cs-CZ" dirty="0" err="1"/>
              <a:t>movie</a:t>
            </a:r>
            <a:r>
              <a:rPr lang="cs-CZ" dirty="0"/>
              <a:t> </a:t>
            </a:r>
            <a:r>
              <a:rPr lang="cs-CZ" dirty="0" err="1"/>
              <a:t>The</a:t>
            </a:r>
            <a:r>
              <a:rPr lang="cs-CZ" dirty="0"/>
              <a:t> Queen to </a:t>
            </a:r>
            <a:r>
              <a:rPr lang="cs-CZ" dirty="0" err="1"/>
              <a:t>represent</a:t>
            </a:r>
            <a:r>
              <a:rPr lang="cs-CZ" dirty="0"/>
              <a:t> </a:t>
            </a:r>
            <a:r>
              <a:rPr lang="cs-CZ" dirty="0" err="1"/>
              <a:t>the</a:t>
            </a:r>
            <a:r>
              <a:rPr lang="cs-CZ" dirty="0"/>
              <a:t> queen, </a:t>
            </a:r>
            <a:r>
              <a:rPr lang="cs-CZ" dirty="0" err="1"/>
              <a:t>the</a:t>
            </a:r>
            <a:r>
              <a:rPr lang="cs-CZ" dirty="0"/>
              <a:t> prime </a:t>
            </a:r>
            <a:r>
              <a:rPr lang="cs-CZ" dirty="0" err="1"/>
              <a:t>minister</a:t>
            </a:r>
            <a:r>
              <a:rPr lang="cs-CZ" dirty="0"/>
              <a:t>, and </a:t>
            </a:r>
            <a:r>
              <a:rPr lang="cs-CZ" dirty="0" err="1"/>
              <a:t>and</a:t>
            </a:r>
            <a:r>
              <a:rPr lang="cs-CZ" dirty="0"/>
              <a:t> </a:t>
            </a:r>
            <a:r>
              <a:rPr lang="cs-CZ" dirty="0" err="1"/>
              <a:t>other</a:t>
            </a:r>
            <a:r>
              <a:rPr lang="cs-CZ" dirty="0"/>
              <a:t> </a:t>
            </a:r>
            <a:r>
              <a:rPr lang="cs-CZ" dirty="0" err="1"/>
              <a:t>characters</a:t>
            </a:r>
            <a:r>
              <a:rPr lang="cs-CZ" dirty="0"/>
              <a:t>; </a:t>
            </a:r>
            <a:r>
              <a:rPr lang="cs-CZ" dirty="0" err="1"/>
              <a:t>explain</a:t>
            </a:r>
            <a:r>
              <a:rPr lang="cs-CZ" dirty="0"/>
              <a:t> </a:t>
            </a:r>
            <a:r>
              <a:rPr lang="cs-CZ" dirty="0" err="1"/>
              <a:t>how</a:t>
            </a:r>
            <a:r>
              <a:rPr lang="cs-CZ" dirty="0"/>
              <a:t> a </a:t>
            </a:r>
            <a:r>
              <a:rPr lang="cs-CZ" dirty="0" err="1"/>
              <a:t>viewer</a:t>
            </a:r>
            <a:r>
              <a:rPr lang="cs-CZ" dirty="0"/>
              <a:t> </a:t>
            </a:r>
            <a:r>
              <a:rPr lang="cs-CZ" dirty="0" err="1"/>
              <a:t>handles</a:t>
            </a:r>
            <a:r>
              <a:rPr lang="cs-CZ" dirty="0"/>
              <a:t> </a:t>
            </a:r>
            <a:r>
              <a:rPr lang="cs-CZ" dirty="0" err="1"/>
              <a:t>with</a:t>
            </a:r>
            <a:r>
              <a:rPr lang="cs-CZ" dirty="0"/>
              <a:t> </a:t>
            </a:r>
            <a:r>
              <a:rPr lang="cs-CZ" dirty="0" err="1"/>
              <a:t>the</a:t>
            </a:r>
            <a:r>
              <a:rPr lang="cs-CZ" dirty="0"/>
              <a:t> </a:t>
            </a:r>
            <a:r>
              <a:rPr lang="cs-CZ" dirty="0" err="1"/>
              <a:t>textual</a:t>
            </a:r>
            <a:r>
              <a:rPr lang="cs-CZ" dirty="0"/>
              <a:t> </a:t>
            </a:r>
            <a:r>
              <a:rPr lang="cs-CZ" dirty="0" err="1"/>
              <a:t>information</a:t>
            </a:r>
            <a:r>
              <a:rPr lang="cs-CZ" dirty="0"/>
              <a:t> </a:t>
            </a:r>
            <a:r>
              <a:rPr lang="cs-CZ" dirty="0" err="1"/>
              <a:t>provided</a:t>
            </a:r>
            <a:r>
              <a:rPr lang="cs-CZ" dirty="0"/>
              <a:t> by </a:t>
            </a:r>
            <a:r>
              <a:rPr lang="cs-CZ" dirty="0" err="1"/>
              <a:t>the</a:t>
            </a:r>
            <a:r>
              <a:rPr lang="cs-CZ" dirty="0"/>
              <a:t> </a:t>
            </a:r>
            <a:r>
              <a:rPr lang="cs-CZ" dirty="0" err="1"/>
              <a:t>movie</a:t>
            </a:r>
            <a:r>
              <a:rPr lang="cs-CZ" dirty="0"/>
              <a:t> </a:t>
            </a:r>
          </a:p>
          <a:p>
            <a:endParaRPr lang="cs-CZ" dirty="0"/>
          </a:p>
        </p:txBody>
      </p:sp>
    </p:spTree>
    <p:extLst>
      <p:ext uri="{BB962C8B-B14F-4D97-AF65-F5344CB8AC3E}">
        <p14:creationId xmlns:p14="http://schemas.microsoft.com/office/powerpoint/2010/main" val="22272437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43665E-FAC5-21C9-A5CD-3A8B59403F53}"/>
              </a:ext>
            </a:extLst>
          </p:cNvPr>
          <p:cNvSpPr>
            <a:spLocks noGrp="1"/>
          </p:cNvSpPr>
          <p:nvPr>
            <p:ph type="title"/>
          </p:nvPr>
        </p:nvSpPr>
        <p:spPr/>
        <p:txBody>
          <a:bodyPr/>
          <a:lstStyle/>
          <a:p>
            <a:r>
              <a:rPr lang="cs-CZ" dirty="0"/>
              <a:t>Tony </a:t>
            </a:r>
            <a:r>
              <a:rPr lang="cs-CZ" dirty="0" err="1"/>
              <a:t>blair</a:t>
            </a:r>
            <a:r>
              <a:rPr lang="cs-CZ" dirty="0"/>
              <a:t>/</a:t>
            </a:r>
            <a:r>
              <a:rPr lang="cs-CZ" dirty="0" err="1"/>
              <a:t>michael</a:t>
            </a:r>
            <a:r>
              <a:rPr lang="cs-CZ" dirty="0"/>
              <a:t> </a:t>
            </a:r>
            <a:r>
              <a:rPr lang="cs-CZ" dirty="0" err="1"/>
              <a:t>sheen</a:t>
            </a:r>
            <a:endParaRPr lang="cs-CZ" dirty="0"/>
          </a:p>
        </p:txBody>
      </p:sp>
      <p:pic>
        <p:nvPicPr>
          <p:cNvPr id="1026" name="Picture 2" descr="Dream Casting: Jeremy Corbyn the Musical - WhatsOnStage.com">
            <a:extLst>
              <a:ext uri="{FF2B5EF4-FFF2-40B4-BE49-F238E27FC236}">
                <a16:creationId xmlns:a16="http://schemas.microsoft.com/office/drawing/2014/main" id="{E6A3C707-3DDE-A078-B46A-FDEE95783E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6632" y="2669248"/>
            <a:ext cx="5838736" cy="348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370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5609FC-89F7-1FBF-A6B6-EA2EF320BE20}"/>
              </a:ext>
            </a:extLst>
          </p:cNvPr>
          <p:cNvSpPr>
            <a:spLocks noGrp="1"/>
          </p:cNvSpPr>
          <p:nvPr>
            <p:ph type="title"/>
          </p:nvPr>
        </p:nvSpPr>
        <p:spPr/>
        <p:txBody>
          <a:bodyPr/>
          <a:lstStyle/>
          <a:p>
            <a:r>
              <a:rPr lang="cs-CZ" dirty="0"/>
              <a:t>Elizabeth II/</a:t>
            </a:r>
            <a:r>
              <a:rPr lang="cs-CZ" dirty="0" err="1"/>
              <a:t>helen</a:t>
            </a:r>
            <a:r>
              <a:rPr lang="cs-CZ" dirty="0"/>
              <a:t> </a:t>
            </a:r>
            <a:r>
              <a:rPr lang="cs-CZ" dirty="0" err="1"/>
              <a:t>mirren</a:t>
            </a:r>
            <a:endParaRPr lang="cs-CZ" dirty="0"/>
          </a:p>
        </p:txBody>
      </p:sp>
      <p:pic>
        <p:nvPicPr>
          <p:cNvPr id="2050" name="Picture 2" descr="The Queen Elizabeth II movie as a memory! • Movix News">
            <a:extLst>
              <a:ext uri="{FF2B5EF4-FFF2-40B4-BE49-F238E27FC236}">
                <a16:creationId xmlns:a16="http://schemas.microsoft.com/office/drawing/2014/main" id="{B74D5F07-36B1-147F-FE71-8C58B47128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1702" y="2791967"/>
            <a:ext cx="5368595" cy="356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758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9ABBC5-C1B3-67A9-6C3D-14EDF7A0DC0A}"/>
              </a:ext>
            </a:extLst>
          </p:cNvPr>
          <p:cNvSpPr>
            <a:spLocks noGrp="1"/>
          </p:cNvSpPr>
          <p:nvPr>
            <p:ph type="title"/>
          </p:nvPr>
        </p:nvSpPr>
        <p:spPr>
          <a:xfrm>
            <a:off x="965771" y="964692"/>
            <a:ext cx="9945383" cy="1188720"/>
          </a:xfrm>
        </p:spPr>
        <p:txBody>
          <a:bodyPr/>
          <a:lstStyle/>
          <a:p>
            <a:r>
              <a:rPr lang="en-US" sz="1800" b="0" i="0" u="none" strike="noStrike" baseline="0" dirty="0">
                <a:latin typeface="MsnpjmBpkfymDmsnbbGalliardStd-Roman"/>
              </a:rPr>
              <a:t>Docudrama and the Cognitive Evaluation</a:t>
            </a:r>
            <a:r>
              <a:rPr lang="cs-CZ" sz="1800" b="0" i="0" u="none" strike="noStrike" baseline="0" dirty="0">
                <a:latin typeface="MsnpjmBpkfymDmsnbbGalliardStd-Roman"/>
              </a:rPr>
              <a:t> </a:t>
            </a:r>
            <a:r>
              <a:rPr lang="cs-CZ" sz="1800" b="0" i="0" u="none" strike="noStrike" baseline="0" dirty="0" err="1">
                <a:latin typeface="MsnpjmBpkfymDmsnbbGalliardStd-Roman"/>
              </a:rPr>
              <a:t>of</a:t>
            </a:r>
            <a:r>
              <a:rPr lang="cs-CZ" sz="1800" b="0" i="0" u="none" strike="noStrike" baseline="0" dirty="0">
                <a:latin typeface="MsnpjmBpkfymDmsnbbGalliardStd-Roman"/>
              </a:rPr>
              <a:t> </a:t>
            </a:r>
            <a:r>
              <a:rPr lang="cs-CZ" sz="1800" b="0" i="0" u="none" strike="noStrike" baseline="0" dirty="0" err="1">
                <a:latin typeface="MsnpjmBpkfymDmsnbbGalliardStd-Roman"/>
              </a:rPr>
              <a:t>Realism</a:t>
            </a:r>
            <a:br>
              <a:rPr lang="cs-CZ" sz="1800" b="0" i="0" u="none" strike="noStrike" baseline="0" dirty="0">
                <a:latin typeface="MsnpjmBpkfymDmsnbbGalliardStd-Roman"/>
              </a:rPr>
            </a:br>
            <a:r>
              <a:rPr lang="cs-CZ" sz="1800" b="0" i="0" u="none" strike="noStrike" baseline="0" dirty="0">
                <a:latin typeface="MsnpjmBpkfymDmsnbbGalliardStd-Roman"/>
              </a:rPr>
              <a:t>“</a:t>
            </a:r>
            <a:r>
              <a:rPr lang="cs-CZ" sz="1800" b="0" i="0" u="none" strike="noStrike" baseline="0" dirty="0" err="1">
                <a:latin typeface="MsnpjmBpkfymDmsnbbGalliardStd-Roman"/>
              </a:rPr>
              <a:t>docudrama</a:t>
            </a:r>
            <a:r>
              <a:rPr lang="cs-CZ" sz="1800" b="0" i="0" u="none" strike="noStrike" baseline="0" dirty="0">
                <a:latin typeface="MsnpjmBpkfymDmsnbbGalliardStd-Roman"/>
              </a:rPr>
              <a:t>”</a:t>
            </a:r>
            <a:endParaRPr lang="cs-CZ" dirty="0"/>
          </a:p>
        </p:txBody>
      </p:sp>
      <p:sp>
        <p:nvSpPr>
          <p:cNvPr id="3" name="Zástupný obsah 2">
            <a:extLst>
              <a:ext uri="{FF2B5EF4-FFF2-40B4-BE49-F238E27FC236}">
                <a16:creationId xmlns:a16="http://schemas.microsoft.com/office/drawing/2014/main" id="{1459A9B3-1FAE-6503-4087-03B6131EDD8C}"/>
              </a:ext>
            </a:extLst>
          </p:cNvPr>
          <p:cNvSpPr>
            <a:spLocks noGrp="1"/>
          </p:cNvSpPr>
          <p:nvPr>
            <p:ph idx="1"/>
          </p:nvPr>
        </p:nvSpPr>
        <p:spPr>
          <a:xfrm>
            <a:off x="1258515" y="2350367"/>
            <a:ext cx="9323866" cy="4142899"/>
          </a:xfrm>
        </p:spPr>
        <p:txBody>
          <a:bodyPr>
            <a:normAutofit/>
          </a:bodyPr>
          <a:lstStyle/>
          <a:p>
            <a:pPr algn="l"/>
            <a:r>
              <a:rPr lang="cs-CZ" sz="1800" b="0" i="0" u="none" strike="noStrike" baseline="0" dirty="0" err="1">
                <a:latin typeface="MsnpjmBpkfymDmsnbbGalliardStd-Roman"/>
              </a:rPr>
              <a:t>Grodal</a:t>
            </a:r>
            <a:r>
              <a:rPr lang="cs-CZ" sz="1800" b="0" i="0" u="none" strike="noStrike" baseline="0" dirty="0">
                <a:latin typeface="MsnpjmBpkfymDmsnbbGalliardStd-Roman"/>
              </a:rPr>
              <a:t>: „</a:t>
            </a:r>
            <a:r>
              <a:rPr lang="en-US" sz="1800" b="1" i="0" u="none" strike="noStrike" baseline="0" dirty="0">
                <a:latin typeface="MsnpjmBpkfymDmsnbbGalliardStd-Roman"/>
              </a:rPr>
              <a:t>The experience of what is real </a:t>
            </a:r>
            <a:r>
              <a:rPr lang="en-US" sz="1800" b="0" i="0" u="none" strike="noStrike" baseline="0" dirty="0">
                <a:latin typeface="MsnpjmBpkfymDmsnbbGalliardStd-Roman"/>
              </a:rPr>
              <a:t>in a docudrama like </a:t>
            </a:r>
            <a:r>
              <a:rPr lang="en-US" sz="1800" b="0" i="1" u="none" strike="noStrike" baseline="0" dirty="0">
                <a:latin typeface="ScchqlHmdpvlCmxjvvGalliardStd-Italic"/>
              </a:rPr>
              <a:t>The Queen </a:t>
            </a:r>
            <a:r>
              <a:rPr lang="en-US" sz="1800" b="0" i="0" u="none" strike="noStrike" baseline="0" dirty="0">
                <a:latin typeface="MsnpjmBpkfymDmsnbbGalliardStd-Roman"/>
              </a:rPr>
              <a:t>is </a:t>
            </a:r>
            <a:r>
              <a:rPr lang="en-US" sz="1800" b="1" i="0" u="none" strike="noStrike" baseline="0" dirty="0">
                <a:latin typeface="MsnpjmBpkfymDmsnbbGalliardStd-Roman"/>
              </a:rPr>
              <a:t>based on</a:t>
            </a:r>
            <a:r>
              <a:rPr lang="cs-CZ" sz="1800" b="1" i="0" u="none" strike="noStrike" baseline="0" dirty="0">
                <a:latin typeface="MsnpjmBpkfymDmsnbbGalliardStd-Roman"/>
              </a:rPr>
              <a:t> </a:t>
            </a:r>
            <a:r>
              <a:rPr lang="en-US" sz="1800" b="1" i="0" u="none" strike="noStrike" baseline="0" dirty="0">
                <a:latin typeface="MsnpjmBpkfymDmsnbbGalliardStd-Roman"/>
              </a:rPr>
              <a:t>a series of different cognitive mechanisms and on the knowledge possessed</a:t>
            </a:r>
            <a:r>
              <a:rPr lang="cs-CZ" sz="1800" b="1" i="0" u="none" strike="noStrike" baseline="0" dirty="0">
                <a:latin typeface="MsnpjmBpkfymDmsnbbGalliardStd-Roman"/>
              </a:rPr>
              <a:t> by </a:t>
            </a:r>
            <a:r>
              <a:rPr lang="cs-CZ" sz="1800" b="1" i="0" u="none" strike="noStrike" baseline="0" dirty="0" err="1">
                <a:latin typeface="MsnpjmBpkfymDmsnbbGalliardStd-Roman"/>
              </a:rPr>
              <a:t>the</a:t>
            </a:r>
            <a:r>
              <a:rPr lang="cs-CZ" sz="1800" b="1" i="0" u="none" strike="noStrike" baseline="0" dirty="0">
                <a:latin typeface="MsnpjmBpkfymDmsnbbGalliardStd-Roman"/>
              </a:rPr>
              <a:t> </a:t>
            </a:r>
            <a:r>
              <a:rPr lang="cs-CZ" sz="1800" b="1" i="0" u="none" strike="noStrike" baseline="0" dirty="0" err="1">
                <a:latin typeface="MsnpjmBpkfymDmsnbbGalliardStd-Roman"/>
              </a:rPr>
              <a:t>individual</a:t>
            </a:r>
            <a:r>
              <a:rPr lang="cs-CZ" sz="1800" b="1" i="0" u="none" strike="noStrike" baseline="0" dirty="0">
                <a:latin typeface="MsnpjmBpkfymDmsnbbGalliardStd-Roman"/>
              </a:rPr>
              <a:t> </a:t>
            </a:r>
            <a:r>
              <a:rPr lang="cs-CZ" sz="1800" b="1" i="0" u="none" strike="noStrike" baseline="0" dirty="0" err="1">
                <a:latin typeface="MsnpjmBpkfymDmsnbbGalliardStd-Roman"/>
              </a:rPr>
              <a:t>viewer</a:t>
            </a:r>
            <a:r>
              <a:rPr lang="cs-CZ" b="1" dirty="0">
                <a:latin typeface="MsnpjmBpkfymDmsnbbGalliardStd-Roman"/>
              </a:rPr>
              <a:t> </a:t>
            </a:r>
            <a:r>
              <a:rPr lang="cs-CZ" dirty="0">
                <a:latin typeface="MsnpjmBpkfymDmsnbbGalliardStd-Roman"/>
              </a:rPr>
              <a:t>… </a:t>
            </a:r>
            <a:r>
              <a:rPr lang="en-US" sz="1800" b="0" i="0" u="none" strike="noStrike" baseline="0" dirty="0">
                <a:latin typeface="MsnpjmBpkfymDmsnbbGalliardStd-Roman"/>
              </a:rPr>
              <a:t>facts are sampled by the filmmaker according</a:t>
            </a:r>
            <a:r>
              <a:rPr lang="cs-CZ" sz="1800" b="0" i="0" u="none" strike="noStrike" baseline="0" dirty="0">
                <a:latin typeface="MsnpjmBpkfymDmsnbbGalliardStd-Roman"/>
              </a:rPr>
              <a:t> </a:t>
            </a:r>
            <a:r>
              <a:rPr lang="en-US" sz="1800" b="0" i="0" u="none" strike="noStrike" baseline="0" dirty="0">
                <a:latin typeface="MsnpjmBpkfymDmsnbbGalliardStd-Roman"/>
              </a:rPr>
              <a:t>to a specific purpose and are processed by the individual viewer according</a:t>
            </a:r>
            <a:r>
              <a:rPr lang="cs-CZ" sz="1800" b="0" i="0" u="none" strike="noStrike" baseline="0" dirty="0">
                <a:latin typeface="MsnpjmBpkfymDmsnbbGalliardStd-Roman"/>
              </a:rPr>
              <a:t> </a:t>
            </a:r>
            <a:r>
              <a:rPr lang="en-US" sz="1800" b="0" i="0" u="none" strike="noStrike" baseline="0" dirty="0">
                <a:latin typeface="MsnpjmBpkfymDmsnbbGalliardStd-Roman"/>
              </a:rPr>
              <a:t>to their cognitive capacity and personal knowledge</a:t>
            </a:r>
            <a:r>
              <a:rPr lang="cs-CZ" sz="1800" b="0" i="0" u="none" strike="noStrike" baseline="0" dirty="0">
                <a:latin typeface="MsnpjmBpkfymDmsnbbGalliardStd-Roman"/>
              </a:rPr>
              <a:t> … </a:t>
            </a:r>
            <a:r>
              <a:rPr lang="en-US" sz="1800" b="0" i="0" u="none" strike="noStrike" baseline="0" dirty="0">
                <a:latin typeface="MsnpjmBpkfymDmsnbbGalliardStd-Roman"/>
              </a:rPr>
              <a:t>Viewers’ experience of realism and their perception of the truthfulness</a:t>
            </a:r>
            <a:r>
              <a:rPr lang="cs-CZ" sz="1800" b="0" i="0" u="none" strike="noStrike" baseline="0" dirty="0">
                <a:latin typeface="MsnpjmBpkfymDmsnbbGalliardStd-Roman"/>
              </a:rPr>
              <a:t> </a:t>
            </a:r>
            <a:r>
              <a:rPr lang="en-US" sz="1800" b="0" i="0" u="none" strike="noStrike" baseline="0" dirty="0">
                <a:latin typeface="MsnpjmBpkfymDmsnbbGalliardStd-Roman"/>
              </a:rPr>
              <a:t>of documentaries and docudramas</a:t>
            </a:r>
            <a:r>
              <a:rPr lang="cs-CZ" sz="1800" b="0" i="0" u="none" strike="noStrike" baseline="0" dirty="0">
                <a:latin typeface="MsnpjmBpkfymDmsnbbGalliardStd-Roman"/>
              </a:rPr>
              <a:t> </a:t>
            </a:r>
            <a:r>
              <a:rPr lang="en-US" sz="1800" b="0" i="0" u="none" strike="noStrike" baseline="0" dirty="0">
                <a:latin typeface="MsnpjmBpkfymDmsnbbGalliardStd-Roman"/>
              </a:rPr>
              <a:t>are based on procedures that are related to an </a:t>
            </a:r>
            <a:r>
              <a:rPr lang="en-US" sz="1800" b="1" i="0" u="none" strike="noStrike" baseline="0" dirty="0">
                <a:latin typeface="MsnpjmBpkfymDmsnbbGalliardStd-Roman"/>
              </a:rPr>
              <a:t>individual’s knowledge,</a:t>
            </a:r>
            <a:r>
              <a:rPr lang="cs-CZ" sz="1800" b="1" i="0" u="none" strike="noStrike" baseline="0" dirty="0">
                <a:latin typeface="MsnpjmBpkfymDmsnbbGalliardStd-Roman"/>
              </a:rPr>
              <a:t> </a:t>
            </a:r>
            <a:r>
              <a:rPr lang="en-US" sz="1800" b="1" i="0" u="none" strike="noStrike" baseline="0" dirty="0">
                <a:latin typeface="MsnpjmBpkfymDmsnbbGalliardStd-Roman"/>
              </a:rPr>
              <a:t>cognitive skills and emotional involvement</a:t>
            </a:r>
            <a:r>
              <a:rPr lang="cs-CZ" sz="1800" b="0" i="0" u="none" strike="noStrike" baseline="0" dirty="0">
                <a:latin typeface="MsnpjmBpkfymDmsnbbGalliardStd-Roman"/>
              </a:rPr>
              <a:t>“</a:t>
            </a:r>
          </a:p>
          <a:p>
            <a:pPr algn="l"/>
            <a:endParaRPr lang="cs-CZ" dirty="0">
              <a:latin typeface="MsnpjmBpkfymDmsnbbGalliardStd-Roman"/>
            </a:endParaRPr>
          </a:p>
          <a:p>
            <a:pPr algn="l"/>
            <a:endParaRPr lang="cs-CZ" dirty="0"/>
          </a:p>
        </p:txBody>
      </p:sp>
    </p:spTree>
    <p:extLst>
      <p:ext uri="{BB962C8B-B14F-4D97-AF65-F5344CB8AC3E}">
        <p14:creationId xmlns:p14="http://schemas.microsoft.com/office/powerpoint/2010/main" val="3282023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C57AE61-BEFD-C922-243A-115EBE399029}"/>
              </a:ext>
            </a:extLst>
          </p:cNvPr>
          <p:cNvSpPr txBox="1"/>
          <p:nvPr/>
        </p:nvSpPr>
        <p:spPr>
          <a:xfrm>
            <a:off x="1068512" y="683702"/>
            <a:ext cx="9041260" cy="5632311"/>
          </a:xfrm>
          <a:prstGeom prst="rect">
            <a:avLst/>
          </a:prstGeom>
          <a:noFill/>
        </p:spPr>
        <p:txBody>
          <a:bodyPr wrap="square">
            <a:spAutoFit/>
          </a:bodyPr>
          <a:lstStyle/>
          <a:p>
            <a:pPr algn="just"/>
            <a:r>
              <a:rPr lang="cs-CZ" sz="1800" b="0" i="0" u="none" strike="noStrike" baseline="0" dirty="0" err="1">
                <a:latin typeface="MsnpjmBpkfymDmsnbbGalliardStd-Roman"/>
              </a:rPr>
              <a:t>Perception</a:t>
            </a:r>
            <a:r>
              <a:rPr lang="cs-CZ" sz="1800" b="0" i="0" u="none" strike="noStrike" baseline="0" dirty="0">
                <a:latin typeface="MsnpjmBpkfymDmsnbbGalliardStd-Roman"/>
              </a:rPr>
              <a:t>, </a:t>
            </a:r>
            <a:r>
              <a:rPr lang="cs-CZ" sz="1800" b="0" i="0" u="none" strike="noStrike" baseline="0" dirty="0" err="1">
                <a:latin typeface="MsnpjmBpkfymDmsnbbGalliardStd-Roman"/>
              </a:rPr>
              <a:t>Emotion</a:t>
            </a:r>
            <a:r>
              <a:rPr lang="cs-CZ" sz="1800" b="0" i="0" u="none" strike="noStrike" baseline="0" dirty="0">
                <a:latin typeface="MsnpjmBpkfymDmsnbbGalliardStd-Roman"/>
              </a:rPr>
              <a:t>, </a:t>
            </a:r>
            <a:r>
              <a:rPr lang="cs-CZ" sz="1800" b="0" i="0" u="none" strike="noStrike" baseline="0" dirty="0" err="1">
                <a:latin typeface="MsnpjmBpkfymDmsnbbGalliardStd-Roman"/>
              </a:rPr>
              <a:t>Cognition</a:t>
            </a:r>
            <a:r>
              <a:rPr lang="cs-CZ" sz="1800" b="0" i="0" u="none" strike="noStrike" baseline="0" dirty="0">
                <a:latin typeface="MsnpjmBpkfymDmsnbbGalliardStd-Roman"/>
              </a:rPr>
              <a:t> and Motor </a:t>
            </a:r>
            <a:r>
              <a:rPr lang="cs-CZ" sz="1800" b="0" i="0" u="none" strike="noStrike" baseline="0" dirty="0" err="1">
                <a:latin typeface="MsnpjmBpkfymDmsnbbGalliardStd-Roman"/>
              </a:rPr>
              <a:t>Action</a:t>
            </a:r>
            <a:endParaRPr lang="cs-CZ" sz="1800" b="0" i="0" u="none" strike="noStrike" baseline="0" dirty="0">
              <a:latin typeface="MsnpjmBpkfymDmsnbbGalliardStd-Roman"/>
            </a:endParaRPr>
          </a:p>
          <a:p>
            <a:pPr algn="just"/>
            <a:endParaRPr lang="cs-CZ" sz="1800" b="0" i="0" u="none" strike="noStrike" baseline="0" dirty="0">
              <a:latin typeface="MsnpjmBpkfymDmsnbbGalliardStd-Roman"/>
            </a:endParaRPr>
          </a:p>
          <a:p>
            <a:pPr algn="just"/>
            <a:r>
              <a:rPr lang="cs-CZ" dirty="0" err="1">
                <a:latin typeface="MsnpjmBpkfymDmsnbbGalliardStd-Roman"/>
              </a:rPr>
              <a:t>Suspension</a:t>
            </a:r>
            <a:r>
              <a:rPr lang="cs-CZ" dirty="0">
                <a:latin typeface="MsnpjmBpkfymDmsnbbGalliardStd-Roman"/>
              </a:rPr>
              <a:t> </a:t>
            </a:r>
            <a:r>
              <a:rPr lang="cs-CZ" dirty="0" err="1">
                <a:latin typeface="MsnpjmBpkfymDmsnbbGalliardStd-Roman"/>
              </a:rPr>
              <a:t>of</a:t>
            </a:r>
            <a:r>
              <a:rPr lang="cs-CZ" dirty="0">
                <a:latin typeface="MsnpjmBpkfymDmsnbbGalliardStd-Roman"/>
              </a:rPr>
              <a:t> </a:t>
            </a:r>
            <a:r>
              <a:rPr lang="cs-CZ" dirty="0" err="1">
                <a:latin typeface="MsnpjmBpkfymDmsnbbGalliardStd-Roman"/>
              </a:rPr>
              <a:t>belief</a:t>
            </a:r>
            <a:r>
              <a:rPr lang="cs-CZ" dirty="0">
                <a:latin typeface="MsnpjmBpkfymDmsnbbGalliardStd-Roman"/>
              </a:rPr>
              <a:t> </a:t>
            </a:r>
          </a:p>
          <a:p>
            <a:pPr algn="just"/>
            <a:endParaRPr lang="cs-CZ" dirty="0">
              <a:latin typeface="MsnpjmBpkfymDmsnbbGalliardStd-Roman"/>
            </a:endParaRPr>
          </a:p>
          <a:p>
            <a:pPr algn="just"/>
            <a:r>
              <a:rPr lang="cs-CZ" sz="1800" b="0" i="0" u="none" strike="noStrike" baseline="0" dirty="0">
                <a:latin typeface="MsnpjmBpkfymDmsnbbGalliardStd-Roman"/>
              </a:rPr>
              <a:t>„</a:t>
            </a:r>
            <a:r>
              <a:rPr lang="cs-CZ" sz="1800" b="0" i="0" u="none" strike="noStrike" baseline="0" dirty="0" err="1">
                <a:latin typeface="MsnpjmBpkfymDmsnbbGalliardStd-Roman"/>
              </a:rPr>
              <a:t>terrorist</a:t>
            </a:r>
            <a:r>
              <a:rPr lang="cs-CZ" sz="1800" b="0" i="0" u="none" strike="noStrike" baseline="0" dirty="0">
                <a:latin typeface="MsnpjmBpkfymDmsnbbGalliardStd-Roman"/>
              </a:rPr>
              <a:t> </a:t>
            </a:r>
            <a:r>
              <a:rPr lang="cs-CZ" sz="1800" b="0" i="0" u="none" strike="noStrike" baseline="0" dirty="0" err="1">
                <a:latin typeface="MsnpjmBpkfymDmsnbbGalliardStd-Roman"/>
              </a:rPr>
              <a:t>attack</a:t>
            </a:r>
            <a:r>
              <a:rPr lang="cs-CZ" sz="1800" b="0" i="0" u="none" strike="noStrike" baseline="0" dirty="0">
                <a:latin typeface="MsnpjmBpkfymDmsnbbGalliardStd-Roman"/>
              </a:rPr>
              <a:t> in New York“ - </a:t>
            </a:r>
            <a:r>
              <a:rPr lang="cs-CZ" sz="1800" b="0" i="0" u="none" strike="noStrike" baseline="0" dirty="0" err="1">
                <a:latin typeface="MsnpjmBpkfymDmsnbbGalliardStd-Roman"/>
              </a:rPr>
              <a:t>information</a:t>
            </a:r>
            <a:r>
              <a:rPr lang="cs-CZ" sz="1800" b="0" i="0" u="none" strike="noStrike" baseline="0" dirty="0">
                <a:latin typeface="MsnpjmBpkfymDmsnbbGalliardStd-Roman"/>
              </a:rPr>
              <a:t> </a:t>
            </a:r>
            <a:r>
              <a:rPr lang="cs-CZ" sz="1800" b="0" i="0" u="none" strike="noStrike" baseline="0" dirty="0" err="1">
                <a:latin typeface="MsnpjmBpkfymDmsnbbGalliardStd-Roman"/>
              </a:rPr>
              <a:t>that</a:t>
            </a:r>
            <a:r>
              <a:rPr lang="cs-CZ" sz="1800" b="0" i="0" u="none" strike="noStrike" baseline="0" dirty="0">
                <a:latin typeface="MsnpjmBpkfymDmsnbbGalliardStd-Roman"/>
              </a:rPr>
              <a:t> </a:t>
            </a:r>
            <a:r>
              <a:rPr lang="cs-CZ" sz="1800" b="0" i="0" u="none" strike="noStrike" baseline="0" dirty="0" err="1">
                <a:latin typeface="MsnpjmBpkfymDmsnbbGalliardStd-Roman"/>
              </a:rPr>
              <a:t>demands</a:t>
            </a:r>
            <a:r>
              <a:rPr lang="cs-CZ" sz="1800" b="0" i="0" u="none" strike="noStrike" baseline="0" dirty="0">
                <a:latin typeface="MsnpjmBpkfymDmsnbbGalliardStd-Roman"/>
              </a:rPr>
              <a:t> </a:t>
            </a:r>
            <a:r>
              <a:rPr lang="en-US" sz="1800" b="0" i="0" u="none" strike="noStrike" baseline="0" dirty="0">
                <a:latin typeface="MsnpjmBpkfymDmsnbbGalliardStd-Roman"/>
              </a:rPr>
              <a:t>action will receive more scrutiny than information that has less immediate</a:t>
            </a:r>
            <a:r>
              <a:rPr lang="cs-CZ" sz="1800" b="0" i="0" u="none" strike="noStrike" baseline="0" dirty="0">
                <a:latin typeface="MsnpjmBpkfymDmsnbbGalliardStd-Roman"/>
              </a:rPr>
              <a:t> </a:t>
            </a:r>
            <a:r>
              <a:rPr lang="en-US" sz="1800" b="0" i="0" u="none" strike="noStrike" baseline="0" dirty="0">
                <a:latin typeface="MsnpjmBpkfymDmsnbbGalliardStd-Roman"/>
              </a:rPr>
              <a:t>relevance for activity. Thus, a documentary may have different consequences</a:t>
            </a:r>
            <a:r>
              <a:rPr lang="cs-CZ" sz="1800" b="0" i="0" u="none" strike="noStrike" baseline="0" dirty="0">
                <a:latin typeface="MsnpjmBpkfymDmsnbbGalliardStd-Roman"/>
              </a:rPr>
              <a:t> </a:t>
            </a:r>
            <a:r>
              <a:rPr lang="en-US" sz="1800" b="0" i="0" u="none" strike="noStrike" baseline="0" dirty="0">
                <a:latin typeface="MsnpjmBpkfymDmsnbbGalliardStd-Roman"/>
              </a:rPr>
              <a:t>in terms of viewers’ future actions or potential actions</a:t>
            </a:r>
            <a:endParaRPr lang="cs-CZ" sz="1800" b="0" i="0" u="none" strike="noStrike" baseline="0" dirty="0">
              <a:latin typeface="MsnpjmBpkfymDmsnbbGalliardStd-Roman"/>
            </a:endParaRPr>
          </a:p>
          <a:p>
            <a:pPr algn="just"/>
            <a:endParaRPr lang="cs-CZ" sz="1800" b="0" i="0" u="none" strike="noStrike" baseline="0" dirty="0">
              <a:latin typeface="MsnpjmBpkfymDmsnbbGalliardStd-Roman"/>
            </a:endParaRPr>
          </a:p>
          <a:p>
            <a:pPr algn="just"/>
            <a:r>
              <a:rPr lang="cs-CZ" b="1" dirty="0">
                <a:latin typeface="ScchqlHmdpvlCmxjvvGalliardStd-Italic"/>
              </a:rPr>
              <a:t>Reality </a:t>
            </a:r>
            <a:r>
              <a:rPr lang="cs-CZ" b="1" dirty="0" err="1">
                <a:latin typeface="ScchqlHmdpvlCmxjvvGalliardStd-Italic"/>
              </a:rPr>
              <a:t>check</a:t>
            </a:r>
            <a:r>
              <a:rPr lang="cs-CZ" b="1" dirty="0">
                <a:latin typeface="ScchqlHmdpvlCmxjvvGalliardStd-Italic"/>
              </a:rPr>
              <a:t> - </a:t>
            </a:r>
            <a:r>
              <a:rPr lang="en-US" sz="1800" b="0" i="1" u="none" strike="noStrike" baseline="0" dirty="0">
                <a:latin typeface="ScchqlHmdpvlCmxjvvGalliardStd-Italic"/>
              </a:rPr>
              <a:t>The Queen </a:t>
            </a:r>
            <a:r>
              <a:rPr lang="en-US" sz="1800" b="0" i="0" u="none" strike="noStrike" baseline="0" dirty="0">
                <a:latin typeface="MsnpjmBpkfymDmsnbbGalliardStd-Roman"/>
              </a:rPr>
              <a:t>may not have the same action potential for an international</a:t>
            </a:r>
            <a:r>
              <a:rPr lang="cs-CZ" sz="1800" b="0" i="0" u="none" strike="noStrike" baseline="0" dirty="0">
                <a:latin typeface="MsnpjmBpkfymDmsnbbGalliardStd-Roman"/>
              </a:rPr>
              <a:t> </a:t>
            </a:r>
            <a:r>
              <a:rPr lang="en-US" sz="1800" b="0" i="0" u="none" strike="noStrike" baseline="0" dirty="0">
                <a:latin typeface="MsnpjmBpkfymDmsnbbGalliardStd-Roman"/>
              </a:rPr>
              <a:t>audience as it does for a British one, especially in relation to</a:t>
            </a:r>
            <a:r>
              <a:rPr lang="cs-CZ" sz="1800" b="0" i="0" u="none" strike="noStrike" baseline="0" dirty="0">
                <a:latin typeface="MsnpjmBpkfymDmsnbbGalliardStd-Roman"/>
              </a:rPr>
              <a:t> </a:t>
            </a:r>
            <a:r>
              <a:rPr lang="en-US" sz="1800" b="0" i="0" u="none" strike="noStrike" baseline="0" dirty="0">
                <a:latin typeface="MsnpjmBpkfymDmsnbbGalliardStd-Roman"/>
              </a:rPr>
              <a:t>British general elections or attitudes towards the British monarchy. Viewers</a:t>
            </a:r>
            <a:r>
              <a:rPr lang="cs-CZ" sz="1800" b="0" i="0" u="none" strike="noStrike" baseline="0" dirty="0">
                <a:latin typeface="MsnpjmBpkfymDmsnbbGalliardStd-Roman"/>
              </a:rPr>
              <a:t> </a:t>
            </a:r>
            <a:r>
              <a:rPr lang="en-US" sz="1800" b="0" i="0" u="none" strike="noStrike" baseline="0" dirty="0">
                <a:latin typeface="MsnpjmBpkfymDmsnbbGalliardStd-Roman"/>
              </a:rPr>
              <a:t>in Britain, therefore, might be expected to perform a more thorough </a:t>
            </a:r>
            <a:r>
              <a:rPr lang="en-US" sz="1800" b="1" i="0" u="none" strike="noStrike" baseline="0" dirty="0">
                <a:latin typeface="MsnpjmBpkfymDmsnbbGalliardStd-Roman"/>
              </a:rPr>
              <a:t>reality</a:t>
            </a:r>
            <a:r>
              <a:rPr lang="cs-CZ" sz="1800" b="1" i="0" u="none" strike="noStrike" baseline="0" dirty="0">
                <a:latin typeface="MsnpjmBpkfymDmsnbbGalliardStd-Roman"/>
              </a:rPr>
              <a:t> </a:t>
            </a:r>
            <a:r>
              <a:rPr lang="en-US" sz="1800" b="1" i="0" u="none" strike="noStrike" baseline="0" dirty="0">
                <a:latin typeface="MsnpjmBpkfymDmsnbbGalliardStd-Roman"/>
              </a:rPr>
              <a:t>check </a:t>
            </a:r>
            <a:r>
              <a:rPr lang="en-US" sz="1800" b="0" i="0" u="none" strike="noStrike" baseline="0" dirty="0">
                <a:latin typeface="MsnpjmBpkfymDmsnbbGalliardStd-Roman"/>
              </a:rPr>
              <a:t>of the film in order to seek guidance for their action potentials</a:t>
            </a:r>
            <a:r>
              <a:rPr lang="cs-CZ" sz="1800" b="0" i="0" u="none" strike="noStrike" baseline="0" dirty="0">
                <a:latin typeface="MsnpjmBpkfymDmsnbbGalliardStd-Roman"/>
              </a:rPr>
              <a:t> </a:t>
            </a:r>
          </a:p>
          <a:p>
            <a:pPr algn="just"/>
            <a:r>
              <a:rPr lang="cs-CZ" sz="1800" b="0" i="0" u="none" strike="noStrike" baseline="0" dirty="0" err="1">
                <a:latin typeface="MsnpjmBpkfymDmsnbbGalliardStd-Roman"/>
              </a:rPr>
              <a:t>the</a:t>
            </a:r>
            <a:r>
              <a:rPr lang="cs-CZ" sz="1800" b="0" i="0" u="none" strike="noStrike" baseline="0" dirty="0">
                <a:latin typeface="MsnpjmBpkfymDmsnbbGalliardStd-Roman"/>
              </a:rPr>
              <a:t> </a:t>
            </a:r>
            <a:r>
              <a:rPr lang="cs-CZ" sz="1800" b="0" i="0" u="none" strike="noStrike" baseline="0" dirty="0" err="1">
                <a:latin typeface="MsnpjmBpkfymDmsnbbGalliardStd-Roman"/>
              </a:rPr>
              <a:t>memories</a:t>
            </a:r>
            <a:r>
              <a:rPr lang="cs-CZ" sz="1800" b="0" i="0" u="none" strike="noStrike" baseline="0" dirty="0">
                <a:latin typeface="MsnpjmBpkfymDmsnbbGalliardStd-Roman"/>
              </a:rPr>
              <a:t> </a:t>
            </a:r>
            <a:r>
              <a:rPr lang="cs-CZ" sz="1800" b="0" i="0" u="none" strike="noStrike" baseline="0" dirty="0" err="1">
                <a:latin typeface="MsnpjmBpkfymDmsnbbGalliardStd-Roman"/>
              </a:rPr>
              <a:t>were</a:t>
            </a:r>
            <a:r>
              <a:rPr lang="cs-CZ" sz="1800" b="0" i="0" u="none" strike="noStrike" baseline="0" dirty="0">
                <a:latin typeface="MsnpjmBpkfymDmsnbbGalliardStd-Roman"/>
              </a:rPr>
              <a:t> </a:t>
            </a:r>
            <a:r>
              <a:rPr lang="cs-CZ" sz="1800" b="0" i="0" u="none" strike="noStrike" baseline="0" dirty="0" err="1">
                <a:latin typeface="MsnpjmBpkfymDmsnbbGalliardStd-Roman"/>
              </a:rPr>
              <a:t>stored</a:t>
            </a:r>
            <a:r>
              <a:rPr lang="cs-CZ" sz="1800" b="0" i="0" u="none" strike="noStrike" baseline="0" dirty="0">
                <a:latin typeface="MsnpjmBpkfymDmsnbbGalliardStd-Roman"/>
              </a:rPr>
              <a:t> </a:t>
            </a:r>
            <a:r>
              <a:rPr lang="en-US" sz="1800" b="0" i="0" u="none" strike="noStrike" baseline="0" dirty="0">
                <a:latin typeface="MsnpjmBpkfymDmsnbbGalliardStd-Roman"/>
              </a:rPr>
              <a:t>as </a:t>
            </a:r>
            <a:r>
              <a:rPr lang="en-US" sz="1800" b="0" i="1" u="none" strike="noStrike" baseline="0" dirty="0">
                <a:latin typeface="ScchqlHmdpvlCmxjvvGalliardStd-Italic"/>
              </a:rPr>
              <a:t>mediated perceptions </a:t>
            </a:r>
            <a:r>
              <a:rPr lang="en-US" sz="1800" b="0" i="0" u="none" strike="noStrike" baseline="0" dirty="0">
                <a:latin typeface="MsnpjmBpkfymDmsnbbGalliardStd-Roman"/>
              </a:rPr>
              <a:t>and </a:t>
            </a:r>
            <a:r>
              <a:rPr lang="en-US" sz="1800" b="0" i="1" u="none" strike="noStrike" baseline="0" dirty="0">
                <a:latin typeface="ScchqlHmdpvlCmxjvvGalliardStd-Italic"/>
              </a:rPr>
              <a:t>mediated knowledge</a:t>
            </a:r>
            <a:r>
              <a:rPr lang="cs-CZ" sz="1800" b="0" i="1" u="none" strike="noStrike" baseline="0" dirty="0">
                <a:latin typeface="ScchqlHmdpvlCmxjvvGalliardStd-Italic"/>
              </a:rPr>
              <a:t> </a:t>
            </a:r>
          </a:p>
          <a:p>
            <a:pPr algn="just"/>
            <a:r>
              <a:rPr lang="en-US" sz="1800" b="1" i="0" u="none" strike="noStrike" baseline="0" dirty="0">
                <a:latin typeface="MsnpjmBpkfymDmsnbbGalliardStd-Roman"/>
              </a:rPr>
              <a:t>The use of archive footage strengthens the credibility of the staged</a:t>
            </a:r>
            <a:r>
              <a:rPr lang="cs-CZ" sz="1800" b="1" i="0" u="none" strike="noStrike" baseline="0" dirty="0">
                <a:latin typeface="MsnpjmBpkfymDmsnbbGalliardStd-Roman"/>
              </a:rPr>
              <a:t> </a:t>
            </a:r>
            <a:r>
              <a:rPr lang="cs-CZ" sz="1800" b="1" i="0" u="none" strike="noStrike" baseline="0" dirty="0" err="1">
                <a:latin typeface="MsnpjmBpkfymDmsnbbGalliardStd-Roman"/>
              </a:rPr>
              <a:t>elements</a:t>
            </a:r>
            <a:r>
              <a:rPr lang="cs-CZ" sz="1800" b="1" i="0" u="none" strike="noStrike" baseline="0" dirty="0">
                <a:latin typeface="MsnpjmBpkfymDmsnbbGalliardStd-Roman"/>
              </a:rPr>
              <a:t> </a:t>
            </a:r>
          </a:p>
          <a:p>
            <a:pPr algn="just"/>
            <a:endParaRPr lang="cs-CZ" sz="1800" b="0" i="0" u="none" strike="noStrike" baseline="0" dirty="0">
              <a:latin typeface="MsnpjmBpkfymDmsnbbGalliardStd-Roman"/>
            </a:endParaRPr>
          </a:p>
          <a:p>
            <a:pPr algn="l"/>
            <a:r>
              <a:rPr lang="cs-CZ" sz="1800" b="0" i="0" u="none" strike="noStrike" baseline="0" dirty="0">
                <a:latin typeface="MsnpjmBpkfymDmsnbbGalliardStd-Roman"/>
              </a:rPr>
              <a:t>a </a:t>
            </a:r>
            <a:r>
              <a:rPr lang="cs-CZ" sz="1800" b="0" i="0" u="none" strike="noStrike" baseline="0" dirty="0" err="1">
                <a:latin typeface="MsnpjmBpkfymDmsnbbGalliardStd-Roman"/>
              </a:rPr>
              <a:t>perceptual</a:t>
            </a:r>
            <a:r>
              <a:rPr lang="cs-CZ" sz="1800" b="0" i="0" u="none" strike="noStrike" baseline="0" dirty="0">
                <a:latin typeface="MsnpjmBpkfymDmsnbbGalliardStd-Roman"/>
              </a:rPr>
              <a:t> </a:t>
            </a:r>
            <a:r>
              <a:rPr lang="cs-CZ" sz="1800" b="0" i="0" u="none" strike="noStrike" baseline="0" dirty="0" err="1">
                <a:latin typeface="MsnpjmBpkfymDmsnbbGalliardStd-Roman"/>
              </a:rPr>
              <a:t>realism</a:t>
            </a:r>
            <a:r>
              <a:rPr lang="cs-CZ" sz="1800" b="0" i="0" u="none" strike="noStrike" baseline="0" dirty="0">
                <a:latin typeface="MsnpjmBpkfymDmsnbbGalliardStd-Roman"/>
              </a:rPr>
              <a:t> </a:t>
            </a:r>
            <a:r>
              <a:rPr lang="cs-CZ" sz="1800" b="0" i="0" u="none" strike="noStrike" baseline="0" dirty="0" err="1">
                <a:latin typeface="MsnpjmBpkfymDmsnbbGalliardStd-Roman"/>
              </a:rPr>
              <a:t>through</a:t>
            </a:r>
            <a:r>
              <a:rPr lang="cs-CZ" sz="1800" b="0" i="0" u="none" strike="noStrike" baseline="0" dirty="0">
                <a:latin typeface="MsnpjmBpkfymDmsnbbGalliardStd-Roman"/>
              </a:rPr>
              <a:t> </a:t>
            </a:r>
            <a:r>
              <a:rPr lang="cs-CZ" sz="1800" b="0" i="0" u="none" strike="noStrike" baseline="0" dirty="0" err="1">
                <a:latin typeface="MsnpjmBpkfymDmsnbbGalliardStd-Roman"/>
              </a:rPr>
              <a:t>physical</a:t>
            </a:r>
            <a:r>
              <a:rPr lang="cs-CZ" sz="1800" b="0" i="0" u="none" strike="noStrike" baseline="0" dirty="0">
                <a:latin typeface="MsnpjmBpkfymDmsnbbGalliardStd-Roman"/>
              </a:rPr>
              <a:t> </a:t>
            </a:r>
            <a:r>
              <a:rPr lang="cs-CZ" sz="1800" b="0" i="0" u="none" strike="noStrike" baseline="0" dirty="0" err="1">
                <a:latin typeface="MsnpjmBpkfymDmsnbbGalliardStd-Roman"/>
              </a:rPr>
              <a:t>resemblance</a:t>
            </a:r>
            <a:endParaRPr lang="cs-CZ" sz="1800" b="0" i="0" u="none" strike="noStrike" baseline="0" dirty="0">
              <a:latin typeface="MsnpjmBpkfymDmsnbbGalliardStd-Roman"/>
            </a:endParaRPr>
          </a:p>
          <a:p>
            <a:pPr algn="l"/>
            <a:endParaRPr lang="cs-CZ" dirty="0">
              <a:latin typeface="MsnpjmBpkfymDmsnbbGalliardStd-Roman"/>
            </a:endParaRPr>
          </a:p>
          <a:p>
            <a:pPr algn="l"/>
            <a:r>
              <a:rPr lang="cs-CZ" sz="1800" b="0" i="0" u="none" strike="noStrike" baseline="0" dirty="0">
                <a:latin typeface="MsnpjmBpkfymDmsnbbGalliardStd-Roman"/>
              </a:rPr>
              <a:t>Real </a:t>
            </a:r>
            <a:r>
              <a:rPr lang="cs-CZ" sz="1800" b="0" i="0" u="none" strike="noStrike" baseline="0" dirty="0" err="1">
                <a:latin typeface="MsnpjmBpkfymDmsnbbGalliardStd-Roman"/>
              </a:rPr>
              <a:t>places</a:t>
            </a:r>
            <a:r>
              <a:rPr lang="cs-CZ" sz="1800" b="0" i="0" u="none" strike="noStrike" baseline="0" dirty="0">
                <a:latin typeface="MsnpjmBpkfymDmsnbbGalliardStd-Roman"/>
              </a:rPr>
              <a:t>: </a:t>
            </a:r>
            <a:r>
              <a:rPr lang="cs-CZ" sz="1800" b="0" i="1" u="none" strike="noStrike" baseline="0" dirty="0" err="1">
                <a:latin typeface="ScchqlHmdpvlCmxjvvGalliardStd-Italic"/>
              </a:rPr>
              <a:t>realism</a:t>
            </a:r>
            <a:r>
              <a:rPr lang="cs-CZ" sz="1800" b="0" i="1" u="none" strike="noStrike" baseline="0" dirty="0">
                <a:latin typeface="ScchqlHmdpvlCmxjvvGalliardStd-Italic"/>
              </a:rPr>
              <a:t> by </a:t>
            </a:r>
            <a:r>
              <a:rPr lang="en-US" sz="1800" b="0" i="1" u="none" strike="noStrike" baseline="0" dirty="0">
                <a:latin typeface="ScchqlHmdpvlCmxjvvGalliardStd-Italic"/>
              </a:rPr>
              <a:t>means of metonymy </a:t>
            </a:r>
            <a:r>
              <a:rPr lang="en-US" sz="1800" b="0" i="0" u="none" strike="noStrike" baseline="0" dirty="0">
                <a:latin typeface="MsnpjmBpkfymDmsnbbGalliardStd-Roman"/>
              </a:rPr>
              <a:t>between the real events and the fictitious events</a:t>
            </a:r>
            <a:endParaRPr lang="cs-CZ" sz="1800" b="0" i="0" u="none" strike="noStrike" baseline="0" dirty="0">
              <a:latin typeface="MsnpjmBpkfymDmsnbbGalliardStd-Roman"/>
            </a:endParaRPr>
          </a:p>
          <a:p>
            <a:pPr algn="l"/>
            <a:endParaRPr lang="cs-CZ" dirty="0"/>
          </a:p>
        </p:txBody>
      </p:sp>
    </p:spTree>
    <p:extLst>
      <p:ext uri="{BB962C8B-B14F-4D97-AF65-F5344CB8AC3E}">
        <p14:creationId xmlns:p14="http://schemas.microsoft.com/office/powerpoint/2010/main" val="5293770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02094EB-EB24-9280-47FF-C9DF9F83D228}"/>
              </a:ext>
            </a:extLst>
          </p:cNvPr>
          <p:cNvPicPr>
            <a:picLocks noGrp="1" noChangeAspect="1"/>
          </p:cNvPicPr>
          <p:nvPr>
            <p:ph idx="1"/>
          </p:nvPr>
        </p:nvPicPr>
        <p:blipFill rotWithShape="1">
          <a:blip r:embed="rId2"/>
          <a:srcRect l="778" r="8313" b="9091"/>
          <a:stretch/>
        </p:blipFill>
        <p:spPr>
          <a:xfrm>
            <a:off x="20" y="493169"/>
            <a:ext cx="12191980" cy="6857990"/>
          </a:xfrm>
          <a:prstGeom prst="rect">
            <a:avLst/>
          </a:prstGeom>
        </p:spPr>
      </p:pic>
      <p:sp>
        <p:nvSpPr>
          <p:cNvPr id="2" name="Nadpis 1">
            <a:extLst>
              <a:ext uri="{FF2B5EF4-FFF2-40B4-BE49-F238E27FC236}">
                <a16:creationId xmlns:a16="http://schemas.microsoft.com/office/drawing/2014/main" id="{39962013-927D-2827-0D0A-D7A0D78994A0}"/>
              </a:ext>
            </a:extLst>
          </p:cNvPr>
          <p:cNvSpPr>
            <a:spLocks noGrp="1"/>
          </p:cNvSpPr>
          <p:nvPr>
            <p:ph type="title"/>
          </p:nvPr>
        </p:nvSpPr>
        <p:spPr>
          <a:xfrm>
            <a:off x="796009" y="792159"/>
            <a:ext cx="2286000" cy="2286000"/>
          </a:xfrm>
          <a:prstGeom prst="ellipse">
            <a:avLst/>
          </a:prstGeom>
          <a:solidFill>
            <a:srgbClr val="000000">
              <a:alpha val="75000"/>
            </a:srgbClr>
          </a:solidFill>
          <a:ln>
            <a:noFill/>
          </a:ln>
        </p:spPr>
        <p:txBody>
          <a:bodyPr vert="horz" lIns="182880" tIns="182880" rIns="182880" bIns="182880" rtlCol="0" anchor="ctr">
            <a:normAutofit/>
          </a:bodyPr>
          <a:lstStyle/>
          <a:p>
            <a:r>
              <a:rPr lang="cs-CZ" sz="2000" kern="1200" cap="all" spc="200" baseline="0" dirty="0" err="1">
                <a:solidFill>
                  <a:srgbClr val="FFFFFF"/>
                </a:solidFill>
                <a:latin typeface="+mj-lt"/>
                <a:ea typeface="+mj-ea"/>
                <a:cs typeface="+mj-cs"/>
              </a:rPr>
              <a:t>The</a:t>
            </a:r>
            <a:r>
              <a:rPr lang="cs-CZ" sz="2000" kern="1200" cap="all" spc="200" baseline="0" dirty="0">
                <a:solidFill>
                  <a:srgbClr val="FFFFFF"/>
                </a:solidFill>
                <a:latin typeface="+mj-lt"/>
                <a:ea typeface="+mj-ea"/>
                <a:cs typeface="+mj-cs"/>
              </a:rPr>
              <a:t> queen</a:t>
            </a:r>
            <a:endParaRPr lang="en-US" sz="2000"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val="39941383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59331AB-328F-B9E0-46C5-152F1352375B}"/>
              </a:ext>
            </a:extLst>
          </p:cNvPr>
          <p:cNvSpPr txBox="1"/>
          <p:nvPr/>
        </p:nvSpPr>
        <p:spPr>
          <a:xfrm>
            <a:off x="1315092" y="986319"/>
            <a:ext cx="8774130" cy="4247317"/>
          </a:xfrm>
          <a:prstGeom prst="rect">
            <a:avLst/>
          </a:prstGeom>
          <a:noFill/>
        </p:spPr>
        <p:txBody>
          <a:bodyPr wrap="square">
            <a:spAutoFit/>
          </a:bodyPr>
          <a:lstStyle/>
          <a:p>
            <a:pPr algn="l"/>
            <a:r>
              <a:rPr lang="cs-CZ" sz="1800" b="0" i="0" u="none" strike="noStrike" baseline="0" dirty="0" err="1">
                <a:latin typeface="MsnpjmBpkfymDmsnbbGalliardStd-Roman"/>
              </a:rPr>
              <a:t>The</a:t>
            </a:r>
            <a:r>
              <a:rPr lang="cs-CZ" sz="1800" b="0" i="0" u="none" strike="noStrike" baseline="0" dirty="0">
                <a:latin typeface="MsnpjmBpkfymDmsnbbGalliardStd-Roman"/>
              </a:rPr>
              <a:t> 1990s </a:t>
            </a:r>
            <a:r>
              <a:rPr lang="en-US" sz="1800" b="0" i="0" u="none" strike="noStrike" baseline="0" dirty="0">
                <a:latin typeface="MsnpjmBpkfymDmsnbbGalliardStd-Roman"/>
              </a:rPr>
              <a:t>TV images still bore the mark of indexicality for a 2006 viewer</a:t>
            </a:r>
            <a:endParaRPr lang="cs-CZ" sz="1800" b="0" i="0" u="none" strike="noStrike" baseline="0" dirty="0">
              <a:latin typeface="MsnpjmBpkfymDmsnbbGalliardStd-Roman"/>
            </a:endParaRPr>
          </a:p>
          <a:p>
            <a:pPr algn="l"/>
            <a:endParaRPr lang="cs-CZ" dirty="0">
              <a:latin typeface="MsnpjmBpkfymDmsnbbGalliardStd-Roman"/>
            </a:endParaRPr>
          </a:p>
          <a:p>
            <a:pPr algn="l"/>
            <a:r>
              <a:rPr lang="cs-CZ" sz="1800" b="0" i="1" u="none" strike="noStrike" baseline="0" dirty="0">
                <a:latin typeface="ScchqlHmdpvlCmxjvvGalliardStd-Italic"/>
              </a:rPr>
              <a:t>folk </a:t>
            </a:r>
            <a:r>
              <a:rPr lang="cs-CZ" sz="1800" b="0" i="1" u="none" strike="noStrike" baseline="0" dirty="0" err="1">
                <a:latin typeface="ScchqlHmdpvlCmxjvvGalliardStd-Italic"/>
              </a:rPr>
              <a:t>psychological</a:t>
            </a:r>
            <a:r>
              <a:rPr lang="cs-CZ" sz="1800" b="0" i="1" u="none" strike="noStrike" baseline="0" dirty="0">
                <a:latin typeface="ScchqlHmdpvlCmxjvvGalliardStd-Italic"/>
              </a:rPr>
              <a:t> </a:t>
            </a:r>
            <a:r>
              <a:rPr lang="cs-CZ" sz="1800" b="0" i="1" u="none" strike="noStrike" baseline="0" dirty="0" err="1">
                <a:latin typeface="ScchqlHmdpvlCmxjvvGalliardStd-Italic"/>
              </a:rPr>
              <a:t>schemas</a:t>
            </a:r>
            <a:r>
              <a:rPr lang="cs-CZ" sz="1800" b="0" i="1" u="none" strike="noStrike" baseline="0" dirty="0">
                <a:latin typeface="ScchqlHmdpvlCmxjvvGalliardStd-Italic"/>
              </a:rPr>
              <a:t> </a:t>
            </a:r>
            <a:r>
              <a:rPr lang="en-US" sz="1800" b="0" i="1" u="none" strike="noStrike" baseline="0" dirty="0">
                <a:latin typeface="ScchqlHmdpvlCmxjvvGalliardStd-Italic"/>
              </a:rPr>
              <a:t>of psychological realism</a:t>
            </a:r>
            <a:r>
              <a:rPr lang="cs-CZ" dirty="0">
                <a:latin typeface="MsnpjmBpkfymDmsnbbGalliardStd-Roman"/>
              </a:rPr>
              <a:t> - t</a:t>
            </a:r>
            <a:r>
              <a:rPr lang="en-US" sz="1800" b="0" i="0" u="none" strike="noStrike" baseline="0" dirty="0" err="1">
                <a:latin typeface="MsnpjmBpkfymDmsnbbGalliardStd-Roman"/>
              </a:rPr>
              <a:t>hese</a:t>
            </a:r>
            <a:r>
              <a:rPr lang="en-US" sz="1800" b="0" i="0" u="none" strike="noStrike" baseline="0" dirty="0">
                <a:latin typeface="MsnpjmBpkfymDmsnbbGalliardStd-Roman"/>
              </a:rPr>
              <a:t> may include personality and social-role</a:t>
            </a:r>
            <a:r>
              <a:rPr lang="cs-CZ" sz="1800" b="0" i="0" u="none" strike="noStrike" baseline="0" dirty="0">
                <a:latin typeface="MsnpjmBpkfymDmsnbbGalliardStd-Roman"/>
              </a:rPr>
              <a:t> </a:t>
            </a:r>
            <a:r>
              <a:rPr lang="en-US" sz="1800" b="0" i="0" u="none" strike="noStrike" baseline="0" dirty="0">
                <a:latin typeface="MsnpjmBpkfymDmsnbbGalliardStd-Roman"/>
              </a:rPr>
              <a:t>schemas (of how a servant, a minister or a queen might behave, in both</a:t>
            </a:r>
            <a:r>
              <a:rPr lang="cs-CZ" sz="1800" b="0" i="0" u="none" strike="noStrike" baseline="0" dirty="0">
                <a:latin typeface="MsnpjmBpkfymDmsnbbGalliardStd-Roman"/>
              </a:rPr>
              <a:t> </a:t>
            </a:r>
            <a:r>
              <a:rPr lang="en-US" sz="1800" b="0" i="0" u="none" strike="noStrike" baseline="0" dirty="0">
                <a:latin typeface="MsnpjmBpkfymDmsnbbGalliardStd-Roman"/>
              </a:rPr>
              <a:t>public and private). </a:t>
            </a:r>
            <a:r>
              <a:rPr lang="en-US" sz="1800" b="1" i="0" u="none" strike="noStrike" baseline="0" dirty="0">
                <a:latin typeface="MsnpjmBpkfymDmsnbbGalliardStd-Roman"/>
              </a:rPr>
              <a:t>As long as the portrayal does not conflict with the</a:t>
            </a:r>
            <a:r>
              <a:rPr lang="cs-CZ" sz="1800" b="1" i="0" u="none" strike="noStrike" baseline="0" dirty="0">
                <a:latin typeface="MsnpjmBpkfymDmsnbbGalliardStd-Roman"/>
              </a:rPr>
              <a:t> </a:t>
            </a:r>
            <a:r>
              <a:rPr lang="en-US" sz="1800" b="1" i="0" u="none" strike="noStrike" baseline="0" dirty="0">
                <a:latin typeface="MsnpjmBpkfymDmsnbbGalliardStd-Roman"/>
              </a:rPr>
              <a:t>viewer’s psychological schemas or explicit knowledge there is no reason</a:t>
            </a:r>
            <a:r>
              <a:rPr lang="cs-CZ" sz="1800" b="1" i="0" u="none" strike="noStrike" baseline="0" dirty="0">
                <a:latin typeface="MsnpjmBpkfymDmsnbbGalliardStd-Roman"/>
              </a:rPr>
              <a:t> </a:t>
            </a:r>
            <a:r>
              <a:rPr lang="en-US" sz="1800" b="1" i="0" u="none" strike="noStrike" baseline="0" dirty="0">
                <a:latin typeface="MsnpjmBpkfymDmsnbbGalliardStd-Roman"/>
              </a:rPr>
              <a:t>for a significant reality check</a:t>
            </a:r>
            <a:endParaRPr lang="cs-CZ" sz="1800" b="1" i="0" u="none" strike="noStrike" baseline="0" dirty="0">
              <a:latin typeface="MsnpjmBpkfymDmsnbbGalliardStd-Roman"/>
            </a:endParaRPr>
          </a:p>
          <a:p>
            <a:pPr algn="l"/>
            <a:endParaRPr lang="cs-CZ" dirty="0">
              <a:latin typeface="MsnpjmBpkfymDmsnbbGalliardStd-Roman"/>
            </a:endParaRPr>
          </a:p>
          <a:p>
            <a:pPr algn="l"/>
            <a:r>
              <a:rPr lang="cs-CZ" dirty="0" err="1">
                <a:latin typeface="MsnpjmBpkfymDmsnbbGalliardStd-Roman"/>
              </a:rPr>
              <a:t>Symbolism</a:t>
            </a:r>
            <a:r>
              <a:rPr lang="cs-CZ" dirty="0">
                <a:latin typeface="MsnpjmBpkfymDmsnbbGalliardStd-Roman"/>
              </a:rPr>
              <a:t>: </a:t>
            </a:r>
            <a:r>
              <a:rPr lang="cs-CZ" sz="1800" b="0" i="0" u="none" strike="noStrike" baseline="0" dirty="0" err="1">
                <a:latin typeface="MsnpjmBpkfymDmsnbbGalliardStd-Roman"/>
              </a:rPr>
              <a:t>activate</a:t>
            </a:r>
            <a:r>
              <a:rPr lang="cs-CZ" sz="1800" b="0" i="0" u="none" strike="noStrike" baseline="0" dirty="0">
                <a:latin typeface="MsnpjmBpkfymDmsnbbGalliardStd-Roman"/>
              </a:rPr>
              <a:t> reality-</a:t>
            </a:r>
            <a:r>
              <a:rPr lang="cs-CZ" sz="1800" b="0" i="0" u="none" strike="noStrike" baseline="0" dirty="0" err="1">
                <a:latin typeface="MsnpjmBpkfymDmsnbbGalliardStd-Roman"/>
              </a:rPr>
              <a:t>checking</a:t>
            </a:r>
            <a:r>
              <a:rPr lang="cs-CZ" sz="1800" b="0" i="0" u="none" strike="noStrike" baseline="0" dirty="0">
                <a:latin typeface="MsnpjmBpkfymDmsnbbGalliardStd-Roman"/>
              </a:rPr>
              <a:t> </a:t>
            </a:r>
            <a:r>
              <a:rPr lang="cs-CZ" sz="1800" b="0" i="0" u="none" strike="noStrike" baseline="0" dirty="0" err="1">
                <a:latin typeface="MsnpjmBpkfymDmsnbbGalliardStd-Roman"/>
              </a:rPr>
              <a:t>mechanism</a:t>
            </a:r>
            <a:endParaRPr lang="cs-CZ" sz="1800" b="0" i="0" u="none" strike="noStrike" baseline="0" dirty="0">
              <a:latin typeface="MsnpjmBpkfymDmsnbbGalliardStd-Roman"/>
            </a:endParaRPr>
          </a:p>
          <a:p>
            <a:pPr algn="l"/>
            <a:endParaRPr lang="cs-CZ" dirty="0">
              <a:latin typeface="MsnpjmBpkfymDmsnbbGalliardStd-Roman"/>
            </a:endParaRPr>
          </a:p>
          <a:p>
            <a:pPr algn="l"/>
            <a:r>
              <a:rPr lang="en-US" sz="1800" b="0" i="0" u="none" strike="noStrike" baseline="0" dirty="0">
                <a:latin typeface="MsnpjmBpkfymDmsnbbGalliardStd-Roman"/>
              </a:rPr>
              <a:t>sad or painful events are generally</a:t>
            </a:r>
            <a:r>
              <a:rPr lang="cs-CZ" sz="1800" b="0" i="0" u="none" strike="noStrike" baseline="0" dirty="0">
                <a:latin typeface="MsnpjmBpkfymDmsnbbGalliardStd-Roman"/>
              </a:rPr>
              <a:t> </a:t>
            </a:r>
            <a:r>
              <a:rPr lang="en-US" sz="1800" b="0" i="0" u="none" strike="noStrike" baseline="0" dirty="0">
                <a:latin typeface="MsnpjmBpkfymDmsnbbGalliardStd-Roman"/>
              </a:rPr>
              <a:t>perceived as more real than joyful ones due to the urgency of pain</a:t>
            </a:r>
            <a:endParaRPr lang="cs-CZ" sz="1800" b="0" i="0" u="none" strike="noStrike" baseline="0" dirty="0">
              <a:latin typeface="MsnpjmBpkfymDmsnbbGalliardStd-Roman"/>
            </a:endParaRPr>
          </a:p>
          <a:p>
            <a:pPr algn="l"/>
            <a:r>
              <a:rPr lang="cs-CZ" dirty="0" err="1">
                <a:latin typeface="MsnpjmBpkfymDmsnbbGalliardStd-Roman"/>
              </a:rPr>
              <a:t>Diana´s</a:t>
            </a:r>
            <a:r>
              <a:rPr lang="cs-CZ" dirty="0">
                <a:latin typeface="MsnpjmBpkfymDmsnbbGalliardStd-Roman"/>
              </a:rPr>
              <a:t> </a:t>
            </a:r>
            <a:r>
              <a:rPr lang="cs-CZ" dirty="0" err="1">
                <a:latin typeface="MsnpjmBpkfymDmsnbbGalliardStd-Roman"/>
              </a:rPr>
              <a:t>f</a:t>
            </a:r>
            <a:r>
              <a:rPr lang="cs-CZ" sz="1800" b="0" i="0" u="none" strike="noStrike" baseline="0" dirty="0" err="1">
                <a:latin typeface="MsnpjmBpkfymDmsnbbGalliardStd-Roman"/>
              </a:rPr>
              <a:t>uneral</a:t>
            </a:r>
            <a:r>
              <a:rPr lang="cs-CZ" dirty="0">
                <a:latin typeface="MsnpjmBpkfymDmsnbbGalliardStd-Roman"/>
              </a:rPr>
              <a:t>: </a:t>
            </a:r>
            <a:r>
              <a:rPr lang="cs-CZ" sz="1800" b="0" i="0" u="none" strike="noStrike" baseline="0" dirty="0" err="1">
                <a:latin typeface="MsnpjmBpkfymDmsnbbGalliardStd-Roman"/>
              </a:rPr>
              <a:t>The</a:t>
            </a:r>
            <a:r>
              <a:rPr lang="cs-CZ" sz="1800" b="0" i="0" u="none" strike="noStrike" baseline="0" dirty="0">
                <a:latin typeface="MsnpjmBpkfymDmsnbbGalliardStd-Roman"/>
              </a:rPr>
              <a:t> </a:t>
            </a:r>
            <a:r>
              <a:rPr lang="cs-CZ" sz="1800" b="0" i="0" u="none" strike="noStrike" baseline="0" dirty="0" err="1">
                <a:latin typeface="MsnpjmBpkfymDmsnbbGalliardStd-Roman"/>
              </a:rPr>
              <a:t>viewer</a:t>
            </a:r>
            <a:r>
              <a:rPr lang="cs-CZ" sz="1800" b="0" i="0" u="none" strike="noStrike" baseline="0" dirty="0">
                <a:latin typeface="MsnpjmBpkfymDmsnbbGalliardStd-Roman"/>
              </a:rPr>
              <a:t> </a:t>
            </a:r>
            <a:r>
              <a:rPr lang="en-US" sz="1800" b="0" i="0" u="none" strike="noStrike" baseline="0" dirty="0">
                <a:latin typeface="MsnpjmBpkfymDmsnbbGalliardStd-Roman"/>
              </a:rPr>
              <a:t>feels part of a ritual community</a:t>
            </a:r>
            <a:endParaRPr lang="cs-CZ" sz="1800" b="0" i="0" u="none" strike="noStrike" baseline="0" dirty="0">
              <a:latin typeface="MsnpjmBpkfymDmsnbbGalliardStd-Roman"/>
            </a:endParaRPr>
          </a:p>
          <a:p>
            <a:pPr algn="l"/>
            <a:endParaRPr lang="cs-CZ" dirty="0">
              <a:latin typeface="MsnpjmBpkfymDmsnbbGalliardStd-Roman"/>
            </a:endParaRPr>
          </a:p>
          <a:p>
            <a:pPr algn="l"/>
            <a:r>
              <a:rPr lang="en-US" sz="1800" b="0" i="0" u="none" strike="noStrike" baseline="0" dirty="0">
                <a:latin typeface="MsnpjmBpkfymDmsnbbGalliardStd-Roman"/>
              </a:rPr>
              <a:t>the docudrama takes a strong pro-monarchy</a:t>
            </a:r>
            <a:r>
              <a:rPr lang="cs-CZ" sz="1800" b="0" i="0" u="none" strike="noStrike" baseline="0" dirty="0">
                <a:latin typeface="MsnpjmBpkfymDmsnbbGalliardStd-Roman"/>
              </a:rPr>
              <a:t> </a:t>
            </a:r>
            <a:r>
              <a:rPr lang="cs-CZ" sz="1800" b="0" i="0" u="none" strike="noStrike" baseline="0" dirty="0" err="1">
                <a:latin typeface="MsnpjmBpkfymDmsnbbGalliardStd-Roman"/>
              </a:rPr>
              <a:t>position</a:t>
            </a:r>
            <a:r>
              <a:rPr lang="cs-CZ" sz="1800" b="0" i="0" u="none" strike="noStrike" baseline="0" dirty="0">
                <a:latin typeface="MsnpjmBpkfymDmsnbbGalliardStd-Roman"/>
              </a:rPr>
              <a:t> --- </a:t>
            </a:r>
            <a:r>
              <a:rPr lang="en-US" sz="1800" b="0" i="0" u="none" strike="noStrike" baseline="0" dirty="0">
                <a:latin typeface="MsnpjmBpkfymDmsnbbGalliardStd-Roman"/>
              </a:rPr>
              <a:t>the perception of realism in the film will</a:t>
            </a:r>
            <a:r>
              <a:rPr lang="cs-CZ" sz="1800" b="0" i="0" u="none" strike="noStrike" baseline="0" dirty="0">
                <a:latin typeface="MsnpjmBpkfymDmsnbbGalliardStd-Roman"/>
              </a:rPr>
              <a:t> </a:t>
            </a:r>
            <a:r>
              <a:rPr lang="en-US" sz="1800" b="0" i="0" u="none" strike="noStrike" baseline="0" dirty="0">
                <a:latin typeface="MsnpjmBpkfymDmsnbbGalliardStd-Roman"/>
              </a:rPr>
              <a:t>partly depend on the political convictions of the individual viewer</a:t>
            </a:r>
            <a:endParaRPr lang="cs-CZ" dirty="0"/>
          </a:p>
        </p:txBody>
      </p:sp>
    </p:spTree>
    <p:extLst>
      <p:ext uri="{BB962C8B-B14F-4D97-AF65-F5344CB8AC3E}">
        <p14:creationId xmlns:p14="http://schemas.microsoft.com/office/powerpoint/2010/main" val="41225042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5946C0-1EF6-FADB-9400-894328C32B92}"/>
              </a:ext>
            </a:extLst>
          </p:cNvPr>
          <p:cNvSpPr>
            <a:spLocks noGrp="1"/>
          </p:cNvSpPr>
          <p:nvPr>
            <p:ph type="title"/>
          </p:nvPr>
        </p:nvSpPr>
        <p:spPr/>
        <p:txBody>
          <a:bodyPr/>
          <a:lstStyle/>
          <a:p>
            <a:r>
              <a:rPr lang="cs-CZ" sz="1800" b="0" i="0" u="none" strike="noStrike" baseline="0" dirty="0" err="1">
                <a:solidFill>
                  <a:srgbClr val="FF0000"/>
                </a:solidFill>
                <a:latin typeface="SpxyvsBjrtygJmwxydGalliardStd-Roman"/>
              </a:rPr>
              <a:t>Characterization</a:t>
            </a:r>
            <a:r>
              <a:rPr lang="cs-CZ" sz="1800" b="0" i="0" u="none" strike="noStrike" baseline="0" dirty="0">
                <a:solidFill>
                  <a:srgbClr val="FF0000"/>
                </a:solidFill>
                <a:latin typeface="SpxyvsBjrtygJmwxydGalliardStd-Roman"/>
              </a:rPr>
              <a:t> and </a:t>
            </a:r>
            <a:r>
              <a:rPr lang="cs-CZ" sz="1800" b="0" i="0" u="none" strike="noStrike" baseline="0" dirty="0" err="1">
                <a:solidFill>
                  <a:srgbClr val="FF0000"/>
                </a:solidFill>
                <a:latin typeface="SpxyvsBjrtygJmwxydGalliardStd-Roman"/>
              </a:rPr>
              <a:t>Character</a:t>
            </a:r>
            <a:r>
              <a:rPr lang="cs-CZ" sz="1800" b="0" i="0" u="none" strike="noStrike" baseline="0" dirty="0">
                <a:solidFill>
                  <a:srgbClr val="FF0000"/>
                </a:solidFill>
                <a:latin typeface="SpxyvsBjrtygJmwxydGalliardStd-Roman"/>
              </a:rPr>
              <a:t> </a:t>
            </a:r>
            <a:r>
              <a:rPr lang="cs-CZ" sz="1800" b="0" i="0" u="none" strike="noStrike" baseline="0" dirty="0" err="1">
                <a:solidFill>
                  <a:srgbClr val="FF0000"/>
                </a:solidFill>
                <a:latin typeface="SpxyvsBjrtygJmwxydGalliardStd-Roman"/>
              </a:rPr>
              <a:t>Engagement</a:t>
            </a:r>
            <a:br>
              <a:rPr lang="cs-CZ" sz="1800" b="0" i="0" u="none" strike="noStrike" baseline="0" dirty="0">
                <a:solidFill>
                  <a:srgbClr val="FF0000"/>
                </a:solidFill>
                <a:latin typeface="SpxyvsBjrtygJmwxydGalliardStd-Roman"/>
              </a:rPr>
            </a:br>
            <a:r>
              <a:rPr lang="cs-CZ" sz="1800" b="0" i="0" u="none" strike="noStrike" baseline="0" dirty="0">
                <a:solidFill>
                  <a:srgbClr val="FF0000"/>
                </a:solidFill>
                <a:latin typeface="SpxyvsBjrtygJmwxydGalliardStd-Roman"/>
              </a:rPr>
              <a:t>in </a:t>
            </a:r>
            <a:r>
              <a:rPr lang="cs-CZ" sz="1800" b="0" i="0" u="none" strike="noStrike" baseline="0" dirty="0" err="1">
                <a:solidFill>
                  <a:srgbClr val="FF0000"/>
                </a:solidFill>
                <a:latin typeface="SpxyvsBjrtygJmwxydGalliardStd-Roman"/>
              </a:rPr>
              <a:t>the</a:t>
            </a:r>
            <a:r>
              <a:rPr lang="cs-CZ" sz="1800" b="0" i="0" u="none" strike="noStrike" baseline="0" dirty="0">
                <a:solidFill>
                  <a:srgbClr val="FF0000"/>
                </a:solidFill>
                <a:latin typeface="SpxyvsBjrtygJmwxydGalliardStd-Roman"/>
              </a:rPr>
              <a:t> </a:t>
            </a:r>
            <a:r>
              <a:rPr lang="cs-CZ" sz="1800" b="0" i="0" u="none" strike="noStrike" baseline="0" dirty="0" err="1">
                <a:solidFill>
                  <a:srgbClr val="FF0000"/>
                </a:solidFill>
                <a:latin typeface="SpxyvsBjrtygJmwxydGalliardStd-Roman"/>
              </a:rPr>
              <a:t>Documentary</a:t>
            </a:r>
            <a:endParaRPr lang="cs-CZ" dirty="0">
              <a:solidFill>
                <a:srgbClr val="FF0000"/>
              </a:solidFill>
            </a:endParaRPr>
          </a:p>
        </p:txBody>
      </p:sp>
      <p:sp>
        <p:nvSpPr>
          <p:cNvPr id="3" name="Zástupný obsah 2">
            <a:extLst>
              <a:ext uri="{FF2B5EF4-FFF2-40B4-BE49-F238E27FC236}">
                <a16:creationId xmlns:a16="http://schemas.microsoft.com/office/drawing/2014/main" id="{1800FDEF-8B98-0FD3-25EC-09B916B6F572}"/>
              </a:ext>
            </a:extLst>
          </p:cNvPr>
          <p:cNvSpPr>
            <a:spLocks noGrp="1"/>
          </p:cNvSpPr>
          <p:nvPr>
            <p:ph idx="1"/>
          </p:nvPr>
        </p:nvSpPr>
        <p:spPr/>
        <p:txBody>
          <a:bodyPr/>
          <a:lstStyle/>
          <a:p>
            <a:pPr algn="l"/>
            <a:r>
              <a:rPr lang="en-US" sz="1800" b="0" i="0" u="none" strike="noStrike" baseline="0" dirty="0">
                <a:latin typeface="SpxyvsBjrtygJmwxydGalliardStd-Roman"/>
              </a:rPr>
              <a:t>characterizations, whether flat or round, clear or</a:t>
            </a:r>
            <a:r>
              <a:rPr lang="cs-CZ" sz="1800" b="0" i="0" u="none" strike="noStrike" baseline="0" dirty="0">
                <a:latin typeface="SpxyvsBjrtygJmwxydGalliardStd-Roman"/>
              </a:rPr>
              <a:t> </a:t>
            </a:r>
            <a:r>
              <a:rPr lang="cs-CZ" sz="1800" b="0" i="0" u="none" strike="noStrike" baseline="0" dirty="0" err="1">
                <a:latin typeface="SpxyvsBjrtygJmwxydGalliardStd-Roman"/>
              </a:rPr>
              <a:t>ambiguous</a:t>
            </a:r>
            <a:r>
              <a:rPr lang="cs-CZ" sz="1800" b="0" i="0" u="none" strike="noStrike" baseline="0" dirty="0">
                <a:latin typeface="SpxyvsBjrtygJmwxydGalliardStd-Roman"/>
              </a:rPr>
              <a:t>, are </a:t>
            </a:r>
            <a:r>
              <a:rPr lang="cs-CZ" sz="1800" b="0" i="0" u="none" strike="noStrike" baseline="0" dirty="0" err="1">
                <a:latin typeface="SpxyvsBjrtygJmwxydGalliardStd-Roman"/>
              </a:rPr>
              <a:t>always</a:t>
            </a:r>
            <a:r>
              <a:rPr lang="cs-CZ" sz="1800" b="0" i="0" u="none" strike="noStrike" baseline="0" dirty="0">
                <a:latin typeface="SpxyvsBjrtygJmwxydGalliardStd-Roman"/>
              </a:rPr>
              <a:t> </a:t>
            </a:r>
            <a:r>
              <a:rPr lang="cs-CZ" sz="1800" b="0" i="0" u="none" strike="noStrike" baseline="0" dirty="0" err="1">
                <a:latin typeface="SpxyvsBjrtygJmwxydGalliardStd-Roman"/>
              </a:rPr>
              <a:t>constructions</a:t>
            </a:r>
            <a:endParaRPr lang="cs-CZ" sz="1800" b="0" i="0" u="none" strike="noStrike" baseline="0" dirty="0">
              <a:latin typeface="SpxyvsBjrtygJmwxydGalliardStd-Roman"/>
            </a:endParaRPr>
          </a:p>
          <a:p>
            <a:pPr algn="l"/>
            <a:r>
              <a:rPr lang="en-US" sz="1800" b="0" i="0" u="none" strike="noStrike" baseline="0" dirty="0">
                <a:latin typeface="SpxyvsBjrtygJmwxydGalliardStd-Roman"/>
              </a:rPr>
              <a:t>Documentaries do not merely show, </a:t>
            </a:r>
            <a:r>
              <a:rPr lang="cs-CZ" sz="1800" b="0" i="0" u="none" strike="noStrike" baseline="0" dirty="0" err="1">
                <a:latin typeface="SpxyvsBjrtygJmwxydGalliardStd-Roman"/>
              </a:rPr>
              <a:t>they</a:t>
            </a:r>
            <a:r>
              <a:rPr lang="cs-CZ" sz="1800" b="0" i="0" u="none" strike="noStrike" baseline="0" dirty="0">
                <a:latin typeface="SpxyvsBjrtygJmwxydGalliardStd-Roman"/>
              </a:rPr>
              <a:t> </a:t>
            </a:r>
            <a:r>
              <a:rPr lang="en-US" sz="1800" b="0" i="0" u="none" strike="noStrike" baseline="0" dirty="0">
                <a:latin typeface="SpxyvsBjrtygJmwxydGalliardStd-Roman"/>
              </a:rPr>
              <a:t>also “tell.” The</a:t>
            </a:r>
            <a:r>
              <a:rPr lang="cs-CZ" sz="1800" b="0" i="0" u="none" strike="noStrike" baseline="0" dirty="0">
                <a:latin typeface="SpxyvsBjrtygJmwxydGalliardStd-Roman"/>
              </a:rPr>
              <a:t> </a:t>
            </a:r>
            <a:r>
              <a:rPr lang="en-US" sz="1800" b="0" i="0" u="none" strike="noStrike" baseline="0" dirty="0">
                <a:latin typeface="SpxyvsBjrtygJmwxydGalliardStd-Roman"/>
              </a:rPr>
              <a:t>other half of the contract inherent in documentaries as “asserted veridical</a:t>
            </a:r>
            <a:r>
              <a:rPr lang="cs-CZ" sz="1800" b="0" i="0" u="none" strike="noStrike" baseline="0" dirty="0">
                <a:latin typeface="SpxyvsBjrtygJmwxydGalliardStd-Roman"/>
              </a:rPr>
              <a:t> </a:t>
            </a:r>
            <a:r>
              <a:rPr lang="en-US" sz="1800" b="0" i="0" u="none" strike="noStrike" baseline="0" dirty="0">
                <a:latin typeface="SpxyvsBjrtygJmwxydGalliardStd-Roman"/>
              </a:rPr>
              <a:t>representations” is that whatever the propositions implied or asserted in</a:t>
            </a:r>
            <a:r>
              <a:rPr lang="cs-CZ" sz="1800" b="0" i="0" u="none" strike="noStrike" baseline="0" dirty="0">
                <a:latin typeface="SpxyvsBjrtygJmwxydGalliardStd-Roman"/>
              </a:rPr>
              <a:t> </a:t>
            </a:r>
            <a:r>
              <a:rPr lang="en-US" sz="1800" b="0" i="0" u="none" strike="noStrike" baseline="0" dirty="0">
                <a:latin typeface="SpxyvsBjrtygJmwxydGalliardStd-Roman"/>
              </a:rPr>
              <a:t>the film, they are true reflections of the actual world</a:t>
            </a:r>
            <a:endParaRPr lang="cs-CZ" sz="1800" b="0" i="0" u="none" strike="noStrike" baseline="0" dirty="0">
              <a:latin typeface="SpxyvsBjrtygJmwxydGalliardStd-Roman"/>
            </a:endParaRPr>
          </a:p>
          <a:p>
            <a:pPr algn="l"/>
            <a:endParaRPr lang="cs-CZ" dirty="0"/>
          </a:p>
        </p:txBody>
      </p:sp>
    </p:spTree>
    <p:extLst>
      <p:ext uri="{BB962C8B-B14F-4D97-AF65-F5344CB8AC3E}">
        <p14:creationId xmlns:p14="http://schemas.microsoft.com/office/powerpoint/2010/main" val="31300491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050FE-4ACC-DAFF-154B-3D8DC8BCDF4B}"/>
              </a:ext>
            </a:extLst>
          </p:cNvPr>
          <p:cNvSpPr>
            <a:spLocks noGrp="1"/>
          </p:cNvSpPr>
          <p:nvPr>
            <p:ph type="title"/>
          </p:nvPr>
        </p:nvSpPr>
        <p:spPr/>
        <p:txBody>
          <a:bodyPr>
            <a:normAutofit/>
          </a:bodyPr>
          <a:lstStyle/>
          <a:p>
            <a:r>
              <a:rPr lang="cs-CZ" sz="2400" b="0" i="1" u="none" strike="noStrike" baseline="0" dirty="0">
                <a:latin typeface="QxknwnKshrgtCdkmrnGalliardStd-Italic"/>
              </a:rPr>
              <a:t>Standard </a:t>
            </a:r>
            <a:r>
              <a:rPr lang="cs-CZ" sz="2400" b="0" i="1" u="none" strike="noStrike" baseline="0" dirty="0" err="1">
                <a:latin typeface="QxknwnKshrgtCdkmrnGalliardStd-Italic"/>
              </a:rPr>
              <a:t>Operating</a:t>
            </a:r>
            <a:r>
              <a:rPr lang="cs-CZ" sz="2400" b="0" i="1" u="none" strike="noStrike" baseline="0" dirty="0">
                <a:latin typeface="QxknwnKshrgtCdkmrnGalliardStd-Italic"/>
              </a:rPr>
              <a:t> </a:t>
            </a:r>
            <a:r>
              <a:rPr lang="cs-CZ" sz="2400" b="0" i="1" u="none" strike="noStrike" baseline="0" dirty="0" err="1">
                <a:latin typeface="QxknwnKshrgtCdkmrnGalliardStd-Italic"/>
              </a:rPr>
              <a:t>Procedure</a:t>
            </a:r>
            <a:r>
              <a:rPr lang="cs-CZ" sz="2400" b="0" i="1" u="none" strike="noStrike" baseline="0" dirty="0">
                <a:latin typeface="QxknwnKshrgtCdkmrnGalliardStd-Italic"/>
              </a:rPr>
              <a:t> </a:t>
            </a:r>
            <a:r>
              <a:rPr lang="cs-CZ" sz="2400" b="0" i="1" u="none" strike="noStrike" baseline="0" dirty="0">
                <a:latin typeface="SpxyvsBjrtygJmwxydGalliardStd-Roman"/>
              </a:rPr>
              <a:t>(e. </a:t>
            </a:r>
            <a:r>
              <a:rPr lang="cs-CZ" sz="2400" b="0" i="1" u="none" strike="noStrike" baseline="0" dirty="0" err="1">
                <a:latin typeface="SpxyvsBjrtygJmwxydGalliardStd-Roman"/>
              </a:rPr>
              <a:t>morris</a:t>
            </a:r>
            <a:r>
              <a:rPr lang="cs-CZ" sz="2400" b="0" i="1" u="none" strike="noStrike" baseline="0" dirty="0">
                <a:latin typeface="SpxyvsBjrtygJmwxydGalliardStd-Roman"/>
              </a:rPr>
              <a:t>, 2008) and </a:t>
            </a:r>
            <a:r>
              <a:rPr lang="cs-CZ" sz="2400" b="0" i="1" u="none" strike="noStrike" baseline="0" dirty="0" err="1">
                <a:latin typeface="SpxyvsBjrtygJmwxydGalliardStd-Roman"/>
              </a:rPr>
              <a:t>flat</a:t>
            </a:r>
            <a:r>
              <a:rPr lang="cs-CZ" sz="2400" b="0" i="1" u="none" strike="noStrike" baseline="0" dirty="0">
                <a:latin typeface="SpxyvsBjrtygJmwxydGalliardStd-Roman"/>
              </a:rPr>
              <a:t> </a:t>
            </a:r>
            <a:r>
              <a:rPr lang="cs-CZ" sz="2400" b="0" i="1" u="none" strike="noStrike" baseline="0" dirty="0" err="1">
                <a:latin typeface="SpxyvsBjrtygJmwxydGalliardStd-Roman"/>
              </a:rPr>
              <a:t>characterization</a:t>
            </a:r>
            <a:endParaRPr lang="cs-CZ" sz="3600" i="1" dirty="0"/>
          </a:p>
        </p:txBody>
      </p:sp>
      <p:sp>
        <p:nvSpPr>
          <p:cNvPr id="3" name="Zástupný obsah 2">
            <a:extLst>
              <a:ext uri="{FF2B5EF4-FFF2-40B4-BE49-F238E27FC236}">
                <a16:creationId xmlns:a16="http://schemas.microsoft.com/office/drawing/2014/main" id="{A47F9CBA-396C-8AF2-E2A2-B5AE0FEFB5FD}"/>
              </a:ext>
            </a:extLst>
          </p:cNvPr>
          <p:cNvSpPr>
            <a:spLocks noGrp="1"/>
          </p:cNvSpPr>
          <p:nvPr>
            <p:ph idx="1"/>
          </p:nvPr>
        </p:nvSpPr>
        <p:spPr/>
        <p:txBody>
          <a:bodyPr>
            <a:normAutofit/>
          </a:bodyPr>
          <a:lstStyle/>
          <a:p>
            <a:pPr algn="l"/>
            <a:r>
              <a:rPr lang="cs-CZ" dirty="0" err="1">
                <a:latin typeface="Calibri" panose="020F0502020204030204" pitchFamily="34" charset="0"/>
                <a:cs typeface="Calibri" panose="020F0502020204030204" pitchFamily="34" charset="0"/>
              </a:rPr>
              <a:t>There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is</a:t>
            </a:r>
            <a:r>
              <a:rPr lang="cs-CZ" dirty="0">
                <a:latin typeface="Calibri" panose="020F0502020204030204" pitchFamily="34" charset="0"/>
                <a:cs typeface="Calibri" panose="020F0502020204030204" pitchFamily="34" charset="0"/>
              </a:rPr>
              <a:t> </a:t>
            </a:r>
            <a:r>
              <a:rPr lang="cs-CZ" sz="1800" b="0" i="0" u="none" strike="noStrike" baseline="0" dirty="0">
                <a:latin typeface="Calibri" panose="020F0502020204030204" pitchFamily="34" charset="0"/>
                <a:cs typeface="Calibri" panose="020F0502020204030204" pitchFamily="34" charset="0"/>
              </a:rPr>
              <a:t>“</a:t>
            </a:r>
            <a:r>
              <a:rPr lang="cs-CZ" sz="1800" b="0" i="0" u="none" strike="noStrike" baseline="0" dirty="0" err="1">
                <a:latin typeface="Calibri" panose="020F0502020204030204" pitchFamily="34" charset="0"/>
                <a:cs typeface="Calibri" panose="020F0502020204030204" pitchFamily="34" charset="0"/>
              </a:rPr>
              <a:t>complete</a:t>
            </a:r>
            <a:r>
              <a:rPr lang="cs-CZ" sz="1800" b="0" i="0" u="none" strike="noStrike" baseline="0" dirty="0">
                <a:latin typeface="Calibri" panose="020F0502020204030204" pitchFamily="34" charset="0"/>
                <a:cs typeface="Calibri" panose="020F0502020204030204" pitchFamily="34" charset="0"/>
              </a:rPr>
              <a:t> absence </a:t>
            </a:r>
            <a:r>
              <a:rPr lang="cs-CZ" sz="1800" b="0" i="0" u="none" strike="noStrike" baseline="0" dirty="0" err="1">
                <a:latin typeface="Calibri" panose="020F0502020204030204" pitchFamily="34" charset="0"/>
                <a:cs typeface="Calibri" panose="020F0502020204030204" pitchFamily="34" charset="0"/>
              </a:rPr>
              <a:t>of</a:t>
            </a:r>
            <a:r>
              <a:rPr lang="cs-CZ" sz="1800" b="0" i="0" u="none" strike="noStrike" baseline="0" dirty="0">
                <a:latin typeface="Calibri" panose="020F0502020204030204" pitchFamily="34" charset="0"/>
                <a:cs typeface="Calibri" panose="020F0502020204030204" pitchFamily="34" charset="0"/>
              </a:rPr>
              <a:t> </a:t>
            </a:r>
            <a:r>
              <a:rPr lang="cs-CZ" sz="1800" b="0" i="0" u="none" strike="noStrike" baseline="0" dirty="0" err="1">
                <a:latin typeface="Calibri" panose="020F0502020204030204" pitchFamily="34" charset="0"/>
                <a:cs typeface="Calibri" panose="020F0502020204030204" pitchFamily="34" charset="0"/>
              </a:rPr>
              <a:t>the</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voices of the Iraqi detainees” who were tortured by American soldiers at</a:t>
            </a:r>
            <a:r>
              <a:rPr lang="cs-CZ" sz="1800" b="0" i="0" u="none" strike="noStrike" baseline="0" dirty="0">
                <a:latin typeface="Calibri" panose="020F0502020204030204" pitchFamily="34" charset="0"/>
                <a:cs typeface="Calibri" panose="020F0502020204030204" pitchFamily="34" charset="0"/>
              </a:rPr>
              <a:t> t</a:t>
            </a:r>
            <a:r>
              <a:rPr lang="en-US" sz="1800" b="0" i="0" u="none" strike="noStrike" baseline="0" dirty="0">
                <a:latin typeface="Calibri" panose="020F0502020204030204" pitchFamily="34" charset="0"/>
                <a:cs typeface="Calibri" panose="020F0502020204030204" pitchFamily="34" charset="0"/>
              </a:rPr>
              <a:t>he Abu Ghraib prison during the Iraq War.</a:t>
            </a:r>
            <a:endParaRPr lang="cs-CZ" sz="1800" b="0" i="0" u="none" strike="noStrike" baseline="0" dirty="0">
              <a:latin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cs typeface="Calibri" panose="020F0502020204030204" pitchFamily="34" charset="0"/>
              </a:rPr>
              <a:t> </a:t>
            </a:r>
            <a:r>
              <a:rPr lang="cs-CZ" sz="1800" b="0" i="0" u="none" strike="noStrike" baseline="0" dirty="0">
                <a:latin typeface="Calibri" panose="020F0502020204030204" pitchFamily="34" charset="0"/>
                <a:cs typeface="Calibri" panose="020F0502020204030204" pitchFamily="34" charset="0"/>
              </a:rPr>
              <a:t>Bill </a:t>
            </a:r>
            <a:r>
              <a:rPr lang="en-US" sz="1800" b="0" i="0" u="none" strike="noStrike" baseline="0" dirty="0">
                <a:latin typeface="Calibri" panose="020F0502020204030204" pitchFamily="34" charset="0"/>
                <a:cs typeface="Calibri" panose="020F0502020204030204" pitchFamily="34" charset="0"/>
              </a:rPr>
              <a:t>Nichols criticizes Morris’s</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decision to only display still photographs of the Iraqi prisoners’ degradation,</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and not to humanize or characterize them by providing any further</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information or footage about who they are. The film features extended</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interviews with many of the guards responsible for the prisoners’ torture,</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but gives “no voice whatsoever” to their victims</a:t>
            </a:r>
            <a:endParaRPr lang="cs-CZ" sz="1800" b="0" i="0" u="none" strike="noStrike" baseline="0" dirty="0">
              <a:latin typeface="Calibri" panose="020F0502020204030204" pitchFamily="34" charset="0"/>
              <a:cs typeface="Calibri" panose="020F0502020204030204" pitchFamily="34" charset="0"/>
            </a:endParaRPr>
          </a:p>
          <a:p>
            <a:pPr algn="l"/>
            <a:r>
              <a:rPr lang="cs-CZ" dirty="0">
                <a:latin typeface="Calibri" panose="020F0502020204030204" pitchFamily="34" charset="0"/>
                <a:cs typeface="Calibri" panose="020F0502020204030204" pitchFamily="34" charset="0"/>
              </a:rPr>
              <a:t>Bill </a:t>
            </a:r>
            <a:r>
              <a:rPr lang="cs-CZ" dirty="0" err="1">
                <a:latin typeface="Calibri" panose="020F0502020204030204" pitchFamily="34" charset="0"/>
                <a:cs typeface="Calibri" panose="020F0502020204030204" pitchFamily="34" charset="0"/>
              </a:rPr>
              <a:t>Nichols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addressing</a:t>
            </a:r>
            <a:r>
              <a:rPr lang="cs-CZ" dirty="0">
                <a:latin typeface="Calibri" panose="020F0502020204030204" pitchFamily="34" charset="0"/>
                <a:cs typeface="Calibri" panose="020F0502020204030204" pitchFamily="34" charset="0"/>
              </a:rPr>
              <a:t> Morris: „</a:t>
            </a:r>
            <a:r>
              <a:rPr lang="en-US" sz="1800" b="0" i="0" u="none" strike="noStrike" baseline="0" dirty="0">
                <a:latin typeface="Calibri" panose="020F0502020204030204" pitchFamily="34" charset="0"/>
                <a:cs typeface="Calibri" panose="020F0502020204030204" pitchFamily="34" charset="0"/>
              </a:rPr>
              <a:t>your response is a strangely clinical and dissociated curiosity. Where is the</a:t>
            </a:r>
            <a:r>
              <a:rPr lang="cs-CZ" sz="1800" b="0" i="0" u="none" strike="noStrike" baseline="0" dirty="0">
                <a:latin typeface="Calibri" panose="020F0502020204030204" pitchFamily="34" charset="0"/>
                <a:cs typeface="Calibri" panose="020F0502020204030204" pitchFamily="34" charset="0"/>
              </a:rPr>
              <a:t> </a:t>
            </a:r>
            <a:r>
              <a:rPr lang="en-US" sz="1800" b="0" i="0" u="none" strike="noStrike" baseline="0" dirty="0">
                <a:latin typeface="Calibri" panose="020F0502020204030204" pitchFamily="34" charset="0"/>
                <a:cs typeface="Calibri" panose="020F0502020204030204" pitchFamily="34" charset="0"/>
              </a:rPr>
              <a:t>moral center to their testimony? To your film? To your perspective?</a:t>
            </a:r>
            <a:r>
              <a:rPr lang="cs-CZ" sz="1800" b="0" i="0" u="none" strike="noStrike" baseline="0" dirty="0">
                <a:latin typeface="Calibri" panose="020F0502020204030204" pitchFamily="34" charset="0"/>
                <a:cs typeface="Calibri" panose="020F0502020204030204" pitchFamily="34" charset="0"/>
              </a:rPr>
              <a:t>“</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7371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89663C-2FC3-6B31-7B6B-BA86D84C1DAF}"/>
              </a:ext>
            </a:extLst>
          </p:cNvPr>
          <p:cNvSpPr>
            <a:spLocks noGrp="1"/>
          </p:cNvSpPr>
          <p:nvPr>
            <p:ph type="title"/>
          </p:nvPr>
        </p:nvSpPr>
        <p:spPr/>
        <p:txBody>
          <a:bodyPr/>
          <a:lstStyle/>
          <a:p>
            <a:r>
              <a:rPr lang="en-US" i="1" dirty="0">
                <a:latin typeface="QxknwnKshrgtCdkmrnGalliardStd-Italic"/>
              </a:rPr>
              <a:t>Roger and Me </a:t>
            </a:r>
            <a:r>
              <a:rPr lang="cs-CZ" i="1" dirty="0">
                <a:latin typeface="SpxyvsBjrtygJmwxydGalliardStd-Roman"/>
              </a:rPr>
              <a:t>(M. </a:t>
            </a:r>
            <a:r>
              <a:rPr lang="cs-CZ" i="1" dirty="0" err="1">
                <a:latin typeface="SpxyvsBjrtygJmwxydGalliardStd-Roman"/>
              </a:rPr>
              <a:t>moore</a:t>
            </a:r>
            <a:r>
              <a:rPr lang="cs-CZ" i="1" dirty="0">
                <a:latin typeface="SpxyvsBjrtygJmwxydGalliardStd-Roman"/>
              </a:rPr>
              <a:t>, </a:t>
            </a:r>
            <a:r>
              <a:rPr lang="en-US" i="1" dirty="0">
                <a:latin typeface="SpxyvsBjrtygJmwxydGalliardStd-Roman"/>
              </a:rPr>
              <a:t>1988)</a:t>
            </a:r>
            <a:r>
              <a:rPr lang="cs-CZ" i="1" dirty="0">
                <a:latin typeface="SpxyvsBjrtygJmwxydGalliardStd-Roman"/>
              </a:rPr>
              <a:t> and </a:t>
            </a:r>
            <a:r>
              <a:rPr lang="cs-CZ" i="1" dirty="0" err="1">
                <a:latin typeface="SpxyvsBjrtygJmwxydGalliardStd-Roman"/>
              </a:rPr>
              <a:t>character</a:t>
            </a:r>
            <a:r>
              <a:rPr lang="cs-CZ" i="1" dirty="0">
                <a:latin typeface="SpxyvsBjrtygJmwxydGalliardStd-Roman"/>
              </a:rPr>
              <a:t> </a:t>
            </a:r>
            <a:r>
              <a:rPr lang="cs-CZ" i="1" dirty="0" err="1">
                <a:latin typeface="SpxyvsBjrtygJmwxydGalliardStd-Roman"/>
              </a:rPr>
              <a:t>templates</a:t>
            </a:r>
            <a:endParaRPr lang="cs-CZ" i="1" dirty="0"/>
          </a:p>
        </p:txBody>
      </p:sp>
      <p:sp>
        <p:nvSpPr>
          <p:cNvPr id="3" name="Zástupný obsah 2">
            <a:extLst>
              <a:ext uri="{FF2B5EF4-FFF2-40B4-BE49-F238E27FC236}">
                <a16:creationId xmlns:a16="http://schemas.microsoft.com/office/drawing/2014/main" id="{BD3C95BF-B1E1-754E-87B7-1BB10C2B2F3F}"/>
              </a:ext>
            </a:extLst>
          </p:cNvPr>
          <p:cNvSpPr>
            <a:spLocks noGrp="1"/>
          </p:cNvSpPr>
          <p:nvPr>
            <p:ph idx="1"/>
          </p:nvPr>
        </p:nvSpPr>
        <p:spPr/>
        <p:txBody>
          <a:bodyPr>
            <a:normAutofit/>
          </a:bodyPr>
          <a:lstStyle/>
          <a:p>
            <a:pPr algn="l"/>
            <a:r>
              <a:rPr lang="en-US" sz="1800" b="0" i="0" u="none" strike="noStrike" baseline="0" dirty="0">
                <a:latin typeface="SpxyvsBjrtygJmwxydGalliardStd-Roman"/>
              </a:rPr>
              <a:t>Michael Moore gives many of the people</a:t>
            </a:r>
            <a:r>
              <a:rPr lang="cs-CZ" sz="1800" b="0" i="0" u="none" strike="noStrike" baseline="0" dirty="0">
                <a:latin typeface="SpxyvsBjrtygJmwxydGalliardStd-Roman"/>
              </a:rPr>
              <a:t> </a:t>
            </a:r>
            <a:r>
              <a:rPr lang="en-US" sz="1800" b="0" i="0" u="none" strike="noStrike" baseline="0" dirty="0">
                <a:latin typeface="SpxyvsBjrtygJmwxydGalliardStd-Roman"/>
              </a:rPr>
              <a:t>represented in the film flat characterizations. </a:t>
            </a:r>
            <a:r>
              <a:rPr lang="cs-CZ" sz="1800" b="0" i="0" u="none" strike="noStrike" baseline="0" dirty="0">
                <a:latin typeface="SpxyvsBjrtygJmwxydGalliardStd-Roman"/>
              </a:rPr>
              <a:t>He </a:t>
            </a:r>
            <a:r>
              <a:rPr lang="cs-CZ" sz="1800" b="0" i="0" u="none" strike="noStrike" baseline="0" dirty="0" err="1">
                <a:latin typeface="SpxyvsBjrtygJmwxydGalliardStd-Roman"/>
              </a:rPr>
              <a:t>uses</a:t>
            </a:r>
            <a:r>
              <a:rPr lang="cs-CZ" sz="1800" b="0" i="0" u="none" strike="noStrike" baseline="0" dirty="0">
                <a:latin typeface="SpxyvsBjrtygJmwxydGalliardStd-Roman"/>
              </a:rPr>
              <a:t> </a:t>
            </a:r>
            <a:r>
              <a:rPr lang="en-US" sz="1800" b="0" i="0" u="none" strike="noStrike" baseline="0" dirty="0">
                <a:latin typeface="SpxyvsBjrtygJmwxydGalliardStd-Roman"/>
              </a:rPr>
              <a:t>“associative editing</a:t>
            </a:r>
            <a:r>
              <a:rPr lang="cs-CZ" dirty="0">
                <a:latin typeface="SpxyvsBjrtygJmwxydGalliardStd-Roman"/>
              </a:rPr>
              <a:t>“</a:t>
            </a:r>
          </a:p>
          <a:p>
            <a:pPr algn="l"/>
            <a:r>
              <a:rPr lang="cs-CZ" sz="1800" b="0" i="0" u="none" strike="noStrike" baseline="0" dirty="0">
                <a:latin typeface="SpxyvsBjrtygJmwxydGalliardStd-Roman"/>
              </a:rPr>
              <a:t>59.30</a:t>
            </a:r>
          </a:p>
          <a:p>
            <a:pPr algn="l"/>
            <a:r>
              <a:rPr lang="en-US" sz="1800" b="0" i="0" u="none" strike="noStrike" baseline="0" dirty="0">
                <a:latin typeface="SpxyvsBjrtygJmwxydGalliardStd-Roman"/>
              </a:rPr>
              <a:t>many filmmakers have a particular sort of character in mind even</a:t>
            </a:r>
            <a:r>
              <a:rPr lang="cs-CZ" sz="1800" b="0" i="0" u="none" strike="noStrike" baseline="0" dirty="0">
                <a:latin typeface="SpxyvsBjrtygJmwxydGalliardStd-Roman"/>
              </a:rPr>
              <a:t> </a:t>
            </a:r>
            <a:r>
              <a:rPr lang="en-US" sz="1800" b="0" i="0" u="none" strike="noStrike" baseline="0" dirty="0">
                <a:latin typeface="SpxyvsBjrtygJmwxydGalliardStd-Roman"/>
              </a:rPr>
              <a:t>before the filmmaking process begins</a:t>
            </a:r>
            <a:endParaRPr lang="cs-CZ" sz="1800" b="0" i="0" u="none" strike="noStrike" baseline="0" dirty="0">
              <a:latin typeface="SpxyvsBjrtygJmwxydGalliardStd-Roman"/>
            </a:endParaRPr>
          </a:p>
          <a:p>
            <a:pPr algn="l"/>
            <a:r>
              <a:rPr lang="en-US" sz="1800" b="0" i="0" u="none" strike="noStrike" baseline="0" dirty="0">
                <a:latin typeface="SpxyvsBjrtygJmwxydGalliardStd-Roman"/>
              </a:rPr>
              <a:t>the documentary “tradition of the victim”</a:t>
            </a:r>
            <a:r>
              <a:rPr lang="cs-CZ" sz="1800" b="0" i="0" u="none" strike="noStrike" baseline="0" dirty="0">
                <a:latin typeface="SpxyvsBjrtygJmwxydGalliardStd-Roman"/>
              </a:rPr>
              <a:t>, </a:t>
            </a:r>
            <a:r>
              <a:rPr lang="cs-CZ" sz="1800" b="0" i="0" u="none" strike="noStrike" baseline="0" dirty="0" err="1">
                <a:latin typeface="SpxyvsBjrtygJmwxydGalliardStd-Roman"/>
              </a:rPr>
              <a:t>or</a:t>
            </a:r>
            <a:r>
              <a:rPr lang="cs-CZ" sz="1800" b="0" i="0" u="none" strike="noStrike" baseline="0" dirty="0">
                <a:latin typeface="SpxyvsBjrtygJmwxydGalliardStd-Roman"/>
              </a:rPr>
              <a:t> </a:t>
            </a:r>
            <a:r>
              <a:rPr lang="en-US" sz="1800" b="0" i="0" u="none" strike="noStrike" baseline="0" dirty="0">
                <a:latin typeface="SpxyvsBjrtygJmwxydGalliardStd-Roman"/>
              </a:rPr>
              <a:t>search for the exotic “other”</a:t>
            </a:r>
            <a:endParaRPr lang="cs-CZ" sz="1800" b="0" i="0" u="none" strike="noStrike" baseline="0" dirty="0">
              <a:latin typeface="SpxyvsBjrtygJmwxydGalliardStd-Roman"/>
            </a:endParaRPr>
          </a:p>
          <a:p>
            <a:pPr algn="l"/>
            <a:r>
              <a:rPr lang="en-US" sz="1800" b="0" i="0" u="none" strike="noStrike" baseline="0" dirty="0">
                <a:latin typeface="SpxyvsBjrtygJmwxydGalliardStd-Roman"/>
              </a:rPr>
              <a:t>There is also what might be termed the “tradition of</a:t>
            </a:r>
            <a:r>
              <a:rPr lang="cs-CZ" sz="1800" b="0" i="0" u="none" strike="noStrike" baseline="0" dirty="0">
                <a:latin typeface="SpxyvsBjrtygJmwxydGalliardStd-Roman"/>
              </a:rPr>
              <a:t> </a:t>
            </a:r>
            <a:r>
              <a:rPr lang="en-US" sz="1800" b="0" i="0" u="none" strike="noStrike" baseline="0" dirty="0">
                <a:latin typeface="SpxyvsBjrtygJmwxydGalliardStd-Roman"/>
              </a:rPr>
              <a:t>the villainous capitalist” seen in the films of Moore</a:t>
            </a:r>
            <a:endParaRPr lang="cs-CZ" dirty="0"/>
          </a:p>
        </p:txBody>
      </p:sp>
    </p:spTree>
    <p:extLst>
      <p:ext uri="{BB962C8B-B14F-4D97-AF65-F5344CB8AC3E}">
        <p14:creationId xmlns:p14="http://schemas.microsoft.com/office/powerpoint/2010/main" val="165070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381197-28E2-C5D5-421A-8BD6FFCCD45F}"/>
              </a:ext>
            </a:extLst>
          </p:cNvPr>
          <p:cNvSpPr>
            <a:spLocks noGrp="1"/>
          </p:cNvSpPr>
          <p:nvPr>
            <p:ph type="title"/>
          </p:nvPr>
        </p:nvSpPr>
        <p:spPr/>
        <p:txBody>
          <a:bodyPr>
            <a:normAutofit fontScale="90000"/>
          </a:bodyPr>
          <a:lstStyle/>
          <a:p>
            <a:r>
              <a:rPr lang="en-US" b="0" i="0" dirty="0">
                <a:solidFill>
                  <a:srgbClr val="029123"/>
                </a:solidFill>
                <a:effectLst/>
                <a:latin typeface="Roboto" panose="02000000000000000000" pitchFamily="2" charset="0"/>
              </a:rPr>
              <a:t>Introduction to Media and Communication Studies</a:t>
            </a:r>
            <a:br>
              <a:rPr lang="en-US" b="0" i="0" dirty="0">
                <a:solidFill>
                  <a:srgbClr val="029123"/>
                </a:solidFill>
                <a:effectLst/>
                <a:latin typeface="Roboto" panose="02000000000000000000" pitchFamily="2" charset="0"/>
              </a:rPr>
            </a:br>
            <a:endParaRPr lang="cs-CZ" dirty="0"/>
          </a:p>
        </p:txBody>
      </p:sp>
      <p:sp>
        <p:nvSpPr>
          <p:cNvPr id="3" name="Zástupný obsah 2">
            <a:extLst>
              <a:ext uri="{FF2B5EF4-FFF2-40B4-BE49-F238E27FC236}">
                <a16:creationId xmlns:a16="http://schemas.microsoft.com/office/drawing/2014/main" id="{3F98AE17-BEF7-429B-28BB-A4C153F1D5AE}"/>
              </a:ext>
            </a:extLst>
          </p:cNvPr>
          <p:cNvSpPr>
            <a:spLocks noGrp="1"/>
          </p:cNvSpPr>
          <p:nvPr>
            <p:ph idx="1"/>
          </p:nvPr>
        </p:nvSpPr>
        <p:spPr>
          <a:xfrm>
            <a:off x="2231136" y="2280863"/>
            <a:ext cx="7729728" cy="3955549"/>
          </a:xfrm>
        </p:spPr>
        <p:txBody>
          <a:bodyPr>
            <a:normAutofit fontScale="77500" lnSpcReduction="20000"/>
          </a:bodyPr>
          <a:lstStyle/>
          <a:p>
            <a:pPr algn="l">
              <a:buFont typeface="Arial" panose="020B0604020202020204" pitchFamily="34" charset="0"/>
              <a:buChar char="•"/>
            </a:pPr>
            <a:r>
              <a:rPr lang="en-US" b="0" i="0" dirty="0">
                <a:solidFill>
                  <a:srgbClr val="0A0A0A"/>
                </a:solidFill>
                <a:effectLst/>
                <a:latin typeface="Open Sans" panose="020B0606030504020204" pitchFamily="34" charset="0"/>
              </a:rPr>
              <a:t>1 Communication and media studies: basic definition</a:t>
            </a:r>
          </a:p>
          <a:p>
            <a:pPr algn="l">
              <a:buFont typeface="Arial" panose="020B0604020202020204" pitchFamily="34" charset="0"/>
              <a:buChar char="•"/>
            </a:pPr>
            <a:r>
              <a:rPr lang="en-US" b="0" i="0" dirty="0">
                <a:solidFill>
                  <a:srgbClr val="0A0A0A"/>
                </a:solidFill>
                <a:effectLst/>
                <a:latin typeface="Open Sans" panose="020B0606030504020204" pitchFamily="34" charset="0"/>
              </a:rPr>
              <a:t>2 Communication: basic definition, types of communication</a:t>
            </a:r>
          </a:p>
          <a:p>
            <a:pPr algn="l">
              <a:buFont typeface="Arial" panose="020B0604020202020204" pitchFamily="34" charset="0"/>
              <a:buChar char="•"/>
            </a:pPr>
            <a:r>
              <a:rPr lang="en-US" b="0" i="0" dirty="0">
                <a:solidFill>
                  <a:srgbClr val="0A0A0A"/>
                </a:solidFill>
                <a:effectLst/>
                <a:latin typeface="Open Sans" panose="020B0606030504020204" pitchFamily="34" charset="0"/>
              </a:rPr>
              <a:t>3 Communication models</a:t>
            </a:r>
          </a:p>
          <a:p>
            <a:pPr algn="l">
              <a:buFont typeface="Arial" panose="020B0604020202020204" pitchFamily="34" charset="0"/>
              <a:buChar char="•"/>
            </a:pPr>
            <a:r>
              <a:rPr lang="en-US" b="0" i="0" dirty="0">
                <a:solidFill>
                  <a:srgbClr val="0A0A0A"/>
                </a:solidFill>
                <a:effectLst/>
                <a:latin typeface="Open Sans" panose="020B0606030504020204" pitchFamily="34" charset="0"/>
              </a:rPr>
              <a:t>4 Media organizations and economic conditions of media functioning</a:t>
            </a:r>
          </a:p>
          <a:p>
            <a:pPr algn="l">
              <a:buFont typeface="Arial" panose="020B0604020202020204" pitchFamily="34" charset="0"/>
              <a:buChar char="•"/>
            </a:pPr>
            <a:r>
              <a:rPr lang="en-US" b="0" i="0" dirty="0">
                <a:solidFill>
                  <a:srgbClr val="0A0A0A"/>
                </a:solidFill>
                <a:effectLst/>
                <a:latin typeface="Open Sans" panose="020B0606030504020204" pitchFamily="34" charset="0"/>
              </a:rPr>
              <a:t>5 Media Content Creators</a:t>
            </a:r>
          </a:p>
          <a:p>
            <a:pPr algn="l">
              <a:buFont typeface="Arial" panose="020B0604020202020204" pitchFamily="34" charset="0"/>
              <a:buChar char="•"/>
            </a:pPr>
            <a:r>
              <a:rPr lang="en-US" b="0" i="0" dirty="0">
                <a:solidFill>
                  <a:srgbClr val="0A0A0A"/>
                </a:solidFill>
                <a:effectLst/>
                <a:latin typeface="Open Sans" panose="020B0606030504020204" pitchFamily="34" charset="0"/>
              </a:rPr>
              <a:t>6 Communication, meaning, signification, sign models</a:t>
            </a:r>
          </a:p>
          <a:p>
            <a:pPr algn="l">
              <a:buFont typeface="Arial" panose="020B0604020202020204" pitchFamily="34" charset="0"/>
              <a:buChar char="•"/>
            </a:pPr>
            <a:r>
              <a:rPr lang="en-US" b="0" i="0" dirty="0">
                <a:solidFill>
                  <a:srgbClr val="0A0A0A"/>
                </a:solidFill>
                <a:effectLst/>
                <a:latin typeface="Open Sans" panose="020B0606030504020204" pitchFamily="34" charset="0"/>
              </a:rPr>
              <a:t>7 Reading week</a:t>
            </a:r>
          </a:p>
          <a:p>
            <a:pPr algn="l">
              <a:buFont typeface="Arial" panose="020B0604020202020204" pitchFamily="34" charset="0"/>
              <a:buChar char="•"/>
            </a:pPr>
            <a:r>
              <a:rPr lang="en-US" b="0" i="0" dirty="0">
                <a:solidFill>
                  <a:srgbClr val="0A0A0A"/>
                </a:solidFill>
                <a:effectLst/>
                <a:latin typeface="Open Sans" panose="020B0606030504020204" pitchFamily="34" charset="0"/>
              </a:rPr>
              <a:t>8 Visual Culture</a:t>
            </a:r>
          </a:p>
          <a:p>
            <a:pPr algn="l">
              <a:buFont typeface="Arial" panose="020B0604020202020204" pitchFamily="34" charset="0"/>
              <a:buChar char="•"/>
            </a:pPr>
            <a:r>
              <a:rPr lang="en-US" b="0" i="0" dirty="0">
                <a:solidFill>
                  <a:srgbClr val="0A0A0A"/>
                </a:solidFill>
                <a:effectLst/>
                <a:latin typeface="Open Sans" panose="020B0606030504020204" pitchFamily="34" charset="0"/>
              </a:rPr>
              <a:t>9</a:t>
            </a:r>
            <a:r>
              <a:rPr lang="en-US" b="1" i="0" dirty="0">
                <a:solidFill>
                  <a:srgbClr val="0A0A0A"/>
                </a:solidFill>
                <a:effectLst/>
                <a:latin typeface="Open Sans" panose="020B0606030504020204" pitchFamily="34" charset="0"/>
              </a:rPr>
              <a:t> Communication, Signs and Codes</a:t>
            </a:r>
          </a:p>
          <a:p>
            <a:pPr algn="l">
              <a:buFont typeface="Arial" panose="020B0604020202020204" pitchFamily="34" charset="0"/>
              <a:buChar char="•"/>
            </a:pPr>
            <a:r>
              <a:rPr lang="en-US" b="0" i="0" dirty="0">
                <a:solidFill>
                  <a:srgbClr val="0A0A0A"/>
                </a:solidFill>
                <a:effectLst/>
                <a:latin typeface="Open Sans" panose="020B0606030504020204" pitchFamily="34" charset="0"/>
              </a:rPr>
              <a:t>10 Politics of representation</a:t>
            </a:r>
          </a:p>
          <a:p>
            <a:pPr algn="l">
              <a:buFont typeface="Arial" panose="020B0604020202020204" pitchFamily="34" charset="0"/>
              <a:buChar char="•"/>
            </a:pPr>
            <a:r>
              <a:rPr lang="en-US" b="0" i="0" dirty="0">
                <a:solidFill>
                  <a:srgbClr val="0A0A0A"/>
                </a:solidFill>
                <a:effectLst/>
                <a:latin typeface="Open Sans" panose="020B0606030504020204" pitchFamily="34" charset="0"/>
              </a:rPr>
              <a:t>11 </a:t>
            </a:r>
            <a:r>
              <a:rPr lang="en-US" b="1" i="0" dirty="0">
                <a:solidFill>
                  <a:srgbClr val="0A0A0A"/>
                </a:solidFill>
                <a:effectLst/>
                <a:latin typeface="Open Sans" panose="020B0606030504020204" pitchFamily="34" charset="0"/>
              </a:rPr>
              <a:t>Ideology, hegemony</a:t>
            </a:r>
          </a:p>
          <a:p>
            <a:pPr algn="l">
              <a:buFont typeface="Arial" panose="020B0604020202020204" pitchFamily="34" charset="0"/>
              <a:buChar char="•"/>
            </a:pPr>
            <a:r>
              <a:rPr lang="en-US" b="0" i="0" dirty="0">
                <a:solidFill>
                  <a:srgbClr val="0A0A0A"/>
                </a:solidFill>
                <a:effectLst/>
                <a:latin typeface="Open Sans" panose="020B0606030504020204" pitchFamily="34" charset="0"/>
              </a:rPr>
              <a:t>12 </a:t>
            </a:r>
            <a:r>
              <a:rPr lang="en-US" b="1" i="0" dirty="0">
                <a:solidFill>
                  <a:srgbClr val="0A0A0A"/>
                </a:solidFill>
                <a:effectLst/>
                <a:latin typeface="Open Sans" panose="020B0606030504020204" pitchFamily="34" charset="0"/>
              </a:rPr>
              <a:t>Effects of the media on the audience</a:t>
            </a:r>
          </a:p>
          <a:p>
            <a:pPr algn="l">
              <a:buFont typeface="Arial" panose="020B0604020202020204" pitchFamily="34" charset="0"/>
              <a:buChar char="•"/>
            </a:pPr>
            <a:r>
              <a:rPr lang="en-US" b="0" i="0" dirty="0">
                <a:solidFill>
                  <a:srgbClr val="0A0A0A"/>
                </a:solidFill>
                <a:effectLst/>
                <a:latin typeface="Open Sans" panose="020B0606030504020204" pitchFamily="34" charset="0"/>
              </a:rPr>
              <a:t>13 </a:t>
            </a:r>
            <a:r>
              <a:rPr lang="en-US" b="1" i="0" dirty="0">
                <a:solidFill>
                  <a:srgbClr val="0A0A0A"/>
                </a:solidFill>
                <a:effectLst/>
                <a:latin typeface="Open Sans" panose="020B0606030504020204" pitchFamily="34" charset="0"/>
              </a:rPr>
              <a:t>Research of audiences and receptions</a:t>
            </a:r>
          </a:p>
          <a:p>
            <a:endParaRPr lang="cs-CZ" dirty="0"/>
          </a:p>
        </p:txBody>
      </p:sp>
    </p:spTree>
    <p:extLst>
      <p:ext uri="{BB962C8B-B14F-4D97-AF65-F5344CB8AC3E}">
        <p14:creationId xmlns:p14="http://schemas.microsoft.com/office/powerpoint/2010/main" val="2464931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EE9978-333E-6CB4-7848-5FFDF6E8B53E}"/>
              </a:ext>
            </a:extLst>
          </p:cNvPr>
          <p:cNvSpPr>
            <a:spLocks noGrp="1"/>
          </p:cNvSpPr>
          <p:nvPr>
            <p:ph type="title"/>
          </p:nvPr>
        </p:nvSpPr>
        <p:spPr/>
        <p:txBody>
          <a:bodyPr/>
          <a:lstStyle/>
          <a:p>
            <a:r>
              <a:rPr lang="cs-CZ" i="1" dirty="0" err="1"/>
              <a:t>The</a:t>
            </a:r>
            <a:r>
              <a:rPr lang="cs-CZ" i="1" dirty="0"/>
              <a:t> </a:t>
            </a:r>
            <a:r>
              <a:rPr lang="cs-CZ" i="1" dirty="0" err="1"/>
              <a:t>eagle</a:t>
            </a:r>
            <a:r>
              <a:rPr lang="cs-CZ" i="1" dirty="0"/>
              <a:t> </a:t>
            </a:r>
            <a:r>
              <a:rPr lang="cs-CZ" i="1" dirty="0" err="1"/>
              <a:t>huntress</a:t>
            </a:r>
            <a:r>
              <a:rPr lang="cs-CZ" i="1" dirty="0"/>
              <a:t> (2016) and  „</a:t>
            </a:r>
            <a:r>
              <a:rPr lang="cs-CZ" i="1" dirty="0" err="1"/>
              <a:t>character</a:t>
            </a:r>
            <a:r>
              <a:rPr lang="cs-CZ" i="1" dirty="0"/>
              <a:t> </a:t>
            </a:r>
            <a:r>
              <a:rPr lang="cs-CZ" i="1" dirty="0" err="1"/>
              <a:t>engagement</a:t>
            </a:r>
            <a:r>
              <a:rPr lang="cs-CZ" i="1" dirty="0"/>
              <a:t>“</a:t>
            </a:r>
          </a:p>
        </p:txBody>
      </p:sp>
      <p:sp>
        <p:nvSpPr>
          <p:cNvPr id="3" name="Zástupný obsah 2">
            <a:extLst>
              <a:ext uri="{FF2B5EF4-FFF2-40B4-BE49-F238E27FC236}">
                <a16:creationId xmlns:a16="http://schemas.microsoft.com/office/drawing/2014/main" id="{6FDBADFC-F143-E9B1-1AD5-41AC7A62F1D7}"/>
              </a:ext>
            </a:extLst>
          </p:cNvPr>
          <p:cNvSpPr>
            <a:spLocks noGrp="1"/>
          </p:cNvSpPr>
          <p:nvPr>
            <p:ph idx="1"/>
          </p:nvPr>
        </p:nvSpPr>
        <p:spPr>
          <a:xfrm>
            <a:off x="2231136" y="2638044"/>
            <a:ext cx="7729728" cy="3711385"/>
          </a:xfrm>
        </p:spPr>
        <p:txBody>
          <a:bodyPr>
            <a:normAutofit/>
          </a:bodyPr>
          <a:lstStyle/>
          <a:p>
            <a:pPr algn="l"/>
            <a:r>
              <a:rPr lang="en-US" sz="1800" b="0" i="0" u="none" strike="noStrike" baseline="0" dirty="0">
                <a:latin typeface="SpxyvsBjrtygJmwxydGalliardStd-Roman"/>
              </a:rPr>
              <a:t>The filmmaker employs various techniques to</a:t>
            </a:r>
            <a:r>
              <a:rPr lang="cs-CZ" sz="1800" b="0" i="0" u="none" strike="noStrike" baseline="0" dirty="0">
                <a:latin typeface="SpxyvsBjrtygJmwxydGalliardStd-Roman"/>
              </a:rPr>
              <a:t> </a:t>
            </a:r>
            <a:r>
              <a:rPr lang="en-US" sz="1800" b="0" i="0" u="none" strike="noStrike" baseline="0" dirty="0">
                <a:latin typeface="SpxyvsBjrtygJmwxydGalliardStd-Roman"/>
              </a:rPr>
              <a:t>encourage the viewer to form attitudes and perspectives towards, or antipathies</a:t>
            </a:r>
            <a:r>
              <a:rPr lang="cs-CZ" sz="1800" b="0" i="0" u="none" strike="noStrike" baseline="0" dirty="0">
                <a:latin typeface="SpxyvsBjrtygJmwxydGalliardStd-Roman"/>
              </a:rPr>
              <a:t> </a:t>
            </a:r>
            <a:r>
              <a:rPr lang="en-US" sz="1800" b="0" i="0" u="none" strike="noStrike" baseline="0" dirty="0">
                <a:latin typeface="SpxyvsBjrtygJmwxydGalliardStd-Roman"/>
              </a:rPr>
              <a:t>and allegiances for or against, various characters</a:t>
            </a:r>
            <a:endParaRPr lang="cs-CZ" sz="1800" b="0" i="0" u="none" strike="noStrike" baseline="0" dirty="0">
              <a:latin typeface="SpxyvsBjrtygJmwxydGalliardStd-Roman"/>
            </a:endParaRPr>
          </a:p>
          <a:p>
            <a:pPr algn="l"/>
            <a:r>
              <a:rPr lang="en-US" sz="1800" b="0" i="0" u="none" strike="noStrike" baseline="0" dirty="0">
                <a:solidFill>
                  <a:srgbClr val="000000"/>
                </a:solidFill>
                <a:latin typeface="SpxyvsBjrtygJmwxydGalliardStd-Roman"/>
              </a:rPr>
              <a:t>the viewer’s allegiance with a character is created in large part </a:t>
            </a:r>
            <a:r>
              <a:rPr lang="en-US" sz="1800" b="1" i="0" u="none" strike="noStrike" baseline="0" dirty="0">
                <a:solidFill>
                  <a:srgbClr val="000000"/>
                </a:solidFill>
                <a:latin typeface="SpxyvsBjrtygJmwxydGalliardStd-Roman"/>
              </a:rPr>
              <a:t>through</a:t>
            </a:r>
            <a:r>
              <a:rPr lang="cs-CZ" sz="1800" b="1" i="0" u="none" strike="noStrike" baseline="0" dirty="0">
                <a:solidFill>
                  <a:srgbClr val="000000"/>
                </a:solidFill>
                <a:latin typeface="SpxyvsBjrtygJmwxydGalliardStd-Roman"/>
              </a:rPr>
              <a:t> </a:t>
            </a:r>
            <a:r>
              <a:rPr lang="en-US" sz="1800" b="1" i="0" u="none" strike="noStrike" baseline="0" dirty="0">
                <a:solidFill>
                  <a:srgbClr val="000000"/>
                </a:solidFill>
                <a:latin typeface="SpxyvsBjrtygJmwxydGalliardStd-Roman"/>
              </a:rPr>
              <a:t>moral judgment</a:t>
            </a:r>
            <a:r>
              <a:rPr lang="en-US" sz="1800" b="0" i="0" u="none" strike="noStrike" baseline="0" dirty="0">
                <a:solidFill>
                  <a:srgbClr val="000000"/>
                </a:solidFill>
                <a:latin typeface="SpxyvsBjrtygJmwxydGalliardStd-Roman"/>
              </a:rPr>
              <a:t>: when a viewer perceives that a character behaves morally,</a:t>
            </a:r>
            <a:r>
              <a:rPr lang="cs-CZ" sz="1800" b="0" i="0" u="none" strike="noStrike" baseline="0" dirty="0">
                <a:solidFill>
                  <a:srgbClr val="000000"/>
                </a:solidFill>
                <a:latin typeface="SpxyvsBjrtygJmwxydGalliardStd-Roman"/>
              </a:rPr>
              <a:t> </a:t>
            </a:r>
            <a:r>
              <a:rPr lang="en-US" sz="1800" b="0" i="0" u="none" strike="noStrike" baseline="0" dirty="0">
                <a:solidFill>
                  <a:srgbClr val="000000"/>
                </a:solidFill>
                <a:latin typeface="SpxyvsBjrtygJmwxydGalliardStd-Roman"/>
              </a:rPr>
              <a:t>they are more likely to “care” or “root” for, and generally take a sympathetic</a:t>
            </a:r>
            <a:r>
              <a:rPr lang="cs-CZ" sz="1800" b="0" i="0" u="none" strike="noStrike" baseline="0" dirty="0">
                <a:solidFill>
                  <a:srgbClr val="000000"/>
                </a:solidFill>
                <a:latin typeface="SpxyvsBjrtygJmwxydGalliardStd-Roman"/>
              </a:rPr>
              <a:t> </a:t>
            </a:r>
            <a:r>
              <a:rPr lang="en-US" sz="1800" b="0" i="0" u="none" strike="noStrike" baseline="0" dirty="0">
                <a:solidFill>
                  <a:srgbClr val="000000"/>
                </a:solidFill>
                <a:latin typeface="SpxyvsBjrtygJmwxydGalliardStd-Roman"/>
              </a:rPr>
              <a:t>interest in, the character and their circumstances and goals</a:t>
            </a:r>
            <a:endParaRPr lang="cs-CZ" sz="1800" b="0" i="0" u="none" strike="noStrike" baseline="0" dirty="0">
              <a:solidFill>
                <a:srgbClr val="000000"/>
              </a:solidFill>
              <a:latin typeface="SpxyvsBjrtygJmwxydGalliardStd-Roman"/>
            </a:endParaRPr>
          </a:p>
          <a:p>
            <a:pPr algn="l"/>
            <a:r>
              <a:rPr lang="cs-CZ" dirty="0">
                <a:latin typeface="SpxyvsBjrtygJmwxydGalliardStd-Roman"/>
              </a:rPr>
              <a:t>A </a:t>
            </a:r>
            <a:r>
              <a:rPr lang="cs-CZ" dirty="0" err="1">
                <a:latin typeface="SpxyvsBjrtygJmwxydGalliardStd-Roman"/>
              </a:rPr>
              <a:t>f</a:t>
            </a:r>
            <a:r>
              <a:rPr lang="cs-CZ" sz="1800" b="0" i="0" u="none" strike="noStrike" baseline="0" dirty="0" err="1">
                <a:latin typeface="SpxyvsBjrtygJmwxydGalliardStd-Roman"/>
              </a:rPr>
              <a:t>orm</a:t>
            </a:r>
            <a:r>
              <a:rPr lang="cs-CZ" sz="1800" b="0" i="0" u="none" strike="noStrike" baseline="0" dirty="0">
                <a:latin typeface="SpxyvsBjrtygJmwxydGalliardStd-Roman"/>
              </a:rPr>
              <a:t> </a:t>
            </a:r>
            <a:r>
              <a:rPr lang="cs-CZ" sz="1800" b="0" i="0" u="none" strike="noStrike" baseline="0" dirty="0" err="1">
                <a:latin typeface="SpxyvsBjrtygJmwxydGalliardStd-Roman"/>
              </a:rPr>
              <a:t>of</a:t>
            </a:r>
            <a:r>
              <a:rPr lang="cs-CZ" sz="1800" b="0" i="0" u="none" strike="noStrike" baseline="0" dirty="0">
                <a:latin typeface="SpxyvsBjrtygJmwxydGalliardStd-Roman"/>
              </a:rPr>
              <a:t> </a:t>
            </a:r>
            <a:r>
              <a:rPr lang="en-US" sz="1800" b="0" i="0" u="none" strike="noStrike" baseline="0" dirty="0">
                <a:latin typeface="SpxyvsBjrtygJmwxydGalliardStd-Roman"/>
              </a:rPr>
              <a:t>moral or sociopolitical judgment </a:t>
            </a:r>
            <a:r>
              <a:rPr lang="cs-CZ" sz="1800" b="0" i="0" u="none" strike="noStrike" baseline="0" dirty="0">
                <a:latin typeface="SpxyvsBjrtygJmwxydGalliardStd-Roman"/>
              </a:rPr>
              <a:t>via </a:t>
            </a:r>
            <a:r>
              <a:rPr lang="en-US" sz="1800" b="0" i="0" u="none" strike="noStrike" baseline="0" dirty="0">
                <a:latin typeface="SpxyvsBjrtygJmwxydGalliardStd-Roman"/>
              </a:rPr>
              <a:t>implicit approval or disapproval of one or more of the characters.</a:t>
            </a:r>
            <a:r>
              <a:rPr lang="cs-CZ" sz="1800" b="0" i="0" u="none" strike="noStrike" baseline="0" dirty="0">
                <a:latin typeface="SpxyvsBjrtygJmwxydGalliardStd-Roman"/>
              </a:rPr>
              <a:t> </a:t>
            </a:r>
            <a:r>
              <a:rPr lang="en-US" sz="1800" b="0" i="0" u="none" strike="noStrike" baseline="0" dirty="0">
                <a:latin typeface="SpxyvsBjrtygJmwxydGalliardStd-Roman"/>
              </a:rPr>
              <a:t>This is an important form of characterization</a:t>
            </a:r>
            <a:endParaRPr lang="cs-CZ" sz="1800" b="0" i="0" u="none" strike="noStrike" baseline="0" dirty="0">
              <a:latin typeface="SpxyvsBjrtygJmwxydGalliardStd-Roman"/>
            </a:endParaRPr>
          </a:p>
          <a:p>
            <a:pPr algn="l"/>
            <a:r>
              <a:rPr lang="cs-CZ" dirty="0">
                <a:latin typeface="SpxyvsBjrtygJmwxydGalliardStd-Roman"/>
              </a:rPr>
              <a:t>„REALITY CHECK“?</a:t>
            </a:r>
            <a:endParaRPr lang="cs-CZ" dirty="0"/>
          </a:p>
        </p:txBody>
      </p:sp>
    </p:spTree>
    <p:extLst>
      <p:ext uri="{BB962C8B-B14F-4D97-AF65-F5344CB8AC3E}">
        <p14:creationId xmlns:p14="http://schemas.microsoft.com/office/powerpoint/2010/main" val="6826475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58D41-688C-3D79-4B8D-433F49D66FC4}"/>
              </a:ext>
            </a:extLst>
          </p:cNvPr>
          <p:cNvSpPr>
            <a:spLocks noGrp="1"/>
          </p:cNvSpPr>
          <p:nvPr>
            <p:ph type="title"/>
          </p:nvPr>
        </p:nvSpPr>
        <p:spPr/>
        <p:txBody>
          <a:bodyPr/>
          <a:lstStyle/>
          <a:p>
            <a:r>
              <a:rPr lang="cs-CZ" dirty="0" err="1"/>
              <a:t>Ethics</a:t>
            </a:r>
            <a:r>
              <a:rPr lang="cs-CZ" dirty="0"/>
              <a:t> </a:t>
            </a:r>
            <a:r>
              <a:rPr lang="cs-CZ" dirty="0" err="1"/>
              <a:t>of</a:t>
            </a:r>
            <a:r>
              <a:rPr lang="cs-CZ" dirty="0"/>
              <a:t> </a:t>
            </a:r>
            <a:r>
              <a:rPr lang="cs-CZ" dirty="0" err="1"/>
              <a:t>documentary</a:t>
            </a:r>
            <a:r>
              <a:rPr lang="cs-CZ" dirty="0"/>
              <a:t> </a:t>
            </a:r>
            <a:r>
              <a:rPr lang="cs-CZ" dirty="0" err="1"/>
              <a:t>according</a:t>
            </a:r>
            <a:r>
              <a:rPr lang="cs-CZ" dirty="0"/>
              <a:t> to </a:t>
            </a:r>
            <a:r>
              <a:rPr lang="cs-CZ" dirty="0" err="1"/>
              <a:t>plantinga</a:t>
            </a:r>
            <a:endParaRPr lang="cs-CZ" dirty="0"/>
          </a:p>
        </p:txBody>
      </p:sp>
      <p:sp>
        <p:nvSpPr>
          <p:cNvPr id="3" name="Zástupný obsah 2">
            <a:extLst>
              <a:ext uri="{FF2B5EF4-FFF2-40B4-BE49-F238E27FC236}">
                <a16:creationId xmlns:a16="http://schemas.microsoft.com/office/drawing/2014/main" id="{A6646B21-91F4-88B8-240A-A6B24C55D4D3}"/>
              </a:ext>
            </a:extLst>
          </p:cNvPr>
          <p:cNvSpPr>
            <a:spLocks noGrp="1"/>
          </p:cNvSpPr>
          <p:nvPr>
            <p:ph idx="1"/>
          </p:nvPr>
        </p:nvSpPr>
        <p:spPr/>
        <p:txBody>
          <a:bodyPr/>
          <a:lstStyle/>
          <a:p>
            <a:pPr algn="l"/>
            <a:r>
              <a:rPr lang="en-US" sz="1800" b="0" i="0" u="none" strike="noStrike" baseline="0" dirty="0">
                <a:latin typeface="SpxyvsBjrtygJmwxydGalliardStd-Roman"/>
              </a:rPr>
              <a:t>one of the ethical obligations of filmmakers is to</a:t>
            </a:r>
            <a:r>
              <a:rPr lang="cs-CZ" sz="1800" b="0" i="0" u="none" strike="noStrike" baseline="0" dirty="0">
                <a:latin typeface="SpxyvsBjrtygJmwxydGalliardStd-Roman"/>
              </a:rPr>
              <a:t> </a:t>
            </a:r>
            <a:r>
              <a:rPr lang="en-US" sz="1800" b="0" i="0" u="none" strike="noStrike" baseline="0" dirty="0">
                <a:latin typeface="SpxyvsBjrtygJmwxydGalliardStd-Roman"/>
              </a:rPr>
              <a:t>represent the truth, </a:t>
            </a:r>
            <a:r>
              <a:rPr lang="en-US" sz="1800" b="1" i="0" u="none" strike="noStrike" baseline="0" dirty="0">
                <a:latin typeface="SpxyvsBjrtygJmwxydGalliardStd-Roman"/>
              </a:rPr>
              <a:t>as they understand it</a:t>
            </a:r>
            <a:r>
              <a:rPr lang="en-US" sz="1800" b="0" i="0" u="none" strike="noStrike" baseline="0" dirty="0">
                <a:latin typeface="SpxyvsBjrtygJmwxydGalliardStd-Roman"/>
              </a:rPr>
              <a:t>, to the best of their ability</a:t>
            </a:r>
            <a:endParaRPr lang="cs-CZ" sz="1800" b="0" i="0" u="none" strike="noStrike" baseline="0" dirty="0">
              <a:latin typeface="SpxyvsBjrtygJmwxydGalliardStd-Roman"/>
            </a:endParaRPr>
          </a:p>
          <a:p>
            <a:pPr algn="l"/>
            <a:r>
              <a:rPr lang="en-US" sz="1800" b="0" i="0" u="none" strike="noStrike" baseline="0" dirty="0">
                <a:latin typeface="SpxyvsBjrtygJmwxydGalliardStd-Roman"/>
              </a:rPr>
              <a:t>A duty of care is an ethical or legal obligation that entails</a:t>
            </a:r>
            <a:r>
              <a:rPr lang="cs-CZ" sz="1800" b="0" i="0" u="none" strike="noStrike" baseline="0" dirty="0">
                <a:latin typeface="SpxyvsBjrtygJmwxydGalliardStd-Roman"/>
              </a:rPr>
              <a:t> </a:t>
            </a:r>
            <a:r>
              <a:rPr lang="en-US" sz="1800" b="0" i="0" u="none" strike="noStrike" baseline="0" dirty="0">
                <a:latin typeface="SpxyvsBjrtygJmwxydGalliardStd-Roman"/>
              </a:rPr>
              <a:t>that a person or organization avoids acts or omissions that can be reasonably</a:t>
            </a:r>
            <a:r>
              <a:rPr lang="cs-CZ" sz="1800" b="0" i="0" u="none" strike="noStrike" baseline="0" dirty="0">
                <a:latin typeface="SpxyvsBjrtygJmwxydGalliardStd-Roman"/>
              </a:rPr>
              <a:t> </a:t>
            </a:r>
            <a:r>
              <a:rPr lang="en-US" sz="1800" b="0" i="0" u="none" strike="noStrike" baseline="0" dirty="0">
                <a:latin typeface="SpxyvsBjrtygJmwxydGalliardStd-Roman"/>
              </a:rPr>
              <a:t>foreseen to cause harm to others</a:t>
            </a:r>
            <a:endParaRPr lang="cs-CZ" sz="1800" b="0" i="0" u="none" strike="noStrike" baseline="0" dirty="0">
              <a:latin typeface="SpxyvsBjrtygJmwxydGalliardStd-Roman"/>
            </a:endParaRPr>
          </a:p>
          <a:p>
            <a:pPr algn="l"/>
            <a:endParaRPr lang="cs-CZ" sz="1800" b="0" i="0" u="none" strike="noStrike" baseline="0" dirty="0">
              <a:latin typeface="SpxyvsBjrtygJmwxydGalliardStd-Roman"/>
            </a:endParaRPr>
          </a:p>
        </p:txBody>
      </p:sp>
    </p:spTree>
    <p:extLst>
      <p:ext uri="{BB962C8B-B14F-4D97-AF65-F5344CB8AC3E}">
        <p14:creationId xmlns:p14="http://schemas.microsoft.com/office/powerpoint/2010/main" val="593584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Frame By Frame: Auteur Theory">
            <a:hlinkClick r:id="" action="ppaction://media"/>
            <a:extLst>
              <a:ext uri="{FF2B5EF4-FFF2-40B4-BE49-F238E27FC236}">
                <a16:creationId xmlns:a16="http://schemas.microsoft.com/office/drawing/2014/main" id="{3BF1D990-D726-0E6B-2720-72EB256F0455}"/>
              </a:ext>
            </a:extLst>
          </p:cNvPr>
          <p:cNvPicPr>
            <a:picLocks noGrp="1" noRot="1" noChangeAspect="1"/>
          </p:cNvPicPr>
          <p:nvPr>
            <p:ph idx="1"/>
            <a:videoFile r:link="rId1"/>
          </p:nvPr>
        </p:nvPicPr>
        <p:blipFill>
          <a:blip r:embed="rId3"/>
          <a:stretch>
            <a:fillRect/>
          </a:stretch>
        </p:blipFill>
        <p:spPr>
          <a:xfrm>
            <a:off x="2917861" y="2473096"/>
            <a:ext cx="6215865" cy="3511965"/>
          </a:xfrm>
          <a:prstGeom prst="rect">
            <a:avLst/>
          </a:prstGeom>
        </p:spPr>
      </p:pic>
      <p:sp>
        <p:nvSpPr>
          <p:cNvPr id="5" name="Nadpis 1">
            <a:extLst>
              <a:ext uri="{FF2B5EF4-FFF2-40B4-BE49-F238E27FC236}">
                <a16:creationId xmlns:a16="http://schemas.microsoft.com/office/drawing/2014/main" id="{36EF9A0C-272D-C735-9756-2FAFFDF624E6}"/>
              </a:ext>
            </a:extLst>
          </p:cNvPr>
          <p:cNvSpPr txBox="1">
            <a:spLocks/>
          </p:cNvSpPr>
          <p:nvPr/>
        </p:nvSpPr>
        <p:spPr bwMode="black">
          <a:xfrm>
            <a:off x="2231136" y="872939"/>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cs-CZ" b="1" dirty="0" err="1">
                <a:latin typeface="Calibri" panose="020F0502020204030204" pitchFamily="34" charset="0"/>
                <a:ea typeface="Calibri" panose="020F0502020204030204" pitchFamily="34" charset="0"/>
                <a:cs typeface="Times New Roman" panose="02020603050405020304" pitchFamily="18" charset="0"/>
              </a:rPr>
              <a:t>Auteur</a:t>
            </a:r>
            <a:r>
              <a:rPr lang="cs-CZ" b="1" dirty="0">
                <a:latin typeface="Calibri" panose="020F0502020204030204" pitchFamily="34" charset="0"/>
                <a:ea typeface="Calibri" panose="020F0502020204030204" pitchFamily="34" charset="0"/>
                <a:cs typeface="Times New Roman" panose="02020603050405020304" pitchFamily="18" charset="0"/>
              </a:rPr>
              <a:t> </a:t>
            </a:r>
            <a:r>
              <a:rPr lang="cs-CZ" b="1" dirty="0" err="1">
                <a:latin typeface="Calibri" panose="020F0502020204030204" pitchFamily="34" charset="0"/>
                <a:ea typeface="Calibri" panose="020F0502020204030204" pitchFamily="34" charset="0"/>
                <a:cs typeface="Times New Roman" panose="02020603050405020304" pitchFamily="18" charset="0"/>
              </a:rPr>
              <a:t>theory</a:t>
            </a:r>
            <a:r>
              <a:rPr lang="cs-CZ" b="1" dirty="0">
                <a:latin typeface="Calibri" panose="020F0502020204030204" pitchFamily="34" charset="0"/>
                <a:ea typeface="Calibri" panose="020F0502020204030204" pitchFamily="34" charset="0"/>
                <a:cs typeface="Times New Roman" panose="02020603050405020304" pitchFamily="18" charset="0"/>
              </a:rPr>
              <a:t> (W. </a:t>
            </a:r>
            <a:r>
              <a:rPr lang="cs-CZ" b="1" dirty="0" err="1">
                <a:latin typeface="Calibri" panose="020F0502020204030204" pitchFamily="34" charset="0"/>
                <a:ea typeface="Calibri" panose="020F0502020204030204" pitchFamily="34" charset="0"/>
                <a:cs typeface="Times New Roman" panose="02020603050405020304" pitchFamily="18" charset="0"/>
              </a:rPr>
              <a:t>dixon</a:t>
            </a:r>
            <a:r>
              <a:rPr lang="cs-CZ" b="1" dirty="0">
                <a:latin typeface="Calibri" panose="020F0502020204030204" pitchFamily="34" charset="0"/>
                <a:ea typeface="Calibri" panose="020F0502020204030204" pitchFamily="34" charset="0"/>
                <a:cs typeface="Times New Roman" panose="02020603050405020304" pitchFamily="18" charset="0"/>
              </a:rPr>
              <a:t>)</a:t>
            </a:r>
            <a:endParaRPr lang="cs-CZ" sz="6000" dirty="0"/>
          </a:p>
        </p:txBody>
      </p:sp>
    </p:spTree>
    <p:extLst>
      <p:ext uri="{BB962C8B-B14F-4D97-AF65-F5344CB8AC3E}">
        <p14:creationId xmlns:p14="http://schemas.microsoft.com/office/powerpoint/2010/main" val="131478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91E1D1-2D3B-650C-2823-C38BCE2DD35A}"/>
              </a:ext>
            </a:extLst>
          </p:cNvPr>
          <p:cNvSpPr>
            <a:spLocks noGrp="1"/>
          </p:cNvSpPr>
          <p:nvPr>
            <p:ph type="title"/>
          </p:nvPr>
        </p:nvSpPr>
        <p:spPr>
          <a:xfrm>
            <a:off x="804672" y="978776"/>
            <a:ext cx="5925310" cy="1174991"/>
          </a:xfrm>
        </p:spPr>
        <p:txBody>
          <a:bodyPr>
            <a:normAutofit/>
          </a:bodyPr>
          <a:lstStyle/>
          <a:p>
            <a:r>
              <a:rPr lang="cs-CZ" sz="2400" b="1">
                <a:effectLst/>
                <a:latin typeface="Times New Roman" panose="02020603050405020304" pitchFamily="18" charset="0"/>
                <a:ea typeface="Times New Roman" panose="02020603050405020304" pitchFamily="18" charset="0"/>
                <a:cs typeface="Times New Roman" panose="02020603050405020304" pitchFamily="18" charset="0"/>
              </a:rPr>
              <a:t>Alexandre Astruc</a:t>
            </a:r>
            <a:endParaRPr lang="cs-CZ" sz="2400"/>
          </a:p>
        </p:txBody>
      </p:sp>
      <p:sp>
        <p:nvSpPr>
          <p:cNvPr id="3" name="Zástupný obsah 2">
            <a:extLst>
              <a:ext uri="{FF2B5EF4-FFF2-40B4-BE49-F238E27FC236}">
                <a16:creationId xmlns:a16="http://schemas.microsoft.com/office/drawing/2014/main" id="{129F9A32-4BF3-CAD9-987A-3741254D762A}"/>
              </a:ext>
            </a:extLst>
          </p:cNvPr>
          <p:cNvSpPr>
            <a:spLocks noGrp="1"/>
          </p:cNvSpPr>
          <p:nvPr>
            <p:ph idx="1"/>
          </p:nvPr>
        </p:nvSpPr>
        <p:spPr>
          <a:xfrm>
            <a:off x="804672" y="2640692"/>
            <a:ext cx="5925310" cy="3255252"/>
          </a:xfrm>
        </p:spPr>
        <p:txBody>
          <a:bodyPr>
            <a:normAutofit/>
          </a:bodyPr>
          <a:lstStyle/>
          <a:p>
            <a:r>
              <a:rPr lang="en-US" dirty="0">
                <a:latin typeface="ArialMT"/>
              </a:rPr>
              <a:t>T</a:t>
            </a:r>
            <a:r>
              <a:rPr lang="cs-CZ" dirty="0">
                <a:latin typeface="ArialMT"/>
              </a:rPr>
              <a:t>he</a:t>
            </a:r>
            <a:r>
              <a:rPr lang="en-US" dirty="0">
                <a:latin typeface="ArialMT"/>
              </a:rPr>
              <a:t> B</a:t>
            </a:r>
            <a:r>
              <a:rPr lang="cs-CZ" dirty="0" err="1">
                <a:latin typeface="ArialMT"/>
              </a:rPr>
              <a:t>irth</a:t>
            </a:r>
            <a:r>
              <a:rPr lang="cs-CZ" dirty="0">
                <a:latin typeface="ArialMT"/>
              </a:rPr>
              <a:t>  </a:t>
            </a:r>
            <a:r>
              <a:rPr lang="cs-CZ" dirty="0" err="1">
                <a:latin typeface="ArialMT"/>
              </a:rPr>
              <a:t>of</a:t>
            </a:r>
            <a:r>
              <a:rPr lang="en-US" dirty="0">
                <a:latin typeface="ArialMT"/>
              </a:rPr>
              <a:t> </a:t>
            </a:r>
            <a:r>
              <a:rPr lang="cs-CZ" dirty="0">
                <a:latin typeface="ArialMT"/>
              </a:rPr>
              <a:t>a </a:t>
            </a:r>
            <a:r>
              <a:rPr lang="en-US" dirty="0">
                <a:latin typeface="ArialMT"/>
              </a:rPr>
              <a:t>N</a:t>
            </a:r>
            <a:r>
              <a:rPr lang="cs-CZ" dirty="0" err="1">
                <a:latin typeface="ArialMT"/>
              </a:rPr>
              <a:t>ew</a:t>
            </a:r>
            <a:r>
              <a:rPr lang="en-US" dirty="0">
                <a:latin typeface="ArialMT"/>
              </a:rPr>
              <a:t> </a:t>
            </a:r>
            <a:r>
              <a:rPr lang="cs-CZ" dirty="0" err="1">
                <a:latin typeface="ArialMT"/>
              </a:rPr>
              <a:t>Avant</a:t>
            </a:r>
            <a:r>
              <a:rPr lang="cs-CZ" dirty="0">
                <a:latin typeface="ArialMT"/>
              </a:rPr>
              <a:t>-Garde</a:t>
            </a:r>
            <a:r>
              <a:rPr lang="en-US" dirty="0">
                <a:latin typeface="ArialMT"/>
              </a:rPr>
              <a:t>: L</a:t>
            </a:r>
            <a:r>
              <a:rPr lang="cs-CZ" dirty="0">
                <a:latin typeface="ArialMT"/>
              </a:rPr>
              <a:t>a</a:t>
            </a:r>
            <a:r>
              <a:rPr lang="en-US" dirty="0">
                <a:latin typeface="ArialMT"/>
              </a:rPr>
              <a:t> C</a:t>
            </a:r>
            <a:r>
              <a:rPr lang="cs-CZ" dirty="0" err="1">
                <a:latin typeface="ArialMT"/>
              </a:rPr>
              <a:t>améra</a:t>
            </a:r>
            <a:r>
              <a:rPr lang="en-US" dirty="0">
                <a:latin typeface="ArialMT"/>
              </a:rPr>
              <a:t>-S</a:t>
            </a:r>
            <a:r>
              <a:rPr lang="cs-CZ" dirty="0">
                <a:latin typeface="ArialMT"/>
              </a:rPr>
              <a:t>tylo. </a:t>
            </a:r>
            <a:r>
              <a:rPr lang="cs-CZ" i="1" err="1">
                <a:effectLst/>
                <a:latin typeface="Times New Roman" panose="02020603050405020304" pitchFamily="18" charset="0"/>
                <a:ea typeface="Times New Roman" panose="02020603050405020304" pitchFamily="18" charset="0"/>
              </a:rPr>
              <a:t>L´Écran</a:t>
            </a:r>
            <a:r>
              <a:rPr lang="cs-CZ" i="1">
                <a:effectLst/>
                <a:latin typeface="Times New Roman" panose="02020603050405020304" pitchFamily="18" charset="0"/>
                <a:ea typeface="Times New Roman" panose="02020603050405020304" pitchFamily="18" charset="0"/>
              </a:rPr>
              <a:t> </a:t>
            </a:r>
            <a:r>
              <a:rPr lang="cs-CZ" i="1" err="1">
                <a:effectLst/>
                <a:latin typeface="Times New Roman" panose="02020603050405020304" pitchFamily="18" charset="0"/>
                <a:ea typeface="Times New Roman" panose="02020603050405020304" pitchFamily="18" charset="0"/>
              </a:rPr>
              <a:t>francais</a:t>
            </a:r>
            <a:r>
              <a:rPr lang="cs-CZ">
                <a:effectLst/>
                <a:latin typeface="Times New Roman" panose="02020603050405020304" pitchFamily="18" charset="0"/>
                <a:ea typeface="Times New Roman" panose="02020603050405020304" pitchFamily="18" charset="0"/>
              </a:rPr>
              <a:t> (1948)</a:t>
            </a:r>
          </a:p>
          <a:p>
            <a:endParaRPr lang="cs-CZ" dirty="0"/>
          </a:p>
        </p:txBody>
      </p:sp>
      <p:pic>
        <p:nvPicPr>
          <p:cNvPr id="1026" name="Picture 2" descr="Alexandre Astruc">
            <a:extLst>
              <a:ext uri="{FF2B5EF4-FFF2-40B4-BE49-F238E27FC236}">
                <a16:creationId xmlns:a16="http://schemas.microsoft.com/office/drawing/2014/main" id="{A8E9D2A7-6C3A-47C9-7205-C8A4C10DB1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36"/>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533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C8416-7A9B-1C92-AAA3-2232AEC0FEF8}"/>
              </a:ext>
            </a:extLst>
          </p:cNvPr>
          <p:cNvSpPr>
            <a:spLocks noGrp="1"/>
          </p:cNvSpPr>
          <p:nvPr>
            <p:ph type="title"/>
          </p:nvPr>
        </p:nvSpPr>
        <p:spPr/>
        <p:txBody>
          <a:bodyPr/>
          <a:lstStyle/>
          <a:p>
            <a:r>
              <a:rPr lang="en-US" sz="2800" b="0" i="0" u="none" strike="noStrike" baseline="0" dirty="0">
                <a:latin typeface="AdvOT82212b64"/>
              </a:rPr>
              <a:t>auteur criticism</a:t>
            </a:r>
            <a:endParaRPr lang="cs-CZ" dirty="0"/>
          </a:p>
        </p:txBody>
      </p:sp>
      <p:sp>
        <p:nvSpPr>
          <p:cNvPr id="3" name="Zástupný obsah 2">
            <a:extLst>
              <a:ext uri="{FF2B5EF4-FFF2-40B4-BE49-F238E27FC236}">
                <a16:creationId xmlns:a16="http://schemas.microsoft.com/office/drawing/2014/main" id="{353F8E61-884C-2637-00E6-72FFA307FB4E}"/>
              </a:ext>
            </a:extLst>
          </p:cNvPr>
          <p:cNvSpPr>
            <a:spLocks noGrp="1"/>
          </p:cNvSpPr>
          <p:nvPr>
            <p:ph idx="1"/>
          </p:nvPr>
        </p:nvSpPr>
        <p:spPr>
          <a:xfrm>
            <a:off x="2231136" y="2383604"/>
            <a:ext cx="7729728" cy="3356423"/>
          </a:xfrm>
        </p:spPr>
        <p:txBody>
          <a:bodyPr>
            <a:normAutofit lnSpcReduction="10000"/>
          </a:bodyPr>
          <a:lstStyle/>
          <a:p>
            <a:pPr algn="l"/>
            <a:r>
              <a:rPr lang="en-US" sz="1800" b="0" i="0" u="none" strike="noStrike" baseline="0" dirty="0">
                <a:latin typeface="AdvOT82212b64"/>
              </a:rPr>
              <a:t>Traditional auteur criticism, developed in the journal </a:t>
            </a:r>
            <a:r>
              <a:rPr lang="en-US" sz="1800" b="0" i="0" u="none" strike="noStrike" baseline="0" dirty="0">
                <a:latin typeface="AdvOTd3d9e6b9.I"/>
              </a:rPr>
              <a:t>Cahiers du </a:t>
            </a:r>
            <a:r>
              <a:rPr lang="en-US" sz="1800" b="0" i="0" u="none" strike="noStrike" baseline="0" dirty="0" err="1">
                <a:latin typeface="AdvOTd3d9e6b9.I"/>
              </a:rPr>
              <a:t>cinéma</a:t>
            </a:r>
            <a:r>
              <a:rPr lang="en-US" sz="1800" b="0" i="0" u="none" strike="noStrike" baseline="0" dirty="0">
                <a:latin typeface="AdvOTd3d9e6b9.I"/>
              </a:rPr>
              <a:t> </a:t>
            </a:r>
            <a:r>
              <a:rPr lang="en-US" sz="1800" b="0" i="0" u="none" strike="noStrike" baseline="0" dirty="0">
                <a:latin typeface="AdvOT82212b64"/>
              </a:rPr>
              <a:t>in the 1950</a:t>
            </a:r>
            <a:r>
              <a:rPr lang="en-US" sz="1800" b="0" i="0" u="none" strike="noStrike" baseline="0" dirty="0">
                <a:latin typeface="AdvOT82212b64+20"/>
              </a:rPr>
              <a:t>–</a:t>
            </a:r>
            <a:r>
              <a:rPr lang="en-US" sz="1800" b="0" i="0" u="none" strike="noStrike" baseline="0" dirty="0">
                <a:latin typeface="AdvOT82212b64"/>
              </a:rPr>
              <a:t>60s</a:t>
            </a:r>
            <a:r>
              <a:rPr lang="cs-CZ" sz="1800" b="0" i="0" u="none" strike="noStrike" baseline="0" dirty="0">
                <a:latin typeface="AdvOT82212b64"/>
              </a:rPr>
              <a:t> </a:t>
            </a:r>
            <a:r>
              <a:rPr lang="en-US" sz="1800" b="0" i="0" u="none" strike="noStrike" baseline="0" dirty="0">
                <a:latin typeface="AdvOT82212b64"/>
              </a:rPr>
              <a:t>and by Andrew Sarris</a:t>
            </a:r>
            <a:r>
              <a:rPr lang="cs-CZ" sz="1800" b="0" i="0" u="none" strike="noStrike" baseline="0" dirty="0">
                <a:latin typeface="AdvOT82212b64"/>
              </a:rPr>
              <a:t> in </a:t>
            </a:r>
            <a:r>
              <a:rPr lang="cs-CZ" sz="1800" b="0" i="0" u="none" strike="noStrike" baseline="0" dirty="0" err="1">
                <a:latin typeface="AdvOT82212b64"/>
              </a:rPr>
              <a:t>the</a:t>
            </a:r>
            <a:r>
              <a:rPr lang="cs-CZ" sz="1800" b="0" i="0" u="none" strike="noStrike" baseline="0" dirty="0">
                <a:latin typeface="AdvOT82212b64"/>
              </a:rPr>
              <a:t> U.S.</a:t>
            </a:r>
            <a:r>
              <a:rPr lang="en-US" sz="1800" b="0" i="0" u="none" strike="noStrike" baseline="0" dirty="0">
                <a:latin typeface="AdvOT82212b64"/>
              </a:rPr>
              <a:t>, privileged the </a:t>
            </a:r>
            <a:r>
              <a:rPr lang="en-US" sz="1800" b="1" i="0" u="none" strike="noStrike" baseline="0" dirty="0">
                <a:latin typeface="AdvOT82212b64"/>
              </a:rPr>
              <a:t>director</a:t>
            </a:r>
            <a:r>
              <a:rPr lang="en-US" sz="1800" b="1" i="0" u="none" strike="noStrike" baseline="0" dirty="0">
                <a:latin typeface="AdvOT82212b64+20"/>
              </a:rPr>
              <a:t>’</a:t>
            </a:r>
            <a:r>
              <a:rPr lang="en-US" sz="1800" b="1" i="0" u="none" strike="noStrike" baseline="0" dirty="0">
                <a:latin typeface="AdvOT82212b64"/>
              </a:rPr>
              <a:t>s individual</a:t>
            </a:r>
            <a:r>
              <a:rPr lang="cs-CZ" sz="1800" b="1" i="0" u="none" strike="noStrike" baseline="0" dirty="0">
                <a:latin typeface="AdvOT82212b64"/>
              </a:rPr>
              <a:t> </a:t>
            </a:r>
            <a:r>
              <a:rPr lang="en-US" sz="1800" b="1" i="0" u="none" strike="noStrike" baseline="0" dirty="0">
                <a:latin typeface="AdvOT82212b64"/>
              </a:rPr>
              <a:t>subjectivity: their intuition, spontaneous creativity, and personal expression</a:t>
            </a:r>
            <a:r>
              <a:rPr lang="en-US" sz="1800" b="0" i="0" u="none" strike="noStrike" baseline="0" dirty="0">
                <a:latin typeface="AdvOT82212b64"/>
              </a:rPr>
              <a:t>. </a:t>
            </a:r>
            <a:endParaRPr lang="cs-CZ" sz="1800" b="0" i="0" u="none" strike="noStrike" baseline="0" dirty="0">
              <a:latin typeface="AdvOT82212b64"/>
            </a:endParaRPr>
          </a:p>
          <a:p>
            <a:pPr algn="l"/>
            <a:r>
              <a:rPr lang="en-US" sz="1800" b="0" i="0" u="none" strike="noStrike" baseline="0" dirty="0">
                <a:latin typeface="AdvOT82212b64"/>
              </a:rPr>
              <a:t>The</a:t>
            </a:r>
            <a:r>
              <a:rPr lang="cs-CZ" sz="1800" b="0" i="0" u="none" strike="noStrike" baseline="0" dirty="0">
                <a:latin typeface="AdvOT82212b64"/>
              </a:rPr>
              <a:t> </a:t>
            </a:r>
            <a:r>
              <a:rPr lang="en-US" sz="1800" b="0" i="0" u="none" strike="noStrike" baseline="0" dirty="0">
                <a:latin typeface="AdvOT82212b64"/>
              </a:rPr>
              <a:t>distinctive properties that de</a:t>
            </a:r>
            <a:r>
              <a:rPr lang="en-US" sz="1800" b="0" i="0" u="none" strike="noStrike" baseline="0" dirty="0">
                <a:latin typeface="AdvOT82212b64+fb"/>
              </a:rPr>
              <a:t>fi</a:t>
            </a:r>
            <a:r>
              <a:rPr lang="en-US" sz="1800" b="0" i="0" u="none" strike="noStrike" baseline="0" dirty="0">
                <a:latin typeface="AdvOT82212b64"/>
              </a:rPr>
              <a:t>ne an </a:t>
            </a:r>
            <a:r>
              <a:rPr lang="en-US" sz="1800" b="0" i="0" u="none" strike="noStrike" baseline="0" dirty="0" err="1">
                <a:latin typeface="AdvOT82212b64"/>
              </a:rPr>
              <a:t>auteurist</a:t>
            </a:r>
            <a:r>
              <a:rPr lang="en-US" sz="1800" b="0" i="0" u="none" strike="noStrike" baseline="0" dirty="0" err="1">
                <a:latin typeface="AdvOT82212b64+20"/>
              </a:rPr>
              <a:t>’</a:t>
            </a:r>
            <a:r>
              <a:rPr lang="en-US" sz="1800" b="0" i="0" u="none" strike="noStrike" baseline="0" dirty="0" err="1">
                <a:latin typeface="AdvOT82212b64"/>
              </a:rPr>
              <a:t>s</a:t>
            </a:r>
            <a:r>
              <a:rPr lang="en-US" sz="1800" b="0" i="0" u="none" strike="noStrike" baseline="0" dirty="0">
                <a:latin typeface="AdvOT82212b64"/>
              </a:rPr>
              <a:t> </a:t>
            </a:r>
            <a:r>
              <a:rPr lang="en-US" sz="1800" b="0" i="0" u="none" strike="noStrike" baseline="0" dirty="0">
                <a:latin typeface="AdvOT82212b64+fb"/>
              </a:rPr>
              <a:t>fi</a:t>
            </a:r>
            <a:r>
              <a:rPr lang="en-US" sz="1800" b="0" i="0" u="none" strike="noStrike" baseline="0" dirty="0">
                <a:latin typeface="AdvOT82212b64"/>
              </a:rPr>
              <a:t>lms are thought to be located in a purely</a:t>
            </a:r>
            <a:r>
              <a:rPr lang="cs-CZ" sz="1800" b="0" i="0" u="none" strike="noStrike" baseline="0" dirty="0">
                <a:latin typeface="AdvOT82212b64"/>
              </a:rPr>
              <a:t> </a:t>
            </a:r>
            <a:r>
              <a:rPr lang="en-US" sz="1800" b="0" i="0" u="none" strike="noStrike" baseline="0" dirty="0">
                <a:latin typeface="AdvOT82212b64"/>
              </a:rPr>
              <a:t>personal or subjective vision. Auteur</a:t>
            </a:r>
            <a:r>
              <a:rPr lang="cs-CZ" sz="1800" b="0" i="0" u="none" strike="noStrike" baseline="0" dirty="0">
                <a:latin typeface="AdvOT82212b64"/>
              </a:rPr>
              <a:t> </a:t>
            </a:r>
            <a:r>
              <a:rPr lang="en-US" sz="1800" b="0" i="0" u="none" strike="noStrike" baseline="0" dirty="0">
                <a:latin typeface="AdvOT82212b64"/>
              </a:rPr>
              <a:t>critics also value the unity of style and themes that a director is able to impose on his or</a:t>
            </a:r>
            <a:r>
              <a:rPr lang="cs-CZ" sz="1800" b="0" i="0" u="none" strike="noStrike" baseline="0" dirty="0">
                <a:latin typeface="AdvOT82212b64"/>
              </a:rPr>
              <a:t> </a:t>
            </a:r>
            <a:r>
              <a:rPr lang="en-US" sz="1800" b="0" i="0" u="none" strike="noStrike" baseline="0" dirty="0">
                <a:latin typeface="AdvOT82212b64"/>
              </a:rPr>
              <a:t>her </a:t>
            </a:r>
            <a:r>
              <a:rPr lang="en-US" sz="1800" b="0" i="0" u="none" strike="noStrike" baseline="0" dirty="0">
                <a:latin typeface="AdvOT82212b64+fb"/>
              </a:rPr>
              <a:t>fi</a:t>
            </a:r>
            <a:r>
              <a:rPr lang="en-US" sz="1800" b="0" i="0" u="none" strike="noStrike" baseline="0" dirty="0">
                <a:latin typeface="AdvOT82212b64"/>
              </a:rPr>
              <a:t>lms. That is, the auteur critic seeks to identify throughout the same director</a:t>
            </a:r>
            <a:r>
              <a:rPr lang="en-US" sz="1800" b="0" i="0" u="none" strike="noStrike" baseline="0" dirty="0">
                <a:latin typeface="AdvOT82212b64+20"/>
              </a:rPr>
              <a:t>’</a:t>
            </a:r>
            <a:r>
              <a:rPr lang="en-US" sz="1800" b="0" i="0" u="none" strike="noStrike" baseline="0" dirty="0">
                <a:latin typeface="AdvOT82212b64"/>
              </a:rPr>
              <a:t>s corpus</a:t>
            </a:r>
            <a:r>
              <a:rPr lang="cs-CZ" sz="1800" b="0" i="0" u="none" strike="noStrike" baseline="0" dirty="0">
                <a:latin typeface="AdvOT82212b64"/>
              </a:rPr>
              <a:t> </a:t>
            </a:r>
            <a:r>
              <a:rPr lang="en-US" sz="1800" b="0" i="0" u="none" strike="noStrike" baseline="0" dirty="0">
                <a:latin typeface="AdvOT82212b64"/>
              </a:rPr>
              <a:t>(whatever the genres involved) a pattern of thematic preoccupations and similarities in</a:t>
            </a:r>
            <a:r>
              <a:rPr lang="cs-CZ" sz="1800" b="0" i="0" u="none" strike="noStrike" baseline="0" dirty="0">
                <a:latin typeface="AdvOT82212b64"/>
              </a:rPr>
              <a:t> </a:t>
            </a:r>
            <a:r>
              <a:rPr lang="en-US" sz="1800" b="0" i="0" u="none" strike="noStrike" baseline="0" dirty="0">
                <a:latin typeface="AdvOT82212b64"/>
              </a:rPr>
              <a:t>visual style. </a:t>
            </a:r>
            <a:endParaRPr lang="cs-CZ" sz="1800" b="0" i="0" u="none" strike="noStrike" baseline="0" dirty="0">
              <a:latin typeface="AdvOT82212b64"/>
            </a:endParaRPr>
          </a:p>
          <a:p>
            <a:pPr algn="l"/>
            <a:r>
              <a:rPr lang="en-US" sz="1800" b="0" i="0" u="none" strike="noStrike" baseline="0" dirty="0">
                <a:latin typeface="AdvOT82212b64"/>
              </a:rPr>
              <a:t>One of the most important aspects of an auteur analysis therefore involves</a:t>
            </a:r>
            <a:r>
              <a:rPr lang="cs-CZ" sz="1800" b="0" i="0" u="none" strike="noStrike" baseline="0" dirty="0">
                <a:latin typeface="AdvOT82212b64"/>
              </a:rPr>
              <a:t> </a:t>
            </a:r>
            <a:r>
              <a:rPr lang="en-US" sz="1800" b="1" i="0" u="none" strike="noStrike" baseline="0" dirty="0" err="1">
                <a:latin typeface="AdvOT82212b64"/>
              </a:rPr>
              <a:t>analysing</a:t>
            </a:r>
            <a:r>
              <a:rPr lang="en-US" sz="1800" b="1" i="0" u="none" strike="noStrike" baseline="0" dirty="0">
                <a:latin typeface="AdvOT82212b64"/>
              </a:rPr>
              <a:t> an individual </a:t>
            </a:r>
            <a:r>
              <a:rPr lang="en-US" sz="1800" b="1" i="0" u="none" strike="noStrike" baseline="0" dirty="0">
                <a:latin typeface="AdvOT82212b64+fb"/>
              </a:rPr>
              <a:t>fi</a:t>
            </a:r>
            <a:r>
              <a:rPr lang="en-US" sz="1800" b="1" i="0" u="none" strike="noStrike" baseline="0" dirty="0">
                <a:latin typeface="AdvOT82212b64"/>
              </a:rPr>
              <a:t>lm</a:t>
            </a:r>
            <a:r>
              <a:rPr lang="en-US" sz="1800" b="1" i="0" u="none" strike="noStrike" baseline="0" dirty="0">
                <a:latin typeface="AdvOT82212b64+20"/>
              </a:rPr>
              <a:t>’</a:t>
            </a:r>
            <a:r>
              <a:rPr lang="en-US" sz="1800" b="1" i="0" u="none" strike="noStrike" baseline="0" dirty="0">
                <a:latin typeface="AdvOT82212b64"/>
              </a:rPr>
              <a:t>s style and themes within the context of a director</a:t>
            </a:r>
            <a:r>
              <a:rPr lang="en-US" sz="1800" b="1" i="0" u="none" strike="noStrike" baseline="0" dirty="0">
                <a:latin typeface="AdvOT82212b64+20"/>
              </a:rPr>
              <a:t>’</a:t>
            </a:r>
            <a:r>
              <a:rPr lang="en-US" sz="1800" b="1" i="0" u="none" strike="noStrike" baseline="0" dirty="0">
                <a:latin typeface="AdvOT82212b64"/>
              </a:rPr>
              <a:t>s entire</a:t>
            </a:r>
            <a:r>
              <a:rPr lang="cs-CZ" sz="1800" b="1" i="0" u="none" strike="noStrike" baseline="0" dirty="0">
                <a:latin typeface="AdvOT82212b64"/>
              </a:rPr>
              <a:t> </a:t>
            </a:r>
            <a:r>
              <a:rPr lang="en-US" sz="1800" b="1" i="0" u="none" strike="noStrike" baseline="0" dirty="0">
                <a:latin typeface="AdvOT82212b64"/>
              </a:rPr>
              <a:t>output. </a:t>
            </a:r>
            <a:endParaRPr lang="cs-CZ" sz="1800" b="1" i="0" u="none" strike="noStrike" baseline="0" dirty="0">
              <a:latin typeface="AdvOT82212b64"/>
            </a:endParaRPr>
          </a:p>
          <a:p>
            <a:pPr algn="l"/>
            <a:endParaRPr lang="cs-CZ" dirty="0"/>
          </a:p>
        </p:txBody>
      </p:sp>
    </p:spTree>
    <p:extLst>
      <p:ext uri="{BB962C8B-B14F-4D97-AF65-F5344CB8AC3E}">
        <p14:creationId xmlns:p14="http://schemas.microsoft.com/office/powerpoint/2010/main" val="17191129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a:extLst>
              <a:ext uri="{FF2B5EF4-FFF2-40B4-BE49-F238E27FC236}">
                <a16:creationId xmlns:a16="http://schemas.microsoft.com/office/drawing/2014/main" id="{F4628D67-71F7-DE4B-69DC-615B2B2C4C98}"/>
              </a:ext>
            </a:extLst>
          </p:cNvPr>
          <p:cNvPicPr>
            <a:picLocks noGrp="1" noChangeAspect="1"/>
          </p:cNvPicPr>
          <p:nvPr>
            <p:ph idx="1"/>
          </p:nvPr>
        </p:nvPicPr>
        <p:blipFill>
          <a:blip r:embed="rId2"/>
          <a:stretch>
            <a:fillRect/>
          </a:stretch>
        </p:blipFill>
        <p:spPr>
          <a:xfrm>
            <a:off x="947684" y="2126751"/>
            <a:ext cx="9547240" cy="3053047"/>
          </a:xfrm>
        </p:spPr>
      </p:pic>
    </p:spTree>
    <p:extLst>
      <p:ext uri="{BB962C8B-B14F-4D97-AF65-F5344CB8AC3E}">
        <p14:creationId xmlns:p14="http://schemas.microsoft.com/office/powerpoint/2010/main" val="39084831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8B604-3687-49FB-8E8F-20BF5FFCB04A}"/>
              </a:ext>
            </a:extLst>
          </p:cNvPr>
          <p:cNvSpPr>
            <a:spLocks noGrp="1"/>
          </p:cNvSpPr>
          <p:nvPr>
            <p:ph type="title"/>
          </p:nvPr>
        </p:nvSpPr>
        <p:spPr/>
        <p:txBody>
          <a:bodyPr/>
          <a:lstStyle/>
          <a:p>
            <a:r>
              <a:rPr lang="cs-CZ" dirty="0"/>
              <a:t>Autorství</a:t>
            </a:r>
          </a:p>
        </p:txBody>
      </p:sp>
      <p:pic>
        <p:nvPicPr>
          <p:cNvPr id="4" name="Zástupný obsah 5">
            <a:extLst>
              <a:ext uri="{FF2B5EF4-FFF2-40B4-BE49-F238E27FC236}">
                <a16:creationId xmlns:a16="http://schemas.microsoft.com/office/drawing/2014/main" id="{1700EA63-859B-4778-B838-38B57B42BC09}"/>
              </a:ext>
            </a:extLst>
          </p:cNvPr>
          <p:cNvPicPr>
            <a:picLocks noGrp="1" noChangeAspect="1"/>
          </p:cNvPicPr>
          <p:nvPr>
            <p:ph idx="1"/>
          </p:nvPr>
        </p:nvPicPr>
        <p:blipFill>
          <a:blip r:embed="rId2"/>
          <a:stretch>
            <a:fillRect/>
          </a:stretch>
        </p:blipFill>
        <p:spPr>
          <a:xfrm>
            <a:off x="4170837" y="1003493"/>
            <a:ext cx="4156041" cy="5489111"/>
          </a:xfrm>
          <a:prstGeom prst="rect">
            <a:avLst/>
          </a:prstGeom>
        </p:spPr>
      </p:pic>
    </p:spTree>
    <p:extLst>
      <p:ext uri="{BB962C8B-B14F-4D97-AF65-F5344CB8AC3E}">
        <p14:creationId xmlns:p14="http://schemas.microsoft.com/office/powerpoint/2010/main" val="3279084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58FFBD-FB81-77B9-D342-E0A01532FE1F}"/>
              </a:ext>
            </a:extLst>
          </p:cNvPr>
          <p:cNvSpPr>
            <a:spLocks noGrp="1"/>
          </p:cNvSpPr>
          <p:nvPr>
            <p:ph type="title"/>
          </p:nvPr>
        </p:nvSpPr>
        <p:spPr/>
        <p:txBody>
          <a:bodyPr/>
          <a:lstStyle/>
          <a:p>
            <a:r>
              <a:rPr lang="cs-CZ" dirty="0"/>
              <a:t>Francois </a:t>
            </a:r>
            <a:r>
              <a:rPr lang="cs-CZ" dirty="0" err="1"/>
              <a:t>Truffaut</a:t>
            </a:r>
            <a:endParaRPr lang="cs-CZ" dirty="0"/>
          </a:p>
        </p:txBody>
      </p:sp>
      <p:pic>
        <p:nvPicPr>
          <p:cNvPr id="4" name="Online médium 3" title="Truffaut on the Auteur Theory">
            <a:hlinkClick r:id="" action="ppaction://media"/>
            <a:extLst>
              <a:ext uri="{FF2B5EF4-FFF2-40B4-BE49-F238E27FC236}">
                <a16:creationId xmlns:a16="http://schemas.microsoft.com/office/drawing/2014/main" id="{50EC6765-7956-217C-B7D9-A9D3718F6B72}"/>
              </a:ext>
            </a:extLst>
          </p:cNvPr>
          <p:cNvPicPr>
            <a:picLocks noGrp="1" noRot="1" noChangeAspect="1"/>
          </p:cNvPicPr>
          <p:nvPr>
            <p:ph idx="1"/>
            <a:videoFile r:link="rId1"/>
          </p:nvPr>
        </p:nvPicPr>
        <p:blipFill>
          <a:blip r:embed="rId3"/>
          <a:stretch>
            <a:fillRect/>
          </a:stretch>
        </p:blipFill>
        <p:spPr>
          <a:xfrm>
            <a:off x="3657600" y="2724061"/>
            <a:ext cx="4494944" cy="3371208"/>
          </a:xfrm>
          <a:prstGeom prst="rect">
            <a:avLst/>
          </a:prstGeom>
        </p:spPr>
      </p:pic>
    </p:spTree>
    <p:extLst>
      <p:ext uri="{BB962C8B-B14F-4D97-AF65-F5344CB8AC3E}">
        <p14:creationId xmlns:p14="http://schemas.microsoft.com/office/powerpoint/2010/main" val="59658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3B8987-AF39-64AF-D080-98B72B52BA09}"/>
              </a:ext>
            </a:extLst>
          </p:cNvPr>
          <p:cNvSpPr>
            <a:spLocks noGrp="1"/>
          </p:cNvSpPr>
          <p:nvPr>
            <p:ph type="title"/>
          </p:nvPr>
        </p:nvSpPr>
        <p:spPr>
          <a:xfrm>
            <a:off x="2056475" y="307146"/>
            <a:ext cx="7729728" cy="1188720"/>
          </a:xfrm>
        </p:spPr>
        <p:txBody>
          <a:bodyPr/>
          <a:lstStyle/>
          <a:p>
            <a:r>
              <a:rPr lang="en-US" sz="2800" b="0" i="0" u="none" strike="noStrike" baseline="0" dirty="0">
                <a:latin typeface="AdvOT82212b64"/>
              </a:rPr>
              <a:t>Andrew Sarris</a:t>
            </a:r>
            <a:r>
              <a:rPr lang="cs-CZ" sz="2800" b="0" i="0" u="none" strike="noStrike" baseline="0" dirty="0">
                <a:latin typeface="AdvOT82212b64"/>
              </a:rPr>
              <a:t> – </a:t>
            </a:r>
            <a:r>
              <a:rPr lang="cs-CZ" sz="2800" b="0" i="0" u="none" strike="noStrike" baseline="0" dirty="0" err="1">
                <a:latin typeface="AdvOT82212b64"/>
              </a:rPr>
              <a:t>auteurism</a:t>
            </a:r>
            <a:r>
              <a:rPr lang="cs-CZ" sz="2800" b="0" i="0" u="none" strike="noStrike" baseline="0" dirty="0">
                <a:latin typeface="AdvOT82212b64"/>
              </a:rPr>
              <a:t> in </a:t>
            </a:r>
            <a:r>
              <a:rPr lang="cs-CZ" sz="2800" b="0" i="0" u="none" strike="noStrike" baseline="0" dirty="0" err="1">
                <a:latin typeface="AdvOT82212b64"/>
              </a:rPr>
              <a:t>the</a:t>
            </a:r>
            <a:r>
              <a:rPr lang="cs-CZ" sz="2800" b="0" i="0" u="none" strike="noStrike" baseline="0" dirty="0">
                <a:latin typeface="AdvOT82212b64"/>
              </a:rPr>
              <a:t> </a:t>
            </a:r>
            <a:r>
              <a:rPr lang="cs-CZ" sz="2800" b="0" i="0" u="none" strike="noStrike" baseline="0" dirty="0" err="1">
                <a:latin typeface="AdvOT82212b64"/>
              </a:rPr>
              <a:t>U.s</a:t>
            </a:r>
            <a:r>
              <a:rPr lang="cs-CZ" sz="2800" b="0" i="0" u="none" strike="noStrike" baseline="0" dirty="0">
                <a:latin typeface="AdvOT82212b64"/>
              </a:rPr>
              <a:t>.</a:t>
            </a:r>
            <a:endParaRPr lang="cs-CZ" dirty="0"/>
          </a:p>
        </p:txBody>
      </p:sp>
      <p:sp>
        <p:nvSpPr>
          <p:cNvPr id="3" name="Zástupný obsah 2">
            <a:extLst>
              <a:ext uri="{FF2B5EF4-FFF2-40B4-BE49-F238E27FC236}">
                <a16:creationId xmlns:a16="http://schemas.microsoft.com/office/drawing/2014/main" id="{CF4AFC55-A6AF-081E-F394-0408674EC5BF}"/>
              </a:ext>
            </a:extLst>
          </p:cNvPr>
          <p:cNvSpPr>
            <a:spLocks noGrp="1"/>
          </p:cNvSpPr>
          <p:nvPr>
            <p:ph idx="1"/>
          </p:nvPr>
        </p:nvSpPr>
        <p:spPr>
          <a:xfrm>
            <a:off x="2231136" y="1654140"/>
            <a:ext cx="7729728" cy="4085888"/>
          </a:xfrm>
        </p:spPr>
        <p:txBody>
          <a:bodyPr>
            <a:normAutofit/>
          </a:bodyPr>
          <a:lstStyle/>
          <a:p>
            <a:pPr algn="l"/>
            <a:r>
              <a:rPr lang="en-US" sz="1800" b="0" i="0" u="none" strike="noStrike" baseline="0" dirty="0">
                <a:latin typeface="AdvOT82212b64"/>
              </a:rPr>
              <a:t>For Andrew Sarris, the auteur theory is based on three premises: technical competence;</a:t>
            </a:r>
            <a:r>
              <a:rPr lang="cs-CZ" sz="1800" b="0" i="0" u="none" strike="noStrike" baseline="0" dirty="0">
                <a:latin typeface="AdvOT82212b64"/>
              </a:rPr>
              <a:t> </a:t>
            </a:r>
            <a:r>
              <a:rPr lang="en-US" sz="1800" b="0" i="0" u="none" strike="noStrike" baseline="0" dirty="0">
                <a:latin typeface="AdvOT82212b64"/>
              </a:rPr>
              <a:t>personal style; and, most importantly, interior meaning. </a:t>
            </a:r>
            <a:endParaRPr lang="cs-CZ" sz="1800" b="0" i="0" u="none" strike="noStrike" baseline="0" dirty="0">
              <a:latin typeface="AdvOT82212b64"/>
            </a:endParaRPr>
          </a:p>
          <a:p>
            <a:pPr algn="l"/>
            <a:r>
              <a:rPr lang="en-US" sz="1800" b="0" i="0" u="none" strike="noStrike" baseline="0" dirty="0">
                <a:latin typeface="AdvOT82212b64"/>
              </a:rPr>
              <a:t>He de</a:t>
            </a:r>
            <a:r>
              <a:rPr lang="en-US" sz="1800" b="0" i="0" u="none" strike="noStrike" baseline="0" dirty="0">
                <a:latin typeface="AdvOT82212b64+fb"/>
              </a:rPr>
              <a:t>fi</a:t>
            </a:r>
            <a:r>
              <a:rPr lang="en-US" sz="1800" b="0" i="0" u="none" strike="noStrike" baseline="0" dirty="0">
                <a:latin typeface="AdvOT82212b64"/>
              </a:rPr>
              <a:t>ned interior meaning as</a:t>
            </a:r>
            <a:r>
              <a:rPr lang="cs-CZ" sz="1800" b="0" i="0" u="none" strike="noStrike" baseline="0" dirty="0">
                <a:latin typeface="AdvOT82212b64"/>
              </a:rPr>
              <a:t> </a:t>
            </a:r>
            <a:r>
              <a:rPr lang="en-US" sz="1800" b="0" i="0" u="none" strike="noStrike" baseline="0" dirty="0">
                <a:latin typeface="AdvOT82212b64+20"/>
              </a:rPr>
              <a:t>‘</a:t>
            </a:r>
            <a:r>
              <a:rPr lang="en-US" sz="1800" b="0" i="0" u="none" strike="noStrike" baseline="0" dirty="0">
                <a:latin typeface="AdvOT82212b64"/>
              </a:rPr>
              <a:t>the tension between a director</a:t>
            </a:r>
            <a:r>
              <a:rPr lang="en-US" sz="1800" b="0" i="0" u="none" strike="noStrike" baseline="0" dirty="0">
                <a:latin typeface="AdvOT82212b64+20"/>
              </a:rPr>
              <a:t>’</a:t>
            </a:r>
            <a:r>
              <a:rPr lang="en-US" sz="1800" b="0" i="0" u="none" strike="noStrike" baseline="0" dirty="0">
                <a:latin typeface="AdvOT82212b64"/>
              </a:rPr>
              <a:t>s personality and his material</a:t>
            </a:r>
            <a:r>
              <a:rPr lang="en-US" sz="1800" b="0" i="0" u="none" strike="noStrike" baseline="0" dirty="0">
                <a:latin typeface="AdvOT82212b64+20"/>
              </a:rPr>
              <a:t>’</a:t>
            </a:r>
            <a:r>
              <a:rPr lang="cs-CZ" sz="1800" b="0" i="0" u="none" strike="noStrike" baseline="0" dirty="0">
                <a:latin typeface="AdvOT82212b64+20"/>
              </a:rPr>
              <a:t> </a:t>
            </a:r>
            <a:r>
              <a:rPr lang="cs-CZ" dirty="0">
                <a:latin typeface="AdvOT82212b64+20"/>
              </a:rPr>
              <a:t>(</a:t>
            </a:r>
            <a:r>
              <a:rPr lang="cs-CZ" dirty="0" err="1">
                <a:latin typeface="AdvOT82212b64+20"/>
              </a:rPr>
              <a:t>implicit</a:t>
            </a:r>
            <a:r>
              <a:rPr lang="cs-CZ" dirty="0">
                <a:latin typeface="AdvOT82212b64+20"/>
              </a:rPr>
              <a:t> </a:t>
            </a:r>
            <a:r>
              <a:rPr lang="cs-CZ" dirty="0" err="1">
                <a:latin typeface="AdvOT82212b64+20"/>
              </a:rPr>
              <a:t>theme</a:t>
            </a:r>
            <a:r>
              <a:rPr lang="cs-CZ" dirty="0">
                <a:latin typeface="AdvOT82212b64+20"/>
              </a:rPr>
              <a:t>) </a:t>
            </a:r>
          </a:p>
          <a:p>
            <a:pPr>
              <a:lnSpc>
                <a:spcPct val="107000"/>
              </a:lnSpc>
              <a:spcAft>
                <a:spcPts val="800"/>
              </a:spcAft>
            </a:pP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Andrew </a:t>
            </a:r>
            <a:r>
              <a:rPr lang="cs-CZ" sz="1800" b="1" dirty="0" err="1">
                <a:effectLst/>
                <a:latin typeface="Times New Roman" panose="02020603050405020304" pitchFamily="18" charset="0"/>
                <a:ea typeface="Times New Roman" panose="02020603050405020304" pitchFamily="18" charset="0"/>
                <a:cs typeface="Times New Roman" panose="02020603050405020304" pitchFamily="18" charset="0"/>
              </a:rPr>
              <a:t>Sarris</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 (1928–2012)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err="1">
                <a:latin typeface="Times New Roman" panose="02020603050405020304" pitchFamily="18" charset="0"/>
                <a:ea typeface="Times New Roman" panose="02020603050405020304" pitchFamily="18" charset="0"/>
                <a:cs typeface="Times New Roman" panose="02020603050405020304" pitchFamily="18" charset="0"/>
              </a:rPr>
              <a:t>Book</a:t>
            </a:r>
            <a:r>
              <a:rPr lang="cs-CZ" sz="1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American</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Cinema</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Directors</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cs-CZ"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Directions</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 1929–1968</a:t>
            </a:r>
            <a:r>
              <a:rPr lang="cs-CZ" sz="1800" b="1" i="1" dirty="0">
                <a:latin typeface="Times New Roman" panose="02020603050405020304" pitchFamily="18" charset="0"/>
                <a:ea typeface="Times New Roman" panose="02020603050405020304" pitchFamily="18" charset="0"/>
                <a:cs typeface="Times New Roman" panose="02020603050405020304" pitchFamily="18" charset="0"/>
              </a:rPr>
              <a:t> (1968)</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err="1">
                <a:effectLst/>
                <a:latin typeface="Times New Roman" panose="02020603050405020304" pitchFamily="18" charset="0"/>
                <a:ea typeface="Times New Roman" panose="02020603050405020304" pitchFamily="18" charset="0"/>
              </a:rPr>
              <a:t>Sarris</a:t>
            </a:r>
            <a:r>
              <a:rPr lang="cs-CZ" sz="1800" dirty="0">
                <a:effectLst/>
                <a:latin typeface="Times New Roman" panose="02020603050405020304" pitchFamily="18" charset="0"/>
                <a:ea typeface="Times New Roman" panose="02020603050405020304" pitchFamily="18" charset="0"/>
              </a:rPr>
              <a:t> vs. </a:t>
            </a:r>
            <a:r>
              <a:rPr lang="cs-CZ" sz="1800" b="1" dirty="0">
                <a:effectLst/>
                <a:latin typeface="Times New Roman" panose="02020603050405020304" pitchFamily="18" charset="0"/>
                <a:ea typeface="Times New Roman" panose="02020603050405020304" pitchFamily="18" charset="0"/>
              </a:rPr>
              <a:t>Pauline </a:t>
            </a:r>
            <a:r>
              <a:rPr lang="cs-CZ" sz="1800" b="1" dirty="0" err="1">
                <a:effectLst/>
                <a:latin typeface="Times New Roman" panose="02020603050405020304" pitchFamily="18" charset="0"/>
                <a:ea typeface="Times New Roman" panose="02020603050405020304" pitchFamily="18" charset="0"/>
              </a:rPr>
              <a:t>Kael</a:t>
            </a:r>
            <a:r>
              <a:rPr lang="cs-CZ" sz="1800" b="1"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l"/>
            <a:endParaRPr lang="cs-CZ" dirty="0">
              <a:latin typeface="AdvOT82212b64+20"/>
            </a:endParaRPr>
          </a:p>
          <a:p>
            <a:pPr algn="l"/>
            <a:endParaRPr lang="cs-CZ" dirty="0"/>
          </a:p>
        </p:txBody>
      </p:sp>
    </p:spTree>
    <p:extLst>
      <p:ext uri="{BB962C8B-B14F-4D97-AF65-F5344CB8AC3E}">
        <p14:creationId xmlns:p14="http://schemas.microsoft.com/office/powerpoint/2010/main" val="17731116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5143D8-CBA3-45A2-7C22-96C83A9D6448}"/>
              </a:ext>
            </a:extLst>
          </p:cNvPr>
          <p:cNvSpPr>
            <a:spLocks noGrp="1"/>
          </p:cNvSpPr>
          <p:nvPr>
            <p:ph type="title"/>
          </p:nvPr>
        </p:nvSpPr>
        <p:spPr/>
        <p:txBody>
          <a:bodyPr>
            <a:normAutofit fontScale="90000"/>
          </a:bodyPr>
          <a:lstStyle/>
          <a:p>
            <a:r>
              <a:rPr lang="en-US" dirty="0">
                <a:latin typeface="AdvOT82212b64"/>
              </a:rPr>
              <a:t>Peter </a:t>
            </a:r>
            <a:r>
              <a:rPr lang="en-US" dirty="0" err="1">
                <a:latin typeface="AdvOT82212b64"/>
              </a:rPr>
              <a:t>Wollen</a:t>
            </a:r>
            <a:r>
              <a:rPr lang="cs-CZ" dirty="0">
                <a:latin typeface="AdvOT82212b64"/>
              </a:rPr>
              <a:t> in </a:t>
            </a:r>
            <a:r>
              <a:rPr lang="en-US" dirty="0">
                <a:latin typeface="AdvOTd3d9e6b9.I"/>
              </a:rPr>
              <a:t>Signs and Meaning in the Cinema </a:t>
            </a:r>
            <a:r>
              <a:rPr lang="en-US" dirty="0">
                <a:latin typeface="AdvOT82212b64"/>
              </a:rPr>
              <a:t>(1972)</a:t>
            </a:r>
            <a:br>
              <a:rPr lang="cs-CZ" dirty="0">
                <a:latin typeface="AdvOT82212b64"/>
              </a:rPr>
            </a:br>
            <a:endParaRPr lang="cs-CZ" dirty="0"/>
          </a:p>
        </p:txBody>
      </p:sp>
      <p:sp>
        <p:nvSpPr>
          <p:cNvPr id="3" name="Zástupný obsah 2">
            <a:extLst>
              <a:ext uri="{FF2B5EF4-FFF2-40B4-BE49-F238E27FC236}">
                <a16:creationId xmlns:a16="http://schemas.microsoft.com/office/drawing/2014/main" id="{415CF327-10BD-FAF2-E865-BED323287FC6}"/>
              </a:ext>
            </a:extLst>
          </p:cNvPr>
          <p:cNvSpPr>
            <a:spLocks noGrp="1"/>
          </p:cNvSpPr>
          <p:nvPr>
            <p:ph idx="1"/>
          </p:nvPr>
        </p:nvSpPr>
        <p:spPr>
          <a:xfrm>
            <a:off x="2231136" y="2547992"/>
            <a:ext cx="7729728" cy="3192036"/>
          </a:xfrm>
        </p:spPr>
        <p:txBody>
          <a:bodyPr>
            <a:normAutofit/>
          </a:bodyPr>
          <a:lstStyle/>
          <a:p>
            <a:r>
              <a:rPr lang="cs-CZ" sz="1800" b="0" i="0" u="none" strike="noStrike" baseline="0" dirty="0" err="1">
                <a:latin typeface="AdvOT82212b64"/>
              </a:rPr>
              <a:t>Wollen</a:t>
            </a:r>
            <a:r>
              <a:rPr lang="cs-CZ" sz="1800" b="0" i="0" u="none" strike="noStrike" baseline="0" dirty="0">
                <a:latin typeface="AdvOT82212b64"/>
              </a:rPr>
              <a:t> and </a:t>
            </a:r>
            <a:r>
              <a:rPr lang="cs-CZ" sz="1800" b="0" i="0" u="none" strike="noStrike" baseline="0" dirty="0" err="1">
                <a:latin typeface="AdvOT82212b64"/>
              </a:rPr>
              <a:t>other</a:t>
            </a:r>
            <a:r>
              <a:rPr lang="cs-CZ" sz="1800" b="0" i="0" u="none" strike="noStrike" baseline="0" dirty="0">
                <a:latin typeface="AdvOT82212b64"/>
              </a:rPr>
              <a:t> </a:t>
            </a:r>
            <a:r>
              <a:rPr lang="cs-CZ" sz="1800" b="0" i="0" u="none" strike="noStrike" baseline="0" dirty="0" err="1">
                <a:latin typeface="AdvOT82212b64"/>
              </a:rPr>
              <a:t>structuralists</a:t>
            </a:r>
            <a:r>
              <a:rPr lang="cs-CZ" sz="1800" b="0" i="0" u="none" strike="noStrike" baseline="0" dirty="0">
                <a:latin typeface="AdvOT82212b64"/>
              </a:rPr>
              <a:t> </a:t>
            </a:r>
            <a:r>
              <a:rPr lang="cs-CZ" sz="1800" b="0" i="0" u="none" strike="noStrike" baseline="0" dirty="0" err="1">
                <a:latin typeface="AdvOT82212b64"/>
              </a:rPr>
              <a:t>replace</a:t>
            </a:r>
            <a:r>
              <a:rPr lang="cs-CZ" sz="1800" b="0" i="0" u="none" strike="noStrike" baseline="0" dirty="0">
                <a:latin typeface="AdvOT82212b64"/>
              </a:rPr>
              <a:t> </a:t>
            </a:r>
            <a:r>
              <a:rPr lang="cs-CZ" sz="1800" b="0" i="0" u="none" strike="noStrike" baseline="0" dirty="0" err="1">
                <a:latin typeface="AdvOT82212b64"/>
              </a:rPr>
              <a:t>individual</a:t>
            </a:r>
            <a:r>
              <a:rPr lang="cs-CZ" sz="1800" b="0" i="0" u="none" strike="noStrike" baseline="0" dirty="0">
                <a:latin typeface="AdvOT82212b64"/>
              </a:rPr>
              <a:t> </a:t>
            </a:r>
            <a:r>
              <a:rPr lang="cs-CZ" sz="1800" b="0" i="0" u="none" strike="noStrike" baseline="0" dirty="0" err="1">
                <a:latin typeface="AdvOT82212b64"/>
              </a:rPr>
              <a:t>expression</a:t>
            </a:r>
            <a:r>
              <a:rPr lang="cs-CZ" sz="1800" b="0" i="0" u="none" strike="noStrike" baseline="0" dirty="0">
                <a:latin typeface="AdvOT82212b64"/>
              </a:rPr>
              <a:t>, </a:t>
            </a:r>
            <a:r>
              <a:rPr lang="cs-CZ" sz="1800" b="0" i="0" u="none" strike="noStrike" baseline="0" dirty="0" err="1">
                <a:latin typeface="AdvOT82212b64"/>
              </a:rPr>
              <a:t>personal</a:t>
            </a:r>
            <a:r>
              <a:rPr lang="cs-CZ" sz="1800" b="0" i="0" u="none" strike="noStrike" baseline="0" dirty="0">
                <a:latin typeface="AdvOT82212b64"/>
              </a:rPr>
              <a:t> psychology, and </a:t>
            </a:r>
            <a:r>
              <a:rPr lang="cs-CZ" sz="1800" b="0" i="0" u="none" strike="noStrike" baseline="0" dirty="0" err="1">
                <a:latin typeface="AdvOT82212b64"/>
              </a:rPr>
              <a:t>subjective</a:t>
            </a:r>
            <a:r>
              <a:rPr lang="cs-CZ" sz="1800" b="0" i="0" u="none" strike="noStrike" baseline="0" dirty="0">
                <a:latin typeface="AdvOT82212b64"/>
              </a:rPr>
              <a:t> vision </a:t>
            </a:r>
            <a:r>
              <a:rPr lang="en-US" sz="1800" b="0" i="0" u="none" strike="noStrike" baseline="0" dirty="0">
                <a:latin typeface="AdvOT82212b64"/>
              </a:rPr>
              <a:t>with an emphasis on an </a:t>
            </a:r>
            <a:r>
              <a:rPr lang="en-US" sz="1800" b="1" i="0" u="none" strike="noStrike" baseline="0" dirty="0">
                <a:latin typeface="AdvOT82212b64"/>
              </a:rPr>
              <a:t>impersonal system of underlying codes and</a:t>
            </a:r>
            <a:r>
              <a:rPr lang="cs-CZ" sz="1800" b="1" i="0" u="none" strike="noStrike" baseline="0" dirty="0">
                <a:latin typeface="AdvOT82212b64"/>
              </a:rPr>
              <a:t> </a:t>
            </a:r>
            <a:r>
              <a:rPr lang="cs-CZ" sz="1800" b="1" i="0" u="none" strike="noStrike" baseline="0" dirty="0" err="1">
                <a:latin typeface="AdvOT82212b64"/>
              </a:rPr>
              <a:t>structures</a:t>
            </a:r>
            <a:r>
              <a:rPr lang="cs-CZ" sz="1800" b="1" i="0" u="none" strike="noStrike" baseline="0" dirty="0">
                <a:latin typeface="AdvOT82212b64"/>
              </a:rPr>
              <a:t> </a:t>
            </a:r>
          </a:p>
          <a:p>
            <a:r>
              <a:rPr lang="en-US" sz="1800" b="0" i="0" u="none" strike="noStrike" baseline="0" dirty="0">
                <a:latin typeface="AdvOT82212b64"/>
              </a:rPr>
              <a:t>When speaking or when making a </a:t>
            </a:r>
            <a:r>
              <a:rPr lang="en-US" sz="1800" b="0" i="0" u="none" strike="noStrike" baseline="0" dirty="0">
                <a:latin typeface="AdvOT82212b64+fb"/>
              </a:rPr>
              <a:t>fi</a:t>
            </a:r>
            <a:r>
              <a:rPr lang="en-US" sz="1800" b="0" i="0" u="none" strike="noStrike" baseline="0" dirty="0">
                <a:latin typeface="AdvOT82212b64"/>
              </a:rPr>
              <a:t>lm, the</a:t>
            </a:r>
            <a:r>
              <a:rPr lang="cs-CZ" sz="1800" b="0" i="0" u="none" strike="noStrike" baseline="0" dirty="0">
                <a:latin typeface="AdvOT82212b64"/>
              </a:rPr>
              <a:t> </a:t>
            </a:r>
            <a:r>
              <a:rPr lang="en-US" sz="1800" b="0" i="0" u="none" strike="noStrike" baseline="0" dirty="0">
                <a:latin typeface="AdvOT82212b64"/>
              </a:rPr>
              <a:t>individual simply actualizes one possible combination of codes from the underlying system.</a:t>
            </a:r>
            <a:r>
              <a:rPr lang="cs-CZ" sz="1800" b="0" i="0" u="none" strike="noStrike" baseline="0" dirty="0">
                <a:latin typeface="AdvOT82212b64"/>
              </a:rPr>
              <a:t> </a:t>
            </a:r>
            <a:r>
              <a:rPr lang="en-US" sz="1800" b="0" i="0" u="none" strike="noStrike" baseline="0" dirty="0">
                <a:latin typeface="AdvOT82212b64"/>
              </a:rPr>
              <a:t>His or her consciousness does not spontaneously create, for </a:t>
            </a:r>
            <a:r>
              <a:rPr lang="en-US" sz="1800" b="1" i="0" u="none" strike="noStrike" baseline="0" dirty="0">
                <a:latin typeface="AdvOT82212b64"/>
              </a:rPr>
              <a:t>consciousness is determined</a:t>
            </a:r>
            <a:r>
              <a:rPr lang="cs-CZ" sz="1800" b="1" i="0" u="none" strike="noStrike" baseline="0" dirty="0">
                <a:latin typeface="AdvOT82212b64"/>
              </a:rPr>
              <a:t> </a:t>
            </a:r>
            <a:r>
              <a:rPr lang="en-US" sz="1800" b="1" i="0" u="none" strike="noStrike" baseline="0" dirty="0">
                <a:latin typeface="AdvOT82212b64"/>
              </a:rPr>
              <a:t>and controlled by underlying structures</a:t>
            </a:r>
            <a:r>
              <a:rPr lang="cs-CZ" sz="1800" b="1" i="0" u="none" strike="noStrike" baseline="0" dirty="0">
                <a:latin typeface="AdvOT82212b64"/>
              </a:rPr>
              <a:t> </a:t>
            </a:r>
          </a:p>
          <a:p>
            <a:r>
              <a:rPr lang="cs-CZ" sz="1800" b="1" i="0" u="none" strike="noStrike" baseline="0" dirty="0" err="1">
                <a:latin typeface="AdvOT82212b64"/>
              </a:rPr>
              <a:t>The</a:t>
            </a:r>
            <a:r>
              <a:rPr lang="cs-CZ" sz="1800" b="1" i="0" u="none" strike="noStrike" baseline="0" dirty="0">
                <a:latin typeface="AdvOT82212b64"/>
              </a:rPr>
              <a:t> </a:t>
            </a:r>
            <a:r>
              <a:rPr lang="cs-CZ" sz="1800" b="1" i="0" u="none" strike="noStrike" baseline="0" dirty="0" err="1">
                <a:latin typeface="AdvOT82212b64"/>
              </a:rPr>
              <a:t>primary</a:t>
            </a:r>
            <a:r>
              <a:rPr lang="cs-CZ" sz="1800" b="1" i="0" u="none" strike="noStrike" baseline="0" dirty="0">
                <a:latin typeface="AdvOT82212b64"/>
              </a:rPr>
              <a:t> </a:t>
            </a:r>
            <a:r>
              <a:rPr lang="cs-CZ" sz="1800" b="1" i="0" u="none" strike="noStrike" baseline="0" dirty="0" err="1">
                <a:latin typeface="AdvOT82212b64"/>
              </a:rPr>
              <a:t>aim</a:t>
            </a:r>
            <a:r>
              <a:rPr lang="cs-CZ" sz="1800" b="1" i="0" u="none" strike="noStrike" baseline="0" dirty="0">
                <a:latin typeface="AdvOT82212b64"/>
              </a:rPr>
              <a:t> </a:t>
            </a:r>
            <a:r>
              <a:rPr lang="en-US" sz="1800" b="1" i="0" u="none" strike="noStrike" baseline="0" dirty="0">
                <a:latin typeface="AdvOT82212b64"/>
              </a:rPr>
              <a:t>of structuralism is to study this underlying system</a:t>
            </a:r>
            <a:endParaRPr lang="cs-CZ" sz="1800" b="0" i="0" u="none" strike="noStrike" baseline="0" dirty="0">
              <a:latin typeface="AdvOT82212b64"/>
            </a:endParaRPr>
          </a:p>
          <a:p>
            <a:r>
              <a:rPr lang="cs-CZ" dirty="0" err="1">
                <a:latin typeface="AdvOT82212b64"/>
              </a:rPr>
              <a:t>signifiers</a:t>
            </a:r>
            <a:endParaRPr lang="cs-CZ" sz="1800" b="0" i="0" u="none" strike="noStrike" baseline="0" dirty="0">
              <a:latin typeface="AdvOT82212b64"/>
            </a:endParaRPr>
          </a:p>
          <a:p>
            <a:endParaRPr lang="cs-CZ" dirty="0"/>
          </a:p>
        </p:txBody>
      </p:sp>
    </p:spTree>
    <p:extLst>
      <p:ext uri="{BB962C8B-B14F-4D97-AF65-F5344CB8AC3E}">
        <p14:creationId xmlns:p14="http://schemas.microsoft.com/office/powerpoint/2010/main" val="219493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2870CC34-5A7B-4D0A-3EF1-24572E238933}"/>
              </a:ext>
            </a:extLst>
          </p:cNvPr>
          <p:cNvSpPr>
            <a:spLocks noGrp="1"/>
          </p:cNvSpPr>
          <p:nvPr>
            <p:ph type="ctrTitle"/>
          </p:nvPr>
        </p:nvSpPr>
        <p:spPr>
          <a:xfrm>
            <a:off x="1600200" y="698643"/>
            <a:ext cx="8991600" cy="5928188"/>
          </a:xfrm>
        </p:spPr>
        <p:txBody>
          <a:bodyPr>
            <a:noAutofit/>
          </a:bodyPr>
          <a:lstStyle/>
          <a:p>
            <a:r>
              <a:rPr lang="cs-CZ" sz="2800" dirty="0"/>
              <a:t>1/ </a:t>
            </a:r>
            <a:r>
              <a:rPr lang="cs-CZ" sz="2800" dirty="0" err="1"/>
              <a:t>what</a:t>
            </a:r>
            <a:r>
              <a:rPr lang="cs-CZ" sz="2800" dirty="0"/>
              <a:t> </a:t>
            </a:r>
            <a:r>
              <a:rPr lang="cs-CZ" sz="2800" dirty="0" err="1"/>
              <a:t>is</a:t>
            </a:r>
            <a:r>
              <a:rPr lang="cs-CZ" sz="2800" dirty="0"/>
              <a:t> „modernity“?</a:t>
            </a:r>
            <a:br>
              <a:rPr lang="cs-CZ" sz="2800" dirty="0"/>
            </a:br>
            <a:r>
              <a:rPr lang="cs-CZ" sz="2800" dirty="0"/>
              <a:t>2/ </a:t>
            </a:r>
            <a:r>
              <a:rPr lang="cs-CZ" sz="2800" dirty="0" err="1"/>
              <a:t>did</a:t>
            </a:r>
            <a:r>
              <a:rPr lang="cs-CZ" sz="2800" dirty="0"/>
              <a:t> </a:t>
            </a:r>
            <a:r>
              <a:rPr lang="cs-CZ" sz="2800" dirty="0" err="1"/>
              <a:t>cinema</a:t>
            </a:r>
            <a:r>
              <a:rPr lang="cs-CZ" sz="2800" dirty="0"/>
              <a:t> (and </a:t>
            </a:r>
            <a:r>
              <a:rPr lang="cs-CZ" sz="2800" dirty="0" err="1"/>
              <a:t>photography</a:t>
            </a:r>
            <a:r>
              <a:rPr lang="cs-CZ" sz="2800" dirty="0"/>
              <a:t>) speed-up modernity?</a:t>
            </a:r>
            <a:br>
              <a:rPr lang="cs-CZ" sz="2800" dirty="0"/>
            </a:br>
            <a:br>
              <a:rPr lang="cs-CZ" sz="2800" dirty="0"/>
            </a:br>
            <a:r>
              <a:rPr lang="cs-CZ" sz="2800" dirty="0"/>
              <a:t>3/ </a:t>
            </a:r>
            <a:r>
              <a:rPr lang="cs-CZ" sz="2800" dirty="0" err="1"/>
              <a:t>How</a:t>
            </a:r>
            <a:r>
              <a:rPr lang="cs-CZ" sz="2800" dirty="0"/>
              <a:t> modernity </a:t>
            </a:r>
            <a:r>
              <a:rPr lang="cs-CZ" sz="2800" dirty="0" err="1"/>
              <a:t>influenced</a:t>
            </a:r>
            <a:r>
              <a:rPr lang="cs-CZ" sz="2800" dirty="0"/>
              <a:t> </a:t>
            </a:r>
            <a:r>
              <a:rPr lang="cs-CZ" sz="2800" dirty="0" err="1"/>
              <a:t>social</a:t>
            </a:r>
            <a:r>
              <a:rPr lang="cs-CZ" sz="2800" dirty="0"/>
              <a:t> </a:t>
            </a:r>
            <a:r>
              <a:rPr lang="cs-CZ" sz="2800" dirty="0" err="1"/>
              <a:t>conditions</a:t>
            </a:r>
            <a:r>
              <a:rPr lang="cs-CZ" sz="2800" dirty="0"/>
              <a:t> (and </a:t>
            </a:r>
            <a:r>
              <a:rPr lang="cs-CZ" sz="2800" dirty="0" err="1"/>
              <a:t>human</a:t>
            </a:r>
            <a:r>
              <a:rPr lang="cs-CZ" sz="2800" dirty="0"/>
              <a:t> </a:t>
            </a:r>
            <a:r>
              <a:rPr lang="cs-CZ" sz="2800" dirty="0" err="1"/>
              <a:t>senses</a:t>
            </a:r>
            <a:r>
              <a:rPr lang="cs-CZ" sz="2800" dirty="0"/>
              <a:t>)? </a:t>
            </a:r>
            <a:br>
              <a:rPr lang="cs-CZ" sz="2800" dirty="0"/>
            </a:br>
            <a:br>
              <a:rPr lang="cs-CZ" sz="2800" dirty="0"/>
            </a:br>
            <a:r>
              <a:rPr lang="cs-CZ" sz="2800" dirty="0"/>
              <a:t>4/ </a:t>
            </a:r>
            <a:r>
              <a:rPr lang="cs-CZ" sz="2800" dirty="0" err="1"/>
              <a:t>How</a:t>
            </a:r>
            <a:r>
              <a:rPr lang="cs-CZ" sz="2800" dirty="0"/>
              <a:t> </a:t>
            </a:r>
            <a:r>
              <a:rPr lang="cs-CZ" sz="2800" dirty="0" err="1"/>
              <a:t>were</a:t>
            </a:r>
            <a:r>
              <a:rPr lang="cs-CZ" sz="2800" dirty="0"/>
              <a:t> these modernity </a:t>
            </a:r>
            <a:r>
              <a:rPr lang="cs-CZ" sz="2800" dirty="0" err="1"/>
              <a:t>effects</a:t>
            </a:r>
            <a:r>
              <a:rPr lang="cs-CZ" sz="2800" dirty="0"/>
              <a:t> </a:t>
            </a:r>
            <a:r>
              <a:rPr lang="cs-CZ" sz="2800" i="1" dirty="0" err="1"/>
              <a:t>represented</a:t>
            </a:r>
            <a:r>
              <a:rPr lang="cs-CZ" sz="2800" dirty="0"/>
              <a:t> in media?</a:t>
            </a:r>
            <a:br>
              <a:rPr lang="cs-CZ" sz="2800" dirty="0"/>
            </a:br>
            <a:br>
              <a:rPr lang="cs-CZ" sz="2800" dirty="0"/>
            </a:br>
            <a:r>
              <a:rPr lang="cs-CZ" sz="2800" dirty="0"/>
              <a:t>5/ </a:t>
            </a:r>
            <a:r>
              <a:rPr lang="cs-CZ" sz="2800" dirty="0" err="1"/>
              <a:t>how</a:t>
            </a:r>
            <a:r>
              <a:rPr lang="cs-CZ" sz="2800" dirty="0"/>
              <a:t> </a:t>
            </a:r>
            <a:r>
              <a:rPr lang="cs-CZ" sz="2800" dirty="0" err="1"/>
              <a:t>cinema</a:t>
            </a:r>
            <a:r>
              <a:rPr lang="cs-CZ" sz="2800" dirty="0"/>
              <a:t> </a:t>
            </a:r>
            <a:r>
              <a:rPr lang="cs-CZ" sz="2800" i="1" dirty="0" err="1"/>
              <a:t>was</a:t>
            </a:r>
            <a:r>
              <a:rPr lang="cs-CZ" sz="2800" i="1" dirty="0"/>
              <a:t> </a:t>
            </a:r>
            <a:r>
              <a:rPr lang="cs-CZ" sz="2800" i="1" dirty="0" err="1"/>
              <a:t>believed</a:t>
            </a:r>
            <a:r>
              <a:rPr lang="cs-CZ" sz="2800" i="1" dirty="0"/>
              <a:t> </a:t>
            </a:r>
            <a:r>
              <a:rPr lang="cs-CZ" sz="2800" dirty="0"/>
              <a:t>to </a:t>
            </a:r>
            <a:r>
              <a:rPr lang="cs-CZ" sz="2800" dirty="0" err="1"/>
              <a:t>help</a:t>
            </a:r>
            <a:r>
              <a:rPr lang="cs-CZ" sz="2800" dirty="0"/>
              <a:t> </a:t>
            </a:r>
            <a:r>
              <a:rPr lang="cs-CZ" sz="2800" dirty="0" err="1"/>
              <a:t>people</a:t>
            </a:r>
            <a:r>
              <a:rPr lang="cs-CZ" sz="2800" dirty="0"/>
              <a:t> to </a:t>
            </a:r>
            <a:r>
              <a:rPr lang="cs-CZ" sz="2800" dirty="0" err="1"/>
              <a:t>adapt</a:t>
            </a:r>
            <a:r>
              <a:rPr lang="cs-CZ" sz="2800" dirty="0"/>
              <a:t> </a:t>
            </a:r>
            <a:r>
              <a:rPr lang="cs-CZ" sz="2800" dirty="0" err="1"/>
              <a:t>for</a:t>
            </a:r>
            <a:r>
              <a:rPr lang="cs-CZ" sz="2800" dirty="0"/>
              <a:t> modernity? </a:t>
            </a:r>
            <a:br>
              <a:rPr lang="cs-CZ" sz="2800" dirty="0"/>
            </a:br>
            <a:br>
              <a:rPr lang="cs-CZ" sz="2800" dirty="0"/>
            </a:br>
            <a:r>
              <a:rPr lang="cs-CZ" sz="2800" dirty="0"/>
              <a:t>6/ </a:t>
            </a:r>
            <a:r>
              <a:rPr lang="cs-CZ" sz="2800" dirty="0" err="1"/>
              <a:t>how</a:t>
            </a:r>
            <a:r>
              <a:rPr lang="cs-CZ" sz="2800" dirty="0"/>
              <a:t> – and </a:t>
            </a:r>
            <a:r>
              <a:rPr lang="cs-CZ" sz="2800" dirty="0" err="1"/>
              <a:t>why</a:t>
            </a:r>
            <a:r>
              <a:rPr lang="cs-CZ" sz="2800" dirty="0"/>
              <a:t>  - modernity </a:t>
            </a:r>
            <a:r>
              <a:rPr lang="cs-CZ" sz="2800" dirty="0" err="1"/>
              <a:t>can</a:t>
            </a:r>
            <a:r>
              <a:rPr lang="cs-CZ" sz="2800" dirty="0"/>
              <a:t> </a:t>
            </a:r>
            <a:r>
              <a:rPr lang="cs-CZ" sz="2800" dirty="0" err="1"/>
              <a:t>be</a:t>
            </a:r>
            <a:r>
              <a:rPr lang="cs-CZ" sz="2800" dirty="0"/>
              <a:t> </a:t>
            </a:r>
            <a:r>
              <a:rPr lang="cs-CZ" sz="2800" dirty="0" err="1"/>
              <a:t>represented</a:t>
            </a:r>
            <a:r>
              <a:rPr lang="cs-CZ" sz="2800" dirty="0"/>
              <a:t> in </a:t>
            </a:r>
            <a:r>
              <a:rPr lang="cs-CZ" sz="2800" dirty="0" err="1"/>
              <a:t>films</a:t>
            </a:r>
            <a:r>
              <a:rPr lang="cs-CZ" sz="2800" dirty="0"/>
              <a:t>?</a:t>
            </a:r>
          </a:p>
        </p:txBody>
      </p:sp>
    </p:spTree>
    <p:extLst>
      <p:ext uri="{BB962C8B-B14F-4D97-AF65-F5344CB8AC3E}">
        <p14:creationId xmlns:p14="http://schemas.microsoft.com/office/powerpoint/2010/main" val="1082596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4F545-2DC4-4162-E725-26E90974EF25}"/>
              </a:ext>
            </a:extLst>
          </p:cNvPr>
          <p:cNvSpPr>
            <a:spLocks noGrp="1"/>
          </p:cNvSpPr>
          <p:nvPr>
            <p:ph type="title"/>
          </p:nvPr>
        </p:nvSpPr>
        <p:spPr/>
        <p:txBody>
          <a:bodyPr/>
          <a:lstStyle/>
          <a:p>
            <a:r>
              <a:rPr lang="cs-CZ" sz="2800" b="0" i="0" u="none" strike="noStrike" baseline="0" dirty="0" err="1">
                <a:latin typeface="AdvOT82212b64"/>
              </a:rPr>
              <a:t>structuralist</a:t>
            </a:r>
            <a:r>
              <a:rPr lang="cs-CZ" sz="2800" b="0" i="0" u="none" strike="noStrike" baseline="0" dirty="0">
                <a:latin typeface="AdvOT82212b64"/>
              </a:rPr>
              <a:t> </a:t>
            </a:r>
            <a:r>
              <a:rPr lang="cs-CZ" sz="2800" b="0" i="0" u="none" strike="noStrike" baseline="0" dirty="0" err="1">
                <a:latin typeface="AdvOT82212b64"/>
              </a:rPr>
              <a:t>method</a:t>
            </a:r>
            <a:r>
              <a:rPr lang="cs-CZ" sz="2800" b="0" i="0" u="none" strike="noStrike" baseline="0" dirty="0">
                <a:latin typeface="AdvOT82212b64"/>
              </a:rPr>
              <a:t> </a:t>
            </a:r>
            <a:r>
              <a:rPr lang="en-US" sz="2800" b="0" i="0" u="none" strike="noStrike" baseline="0" dirty="0">
                <a:latin typeface="AdvOT82212b64"/>
              </a:rPr>
              <a:t>of analysis</a:t>
            </a:r>
            <a:endParaRPr lang="cs-CZ" dirty="0"/>
          </a:p>
        </p:txBody>
      </p:sp>
      <p:sp>
        <p:nvSpPr>
          <p:cNvPr id="3" name="Zástupný obsah 2">
            <a:extLst>
              <a:ext uri="{FF2B5EF4-FFF2-40B4-BE49-F238E27FC236}">
                <a16:creationId xmlns:a16="http://schemas.microsoft.com/office/drawing/2014/main" id="{12CD5CCE-A886-0F8B-D390-C3488B4025F6}"/>
              </a:ext>
            </a:extLst>
          </p:cNvPr>
          <p:cNvSpPr>
            <a:spLocks noGrp="1"/>
          </p:cNvSpPr>
          <p:nvPr>
            <p:ph idx="1"/>
          </p:nvPr>
        </p:nvSpPr>
        <p:spPr>
          <a:xfrm>
            <a:off x="2231136" y="2445250"/>
            <a:ext cx="7729728" cy="3842534"/>
          </a:xfrm>
        </p:spPr>
        <p:txBody>
          <a:bodyPr>
            <a:normAutofit fontScale="85000" lnSpcReduction="10000"/>
          </a:bodyPr>
          <a:lstStyle/>
          <a:p>
            <a:pPr algn="l"/>
            <a:r>
              <a:rPr lang="cs-CZ" sz="1800" b="0" i="0" u="none" strike="noStrike" baseline="0" dirty="0" err="1">
                <a:latin typeface="AdvOT82212b64"/>
              </a:rPr>
              <a:t>The</a:t>
            </a:r>
            <a:r>
              <a:rPr lang="cs-CZ" sz="1800" b="0" i="0" u="none" strike="noStrike" baseline="0" dirty="0">
                <a:latin typeface="AdvOT82212b64"/>
              </a:rPr>
              <a:t> </a:t>
            </a:r>
            <a:r>
              <a:rPr lang="cs-CZ" sz="1800" b="0" i="0" u="none" strike="noStrike" baseline="0" dirty="0" err="1">
                <a:latin typeface="AdvOT82212b64"/>
              </a:rPr>
              <a:t>structuralist</a:t>
            </a:r>
            <a:r>
              <a:rPr lang="cs-CZ" sz="1800" b="0" i="0" u="none" strike="noStrike" baseline="0" dirty="0">
                <a:latin typeface="AdvOT82212b64"/>
              </a:rPr>
              <a:t> </a:t>
            </a:r>
            <a:r>
              <a:rPr lang="cs-CZ" sz="1800" b="0" i="0" u="none" strike="noStrike" baseline="0" dirty="0" err="1">
                <a:latin typeface="AdvOT82212b64"/>
              </a:rPr>
              <a:t>method</a:t>
            </a:r>
            <a:r>
              <a:rPr lang="cs-CZ" sz="1800" b="0" i="0" u="none" strike="noStrike" baseline="0" dirty="0">
                <a:latin typeface="AdvOT82212b64"/>
              </a:rPr>
              <a:t> </a:t>
            </a:r>
            <a:r>
              <a:rPr lang="en-US" sz="1800" b="0" i="0" u="none" strike="noStrike" baseline="0" dirty="0">
                <a:latin typeface="AdvOT82212b64"/>
              </a:rPr>
              <a:t>of analysis entails deciphering an underlying</a:t>
            </a:r>
            <a:r>
              <a:rPr lang="cs-CZ" dirty="0">
                <a:latin typeface="AdvOT82212b64"/>
              </a:rPr>
              <a:t> </a:t>
            </a:r>
            <a:r>
              <a:rPr lang="en-US" sz="1800" b="0" i="0" u="none" strike="noStrike" baseline="0" dirty="0">
                <a:latin typeface="AdvOT82212b64"/>
              </a:rPr>
              <a:t>latent structure</a:t>
            </a:r>
            <a:endParaRPr lang="cs-CZ" sz="1800" b="0" i="0" u="none" strike="noStrike" baseline="0" dirty="0">
              <a:latin typeface="AdvOT82212b64"/>
            </a:endParaRPr>
          </a:p>
          <a:p>
            <a:pPr algn="l"/>
            <a:r>
              <a:rPr lang="en-US" sz="1800" b="0" i="0" u="none" strike="noStrike" baseline="0" dirty="0">
                <a:latin typeface="AdvOT82212b64"/>
              </a:rPr>
              <a:t>The structural approach to auteur criticism </a:t>
            </a:r>
            <a:r>
              <a:rPr lang="en-US" sz="1800" b="1" i="0" u="none" strike="noStrike" baseline="0" dirty="0">
                <a:latin typeface="AdvOT82212b64"/>
              </a:rPr>
              <a:t>focuses on theme. </a:t>
            </a:r>
            <a:endParaRPr lang="cs-CZ" sz="1800" b="1" i="0" u="none" strike="noStrike" baseline="0" dirty="0">
              <a:latin typeface="AdvOT82212b64"/>
            </a:endParaRPr>
          </a:p>
          <a:p>
            <a:pPr algn="l"/>
            <a:r>
              <a:rPr lang="cs-CZ" sz="1800" b="0" i="0" u="none" strike="noStrike" baseline="0" dirty="0">
                <a:latin typeface="AdvOT82212b64"/>
              </a:rPr>
              <a:t>Peter </a:t>
            </a:r>
            <a:r>
              <a:rPr lang="en-US" sz="1800" b="0" i="0" u="none" strike="noStrike" baseline="0" dirty="0" err="1">
                <a:latin typeface="AdvOT82212b64"/>
              </a:rPr>
              <a:t>Wollen</a:t>
            </a:r>
            <a:r>
              <a:rPr lang="en-US" sz="1800" b="0" i="0" u="none" strike="noStrike" baseline="0" dirty="0">
                <a:latin typeface="AdvOT82212b64"/>
              </a:rPr>
              <a:t> sees the stylistic</a:t>
            </a:r>
            <a:r>
              <a:rPr lang="cs-CZ" sz="1800" b="0" i="0" u="none" strike="noStrike" baseline="0" dirty="0">
                <a:latin typeface="AdvOT82212b64"/>
              </a:rPr>
              <a:t> </a:t>
            </a:r>
            <a:r>
              <a:rPr lang="en-US" sz="1800" b="0" i="0" u="none" strike="noStrike" baseline="0" dirty="0">
                <a:latin typeface="AdvOT82212b64"/>
              </a:rPr>
              <a:t>approach as super</a:t>
            </a:r>
            <a:r>
              <a:rPr lang="en-US" sz="1800" b="0" i="0" u="none" strike="noStrike" baseline="0" dirty="0">
                <a:latin typeface="AdvOT82212b64+fb"/>
              </a:rPr>
              <a:t>fi</a:t>
            </a:r>
            <a:r>
              <a:rPr lang="en-US" sz="1800" b="0" i="0" u="none" strike="noStrike" baseline="0" dirty="0">
                <a:latin typeface="AdvOT82212b64"/>
              </a:rPr>
              <a:t>cial; for him, auteurs are distinguishable in terms of the</a:t>
            </a:r>
            <a:r>
              <a:rPr lang="cs-CZ" sz="1800" b="0" i="0" u="none" strike="noStrike" baseline="0" dirty="0">
                <a:latin typeface="AdvOT82212b64"/>
              </a:rPr>
              <a:t> </a:t>
            </a:r>
            <a:r>
              <a:rPr lang="en-US" sz="1800" b="0" i="0" u="none" strike="noStrike" baseline="0" dirty="0">
                <a:latin typeface="AdvOT82212b64"/>
              </a:rPr>
              <a:t>thematic deep structures at the </a:t>
            </a:r>
            <a:r>
              <a:rPr lang="en-US" sz="1800" b="0" i="0" u="none" strike="noStrike" baseline="0" dirty="0" err="1">
                <a:latin typeface="AdvOT82212b64"/>
              </a:rPr>
              <a:t>centre</a:t>
            </a:r>
            <a:r>
              <a:rPr lang="en-US" sz="1800" b="0" i="0" u="none" strike="noStrike" baseline="0" dirty="0">
                <a:latin typeface="AdvOT82212b64"/>
              </a:rPr>
              <a:t> of their </a:t>
            </a:r>
            <a:r>
              <a:rPr lang="en-US" sz="1800" b="0" i="0" u="none" strike="noStrike" baseline="0" dirty="0">
                <a:latin typeface="AdvOT82212b64+fb"/>
              </a:rPr>
              <a:t>fi</a:t>
            </a:r>
            <a:r>
              <a:rPr lang="en-US" sz="1800" b="0" i="0" u="none" strike="noStrike" baseline="0" dirty="0">
                <a:latin typeface="AdvOT82212b64"/>
              </a:rPr>
              <a:t>lms.</a:t>
            </a:r>
            <a:r>
              <a:rPr lang="cs-CZ" sz="1800" b="0" i="0" u="none" strike="noStrike" baseline="0" dirty="0">
                <a:latin typeface="AdvOT82212b64"/>
              </a:rPr>
              <a:t> </a:t>
            </a:r>
            <a:r>
              <a:rPr lang="en-US" sz="1800" b="0" i="0" u="none" strike="noStrike" baseline="0" dirty="0" err="1">
                <a:latin typeface="AdvOT82212b64"/>
              </a:rPr>
              <a:t>Wollen</a:t>
            </a:r>
            <a:r>
              <a:rPr lang="en-US" sz="1800" b="0" i="0" u="none" strike="noStrike" baseline="0" dirty="0">
                <a:latin typeface="AdvOT82212b64"/>
              </a:rPr>
              <a:t> attempts to make auteur studies rigorous by following this three-step process: </a:t>
            </a:r>
            <a:endParaRPr lang="cs-CZ" sz="1800" b="0" i="0" u="none" strike="noStrike" baseline="0" dirty="0">
              <a:latin typeface="AdvOT82212b64"/>
            </a:endParaRPr>
          </a:p>
          <a:p>
            <a:pPr algn="l"/>
            <a:r>
              <a:rPr lang="en-US" sz="1800" b="0" i="0" u="none" strike="noStrike" baseline="0" dirty="0">
                <a:latin typeface="AdvOT82212b64"/>
              </a:rPr>
              <a:t>he</a:t>
            </a:r>
            <a:r>
              <a:rPr lang="cs-CZ" sz="1800" b="0" i="0" u="none" strike="noStrike" baseline="0" dirty="0">
                <a:latin typeface="AdvOT82212b64"/>
              </a:rPr>
              <a:t> </a:t>
            </a:r>
            <a:r>
              <a:rPr lang="en-US" sz="1800" b="0" i="0" u="none" strike="noStrike" baseline="0" dirty="0">
                <a:latin typeface="AdvOT82212b64"/>
              </a:rPr>
              <a:t>isolates a director</a:t>
            </a:r>
            <a:r>
              <a:rPr lang="en-US" sz="1800" b="0" i="0" u="none" strike="noStrike" baseline="0" dirty="0">
                <a:latin typeface="AdvOT82212b64+20"/>
              </a:rPr>
              <a:t>’</a:t>
            </a:r>
            <a:r>
              <a:rPr lang="en-US" sz="1800" b="0" i="0" u="none" strike="noStrike" baseline="0" dirty="0">
                <a:latin typeface="AdvOT82212b64"/>
              </a:rPr>
              <a:t>s ultimate themes, </a:t>
            </a:r>
            <a:endParaRPr lang="cs-CZ" sz="1800" b="0" i="0" u="none" strike="noStrike" baseline="0" dirty="0">
              <a:latin typeface="AdvOT82212b64"/>
            </a:endParaRPr>
          </a:p>
          <a:p>
            <a:pPr algn="l"/>
            <a:r>
              <a:rPr lang="en-US" sz="1800" b="0" i="0" u="none" strike="noStrike" baseline="0" dirty="0">
                <a:latin typeface="AdvOT82212b64"/>
              </a:rPr>
              <a:t>reduces them to binary oppositions, </a:t>
            </a:r>
            <a:endParaRPr lang="cs-CZ" sz="1800" b="0" i="0" u="none" strike="noStrike" baseline="0" dirty="0">
              <a:latin typeface="AdvOT82212b64"/>
            </a:endParaRPr>
          </a:p>
          <a:p>
            <a:pPr algn="l"/>
            <a:r>
              <a:rPr lang="en-US" sz="1800" b="0" i="0" u="none" strike="noStrike" baseline="0" dirty="0">
                <a:latin typeface="AdvOT82212b64"/>
              </a:rPr>
              <a:t>identi</a:t>
            </a:r>
            <a:r>
              <a:rPr lang="en-US" sz="1800" b="0" i="0" u="none" strike="noStrike" baseline="0" dirty="0">
                <a:latin typeface="AdvOT82212b64+fb"/>
              </a:rPr>
              <a:t>fi</a:t>
            </a:r>
            <a:r>
              <a:rPr lang="en-US" sz="1800" b="0" i="0" u="none" strike="noStrike" baseline="0" dirty="0">
                <a:latin typeface="AdvOT82212b64"/>
              </a:rPr>
              <a:t>es</a:t>
            </a:r>
            <a:r>
              <a:rPr lang="cs-CZ" sz="1800" b="0" i="0" u="none" strike="noStrike" baseline="0" dirty="0">
                <a:latin typeface="AdvOT82212b64"/>
              </a:rPr>
              <a:t> </a:t>
            </a:r>
            <a:r>
              <a:rPr lang="en-US" sz="1800" b="0" i="0" u="none" strike="noStrike" baseline="0" dirty="0">
                <a:latin typeface="AdvOT82212b64"/>
              </a:rPr>
              <a:t>their di</a:t>
            </a:r>
            <a:r>
              <a:rPr lang="en-US" sz="1800" b="0" i="0" u="none" strike="noStrike" baseline="0" dirty="0">
                <a:latin typeface="AdvOT82212b64+fb"/>
              </a:rPr>
              <a:t>ff</a:t>
            </a:r>
            <a:r>
              <a:rPr lang="en-US" sz="1800" b="0" i="0" u="none" strike="noStrike" baseline="0" dirty="0">
                <a:latin typeface="AdvOT82212b64"/>
              </a:rPr>
              <a:t>erent combinations. </a:t>
            </a:r>
            <a:endParaRPr lang="cs-CZ" sz="1800" b="0" i="0" u="none" strike="noStrike" baseline="0" dirty="0">
              <a:latin typeface="AdvOT82212b64"/>
            </a:endParaRPr>
          </a:p>
          <a:p>
            <a:pPr algn="l"/>
            <a:r>
              <a:rPr lang="en-US" sz="1800" b="0" i="0" u="none" strike="noStrike" baseline="0" dirty="0">
                <a:latin typeface="AdvOT82212b64"/>
              </a:rPr>
              <a:t>One assumption in </a:t>
            </a:r>
            <a:r>
              <a:rPr lang="en-US" sz="1800" b="0" i="0" u="none" strike="noStrike" baseline="0" dirty="0" err="1">
                <a:latin typeface="AdvOT82212b64"/>
              </a:rPr>
              <a:t>Wollen</a:t>
            </a:r>
            <a:r>
              <a:rPr lang="en-US" sz="1800" b="0" i="0" u="none" strike="noStrike" baseline="0" dirty="0" err="1">
                <a:latin typeface="AdvOT82212b64+20"/>
              </a:rPr>
              <a:t>’</a:t>
            </a:r>
            <a:r>
              <a:rPr lang="en-US" sz="1800" b="0" i="0" u="none" strike="noStrike" baseline="0" dirty="0" err="1">
                <a:latin typeface="AdvOT82212b64"/>
              </a:rPr>
              <a:t>s</a:t>
            </a:r>
            <a:r>
              <a:rPr lang="en-US" sz="1800" b="0" i="0" u="none" strike="noStrike" baseline="0" dirty="0">
                <a:latin typeface="AdvOT82212b64"/>
              </a:rPr>
              <a:t> structural auteur theory is that</a:t>
            </a:r>
            <a:r>
              <a:rPr lang="cs-CZ" sz="1800" b="0" i="0" u="none" strike="noStrike" baseline="0" dirty="0">
                <a:latin typeface="AdvOT82212b64"/>
              </a:rPr>
              <a:t> </a:t>
            </a:r>
            <a:r>
              <a:rPr lang="en-US" sz="1800" b="1" i="0" u="none" strike="noStrike" baseline="0" dirty="0">
                <a:latin typeface="AdvOT82212b64"/>
              </a:rPr>
              <a:t>auteurs</a:t>
            </a:r>
            <a:r>
              <a:rPr lang="en-US" sz="1800" b="0" i="0" u="none" strike="noStrike" baseline="0" dirty="0">
                <a:latin typeface="AdvOT82212b64"/>
              </a:rPr>
              <a:t> create their own speci</a:t>
            </a:r>
            <a:r>
              <a:rPr lang="en-US" sz="1800" b="0" i="0" u="none" strike="noStrike" baseline="0" dirty="0">
                <a:latin typeface="AdvOT82212b64+fb"/>
              </a:rPr>
              <a:t>fi</a:t>
            </a:r>
            <a:r>
              <a:rPr lang="en-US" sz="1800" b="0" i="0" u="none" strike="noStrike" baseline="0" dirty="0">
                <a:latin typeface="AdvOT82212b64"/>
              </a:rPr>
              <a:t>c universe </a:t>
            </a:r>
            <a:r>
              <a:rPr lang="en-US" sz="1800" b="0" i="0" u="none" strike="noStrike" baseline="0" dirty="0">
                <a:latin typeface="AdvOT82212b64+20"/>
              </a:rPr>
              <a:t>– </a:t>
            </a:r>
            <a:r>
              <a:rPr lang="en-US" sz="1800" b="0" i="0" u="none" strike="noStrike" baseline="0" dirty="0">
                <a:latin typeface="AdvOT82212b64"/>
              </a:rPr>
              <a:t>their own system of beliefs, thinking, and</a:t>
            </a:r>
            <a:r>
              <a:rPr lang="cs-CZ" sz="1800" b="0" i="0" u="none" strike="noStrike" baseline="0" dirty="0">
                <a:latin typeface="AdvOT82212b64"/>
              </a:rPr>
              <a:t> </a:t>
            </a:r>
            <a:r>
              <a:rPr lang="en-US" sz="1800" b="0" i="0" u="none" strike="noStrike" baseline="0" dirty="0" err="1">
                <a:latin typeface="AdvOT82212b64"/>
              </a:rPr>
              <a:t>behaviour</a:t>
            </a:r>
            <a:r>
              <a:rPr lang="en-US" sz="1800" b="0" i="0" u="none" strike="noStrike" baseline="0" dirty="0">
                <a:latin typeface="AdvOT82212b64"/>
              </a:rPr>
              <a:t> </a:t>
            </a:r>
            <a:r>
              <a:rPr lang="en-US" sz="1800" b="0" i="0" u="none" strike="noStrike" baseline="0" dirty="0">
                <a:latin typeface="AdvOT82212b64+20"/>
              </a:rPr>
              <a:t>– </a:t>
            </a:r>
            <a:r>
              <a:rPr lang="en-US" sz="1800" b="0" i="0" u="none" strike="noStrike" baseline="0" dirty="0">
                <a:latin typeface="AdvOT82212b64"/>
              </a:rPr>
              <a:t>by combining several binary themes in distinct ways</a:t>
            </a:r>
            <a:endParaRPr lang="cs-CZ" sz="1800" b="0" i="0" u="none" strike="noStrike" baseline="0" dirty="0">
              <a:latin typeface="AdvOT82212b64"/>
            </a:endParaRPr>
          </a:p>
          <a:p>
            <a:pPr algn="l"/>
            <a:r>
              <a:rPr lang="cs-CZ" dirty="0" err="1">
                <a:latin typeface="AdvOT82212b64"/>
              </a:rPr>
              <a:t>Directors</a:t>
            </a:r>
            <a:r>
              <a:rPr lang="cs-CZ" dirty="0">
                <a:latin typeface="AdvOT82212b64"/>
              </a:rPr>
              <a:t> are „</a:t>
            </a:r>
            <a:r>
              <a:rPr lang="cs-CZ" dirty="0" err="1">
                <a:latin typeface="AdvOT82212b64"/>
              </a:rPr>
              <a:t>structures</a:t>
            </a:r>
            <a:r>
              <a:rPr lang="cs-CZ" dirty="0">
                <a:latin typeface="AdvOT82212b64"/>
              </a:rPr>
              <a:t>“, not </a:t>
            </a:r>
            <a:r>
              <a:rPr lang="cs-CZ" dirty="0" err="1">
                <a:latin typeface="AdvOT82212b64"/>
              </a:rPr>
              <a:t>real</a:t>
            </a:r>
            <a:r>
              <a:rPr lang="cs-CZ" dirty="0">
                <a:latin typeface="AdvOT82212b64"/>
              </a:rPr>
              <a:t> </a:t>
            </a:r>
            <a:r>
              <a:rPr lang="cs-CZ" dirty="0" err="1">
                <a:latin typeface="AdvOT82212b64"/>
              </a:rPr>
              <a:t>people</a:t>
            </a:r>
            <a:r>
              <a:rPr lang="cs-CZ" dirty="0">
                <a:latin typeface="AdvOT82212b64"/>
              </a:rPr>
              <a:t> – „Ford“, not Ford, „</a:t>
            </a:r>
            <a:r>
              <a:rPr lang="cs-CZ" dirty="0" err="1">
                <a:latin typeface="AdvOT82212b64"/>
              </a:rPr>
              <a:t>Hawks</a:t>
            </a:r>
            <a:r>
              <a:rPr lang="cs-CZ" dirty="0">
                <a:latin typeface="AdvOT82212b64"/>
              </a:rPr>
              <a:t>“, not </a:t>
            </a:r>
            <a:r>
              <a:rPr lang="cs-CZ" dirty="0" err="1">
                <a:latin typeface="AdvOT82212b64"/>
              </a:rPr>
              <a:t>Hawks</a:t>
            </a:r>
            <a:endParaRPr lang="cs-CZ" dirty="0"/>
          </a:p>
        </p:txBody>
      </p:sp>
    </p:spTree>
    <p:extLst>
      <p:ext uri="{BB962C8B-B14F-4D97-AF65-F5344CB8AC3E}">
        <p14:creationId xmlns:p14="http://schemas.microsoft.com/office/powerpoint/2010/main" val="3651406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08B062-6EE1-2CA6-CFB2-71E60BE1218B}"/>
              </a:ext>
            </a:extLst>
          </p:cNvPr>
          <p:cNvSpPr>
            <a:spLocks noGrp="1"/>
          </p:cNvSpPr>
          <p:nvPr>
            <p:ph type="title"/>
          </p:nvPr>
        </p:nvSpPr>
        <p:spPr>
          <a:xfrm>
            <a:off x="2231135" y="605097"/>
            <a:ext cx="7729728" cy="1188720"/>
          </a:xfrm>
        </p:spPr>
        <p:txBody>
          <a:bodyPr/>
          <a:lstStyle/>
          <a:p>
            <a:r>
              <a:rPr lang="en-US" sz="2800" b="0" i="0" u="none" strike="noStrike" baseline="0" dirty="0" err="1">
                <a:solidFill>
                  <a:srgbClr val="231F20"/>
                </a:solidFill>
                <a:latin typeface="DanteMT-Regular"/>
              </a:rPr>
              <a:t>poststructural</a:t>
            </a:r>
            <a:r>
              <a:rPr lang="en-US" sz="2800" b="0" i="0" u="none" strike="noStrike" baseline="0" dirty="0">
                <a:solidFill>
                  <a:srgbClr val="231F20"/>
                </a:solidFill>
                <a:latin typeface="DanteMT-Regular"/>
              </a:rPr>
              <a:t> theory</a:t>
            </a:r>
            <a:endParaRPr lang="cs-CZ" dirty="0"/>
          </a:p>
        </p:txBody>
      </p:sp>
      <p:sp>
        <p:nvSpPr>
          <p:cNvPr id="3" name="Zástupný obsah 2">
            <a:extLst>
              <a:ext uri="{FF2B5EF4-FFF2-40B4-BE49-F238E27FC236}">
                <a16:creationId xmlns:a16="http://schemas.microsoft.com/office/drawing/2014/main" id="{6DD43134-453D-C453-5640-59B16AB0C1F3}"/>
              </a:ext>
            </a:extLst>
          </p:cNvPr>
          <p:cNvSpPr>
            <a:spLocks noGrp="1"/>
          </p:cNvSpPr>
          <p:nvPr>
            <p:ph idx="1"/>
          </p:nvPr>
        </p:nvSpPr>
        <p:spPr>
          <a:xfrm>
            <a:off x="2184080" y="2054831"/>
            <a:ext cx="7823839" cy="4592781"/>
          </a:xfrm>
        </p:spPr>
        <p:txBody>
          <a:bodyPr>
            <a:normAutofit lnSpcReduction="10000"/>
          </a:bodyPr>
          <a:lstStyle/>
          <a:p>
            <a:pPr algn="l"/>
            <a:r>
              <a:rPr lang="en-US" sz="1800" b="0" i="0" u="none" strike="noStrike" baseline="0" dirty="0">
                <a:solidFill>
                  <a:srgbClr val="231F20"/>
                </a:solidFill>
                <a:latin typeface="DanteMT-Regular"/>
              </a:rPr>
              <a:t>Subsequent waves of </a:t>
            </a:r>
            <a:r>
              <a:rPr lang="en-US" sz="1800" b="0" i="0" u="none" strike="noStrike" baseline="0" dirty="0" err="1">
                <a:solidFill>
                  <a:srgbClr val="231F20"/>
                </a:solidFill>
                <a:latin typeface="DanteMT-Regular"/>
              </a:rPr>
              <a:t>poststructural</a:t>
            </a:r>
            <a:r>
              <a:rPr lang="en-US" sz="1800" b="0" i="0" u="none" strike="noStrike" baseline="0" dirty="0">
                <a:solidFill>
                  <a:srgbClr val="231F20"/>
                </a:solidFill>
                <a:latin typeface="DanteMT-Regular"/>
              </a:rPr>
              <a:t> theory further destabilized authors’ grasps</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on ‘‘their’’ texts</a:t>
            </a:r>
            <a:endParaRPr lang="cs-CZ" dirty="0">
              <a:solidFill>
                <a:srgbClr val="231F20"/>
              </a:solidFill>
              <a:latin typeface="DanteMT-Regular"/>
            </a:endParaRPr>
          </a:p>
          <a:p>
            <a:pPr algn="l"/>
            <a:r>
              <a:rPr lang="cs-CZ" sz="1800" b="0" i="0" u="none" strike="noStrike" baseline="0" dirty="0" err="1">
                <a:solidFill>
                  <a:srgbClr val="231F20"/>
                </a:solidFill>
                <a:latin typeface="DanteMT-Regular"/>
              </a:rPr>
              <a:t>Texts</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owe</a:t>
            </a:r>
            <a:r>
              <a:rPr lang="en-US" sz="1800" b="0" i="0" u="none" strike="noStrike" baseline="0" dirty="0">
                <a:solidFill>
                  <a:srgbClr val="231F20"/>
                </a:solidFill>
                <a:latin typeface="DanteMT-Regular"/>
              </a:rPr>
              <a:t> a great deal to its</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intertextual</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forbearers</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Shakespeare can only be considered a singular author of</a:t>
            </a:r>
            <a:r>
              <a:rPr lang="cs-CZ" sz="1800" b="0" i="0" u="none" strike="noStrike" baseline="0" dirty="0">
                <a:solidFill>
                  <a:srgbClr val="231F20"/>
                </a:solidFill>
                <a:latin typeface="DanteMT-Regular"/>
              </a:rPr>
              <a:t> </a:t>
            </a:r>
            <a:r>
              <a:rPr lang="en-US" sz="1800" b="0" i="1" u="none" strike="noStrike" baseline="0" dirty="0">
                <a:solidFill>
                  <a:srgbClr val="231F20"/>
                </a:solidFill>
                <a:latin typeface="DanteMT-Italic"/>
              </a:rPr>
              <a:t>Hamlet </a:t>
            </a:r>
            <a:r>
              <a:rPr lang="en-US" sz="1800" b="0" i="0" u="none" strike="noStrike" baseline="0" dirty="0">
                <a:solidFill>
                  <a:srgbClr val="231F20"/>
                </a:solidFill>
                <a:latin typeface="DanteMT-Regular"/>
              </a:rPr>
              <a:t>if we foolishly imagine the text to have no past or future</a:t>
            </a:r>
            <a:endParaRPr lang="cs-CZ" sz="1800" b="0" i="0" u="none" strike="noStrike" baseline="0" dirty="0">
              <a:solidFill>
                <a:srgbClr val="231F20"/>
              </a:solidFill>
              <a:latin typeface="DanteMT-Regular"/>
            </a:endParaRPr>
          </a:p>
          <a:p>
            <a:r>
              <a:rPr lang="cs-CZ" dirty="0"/>
              <a:t>Roland </a:t>
            </a:r>
            <a:r>
              <a:rPr lang="cs-CZ" dirty="0" err="1"/>
              <a:t>Barthes</a:t>
            </a:r>
            <a:r>
              <a:rPr lang="cs-CZ" dirty="0"/>
              <a:t> </a:t>
            </a:r>
            <a:r>
              <a:rPr lang="cs-CZ" dirty="0" err="1"/>
              <a:t>announced</a:t>
            </a:r>
            <a:r>
              <a:rPr lang="cs-CZ" dirty="0"/>
              <a:t> </a:t>
            </a:r>
            <a:r>
              <a:rPr lang="en-US" dirty="0">
                <a:solidFill>
                  <a:srgbClr val="231F20"/>
                </a:solidFill>
                <a:latin typeface="DanteMT-Regular"/>
              </a:rPr>
              <a:t>‘‘The </a:t>
            </a:r>
            <a:r>
              <a:rPr lang="en-US" b="1" dirty="0">
                <a:solidFill>
                  <a:srgbClr val="231F20"/>
                </a:solidFill>
                <a:latin typeface="DanteMT-Regular"/>
              </a:rPr>
              <a:t>Death of the Author</a:t>
            </a:r>
            <a:r>
              <a:rPr lang="en-US" dirty="0">
                <a:solidFill>
                  <a:srgbClr val="231F20"/>
                </a:solidFill>
                <a:latin typeface="DanteMT-Regular"/>
              </a:rPr>
              <a:t>.’’</a:t>
            </a:r>
            <a:r>
              <a:rPr lang="cs-CZ" dirty="0">
                <a:solidFill>
                  <a:srgbClr val="231F20"/>
                </a:solidFill>
                <a:latin typeface="DanteMT-Regular"/>
              </a:rPr>
              <a:t> </a:t>
            </a:r>
            <a:r>
              <a:rPr lang="en-US" dirty="0">
                <a:solidFill>
                  <a:srgbClr val="231F20"/>
                </a:solidFill>
                <a:latin typeface="DanteMT-Regular"/>
              </a:rPr>
              <a:t>‘‘it is </a:t>
            </a:r>
            <a:r>
              <a:rPr lang="en-US" b="1" dirty="0">
                <a:solidFill>
                  <a:srgbClr val="231F20"/>
                </a:solidFill>
                <a:latin typeface="DanteMT-Regular"/>
              </a:rPr>
              <a:t>language which speaks</a:t>
            </a:r>
            <a:r>
              <a:rPr lang="en-US" dirty="0">
                <a:solidFill>
                  <a:srgbClr val="231F20"/>
                </a:solidFill>
                <a:latin typeface="DanteMT-Regular"/>
              </a:rPr>
              <a:t>, not the author,’’</a:t>
            </a:r>
            <a:r>
              <a:rPr lang="cs-CZ" dirty="0">
                <a:solidFill>
                  <a:srgbClr val="231F20"/>
                </a:solidFill>
                <a:latin typeface="DanteMT-Regular"/>
              </a:rPr>
              <a:t> </a:t>
            </a:r>
            <a:r>
              <a:rPr lang="en-US" dirty="0">
                <a:solidFill>
                  <a:srgbClr val="231F20"/>
                </a:solidFill>
                <a:latin typeface="DanteMT-Regular"/>
              </a:rPr>
              <a:t>so that ‘‘[l]</a:t>
            </a:r>
            <a:r>
              <a:rPr lang="en-US" dirty="0" err="1">
                <a:solidFill>
                  <a:srgbClr val="231F20"/>
                </a:solidFill>
                <a:latin typeface="DanteMT-Regular"/>
              </a:rPr>
              <a:t>inguistically</a:t>
            </a:r>
            <a:r>
              <a:rPr lang="en-US" dirty="0">
                <a:solidFill>
                  <a:srgbClr val="231F20"/>
                </a:solidFill>
                <a:latin typeface="DanteMT-Regular"/>
              </a:rPr>
              <a:t>, the author is never more than the instance writing.’’</a:t>
            </a:r>
            <a:r>
              <a:rPr lang="cs-CZ" dirty="0">
                <a:solidFill>
                  <a:srgbClr val="231F20"/>
                </a:solidFill>
                <a:latin typeface="DanteMT-Regular"/>
              </a:rPr>
              <a:t> (1977)</a:t>
            </a:r>
          </a:p>
          <a:p>
            <a:pPr algn="l"/>
            <a:r>
              <a:rPr lang="cs-CZ" sz="1800" b="0" i="0" u="none" strike="noStrike" baseline="0" dirty="0" err="1">
                <a:solidFill>
                  <a:srgbClr val="231F20"/>
                </a:solidFill>
                <a:latin typeface="DanteMT-Regular"/>
              </a:rPr>
              <a:t>Barthes</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the</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birth</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of</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the</a:t>
            </a:r>
            <a:r>
              <a:rPr lang="cs-CZ" sz="1800" b="0" i="0" u="none" strike="noStrike" baseline="0" dirty="0">
                <a:solidFill>
                  <a:srgbClr val="231F20"/>
                </a:solidFill>
                <a:latin typeface="DanteMT-Regular"/>
              </a:rPr>
              <a:t> </a:t>
            </a:r>
            <a:r>
              <a:rPr lang="en-US" sz="1800" b="1" i="0" u="none" strike="noStrike" baseline="0" dirty="0">
                <a:solidFill>
                  <a:srgbClr val="231F20"/>
                </a:solidFill>
                <a:latin typeface="DanteMT-Regular"/>
              </a:rPr>
              <a:t>reader</a:t>
            </a:r>
            <a:r>
              <a:rPr lang="en-US" sz="1800" b="0" i="0" u="none" strike="noStrike" baseline="0" dirty="0">
                <a:solidFill>
                  <a:srgbClr val="231F20"/>
                </a:solidFill>
                <a:latin typeface="DanteMT-Regular"/>
              </a:rPr>
              <a:t> must be at the cost of the death of the Author’</a:t>
            </a:r>
            <a:endParaRPr lang="cs-CZ" dirty="0">
              <a:solidFill>
                <a:srgbClr val="231F20"/>
              </a:solidFill>
              <a:latin typeface="DanteMT-Regular"/>
            </a:endParaRPr>
          </a:p>
          <a:p>
            <a:pPr algn="l"/>
            <a:r>
              <a:rPr lang="en-US" sz="1800" b="0" i="0" u="none" strike="noStrike" baseline="0" dirty="0">
                <a:solidFill>
                  <a:srgbClr val="231F20"/>
                </a:solidFill>
                <a:latin typeface="DanteMT-Regular"/>
              </a:rPr>
              <a:t>Writing of ‘‘the author function,’’ </a:t>
            </a:r>
            <a:r>
              <a:rPr lang="en-US" sz="1800" b="1" i="0" u="none" strike="noStrike" baseline="0" dirty="0">
                <a:solidFill>
                  <a:srgbClr val="231F20"/>
                </a:solidFill>
                <a:latin typeface="DanteMT-Regular"/>
              </a:rPr>
              <a:t>Foucault</a:t>
            </a:r>
            <a:r>
              <a:rPr lang="en-US" sz="1800" b="0" i="0" u="none" strike="noStrike" baseline="0" dirty="0">
                <a:solidFill>
                  <a:srgbClr val="231F20"/>
                </a:solidFill>
                <a:latin typeface="DanteMT-Regular"/>
              </a:rPr>
              <a:t> stated</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that </a:t>
            </a:r>
            <a:r>
              <a:rPr lang="en-US" sz="1800" b="1" i="0" u="none" strike="noStrike" baseline="0" dirty="0">
                <a:solidFill>
                  <a:srgbClr val="231F20"/>
                </a:solidFill>
                <a:latin typeface="DanteMT-Regular"/>
              </a:rPr>
              <a:t>the author is a projection</a:t>
            </a:r>
            <a:r>
              <a:rPr lang="cs-CZ" sz="1800" b="0" i="0" u="none" strike="noStrike" baseline="0" dirty="0">
                <a:solidFill>
                  <a:srgbClr val="231F20"/>
                </a:solidFill>
                <a:latin typeface="DanteMT-Regular"/>
              </a:rPr>
              <a:t>’ – but </a:t>
            </a:r>
            <a:r>
              <a:rPr lang="cs-CZ" sz="1800" b="0" i="0" u="none" strike="noStrike" baseline="0" dirty="0" err="1">
                <a:solidFill>
                  <a:srgbClr val="231F20"/>
                </a:solidFill>
                <a:latin typeface="DanteMT-Regular"/>
              </a:rPr>
              <a:t>an</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important</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one</a:t>
            </a:r>
            <a:endParaRPr lang="cs-CZ" sz="1800" b="0" i="0" u="none" strike="noStrike" baseline="0" dirty="0">
              <a:solidFill>
                <a:srgbClr val="231F20"/>
              </a:solidFill>
              <a:latin typeface="DanteMT-Regular"/>
            </a:endParaRPr>
          </a:p>
          <a:p>
            <a:r>
              <a:rPr lang="en-US" sz="1800" b="0" i="0" u="none" strike="noStrike" baseline="0" dirty="0">
                <a:solidFill>
                  <a:srgbClr val="231F20"/>
                </a:solidFill>
                <a:latin typeface="DanteMT-Regular"/>
              </a:rPr>
              <a:t>There is no such thing as a text that simply </a:t>
            </a:r>
            <a:r>
              <a:rPr lang="en-US" sz="1800" b="0" i="1" u="none" strike="noStrike" baseline="0" dirty="0">
                <a:solidFill>
                  <a:srgbClr val="231F20"/>
                </a:solidFill>
                <a:latin typeface="DanteMT-Italic"/>
              </a:rPr>
              <a:t>is</a:t>
            </a:r>
            <a:r>
              <a:rPr lang="en-US" sz="1800" b="0" i="0" u="none" strike="noStrike" baseline="0" dirty="0">
                <a:solidFill>
                  <a:srgbClr val="231F20"/>
                </a:solidFill>
                <a:latin typeface="DanteMT-Regular"/>
              </a:rPr>
              <a:t>; </a:t>
            </a:r>
            <a:r>
              <a:rPr lang="en-US" sz="1800" b="1" i="0" u="none" strike="noStrike" baseline="0" dirty="0">
                <a:solidFill>
                  <a:srgbClr val="231F20"/>
                </a:solidFill>
                <a:latin typeface="DanteMT-Regular"/>
              </a:rPr>
              <a:t>there are only texts that</a:t>
            </a:r>
            <a:r>
              <a:rPr lang="cs-CZ" sz="1800" b="1" i="0" u="none" strike="noStrike" baseline="0" dirty="0">
                <a:solidFill>
                  <a:srgbClr val="231F20"/>
                </a:solidFill>
                <a:latin typeface="DanteMT-Regular"/>
              </a:rPr>
              <a:t> </a:t>
            </a:r>
            <a:r>
              <a:rPr lang="en-US" sz="1800" b="1" i="1" u="none" strike="noStrike" baseline="0" dirty="0">
                <a:solidFill>
                  <a:srgbClr val="231F20"/>
                </a:solidFill>
                <a:latin typeface="DanteMT-Italic"/>
              </a:rPr>
              <a:t>become </a:t>
            </a:r>
            <a:r>
              <a:rPr lang="en-US" sz="1800" b="1" i="0" u="none" strike="noStrike" baseline="0" dirty="0">
                <a:solidFill>
                  <a:srgbClr val="231F20"/>
                </a:solidFill>
                <a:latin typeface="DanteMT-Regular"/>
              </a:rPr>
              <a:t>and that will continue to become.</a:t>
            </a:r>
            <a:r>
              <a:rPr lang="cs-CZ" sz="1800" b="1" i="0" u="none" strike="noStrike" baseline="0" dirty="0">
                <a:solidFill>
                  <a:srgbClr val="231F20"/>
                </a:solidFill>
                <a:latin typeface="DanteMT-Regular"/>
              </a:rPr>
              <a:t> </a:t>
            </a:r>
            <a:r>
              <a:rPr lang="en-US" sz="1800" b="0" i="0" u="none" strike="noStrike" baseline="0" dirty="0">
                <a:solidFill>
                  <a:srgbClr val="231F20"/>
                </a:solidFill>
                <a:latin typeface="DanteMT-Regular"/>
              </a:rPr>
              <a:t>if </a:t>
            </a:r>
            <a:r>
              <a:rPr lang="en-US" sz="1800" b="1" i="0" u="none" strike="noStrike" baseline="0" dirty="0">
                <a:solidFill>
                  <a:srgbClr val="231F20"/>
                </a:solidFill>
                <a:latin typeface="DanteMT-Regular"/>
              </a:rPr>
              <a:t>authorship is seen as an act of creation</a:t>
            </a:r>
            <a:r>
              <a:rPr lang="en-US" sz="1800" b="0" i="0" u="none" strike="noStrike" baseline="0" dirty="0">
                <a:solidFill>
                  <a:srgbClr val="231F20"/>
                </a:solidFill>
                <a:latin typeface="DanteMT-Regular"/>
              </a:rPr>
              <a:t>, once we recognize that texts</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never stop being created</a:t>
            </a:r>
            <a:endParaRPr lang="cs-CZ" sz="1800" b="0" i="0" u="none" strike="noStrike" baseline="0" dirty="0">
              <a:solidFill>
                <a:srgbClr val="231F20"/>
              </a:solidFill>
              <a:latin typeface="DanteMT-Regular"/>
            </a:endParaRPr>
          </a:p>
          <a:p>
            <a:endParaRPr lang="cs-CZ" dirty="0"/>
          </a:p>
        </p:txBody>
      </p:sp>
    </p:spTree>
    <p:extLst>
      <p:ext uri="{BB962C8B-B14F-4D97-AF65-F5344CB8AC3E}">
        <p14:creationId xmlns:p14="http://schemas.microsoft.com/office/powerpoint/2010/main" val="147901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9C1208-56B4-55B2-809D-71AA358AE4A2}"/>
              </a:ext>
            </a:extLst>
          </p:cNvPr>
          <p:cNvSpPr>
            <a:spLocks noGrp="1"/>
          </p:cNvSpPr>
          <p:nvPr>
            <p:ph type="title"/>
          </p:nvPr>
        </p:nvSpPr>
        <p:spPr>
          <a:xfrm>
            <a:off x="2231136" y="426378"/>
            <a:ext cx="7729728" cy="1188720"/>
          </a:xfrm>
        </p:spPr>
        <p:txBody>
          <a:bodyPr/>
          <a:lstStyle/>
          <a:p>
            <a:r>
              <a:rPr lang="cs-CZ" b="1" dirty="0" err="1"/>
              <a:t>When</a:t>
            </a:r>
            <a:r>
              <a:rPr lang="cs-CZ" b="1" dirty="0"/>
              <a:t> </a:t>
            </a:r>
            <a:r>
              <a:rPr lang="cs-CZ" b="1" dirty="0" err="1"/>
              <a:t>is</a:t>
            </a:r>
            <a:r>
              <a:rPr lang="cs-CZ" b="1" dirty="0"/>
              <a:t> </a:t>
            </a:r>
            <a:r>
              <a:rPr lang="cs-CZ" b="1" dirty="0" err="1"/>
              <a:t>the</a:t>
            </a:r>
            <a:r>
              <a:rPr lang="cs-CZ" b="1" dirty="0"/>
              <a:t> </a:t>
            </a:r>
            <a:r>
              <a:rPr lang="cs-CZ" b="1" dirty="0" err="1"/>
              <a:t>Author</a:t>
            </a:r>
            <a:r>
              <a:rPr lang="cs-CZ" b="1" dirty="0"/>
              <a:t>?</a:t>
            </a:r>
            <a:endParaRPr lang="cs-CZ" dirty="0"/>
          </a:p>
        </p:txBody>
      </p:sp>
      <p:sp>
        <p:nvSpPr>
          <p:cNvPr id="3" name="Zástupný obsah 2">
            <a:extLst>
              <a:ext uri="{FF2B5EF4-FFF2-40B4-BE49-F238E27FC236}">
                <a16:creationId xmlns:a16="http://schemas.microsoft.com/office/drawing/2014/main" id="{91CC033D-D479-DE02-A64D-C98E693EAACD}"/>
              </a:ext>
            </a:extLst>
          </p:cNvPr>
          <p:cNvSpPr>
            <a:spLocks noGrp="1"/>
          </p:cNvSpPr>
          <p:nvPr>
            <p:ph idx="1"/>
          </p:nvPr>
        </p:nvSpPr>
        <p:spPr>
          <a:xfrm>
            <a:off x="2231136" y="1859623"/>
            <a:ext cx="7729728" cy="4572000"/>
          </a:xfrm>
        </p:spPr>
        <p:txBody>
          <a:bodyPr>
            <a:normAutofit fontScale="85000" lnSpcReduction="20000"/>
          </a:bodyPr>
          <a:lstStyle/>
          <a:p>
            <a:pPr algn="l"/>
            <a:endParaRPr lang="cs-CZ" sz="1800" b="0" i="0" u="none" strike="noStrike" baseline="0" dirty="0">
              <a:solidFill>
                <a:srgbClr val="231F20"/>
              </a:solidFill>
              <a:latin typeface="DanteMT-Regular"/>
            </a:endParaRPr>
          </a:p>
          <a:p>
            <a:r>
              <a:rPr lang="cs-CZ" dirty="0"/>
              <a:t>Jonathan </a:t>
            </a:r>
            <a:r>
              <a:rPr lang="cs-CZ" dirty="0" err="1"/>
              <a:t>Gray</a:t>
            </a:r>
            <a:r>
              <a:rPr lang="cs-CZ" dirty="0"/>
              <a:t> </a:t>
            </a:r>
            <a:r>
              <a:rPr lang="cs-CZ" dirty="0" err="1"/>
              <a:t>asks</a:t>
            </a:r>
            <a:r>
              <a:rPr lang="cs-CZ" dirty="0"/>
              <a:t>, </a:t>
            </a:r>
            <a:r>
              <a:rPr lang="cs-CZ" b="1" dirty="0" err="1"/>
              <a:t>When</a:t>
            </a:r>
            <a:r>
              <a:rPr lang="cs-CZ" b="1" dirty="0"/>
              <a:t> </a:t>
            </a:r>
            <a:r>
              <a:rPr lang="cs-CZ" b="1" dirty="0" err="1"/>
              <a:t>is</a:t>
            </a:r>
            <a:r>
              <a:rPr lang="cs-CZ" b="1" dirty="0"/>
              <a:t> </a:t>
            </a:r>
            <a:r>
              <a:rPr lang="cs-CZ" b="1" dirty="0" err="1"/>
              <a:t>the</a:t>
            </a:r>
            <a:r>
              <a:rPr lang="cs-CZ" b="1" dirty="0"/>
              <a:t> </a:t>
            </a:r>
            <a:r>
              <a:rPr lang="cs-CZ" b="1" dirty="0" err="1"/>
              <a:t>Author</a:t>
            </a:r>
            <a:r>
              <a:rPr lang="cs-CZ" b="1" dirty="0"/>
              <a:t>? </a:t>
            </a:r>
            <a:r>
              <a:rPr lang="cs-CZ" dirty="0"/>
              <a:t>In: </a:t>
            </a:r>
            <a:r>
              <a:rPr lang="cs-CZ" i="1" dirty="0"/>
              <a:t>A </a:t>
            </a:r>
            <a:r>
              <a:rPr lang="cs-CZ" i="1" dirty="0" err="1"/>
              <a:t>Companion</a:t>
            </a:r>
            <a:r>
              <a:rPr lang="cs-CZ" i="1" dirty="0"/>
              <a:t> to Media </a:t>
            </a:r>
            <a:r>
              <a:rPr lang="cs-CZ" i="1" dirty="0" err="1"/>
              <a:t>Authorship</a:t>
            </a:r>
            <a:r>
              <a:rPr lang="cs-CZ" dirty="0"/>
              <a:t>, </a:t>
            </a:r>
            <a:r>
              <a:rPr lang="cs-CZ" dirty="0" err="1"/>
              <a:t>Gray</a:t>
            </a:r>
            <a:r>
              <a:rPr lang="cs-CZ" dirty="0"/>
              <a:t> – Derek Johnson (</a:t>
            </a:r>
            <a:r>
              <a:rPr lang="cs-CZ" dirty="0" err="1"/>
              <a:t>eds</a:t>
            </a:r>
            <a:r>
              <a:rPr lang="cs-CZ" dirty="0"/>
              <a:t>.)</a:t>
            </a:r>
          </a:p>
          <a:p>
            <a:pPr algn="l"/>
            <a:r>
              <a:rPr lang="cs-CZ" sz="1800" b="0" i="0" u="none" strike="noStrike" baseline="0" dirty="0" err="1">
                <a:solidFill>
                  <a:srgbClr val="231F20"/>
                </a:solidFill>
                <a:latin typeface="DanteMT-Regular"/>
              </a:rPr>
              <a:t>Authors</a:t>
            </a:r>
            <a:r>
              <a:rPr lang="cs-CZ" sz="1800" b="0" i="0" u="none" strike="noStrike" baseline="0" dirty="0">
                <a:solidFill>
                  <a:srgbClr val="231F20"/>
                </a:solidFill>
                <a:latin typeface="DanteMT-Regular"/>
              </a:rPr>
              <a:t> are </a:t>
            </a:r>
            <a:r>
              <a:rPr lang="cs-CZ" sz="1800" b="0" i="0" u="none" strike="noStrike" baseline="0" dirty="0" err="1">
                <a:solidFill>
                  <a:srgbClr val="231F20"/>
                </a:solidFill>
                <a:latin typeface="DanteMT-Regular"/>
              </a:rPr>
              <a:t>those</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figures who exert particular power across a text’s life to change its meaning and</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character</a:t>
            </a:r>
            <a:r>
              <a:rPr lang="cs-CZ" dirty="0">
                <a:solidFill>
                  <a:srgbClr val="231F20"/>
                </a:solidFill>
                <a:latin typeface="DanteMT-Regular"/>
              </a:rPr>
              <a:t>;</a:t>
            </a:r>
          </a:p>
          <a:p>
            <a:pPr algn="l"/>
            <a:r>
              <a:rPr lang="cs-CZ" sz="1800" b="0" i="0" u="none" strike="noStrike" baseline="0" dirty="0">
                <a:solidFill>
                  <a:srgbClr val="231F20"/>
                </a:solidFill>
                <a:latin typeface="DanteMT-Regular"/>
              </a:rPr>
              <a:t>Text </a:t>
            </a:r>
            <a:r>
              <a:rPr lang="en-US" sz="1800" b="0" i="0" u="none" strike="noStrike" baseline="0" dirty="0">
                <a:solidFill>
                  <a:srgbClr val="231F20"/>
                </a:solidFill>
                <a:latin typeface="DanteMT-Regular"/>
              </a:rPr>
              <a:t>is always open, never concluded or complete, and thus any notion of authorship</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based on the assumption that the text has already been created is a problematic</a:t>
            </a:r>
            <a:r>
              <a:rPr lang="cs-CZ" sz="1800" b="0" i="0" u="none" strike="noStrike" baseline="0" dirty="0">
                <a:solidFill>
                  <a:srgbClr val="231F20"/>
                </a:solidFill>
                <a:latin typeface="DanteMT-Regular"/>
              </a:rPr>
              <a:t> </a:t>
            </a:r>
            <a:r>
              <a:rPr lang="cs-CZ" sz="1800" b="0" i="0" u="none" strike="noStrike" baseline="0" dirty="0" err="1">
                <a:solidFill>
                  <a:srgbClr val="231F20"/>
                </a:solidFill>
                <a:latin typeface="DanteMT-Regular"/>
              </a:rPr>
              <a:t>one</a:t>
            </a:r>
            <a:endParaRPr lang="cs-CZ" sz="1800" b="0" i="0" u="none" strike="noStrike" baseline="0" dirty="0">
              <a:solidFill>
                <a:srgbClr val="231F20"/>
              </a:solidFill>
              <a:latin typeface="DanteMT-Regular"/>
            </a:endParaRPr>
          </a:p>
          <a:p>
            <a:pPr algn="l"/>
            <a:r>
              <a:rPr lang="en-US" sz="1800" b="0" i="0" u="none" strike="noStrike" baseline="0" dirty="0">
                <a:solidFill>
                  <a:srgbClr val="231F20"/>
                </a:solidFill>
                <a:latin typeface="DanteMT-Regular"/>
              </a:rPr>
              <a:t>authors </a:t>
            </a:r>
            <a:r>
              <a:rPr lang="cs-CZ" sz="1800" b="0" i="0" u="none" strike="noStrike" baseline="0" dirty="0">
                <a:solidFill>
                  <a:srgbClr val="231F20"/>
                </a:solidFill>
                <a:latin typeface="DanteMT-Regular"/>
              </a:rPr>
              <a:t>are</a:t>
            </a:r>
            <a:r>
              <a:rPr lang="en-US" sz="1800" b="0" i="0" u="none" strike="noStrike" baseline="0" dirty="0">
                <a:solidFill>
                  <a:srgbClr val="231F20"/>
                </a:solidFill>
                <a:latin typeface="DanteMT-Regular"/>
              </a:rPr>
              <a:t> </a:t>
            </a:r>
            <a:r>
              <a:rPr lang="en-US" sz="1800" b="1" i="0" u="none" strike="noStrike" baseline="0" dirty="0">
                <a:solidFill>
                  <a:srgbClr val="231F20"/>
                </a:solidFill>
                <a:latin typeface="DanteMT-Regular"/>
              </a:rPr>
              <a:t>individuals who </a:t>
            </a:r>
            <a:r>
              <a:rPr lang="en-US" sz="1800" b="1" i="1" u="none" strike="noStrike" baseline="0" dirty="0">
                <a:solidFill>
                  <a:srgbClr val="231F20"/>
                </a:solidFill>
                <a:latin typeface="DanteMT-Italic"/>
              </a:rPr>
              <a:t>have been given authority</a:t>
            </a:r>
            <a:r>
              <a:rPr lang="en-US" sz="1800" b="0" i="0" u="none" strike="noStrike" baseline="0" dirty="0">
                <a:solidFill>
                  <a:srgbClr val="231F20"/>
                </a:solidFill>
                <a:latin typeface="DanteMT-Regular"/>
              </a:rPr>
              <a:t>, this demands that</a:t>
            </a:r>
            <a:r>
              <a:rPr lang="cs-CZ" sz="1800" b="0" i="0" u="none" strike="noStrike" baseline="0" dirty="0">
                <a:solidFill>
                  <a:srgbClr val="231F20"/>
                </a:solidFill>
                <a:latin typeface="DanteMT-Regular"/>
              </a:rPr>
              <a:t> </a:t>
            </a:r>
            <a:r>
              <a:rPr lang="en-US" sz="1800" b="0" i="0" u="none" strike="noStrike" baseline="0" dirty="0">
                <a:solidFill>
                  <a:srgbClr val="231F20"/>
                </a:solidFill>
                <a:latin typeface="DanteMT-Regular"/>
              </a:rPr>
              <a:t>we shift focus to </a:t>
            </a:r>
            <a:r>
              <a:rPr lang="en-US" sz="1800" b="1" i="0" u="none" strike="noStrike" baseline="0" dirty="0">
                <a:solidFill>
                  <a:srgbClr val="231F20"/>
                </a:solidFill>
                <a:latin typeface="DanteMT-Regular"/>
              </a:rPr>
              <a:t>exploring</a:t>
            </a:r>
            <a:r>
              <a:rPr lang="cs-CZ" sz="1800" b="1" i="0" u="none" strike="noStrike" baseline="0" dirty="0">
                <a:solidFill>
                  <a:srgbClr val="231F20"/>
                </a:solidFill>
                <a:latin typeface="DanteMT-Regular"/>
              </a:rPr>
              <a:t>:</a:t>
            </a:r>
          </a:p>
          <a:p>
            <a:pPr algn="l"/>
            <a:r>
              <a:rPr lang="en-US" sz="1800" b="1" i="0" u="none" strike="noStrike" baseline="0" dirty="0">
                <a:solidFill>
                  <a:srgbClr val="231F20"/>
                </a:solidFill>
                <a:latin typeface="DanteMT-Regular"/>
              </a:rPr>
              <a:t> who decided that they get authority</a:t>
            </a:r>
            <a:endParaRPr lang="cs-CZ" dirty="0">
              <a:solidFill>
                <a:srgbClr val="231F20"/>
              </a:solidFill>
              <a:latin typeface="DanteMT-Regular"/>
            </a:endParaRPr>
          </a:p>
          <a:p>
            <a:pPr algn="l"/>
            <a:r>
              <a:rPr lang="en-US" sz="1800" b="1" i="0" u="none" strike="noStrike" baseline="0" dirty="0">
                <a:solidFill>
                  <a:srgbClr val="231F20"/>
                </a:solidFill>
                <a:latin typeface="DanteMT-Regular"/>
              </a:rPr>
              <a:t>what methods they</a:t>
            </a:r>
            <a:r>
              <a:rPr lang="cs-CZ" sz="1800" b="1" i="0" u="none" strike="noStrike" baseline="0" dirty="0">
                <a:solidFill>
                  <a:srgbClr val="231F20"/>
                </a:solidFill>
                <a:latin typeface="DanteMT-Regular"/>
              </a:rPr>
              <a:t> </a:t>
            </a:r>
            <a:r>
              <a:rPr lang="en-US" sz="1800" b="1" i="0" u="none" strike="noStrike" baseline="0" dirty="0">
                <a:solidFill>
                  <a:srgbClr val="231F20"/>
                </a:solidFill>
                <a:latin typeface="DanteMT-Regular"/>
              </a:rPr>
              <a:t>used to obtain that authority</a:t>
            </a:r>
            <a:endParaRPr lang="cs-CZ" sz="1800" b="1" i="0" u="none" strike="noStrike" baseline="0" dirty="0">
              <a:solidFill>
                <a:srgbClr val="231F20"/>
              </a:solidFill>
              <a:latin typeface="DanteMT-Regular"/>
            </a:endParaRPr>
          </a:p>
          <a:p>
            <a:pPr algn="l"/>
            <a:r>
              <a:rPr lang="en-US" sz="1800" b="1" i="0" u="none" strike="noStrike" baseline="0" dirty="0">
                <a:solidFill>
                  <a:srgbClr val="231F20"/>
                </a:solidFill>
                <a:latin typeface="DanteMT-Regular"/>
              </a:rPr>
              <a:t>what processes are</a:t>
            </a:r>
            <a:r>
              <a:rPr lang="cs-CZ" sz="1800" b="1" i="0" u="none" strike="noStrike" baseline="0" dirty="0">
                <a:solidFill>
                  <a:srgbClr val="231F20"/>
                </a:solidFill>
                <a:latin typeface="DanteMT-Regular"/>
              </a:rPr>
              <a:t> </a:t>
            </a:r>
            <a:r>
              <a:rPr lang="en-US" sz="1800" b="1" i="0" u="none" strike="noStrike" baseline="0" dirty="0">
                <a:solidFill>
                  <a:srgbClr val="231F20"/>
                </a:solidFill>
                <a:latin typeface="DanteMT-Regular"/>
              </a:rPr>
              <a:t>in place to gain authority</a:t>
            </a:r>
            <a:endParaRPr lang="cs-CZ" b="1" dirty="0">
              <a:solidFill>
                <a:srgbClr val="231F20"/>
              </a:solidFill>
              <a:latin typeface="DanteMT-Regular"/>
            </a:endParaRPr>
          </a:p>
          <a:p>
            <a:pPr algn="l"/>
            <a:r>
              <a:rPr lang="cs-CZ" sz="1800" b="1" i="0" u="none" strike="noStrike" baseline="0" dirty="0" err="1">
                <a:solidFill>
                  <a:srgbClr val="231F20"/>
                </a:solidFill>
                <a:latin typeface="DanteMT-Regular"/>
              </a:rPr>
              <a:t>wh</a:t>
            </a:r>
            <a:r>
              <a:rPr lang="en-US" sz="1800" b="1" i="0" u="none" strike="noStrike" baseline="0" dirty="0">
                <a:solidFill>
                  <a:srgbClr val="231F20"/>
                </a:solidFill>
                <a:latin typeface="DanteMT-Regular"/>
              </a:rPr>
              <a:t>at institutions </a:t>
            </a:r>
            <a:r>
              <a:rPr lang="cs-CZ" sz="1800" b="1" i="0" u="none" strike="noStrike" baseline="0" dirty="0" err="1">
                <a:solidFill>
                  <a:srgbClr val="231F20"/>
                </a:solidFill>
                <a:latin typeface="DanteMT-Regular"/>
              </a:rPr>
              <a:t>assign</a:t>
            </a:r>
            <a:r>
              <a:rPr lang="en-US" sz="1800" b="1" i="0" u="none" strike="noStrike" baseline="0" dirty="0">
                <a:solidFill>
                  <a:srgbClr val="231F20"/>
                </a:solidFill>
                <a:latin typeface="DanteMT-Regular"/>
              </a:rPr>
              <a:t> authority</a:t>
            </a:r>
            <a:endParaRPr lang="cs-CZ" sz="1800" b="1" i="0" u="none" strike="noStrike" baseline="0" dirty="0">
              <a:solidFill>
                <a:srgbClr val="231F20"/>
              </a:solidFill>
              <a:latin typeface="DanteMT-Regular"/>
            </a:endParaRPr>
          </a:p>
          <a:p>
            <a:pPr algn="l"/>
            <a:r>
              <a:rPr lang="en-US" sz="1800" b="1" i="0" u="none" strike="noStrike" baseline="0" dirty="0">
                <a:solidFill>
                  <a:srgbClr val="231F20"/>
                </a:solidFill>
                <a:latin typeface="DanteMT-Regular"/>
              </a:rPr>
              <a:t>production cultures research in media studies of examining how discourses of</a:t>
            </a:r>
            <a:r>
              <a:rPr lang="cs-CZ" sz="1800" b="1" i="0" u="none" strike="noStrike" baseline="0" dirty="0">
                <a:solidFill>
                  <a:srgbClr val="231F20"/>
                </a:solidFill>
                <a:latin typeface="DanteMT-Regular"/>
              </a:rPr>
              <a:t> </a:t>
            </a:r>
            <a:r>
              <a:rPr lang="en-US" sz="1800" b="1" i="0" u="none" strike="noStrike" baseline="0" dirty="0">
                <a:solidFill>
                  <a:srgbClr val="231F20"/>
                </a:solidFill>
                <a:latin typeface="DanteMT-Regular"/>
              </a:rPr>
              <a:t>authorship are constructed, and how they set the rules of authorship</a:t>
            </a:r>
            <a:endParaRPr lang="cs-CZ" sz="1800" b="1" i="0" u="none" strike="noStrike" baseline="0" dirty="0">
              <a:solidFill>
                <a:srgbClr val="231F20"/>
              </a:solidFill>
              <a:latin typeface="DanteMT-Regular"/>
            </a:endParaRPr>
          </a:p>
          <a:p>
            <a:pPr algn="l"/>
            <a:r>
              <a:rPr lang="cs-CZ" b="1" dirty="0" err="1">
                <a:solidFill>
                  <a:srgbClr val="231F20"/>
                </a:solidFill>
                <a:latin typeface="DanteMT-Regular"/>
              </a:rPr>
              <a:t>Authors</a:t>
            </a:r>
            <a:r>
              <a:rPr lang="cs-CZ" b="1" dirty="0">
                <a:solidFill>
                  <a:srgbClr val="231F20"/>
                </a:solidFill>
                <a:latin typeface="DanteMT-Regular"/>
              </a:rPr>
              <a:t>: marketing </a:t>
            </a:r>
            <a:r>
              <a:rPr lang="cs-CZ" b="1" dirty="0" err="1">
                <a:solidFill>
                  <a:srgbClr val="231F20"/>
                </a:solidFill>
                <a:latin typeface="DanteMT-Regular"/>
              </a:rPr>
              <a:t>teams</a:t>
            </a:r>
            <a:r>
              <a:rPr lang="cs-CZ" b="1" dirty="0">
                <a:solidFill>
                  <a:srgbClr val="231F20"/>
                </a:solidFill>
                <a:latin typeface="DanteMT-Regular"/>
              </a:rPr>
              <a:t>; </a:t>
            </a:r>
            <a:r>
              <a:rPr lang="cs-CZ" b="1" dirty="0" err="1">
                <a:solidFill>
                  <a:srgbClr val="231F20"/>
                </a:solidFill>
                <a:latin typeface="DanteMT-Regular"/>
              </a:rPr>
              <a:t>readers</a:t>
            </a:r>
            <a:r>
              <a:rPr lang="cs-CZ" b="1" dirty="0">
                <a:solidFill>
                  <a:srgbClr val="231F20"/>
                </a:solidFill>
                <a:latin typeface="DanteMT-Regular"/>
              </a:rPr>
              <a:t>; </a:t>
            </a:r>
            <a:r>
              <a:rPr lang="cs-CZ" b="1" dirty="0" err="1">
                <a:solidFill>
                  <a:srgbClr val="231F20"/>
                </a:solidFill>
                <a:latin typeface="DanteMT-Regular"/>
              </a:rPr>
              <a:t>below</a:t>
            </a:r>
            <a:r>
              <a:rPr lang="cs-CZ" b="1" dirty="0">
                <a:solidFill>
                  <a:srgbClr val="231F20"/>
                </a:solidFill>
                <a:latin typeface="DanteMT-Regular"/>
              </a:rPr>
              <a:t>-</a:t>
            </a:r>
            <a:r>
              <a:rPr lang="cs-CZ" b="1" dirty="0" err="1">
                <a:solidFill>
                  <a:srgbClr val="231F20"/>
                </a:solidFill>
                <a:latin typeface="DanteMT-Regular"/>
              </a:rPr>
              <a:t>the</a:t>
            </a:r>
            <a:r>
              <a:rPr lang="cs-CZ" b="1" dirty="0">
                <a:solidFill>
                  <a:srgbClr val="231F20"/>
                </a:solidFill>
                <a:latin typeface="DanteMT-Regular"/>
              </a:rPr>
              <a:t>-line </a:t>
            </a:r>
            <a:r>
              <a:rPr lang="cs-CZ" b="1" dirty="0" err="1">
                <a:solidFill>
                  <a:srgbClr val="231F20"/>
                </a:solidFill>
                <a:latin typeface="DanteMT-Regular"/>
              </a:rPr>
              <a:t>workers</a:t>
            </a:r>
            <a:r>
              <a:rPr lang="cs-CZ" b="1" dirty="0">
                <a:solidFill>
                  <a:srgbClr val="231F20"/>
                </a:solidFill>
                <a:latin typeface="DanteMT-Regular"/>
              </a:rPr>
              <a:t>  </a:t>
            </a:r>
            <a:endParaRPr lang="cs-CZ" sz="1800" b="1" i="0" u="none" strike="noStrike" baseline="0" dirty="0">
              <a:solidFill>
                <a:srgbClr val="231F20"/>
              </a:solidFill>
              <a:latin typeface="DanteMT-Regular"/>
            </a:endParaRPr>
          </a:p>
          <a:p>
            <a:pPr algn="l"/>
            <a:endParaRPr lang="cs-CZ" b="1" dirty="0"/>
          </a:p>
          <a:p>
            <a:endParaRPr lang="cs-CZ" dirty="0"/>
          </a:p>
        </p:txBody>
      </p:sp>
    </p:spTree>
    <p:extLst>
      <p:ext uri="{BB962C8B-B14F-4D97-AF65-F5344CB8AC3E}">
        <p14:creationId xmlns:p14="http://schemas.microsoft.com/office/powerpoint/2010/main" val="3216728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3F7975-7619-57CF-AB26-DB3D5C772AA0}"/>
              </a:ext>
            </a:extLst>
          </p:cNvPr>
          <p:cNvSpPr>
            <a:spLocks noGrp="1"/>
          </p:cNvSpPr>
          <p:nvPr>
            <p:ph type="title"/>
          </p:nvPr>
        </p:nvSpPr>
        <p:spPr/>
        <p:txBody>
          <a:bodyPr/>
          <a:lstStyle/>
          <a:p>
            <a:r>
              <a:rPr lang="cs-CZ" b="1" dirty="0" err="1">
                <a:solidFill>
                  <a:srgbClr val="FF0000"/>
                </a:solidFill>
              </a:rPr>
              <a:t>homework</a:t>
            </a:r>
            <a:endParaRPr lang="cs-CZ" b="1" dirty="0">
              <a:solidFill>
                <a:srgbClr val="FF0000"/>
              </a:solidFill>
            </a:endParaRPr>
          </a:p>
        </p:txBody>
      </p:sp>
      <p:sp>
        <p:nvSpPr>
          <p:cNvPr id="3" name="Zástupný obsah 2">
            <a:extLst>
              <a:ext uri="{FF2B5EF4-FFF2-40B4-BE49-F238E27FC236}">
                <a16:creationId xmlns:a16="http://schemas.microsoft.com/office/drawing/2014/main" id="{05AE338B-AAA1-60BE-C5F6-5B129F150171}"/>
              </a:ext>
            </a:extLst>
          </p:cNvPr>
          <p:cNvSpPr>
            <a:spLocks noGrp="1"/>
          </p:cNvSpPr>
          <p:nvPr>
            <p:ph idx="1"/>
          </p:nvPr>
        </p:nvSpPr>
        <p:spPr>
          <a:xfrm>
            <a:off x="2231136" y="2342508"/>
            <a:ext cx="7729728" cy="4438436"/>
          </a:xfrm>
        </p:spPr>
        <p:txBody>
          <a:bodyPr>
            <a:normAutofit fontScale="92500" lnSpcReduction="20000"/>
          </a:bodyPr>
          <a:lstStyle/>
          <a:p>
            <a:pPr algn="l"/>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cs-CZ" dirty="0"/>
              <a:t>John </a:t>
            </a:r>
            <a:r>
              <a:rPr lang="cs-CZ" dirty="0" err="1"/>
              <a:t>Thornton</a:t>
            </a:r>
            <a:r>
              <a:rPr lang="cs-CZ" dirty="0"/>
              <a:t> </a:t>
            </a:r>
            <a:r>
              <a:rPr lang="cs-CZ" dirty="0" err="1"/>
              <a:t>Caldwell</a:t>
            </a:r>
            <a:r>
              <a:rPr lang="cs-CZ" dirty="0"/>
              <a:t>, </a:t>
            </a:r>
            <a:r>
              <a:rPr lang="cs-CZ" dirty="0" err="1"/>
              <a:t>production</a:t>
            </a:r>
            <a:r>
              <a:rPr lang="cs-CZ" dirty="0"/>
              <a:t> </a:t>
            </a:r>
            <a:r>
              <a:rPr lang="cs-CZ" dirty="0" err="1"/>
              <a:t>culture</a:t>
            </a:r>
            <a:r>
              <a:rPr lang="cs-CZ" dirty="0"/>
              <a:t>. </a:t>
            </a:r>
            <a:r>
              <a:rPr lang="cs-CZ" dirty="0" err="1"/>
              <a:t>Industrial</a:t>
            </a:r>
            <a:r>
              <a:rPr lang="cs-CZ" dirty="0"/>
              <a:t> reflexivity and </a:t>
            </a:r>
            <a:r>
              <a:rPr lang="cs-CZ" dirty="0" err="1"/>
              <a:t>critical</a:t>
            </a:r>
            <a:r>
              <a:rPr lang="cs-CZ" dirty="0"/>
              <a:t> </a:t>
            </a:r>
            <a:r>
              <a:rPr lang="cs-CZ" dirty="0" err="1"/>
              <a:t>practice</a:t>
            </a:r>
            <a:r>
              <a:rPr lang="cs-CZ" dirty="0"/>
              <a:t>. </a:t>
            </a:r>
            <a:r>
              <a:rPr lang="cs-CZ" dirty="0" err="1"/>
              <a:t>Duke</a:t>
            </a:r>
            <a:r>
              <a:rPr lang="cs-CZ" dirty="0"/>
              <a:t> university </a:t>
            </a:r>
            <a:r>
              <a:rPr lang="cs-CZ" dirty="0" err="1"/>
              <a:t>press</a:t>
            </a:r>
            <a:r>
              <a:rPr lang="cs-CZ" dirty="0"/>
              <a:t>, 2008 </a:t>
            </a:r>
            <a:r>
              <a:rPr lang="cs-CZ" dirty="0" err="1"/>
              <a:t>Industrial</a:t>
            </a:r>
            <a:r>
              <a:rPr lang="cs-CZ" dirty="0"/>
              <a:t> </a:t>
            </a:r>
            <a:r>
              <a:rPr lang="cs-CZ" dirty="0" err="1"/>
              <a:t>auteur</a:t>
            </a:r>
            <a:r>
              <a:rPr lang="cs-CZ" dirty="0"/>
              <a:t> </a:t>
            </a:r>
            <a:r>
              <a:rPr lang="cs-CZ" dirty="0" err="1"/>
              <a:t>theory</a:t>
            </a:r>
            <a:r>
              <a:rPr lang="cs-CZ" dirty="0"/>
              <a:t> (</a:t>
            </a:r>
            <a:r>
              <a:rPr lang="cs-CZ" dirty="0" err="1"/>
              <a:t>above</a:t>
            </a:r>
            <a:r>
              <a:rPr lang="cs-CZ" dirty="0"/>
              <a:t> </a:t>
            </a:r>
            <a:r>
              <a:rPr lang="cs-CZ" dirty="0" err="1"/>
              <a:t>the</a:t>
            </a:r>
            <a:r>
              <a:rPr lang="cs-CZ" dirty="0"/>
              <a:t> line/</a:t>
            </a:r>
            <a:r>
              <a:rPr lang="cs-CZ" dirty="0" err="1"/>
              <a:t>creative</a:t>
            </a:r>
            <a:r>
              <a:rPr lang="cs-CZ" dirty="0"/>
              <a:t>), pp. </a:t>
            </a:r>
            <a:r>
              <a:rPr lang="cs-CZ" b="1" dirty="0"/>
              <a:t>197-216</a:t>
            </a:r>
            <a:r>
              <a:rPr lang="cs-CZ" dirty="0"/>
              <a:t> (231)</a:t>
            </a:r>
          </a:p>
          <a:p>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watch</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Lost</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La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Mancha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(2002,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Keith</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Fulton</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Louis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Pepe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gn="l"/>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Apply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Caldwell´s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text to analyse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how</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auteur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authorship</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constructed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presented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branded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La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Mancha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documentary</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present</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(Luca)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read:</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a:t>John </a:t>
            </a:r>
            <a:r>
              <a:rPr lang="cs-CZ" dirty="0" err="1"/>
              <a:t>Thornton</a:t>
            </a:r>
            <a:r>
              <a:rPr lang="cs-CZ" dirty="0"/>
              <a:t> </a:t>
            </a:r>
            <a:r>
              <a:rPr lang="cs-CZ" dirty="0" err="1"/>
              <a:t>Caldwell</a:t>
            </a:r>
            <a:r>
              <a:rPr lang="cs-CZ" dirty="0"/>
              <a:t>, </a:t>
            </a:r>
            <a:r>
              <a:rPr lang="cs-CZ" dirty="0" err="1"/>
              <a:t>Authorship</a:t>
            </a:r>
            <a:r>
              <a:rPr lang="cs-CZ" dirty="0"/>
              <a:t> </a:t>
            </a:r>
            <a:r>
              <a:rPr lang="cs-CZ" dirty="0" err="1"/>
              <a:t>below</a:t>
            </a:r>
            <a:r>
              <a:rPr lang="cs-CZ" dirty="0"/>
              <a:t>-</a:t>
            </a:r>
            <a:r>
              <a:rPr lang="cs-CZ" dirty="0" err="1"/>
              <a:t>the</a:t>
            </a:r>
            <a:r>
              <a:rPr lang="cs-CZ" dirty="0"/>
              <a:t>-line. In: Jonathan </a:t>
            </a:r>
            <a:r>
              <a:rPr lang="cs-CZ" dirty="0" err="1"/>
              <a:t>gray</a:t>
            </a:r>
            <a:r>
              <a:rPr lang="cs-CZ" dirty="0"/>
              <a:t>, </a:t>
            </a:r>
            <a:r>
              <a:rPr lang="cs-CZ" dirty="0" err="1"/>
              <a:t>derek</a:t>
            </a:r>
            <a:r>
              <a:rPr lang="cs-CZ" dirty="0"/>
              <a:t> </a:t>
            </a:r>
            <a:r>
              <a:rPr lang="cs-CZ" dirty="0" err="1"/>
              <a:t>johnson</a:t>
            </a:r>
            <a:r>
              <a:rPr lang="cs-CZ" dirty="0"/>
              <a:t> </a:t>
            </a:r>
            <a:r>
              <a:rPr lang="cs-CZ" dirty="0" err="1"/>
              <a:t>eds</a:t>
            </a:r>
            <a:r>
              <a:rPr lang="cs-CZ" dirty="0"/>
              <a:t>., A </a:t>
            </a:r>
            <a:r>
              <a:rPr lang="cs-CZ" dirty="0" err="1"/>
              <a:t>companion</a:t>
            </a:r>
            <a:r>
              <a:rPr lang="cs-CZ" dirty="0"/>
              <a:t> to media </a:t>
            </a:r>
            <a:r>
              <a:rPr lang="cs-CZ" dirty="0" err="1"/>
              <a:t>authorship</a:t>
            </a:r>
            <a:r>
              <a:rPr lang="cs-CZ" dirty="0"/>
              <a:t>. </a:t>
            </a:r>
            <a:r>
              <a:rPr lang="cs-CZ" dirty="0" err="1"/>
              <a:t>Wiley-blackwell</a:t>
            </a:r>
            <a:r>
              <a:rPr lang="cs-CZ" dirty="0"/>
              <a:t>, 2013</a:t>
            </a:r>
          </a:p>
          <a:p>
            <a:r>
              <a:rPr lang="cs-CZ" b="1" dirty="0"/>
              <a:t>To </a:t>
            </a:r>
            <a:r>
              <a:rPr lang="cs-CZ" b="1" dirty="0" err="1"/>
              <a:t>watch</a:t>
            </a:r>
            <a:r>
              <a:rPr lang="cs-CZ" b="1" dirty="0"/>
              <a:t>: </a:t>
            </a:r>
            <a:r>
              <a:rPr lang="cs-CZ" dirty="0"/>
              <a:t>any </a:t>
            </a:r>
            <a:r>
              <a:rPr lang="cs-CZ" dirty="0" err="1"/>
              <a:t>making-of</a:t>
            </a:r>
            <a:r>
              <a:rPr lang="cs-CZ" dirty="0"/>
              <a:t> </a:t>
            </a:r>
            <a:r>
              <a:rPr lang="cs-CZ" dirty="0" err="1"/>
              <a:t>documentary</a:t>
            </a:r>
            <a:endParaRPr lang="cs-CZ" dirty="0"/>
          </a:p>
          <a:p>
            <a:r>
              <a:rPr lang="cs-CZ" dirty="0" err="1"/>
              <a:t>Apply</a:t>
            </a:r>
            <a:r>
              <a:rPr lang="cs-CZ" dirty="0"/>
              <a:t> </a:t>
            </a:r>
            <a:r>
              <a:rPr lang="cs-CZ" dirty="0" err="1"/>
              <a:t>Caldwell´s</a:t>
            </a:r>
            <a:r>
              <a:rPr lang="cs-CZ" dirty="0"/>
              <a:t> text to analyse </a:t>
            </a:r>
            <a:r>
              <a:rPr lang="cs-CZ" dirty="0" err="1"/>
              <a:t>the</a:t>
            </a:r>
            <a:r>
              <a:rPr lang="cs-CZ" dirty="0"/>
              <a:t> </a:t>
            </a:r>
            <a:r>
              <a:rPr lang="cs-CZ" dirty="0" err="1"/>
              <a:t>way</a:t>
            </a:r>
            <a:r>
              <a:rPr lang="cs-CZ" dirty="0"/>
              <a:t> </a:t>
            </a:r>
            <a:r>
              <a:rPr lang="cs-CZ" dirty="0" err="1"/>
              <a:t>below</a:t>
            </a:r>
            <a:r>
              <a:rPr lang="cs-CZ" dirty="0"/>
              <a:t>-</a:t>
            </a:r>
            <a:r>
              <a:rPr lang="cs-CZ" dirty="0" err="1"/>
              <a:t>the</a:t>
            </a:r>
            <a:r>
              <a:rPr lang="cs-CZ" dirty="0"/>
              <a:t>-line </a:t>
            </a:r>
            <a:r>
              <a:rPr lang="cs-CZ" dirty="0" err="1"/>
              <a:t>workers</a:t>
            </a:r>
            <a:r>
              <a:rPr lang="cs-CZ" dirty="0"/>
              <a:t> are </a:t>
            </a:r>
            <a:r>
              <a:rPr lang="cs-CZ" dirty="0" err="1"/>
              <a:t>presented</a:t>
            </a:r>
            <a:r>
              <a:rPr lang="cs-CZ" dirty="0"/>
              <a:t> in </a:t>
            </a:r>
            <a:r>
              <a:rPr lang="cs-CZ" dirty="0" err="1"/>
              <a:t>the</a:t>
            </a:r>
            <a:r>
              <a:rPr lang="cs-CZ" dirty="0"/>
              <a:t> </a:t>
            </a:r>
            <a:r>
              <a:rPr lang="cs-CZ" dirty="0" err="1"/>
              <a:t>making</a:t>
            </a:r>
            <a:r>
              <a:rPr lang="cs-CZ" dirty="0"/>
              <a:t>-</a:t>
            </a:r>
            <a:r>
              <a:rPr lang="cs-CZ" dirty="0" err="1"/>
              <a:t>of</a:t>
            </a:r>
            <a:r>
              <a:rPr lang="cs-CZ" dirty="0"/>
              <a:t>-film </a:t>
            </a:r>
            <a:r>
              <a:rPr lang="cs-CZ" dirty="0" err="1"/>
              <a:t>of</a:t>
            </a:r>
            <a:r>
              <a:rPr lang="cs-CZ" dirty="0"/>
              <a:t> </a:t>
            </a:r>
            <a:r>
              <a:rPr lang="cs-CZ" dirty="0" err="1"/>
              <a:t>your</a:t>
            </a:r>
            <a:r>
              <a:rPr lang="cs-CZ" dirty="0"/>
              <a:t> </a:t>
            </a:r>
            <a:r>
              <a:rPr lang="cs-CZ" dirty="0" err="1"/>
              <a:t>choice</a:t>
            </a:r>
            <a:r>
              <a:rPr lang="cs-CZ" dirty="0"/>
              <a:t>. </a:t>
            </a:r>
            <a:r>
              <a:rPr lang="cs-CZ" dirty="0" err="1"/>
              <a:t>What</a:t>
            </a:r>
            <a:r>
              <a:rPr lang="cs-CZ" dirty="0"/>
              <a:t> </a:t>
            </a:r>
            <a:r>
              <a:rPr lang="cs-CZ" dirty="0" err="1"/>
              <a:t>kind</a:t>
            </a:r>
            <a:r>
              <a:rPr lang="cs-CZ" dirty="0"/>
              <a:t> </a:t>
            </a:r>
            <a:r>
              <a:rPr lang="cs-CZ" dirty="0" err="1"/>
              <a:t>of</a:t>
            </a:r>
            <a:r>
              <a:rPr lang="cs-CZ" dirty="0"/>
              <a:t> </a:t>
            </a:r>
            <a:r>
              <a:rPr lang="cs-CZ" dirty="0" err="1"/>
              <a:t>authority</a:t>
            </a:r>
            <a:r>
              <a:rPr lang="cs-CZ" dirty="0"/>
              <a:t> and </a:t>
            </a:r>
            <a:r>
              <a:rPr lang="cs-CZ" dirty="0" err="1"/>
              <a:t>creativity</a:t>
            </a:r>
            <a:r>
              <a:rPr lang="cs-CZ" dirty="0"/>
              <a:t> </a:t>
            </a:r>
            <a:r>
              <a:rPr lang="cs-CZ" dirty="0" err="1"/>
              <a:t>is</a:t>
            </a:r>
            <a:r>
              <a:rPr lang="cs-CZ" dirty="0"/>
              <a:t> </a:t>
            </a:r>
            <a:r>
              <a:rPr lang="cs-CZ" dirty="0" err="1"/>
              <a:t>assigned</a:t>
            </a:r>
            <a:r>
              <a:rPr lang="cs-CZ" dirty="0"/>
              <a:t> to </a:t>
            </a:r>
            <a:r>
              <a:rPr lang="cs-CZ" dirty="0" err="1"/>
              <a:t>them</a:t>
            </a:r>
            <a:r>
              <a:rPr lang="cs-CZ" dirty="0"/>
              <a:t> in </a:t>
            </a:r>
            <a:r>
              <a:rPr lang="cs-CZ" dirty="0" err="1"/>
              <a:t>the</a:t>
            </a:r>
            <a:r>
              <a:rPr lang="cs-CZ" dirty="0"/>
              <a:t> </a:t>
            </a:r>
            <a:r>
              <a:rPr lang="cs-CZ" dirty="0" err="1"/>
              <a:t>documentary</a:t>
            </a:r>
            <a:r>
              <a:rPr lang="cs-CZ" dirty="0"/>
              <a:t>? </a:t>
            </a:r>
            <a:r>
              <a:rPr lang="cs-CZ" dirty="0" err="1"/>
              <a:t>Who</a:t>
            </a:r>
            <a:r>
              <a:rPr lang="cs-CZ" dirty="0"/>
              <a:t>, </a:t>
            </a:r>
            <a:r>
              <a:rPr lang="cs-CZ" dirty="0" err="1"/>
              <a:t>how</a:t>
            </a:r>
            <a:r>
              <a:rPr lang="cs-CZ" dirty="0"/>
              <a:t>, and </a:t>
            </a:r>
            <a:r>
              <a:rPr lang="cs-CZ" dirty="0" err="1"/>
              <a:t>why</a:t>
            </a:r>
            <a:r>
              <a:rPr lang="cs-CZ" dirty="0"/>
              <a:t> </a:t>
            </a:r>
            <a:r>
              <a:rPr lang="cs-CZ" dirty="0" err="1"/>
              <a:t>presents</a:t>
            </a:r>
            <a:r>
              <a:rPr lang="cs-CZ" dirty="0"/>
              <a:t> </a:t>
            </a:r>
            <a:r>
              <a:rPr lang="cs-CZ" dirty="0" err="1"/>
              <a:t>this</a:t>
            </a:r>
            <a:r>
              <a:rPr lang="cs-CZ" dirty="0"/>
              <a:t> </a:t>
            </a:r>
            <a:r>
              <a:rPr lang="cs-CZ" dirty="0" err="1"/>
              <a:t>authorial</a:t>
            </a:r>
            <a:r>
              <a:rPr lang="cs-CZ" dirty="0"/>
              <a:t> vision </a:t>
            </a:r>
            <a:r>
              <a:rPr lang="cs-CZ" dirty="0" err="1"/>
              <a:t>of</a:t>
            </a:r>
            <a:r>
              <a:rPr lang="cs-CZ" dirty="0"/>
              <a:t> </a:t>
            </a:r>
            <a:r>
              <a:rPr lang="cs-CZ" dirty="0" err="1"/>
              <a:t>Below</a:t>
            </a:r>
            <a:r>
              <a:rPr lang="cs-CZ" dirty="0"/>
              <a:t>-</a:t>
            </a:r>
            <a:r>
              <a:rPr lang="cs-CZ" dirty="0" err="1"/>
              <a:t>the</a:t>
            </a:r>
            <a:r>
              <a:rPr lang="cs-CZ" dirty="0"/>
              <a:t>-Line </a:t>
            </a:r>
            <a:r>
              <a:rPr lang="cs-CZ" dirty="0" err="1"/>
              <a:t>professions</a:t>
            </a:r>
            <a:r>
              <a:rPr lang="cs-CZ" dirty="0"/>
              <a:t>? </a:t>
            </a:r>
          </a:p>
          <a:p>
            <a:endPar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cs-CZ" dirty="0"/>
          </a:p>
          <a:p>
            <a:endParaRPr lang="cs-CZ" dirty="0"/>
          </a:p>
        </p:txBody>
      </p:sp>
    </p:spTree>
    <p:extLst>
      <p:ext uri="{BB962C8B-B14F-4D97-AF65-F5344CB8AC3E}">
        <p14:creationId xmlns:p14="http://schemas.microsoft.com/office/powerpoint/2010/main" val="2480009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DE120-78B4-5642-4648-09CBA9B2C122}"/>
              </a:ext>
            </a:extLst>
          </p:cNvPr>
          <p:cNvSpPr>
            <a:spLocks noGrp="1"/>
          </p:cNvSpPr>
          <p:nvPr>
            <p:ph type="title"/>
          </p:nvPr>
        </p:nvSpPr>
        <p:spPr/>
        <p:txBody>
          <a:bodyPr/>
          <a:lstStyle/>
          <a:p>
            <a:r>
              <a:rPr lang="cs-CZ" dirty="0" err="1"/>
              <a:t>Semiotics</a:t>
            </a:r>
            <a:r>
              <a:rPr lang="cs-CZ" dirty="0"/>
              <a:t> in film </a:t>
            </a:r>
            <a:r>
              <a:rPr lang="cs-CZ" dirty="0" err="1"/>
              <a:t>theory</a:t>
            </a:r>
            <a:endParaRPr lang="cs-CZ" dirty="0"/>
          </a:p>
        </p:txBody>
      </p:sp>
      <p:sp>
        <p:nvSpPr>
          <p:cNvPr id="3" name="Zástupný obsah 2">
            <a:extLst>
              <a:ext uri="{FF2B5EF4-FFF2-40B4-BE49-F238E27FC236}">
                <a16:creationId xmlns:a16="http://schemas.microsoft.com/office/drawing/2014/main" id="{BB8740E8-B3C8-26F1-F650-3F8FB0E3CAC8}"/>
              </a:ext>
            </a:extLst>
          </p:cNvPr>
          <p:cNvSpPr>
            <a:spLocks noGrp="1"/>
          </p:cNvSpPr>
          <p:nvPr>
            <p:ph idx="1"/>
          </p:nvPr>
        </p:nvSpPr>
        <p:spPr/>
        <p:txBody>
          <a:bodyPr/>
          <a:lstStyle/>
          <a:p>
            <a:r>
              <a:rPr lang="cs-CZ" dirty="0" err="1"/>
              <a:t>Semiotics</a:t>
            </a:r>
            <a:r>
              <a:rPr lang="cs-CZ" dirty="0"/>
              <a:t> </a:t>
            </a:r>
            <a:r>
              <a:rPr lang="cs-CZ" dirty="0" err="1"/>
              <a:t>denies</a:t>
            </a:r>
            <a:r>
              <a:rPr lang="cs-CZ" dirty="0"/>
              <a:t> </a:t>
            </a:r>
            <a:r>
              <a:rPr lang="cs-CZ" dirty="0" err="1"/>
              <a:t>realist</a:t>
            </a:r>
            <a:r>
              <a:rPr lang="cs-CZ" dirty="0"/>
              <a:t> film </a:t>
            </a:r>
            <a:r>
              <a:rPr lang="cs-CZ" dirty="0" err="1"/>
              <a:t>theories</a:t>
            </a:r>
            <a:r>
              <a:rPr lang="cs-CZ" dirty="0"/>
              <a:t> – film as a </a:t>
            </a:r>
            <a:r>
              <a:rPr lang="cs-CZ" dirty="0" err="1"/>
              <a:t>language</a:t>
            </a:r>
            <a:r>
              <a:rPr lang="cs-CZ" dirty="0"/>
              <a:t> </a:t>
            </a:r>
            <a:r>
              <a:rPr lang="cs-CZ" dirty="0" err="1"/>
              <a:t>is</a:t>
            </a:r>
            <a:r>
              <a:rPr lang="cs-CZ" dirty="0"/>
              <a:t> not </a:t>
            </a:r>
            <a:r>
              <a:rPr lang="cs-CZ" dirty="0" err="1"/>
              <a:t>about</a:t>
            </a:r>
            <a:r>
              <a:rPr lang="cs-CZ" dirty="0"/>
              <a:t> </a:t>
            </a:r>
            <a:r>
              <a:rPr lang="cs-CZ" dirty="0" err="1"/>
              <a:t>real</a:t>
            </a:r>
            <a:r>
              <a:rPr lang="cs-CZ" dirty="0"/>
              <a:t> </a:t>
            </a:r>
            <a:r>
              <a:rPr lang="cs-CZ" dirty="0" err="1"/>
              <a:t>experience</a:t>
            </a:r>
            <a:r>
              <a:rPr lang="cs-CZ" dirty="0"/>
              <a:t>; film has no </a:t>
            </a:r>
            <a:r>
              <a:rPr lang="cs-CZ" dirty="0" err="1"/>
              <a:t>connection</a:t>
            </a:r>
            <a:r>
              <a:rPr lang="cs-CZ" dirty="0"/>
              <a:t> to a referent</a:t>
            </a:r>
          </a:p>
          <a:p>
            <a:r>
              <a:rPr lang="cs-CZ" dirty="0" err="1"/>
              <a:t>Imagaes</a:t>
            </a:r>
            <a:r>
              <a:rPr lang="cs-CZ" dirty="0"/>
              <a:t> </a:t>
            </a:r>
            <a:r>
              <a:rPr lang="cs-CZ" dirty="0" err="1"/>
              <a:t>have</a:t>
            </a:r>
            <a:r>
              <a:rPr lang="cs-CZ" dirty="0"/>
              <a:t> no double </a:t>
            </a:r>
            <a:r>
              <a:rPr lang="cs-CZ" dirty="0" err="1"/>
              <a:t>articulation</a:t>
            </a:r>
            <a:r>
              <a:rPr lang="cs-CZ" dirty="0"/>
              <a:t> (</a:t>
            </a:r>
            <a:r>
              <a:rPr lang="cs-CZ" dirty="0" err="1"/>
              <a:t>phonemes</a:t>
            </a:r>
            <a:r>
              <a:rPr lang="cs-CZ" dirty="0"/>
              <a:t>, </a:t>
            </a:r>
            <a:r>
              <a:rPr lang="cs-CZ" dirty="0" err="1"/>
              <a:t>morphemes</a:t>
            </a:r>
            <a:r>
              <a:rPr lang="cs-CZ" dirty="0"/>
              <a:t>)</a:t>
            </a:r>
          </a:p>
          <a:p>
            <a:r>
              <a:rPr lang="cs-CZ" dirty="0"/>
              <a:t>No direct </a:t>
            </a:r>
            <a:r>
              <a:rPr lang="cs-CZ" dirty="0" err="1"/>
              <a:t>communication</a:t>
            </a:r>
            <a:endParaRPr lang="cs-CZ" dirty="0"/>
          </a:p>
          <a:p>
            <a:endParaRPr lang="cs-CZ" dirty="0"/>
          </a:p>
          <a:p>
            <a:endParaRPr lang="cs-CZ" dirty="0"/>
          </a:p>
          <a:p>
            <a:r>
              <a:rPr lang="cs-CZ" dirty="0" err="1"/>
              <a:t>Langue</a:t>
            </a:r>
            <a:r>
              <a:rPr lang="cs-CZ" dirty="0"/>
              <a:t>, </a:t>
            </a:r>
            <a:r>
              <a:rPr lang="cs-CZ" dirty="0" err="1"/>
              <a:t>parole</a:t>
            </a:r>
            <a:r>
              <a:rPr lang="cs-CZ" dirty="0"/>
              <a:t> / </a:t>
            </a:r>
            <a:r>
              <a:rPr lang="cs-CZ" dirty="0" err="1"/>
              <a:t>system</a:t>
            </a:r>
            <a:r>
              <a:rPr lang="cs-CZ" dirty="0"/>
              <a:t>, event (</a:t>
            </a:r>
            <a:r>
              <a:rPr lang="cs-CZ" dirty="0" err="1"/>
              <a:t>history</a:t>
            </a:r>
            <a:r>
              <a:rPr lang="cs-CZ" dirty="0"/>
              <a:t>)</a:t>
            </a:r>
          </a:p>
          <a:p>
            <a:endParaRPr lang="cs-CZ" dirty="0"/>
          </a:p>
        </p:txBody>
      </p:sp>
    </p:spTree>
    <p:extLst>
      <p:ext uri="{BB962C8B-B14F-4D97-AF65-F5344CB8AC3E}">
        <p14:creationId xmlns:p14="http://schemas.microsoft.com/office/powerpoint/2010/main" val="27779482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98073A-0300-68CC-ACB9-E174D381CBE6}"/>
              </a:ext>
            </a:extLst>
          </p:cNvPr>
          <p:cNvSpPr>
            <a:spLocks noGrp="1"/>
          </p:cNvSpPr>
          <p:nvPr>
            <p:ph type="title"/>
          </p:nvPr>
        </p:nvSpPr>
        <p:spPr>
          <a:xfrm>
            <a:off x="5314783" y="758104"/>
            <a:ext cx="5925310" cy="1174991"/>
          </a:xfrm>
        </p:spPr>
        <p:txBody>
          <a:bodyPr>
            <a:normAutofit/>
          </a:bodyPr>
          <a:lstStyle/>
          <a:p>
            <a:r>
              <a:rPr lang="cs-CZ" sz="2400" dirty="0" err="1"/>
              <a:t>Cinema</a:t>
            </a:r>
            <a:r>
              <a:rPr lang="cs-CZ" sz="2400" dirty="0"/>
              <a:t> </a:t>
            </a:r>
            <a:r>
              <a:rPr lang="cs-CZ" sz="2400" dirty="0" err="1"/>
              <a:t>is</a:t>
            </a:r>
            <a:r>
              <a:rPr lang="cs-CZ" sz="2400" dirty="0"/>
              <a:t> not „</a:t>
            </a:r>
            <a:r>
              <a:rPr lang="cs-CZ" sz="2400" dirty="0" err="1"/>
              <a:t>langue</a:t>
            </a:r>
            <a:r>
              <a:rPr lang="cs-CZ" sz="2400" dirty="0"/>
              <a:t>“ (</a:t>
            </a:r>
            <a:r>
              <a:rPr lang="cs-CZ" sz="2400" dirty="0" err="1"/>
              <a:t>is</a:t>
            </a:r>
            <a:r>
              <a:rPr lang="cs-CZ" sz="2400" dirty="0"/>
              <a:t> not a </a:t>
            </a:r>
            <a:r>
              <a:rPr lang="cs-CZ" sz="2400" dirty="0" err="1"/>
              <a:t>Language</a:t>
            </a:r>
            <a:r>
              <a:rPr lang="cs-CZ" sz="2400" dirty="0"/>
              <a:t> </a:t>
            </a:r>
            <a:r>
              <a:rPr lang="cs-CZ" sz="2400" dirty="0" err="1"/>
              <a:t>system</a:t>
            </a:r>
            <a:r>
              <a:rPr lang="cs-CZ" sz="2400" dirty="0"/>
              <a:t>)</a:t>
            </a:r>
          </a:p>
        </p:txBody>
      </p:sp>
      <p:pic>
        <p:nvPicPr>
          <p:cNvPr id="1026" name="Picture 2" descr="Christian Metz">
            <a:hlinkClick r:id="rId2" tooltip="Christian Metz"/>
            <a:extLst>
              <a:ext uri="{FF2B5EF4-FFF2-40B4-BE49-F238E27FC236}">
                <a16:creationId xmlns:a16="http://schemas.microsoft.com/office/drawing/2014/main" id="{0E91739F-BE61-D429-DA42-7490BC807C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4" r="27964" b="-1"/>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2A7652D9-A93B-5F54-07C4-3A0031270A47}"/>
              </a:ext>
            </a:extLst>
          </p:cNvPr>
          <p:cNvSpPr>
            <a:spLocks noGrp="1"/>
          </p:cNvSpPr>
          <p:nvPr>
            <p:ph idx="1"/>
          </p:nvPr>
        </p:nvSpPr>
        <p:spPr>
          <a:xfrm>
            <a:off x="5445496" y="2485709"/>
            <a:ext cx="5925310" cy="3255252"/>
          </a:xfrm>
        </p:spPr>
        <p:txBody>
          <a:bodyPr>
            <a:normAutofit/>
          </a:bodyPr>
          <a:lstStyle/>
          <a:p>
            <a:r>
              <a:rPr lang="cs-CZ" sz="1800" dirty="0">
                <a:effectLst/>
                <a:latin typeface="Times New Roman" panose="02020603050405020304" pitchFamily="18" charset="0"/>
                <a:ea typeface="Times New Roman" panose="02020603050405020304" pitchFamily="18" charset="0"/>
              </a:rPr>
              <a:t>Christian </a:t>
            </a:r>
            <a:r>
              <a:rPr lang="cs-CZ" sz="1800" dirty="0" err="1">
                <a:effectLst/>
                <a:latin typeface="Times New Roman" panose="02020603050405020304" pitchFamily="18" charset="0"/>
                <a:ea typeface="Times New Roman" panose="02020603050405020304" pitchFamily="18" charset="0"/>
              </a:rPr>
              <a:t>Metz</a:t>
            </a:r>
            <a:r>
              <a:rPr lang="cs-CZ" sz="1800" dirty="0">
                <a:effectLst/>
                <a:latin typeface="Times New Roman" panose="02020603050405020304" pitchFamily="18" charset="0"/>
                <a:ea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rPr>
              <a:t>Le</a:t>
            </a:r>
            <a:r>
              <a:rPr lang="cs-CZ" sz="1800" b="1" i="1" dirty="0">
                <a:effectLst/>
                <a:latin typeface="Times New Roman" panose="02020603050405020304" pitchFamily="18" charset="0"/>
                <a:ea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rPr>
              <a:t>cinéma</a:t>
            </a:r>
            <a:r>
              <a:rPr lang="cs-CZ" sz="1800" b="1" i="1" dirty="0">
                <a:effectLst/>
                <a:latin typeface="Times New Roman" panose="02020603050405020304" pitchFamily="18" charset="0"/>
                <a:ea typeface="Times New Roman" panose="02020603050405020304" pitchFamily="18" charset="0"/>
              </a:rPr>
              <a:t>: </a:t>
            </a:r>
            <a:r>
              <a:rPr lang="cs-CZ" sz="1800" b="1" i="1" dirty="0" err="1">
                <a:effectLst/>
                <a:latin typeface="Times New Roman" panose="02020603050405020304" pitchFamily="18" charset="0"/>
                <a:ea typeface="Times New Roman" panose="02020603050405020304" pitchFamily="18" charset="0"/>
              </a:rPr>
              <a:t>Langue</a:t>
            </a:r>
            <a:r>
              <a:rPr lang="cs-CZ" sz="1800" b="1" i="1" dirty="0">
                <a:effectLst/>
                <a:latin typeface="Times New Roman" panose="02020603050405020304" pitchFamily="18" charset="0"/>
                <a:ea typeface="Times New Roman" panose="02020603050405020304" pitchFamily="18" charset="0"/>
              </a:rPr>
              <a:t> ou </a:t>
            </a:r>
            <a:r>
              <a:rPr lang="cs-CZ" sz="1800" b="1" i="1" dirty="0" err="1">
                <a:effectLst/>
                <a:latin typeface="Times New Roman" panose="02020603050405020304" pitchFamily="18" charset="0"/>
                <a:ea typeface="Times New Roman" panose="02020603050405020304" pitchFamily="18" charset="0"/>
              </a:rPr>
              <a:t>langage</a:t>
            </a:r>
            <a:r>
              <a:rPr lang="cs-CZ" sz="1800" b="1" dirty="0">
                <a:effectLst/>
                <a:latin typeface="Times New Roman" panose="02020603050405020304" pitchFamily="18" charset="0"/>
                <a:ea typeface="Times New Roman" panose="02020603050405020304" pitchFamily="18" charset="0"/>
              </a:rPr>
              <a:t>. </a:t>
            </a:r>
            <a:r>
              <a:rPr lang="cs-CZ" sz="1800" b="1" i="1" dirty="0">
                <a:effectLst/>
                <a:latin typeface="Times New Roman" panose="02020603050405020304" pitchFamily="18" charset="0"/>
                <a:ea typeface="Times New Roman" panose="02020603050405020304" pitchFamily="18" charset="0"/>
              </a:rPr>
              <a:t>Communications</a:t>
            </a:r>
            <a:r>
              <a:rPr lang="cs-CZ" b="1" i="1" dirty="0">
                <a:latin typeface="Times New Roman" panose="02020603050405020304" pitchFamily="18" charset="0"/>
                <a:ea typeface="Times New Roman" panose="02020603050405020304" pitchFamily="18" charset="0"/>
              </a:rPr>
              <a:t>, </a:t>
            </a:r>
            <a:r>
              <a:rPr lang="cs-CZ" sz="1800" b="1" dirty="0">
                <a:effectLst/>
                <a:latin typeface="Times New Roman" panose="02020603050405020304" pitchFamily="18" charset="0"/>
                <a:ea typeface="Times New Roman" panose="02020603050405020304" pitchFamily="18" charset="0"/>
              </a:rPr>
              <a:t>1964</a:t>
            </a:r>
          </a:p>
          <a:p>
            <a:r>
              <a:rPr lang="cs-CZ" b="1" dirty="0" err="1">
                <a:latin typeface="Times New Roman" panose="02020603050405020304" pitchFamily="18" charset="0"/>
              </a:rPr>
              <a:t>Langage</a:t>
            </a:r>
            <a:r>
              <a:rPr lang="cs-CZ" b="1" dirty="0">
                <a:latin typeface="Times New Roman" panose="02020603050405020304" pitchFamily="18" charset="0"/>
              </a:rPr>
              <a:t> et </a:t>
            </a:r>
            <a:r>
              <a:rPr lang="cs-CZ" b="1" dirty="0" err="1">
                <a:latin typeface="Times New Roman" panose="02020603050405020304" pitchFamily="18" charset="0"/>
              </a:rPr>
              <a:t>cinéma</a:t>
            </a:r>
            <a:r>
              <a:rPr lang="cs-CZ" b="1" dirty="0">
                <a:latin typeface="Times New Roman" panose="02020603050405020304" pitchFamily="18" charset="0"/>
              </a:rPr>
              <a:t> (1974) – a </a:t>
            </a:r>
            <a:r>
              <a:rPr lang="cs-CZ" b="1" dirty="0" err="1">
                <a:latin typeface="Times New Roman" panose="02020603050405020304" pitchFamily="18" charset="0"/>
              </a:rPr>
              <a:t>movie</a:t>
            </a:r>
            <a:r>
              <a:rPr lang="cs-CZ" b="1" dirty="0">
                <a:latin typeface="Times New Roman" panose="02020603050405020304" pitchFamily="18" charset="0"/>
              </a:rPr>
              <a:t> </a:t>
            </a:r>
            <a:r>
              <a:rPr lang="cs-CZ" b="1" dirty="0" err="1">
                <a:latin typeface="Times New Roman" panose="02020603050405020304" pitchFamily="18" charset="0"/>
              </a:rPr>
              <a:t>is</a:t>
            </a:r>
            <a:r>
              <a:rPr lang="cs-CZ" b="1" dirty="0">
                <a:latin typeface="Times New Roman" panose="02020603050405020304" pitchFamily="18" charset="0"/>
              </a:rPr>
              <a:t> a text; a text </a:t>
            </a:r>
            <a:r>
              <a:rPr lang="cs-CZ" b="1" dirty="0" err="1">
                <a:latin typeface="Times New Roman" panose="02020603050405020304" pitchFamily="18" charset="0"/>
              </a:rPr>
              <a:t>is</a:t>
            </a:r>
            <a:r>
              <a:rPr lang="cs-CZ" b="1" dirty="0">
                <a:latin typeface="Times New Roman" panose="02020603050405020304" pitchFamily="18" charset="0"/>
              </a:rPr>
              <a:t> a set </a:t>
            </a:r>
            <a:r>
              <a:rPr lang="cs-CZ" b="1" dirty="0" err="1">
                <a:latin typeface="Times New Roman" panose="02020603050405020304" pitchFamily="18" charset="0"/>
              </a:rPr>
              <a:t>of</a:t>
            </a:r>
            <a:r>
              <a:rPr lang="cs-CZ" b="1" dirty="0">
                <a:latin typeface="Times New Roman" panose="02020603050405020304" pitchFamily="18" charset="0"/>
              </a:rPr>
              <a:t> </a:t>
            </a:r>
            <a:r>
              <a:rPr lang="cs-CZ" b="1" dirty="0" err="1">
                <a:latin typeface="Times New Roman" panose="02020603050405020304" pitchFamily="18" charset="0"/>
              </a:rPr>
              <a:t>codes</a:t>
            </a:r>
            <a:r>
              <a:rPr lang="cs-CZ" b="1" dirty="0">
                <a:latin typeface="Times New Roman" panose="02020603050405020304" pitchFamily="18" charset="0"/>
              </a:rPr>
              <a:t>; a text </a:t>
            </a:r>
            <a:r>
              <a:rPr lang="cs-CZ" b="1" dirty="0" err="1">
                <a:latin typeface="Times New Roman" panose="02020603050405020304" pitchFamily="18" charset="0"/>
              </a:rPr>
              <a:t>is</a:t>
            </a:r>
            <a:r>
              <a:rPr lang="cs-CZ" b="1" dirty="0">
                <a:latin typeface="Times New Roman" panose="02020603050405020304" pitchFamily="18" charset="0"/>
              </a:rPr>
              <a:t> </a:t>
            </a:r>
            <a:r>
              <a:rPr lang="cs-CZ" b="1" dirty="0" err="1">
                <a:latin typeface="Times New Roman" panose="02020603050405020304" pitchFamily="18" charset="0"/>
              </a:rPr>
              <a:t>dynamic</a:t>
            </a:r>
            <a:r>
              <a:rPr lang="cs-CZ" b="1" dirty="0">
                <a:latin typeface="Times New Roman" panose="02020603050405020304" pitchFamily="18" charset="0"/>
              </a:rPr>
              <a:t> </a:t>
            </a:r>
            <a:r>
              <a:rPr lang="cs-CZ" b="1" dirty="0" err="1">
                <a:latin typeface="Times New Roman" panose="02020603050405020304" pitchFamily="18" charset="0"/>
              </a:rPr>
              <a:t>process</a:t>
            </a:r>
            <a:r>
              <a:rPr lang="cs-CZ" b="1" dirty="0">
                <a:latin typeface="Times New Roman" panose="02020603050405020304" pitchFamily="18" charset="0"/>
              </a:rPr>
              <a:t> </a:t>
            </a:r>
            <a:r>
              <a:rPr lang="cs-CZ" b="1" dirty="0" err="1">
                <a:latin typeface="Times New Roman" panose="02020603050405020304" pitchFamily="18" charset="0"/>
              </a:rPr>
              <a:t>of</a:t>
            </a:r>
            <a:r>
              <a:rPr lang="cs-CZ" b="1" dirty="0">
                <a:latin typeface="Times New Roman" panose="02020603050405020304" pitchFamily="18" charset="0"/>
              </a:rPr>
              <a:t> </a:t>
            </a:r>
            <a:r>
              <a:rPr lang="cs-CZ" b="1" dirty="0" err="1">
                <a:latin typeface="Times New Roman" panose="02020603050405020304" pitchFamily="18" charset="0"/>
              </a:rPr>
              <a:t>writing</a:t>
            </a:r>
            <a:r>
              <a:rPr lang="cs-CZ" b="1" dirty="0">
                <a:latin typeface="Times New Roman" panose="02020603050405020304" pitchFamily="18" charset="0"/>
              </a:rPr>
              <a:t> – </a:t>
            </a:r>
            <a:r>
              <a:rPr lang="cs-CZ" sz="1800" i="1" dirty="0" err="1">
                <a:effectLst/>
                <a:latin typeface="Times New Roman" panose="02020603050405020304" pitchFamily="18" charset="0"/>
                <a:ea typeface="Times New Roman" panose="02020603050405020304" pitchFamily="18" charset="0"/>
              </a:rPr>
              <a:t>ècriture</a:t>
            </a:r>
            <a:r>
              <a:rPr lang="cs-CZ" sz="1800" dirty="0">
                <a:effectLst/>
                <a:latin typeface="Times New Roman" panose="02020603050405020304" pitchFamily="18" charset="0"/>
                <a:ea typeface="Times New Roman" panose="02020603050405020304" pitchFamily="18" charset="0"/>
              </a:rPr>
              <a:t> </a:t>
            </a:r>
          </a:p>
          <a:p>
            <a:r>
              <a:rPr lang="cs-CZ" sz="1800" dirty="0">
                <a:effectLst/>
                <a:latin typeface="Times New Roman" panose="02020603050405020304" pitchFamily="18" charset="0"/>
                <a:ea typeface="Times New Roman" panose="02020603050405020304" pitchFamily="18" charset="0"/>
              </a:rPr>
              <a:t>1970s and </a:t>
            </a:r>
            <a:r>
              <a:rPr lang="cs-CZ" sz="1800" dirty="0" err="1">
                <a:effectLst/>
                <a:latin typeface="Times New Roman" panose="02020603050405020304" pitchFamily="18" charset="0"/>
                <a:ea typeface="Times New Roman" panose="02020603050405020304" pitchFamily="18" charset="0"/>
              </a:rPr>
              <a:t>textual</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analysis</a:t>
            </a:r>
            <a:r>
              <a:rPr lang="cs-CZ" sz="1800" dirty="0">
                <a:effectLst/>
                <a:latin typeface="Times New Roman" panose="02020603050405020304" pitchFamily="18" charset="0"/>
                <a:ea typeface="Times New Roman" panose="02020603050405020304" pitchFamily="18" charset="0"/>
              </a:rPr>
              <a:t>: </a:t>
            </a:r>
          </a:p>
          <a:p>
            <a:r>
              <a:rPr lang="cs-CZ" sz="1800" dirty="0">
                <a:effectLst/>
                <a:latin typeface="Times New Roman" panose="02020603050405020304" pitchFamily="18" charset="0"/>
                <a:ea typeface="Times New Roman" panose="02020603050405020304" pitchFamily="18" charset="0"/>
              </a:rPr>
              <a:t>Raymond </a:t>
            </a:r>
            <a:r>
              <a:rPr lang="cs-CZ" sz="1800" dirty="0" err="1">
                <a:effectLst/>
                <a:latin typeface="Times New Roman" panose="02020603050405020304" pitchFamily="18" charset="0"/>
                <a:ea typeface="Times New Roman" panose="02020603050405020304" pitchFamily="18" charset="0"/>
              </a:rPr>
              <a:t>Bellour</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Dudley</a:t>
            </a:r>
            <a:r>
              <a:rPr lang="cs-CZ" sz="1800" dirty="0">
                <a:effectLst/>
                <a:latin typeface="Times New Roman" panose="02020603050405020304" pitchFamily="18" charset="0"/>
                <a:ea typeface="Times New Roman" panose="02020603050405020304" pitchFamily="18" charset="0"/>
              </a:rPr>
              <a:t> Andrew, David </a:t>
            </a:r>
            <a:r>
              <a:rPr lang="cs-CZ" sz="1800" dirty="0" err="1">
                <a:effectLst/>
                <a:latin typeface="Times New Roman" panose="02020603050405020304" pitchFamily="18" charset="0"/>
                <a:ea typeface="Times New Roman" panose="02020603050405020304" pitchFamily="18" charset="0"/>
              </a:rPr>
              <a:t>Bordwell</a:t>
            </a:r>
            <a:r>
              <a:rPr lang="cs-CZ" sz="1800" dirty="0">
                <a:effectLst/>
                <a:latin typeface="Times New Roman" panose="02020603050405020304" pitchFamily="18" charset="0"/>
                <a:ea typeface="Times New Roman" panose="02020603050405020304" pitchFamily="18" charset="0"/>
              </a:rPr>
              <a:t>, Dominique Chateau, </a:t>
            </a:r>
            <a:r>
              <a:rPr lang="cs-CZ" sz="1800" dirty="0" err="1">
                <a:effectLst/>
                <a:latin typeface="Times New Roman" panose="02020603050405020304" pitchFamily="18" charset="0"/>
                <a:ea typeface="Times New Roman" panose="02020603050405020304" pitchFamily="18" charset="0"/>
              </a:rPr>
              <a:t>Thierry</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Kuntzel</a:t>
            </a:r>
            <a:r>
              <a:rPr lang="cs-CZ" sz="1800" dirty="0">
                <a:effectLst/>
                <a:latin typeface="Times New Roman" panose="02020603050405020304" pitchFamily="18" charset="0"/>
                <a:ea typeface="Times New Roman" panose="02020603050405020304" pitchFamily="18" charset="0"/>
              </a:rPr>
              <a:t>, Francois </a:t>
            </a:r>
            <a:r>
              <a:rPr lang="cs-CZ" sz="1800" dirty="0" err="1">
                <a:effectLst/>
                <a:latin typeface="Times New Roman" panose="02020603050405020304" pitchFamily="18" charset="0"/>
                <a:ea typeface="Times New Roman" panose="02020603050405020304" pitchFamily="18" charset="0"/>
              </a:rPr>
              <a:t>Jost</a:t>
            </a:r>
            <a:r>
              <a:rPr lang="cs-CZ" sz="1800" dirty="0">
                <a:effectLst/>
                <a:latin typeface="Times New Roman" panose="02020603050405020304" pitchFamily="18" charset="0"/>
                <a:ea typeface="Times New Roman" panose="02020603050405020304" pitchFamily="18" charset="0"/>
              </a:rPr>
              <a:t>, Stephen </a:t>
            </a:r>
            <a:r>
              <a:rPr lang="cs-CZ" sz="1800" dirty="0" err="1">
                <a:effectLst/>
                <a:latin typeface="Times New Roman" panose="02020603050405020304" pitchFamily="18" charset="0"/>
                <a:ea typeface="Times New Roman" panose="02020603050405020304" pitchFamily="18" charset="0"/>
              </a:rPr>
              <a:t>Heath</a:t>
            </a:r>
            <a:r>
              <a:rPr lang="cs-CZ" sz="1800" dirty="0">
                <a:effectLst/>
                <a:latin typeface="Times New Roman" panose="02020603050405020304" pitchFamily="18" charset="0"/>
                <a:ea typeface="Times New Roman" panose="02020603050405020304" pitchFamily="18" charset="0"/>
              </a:rPr>
              <a:t>, Paul </a:t>
            </a:r>
            <a:r>
              <a:rPr lang="cs-CZ" sz="1800" dirty="0" err="1">
                <a:effectLst/>
                <a:latin typeface="Times New Roman" panose="02020603050405020304" pitchFamily="18" charset="0"/>
                <a:ea typeface="Times New Roman" panose="02020603050405020304" pitchFamily="18" charset="0"/>
              </a:rPr>
              <a:t>Willemen</a:t>
            </a:r>
            <a:r>
              <a:rPr lang="cs-CZ" b="1" dirty="0">
                <a:latin typeface="Times New Roman" panose="02020603050405020304" pitchFamily="18" charset="0"/>
              </a:rPr>
              <a:t> </a:t>
            </a:r>
            <a:endParaRPr lang="cs-CZ" dirty="0"/>
          </a:p>
        </p:txBody>
      </p:sp>
      <p:sp>
        <p:nvSpPr>
          <p:cNvPr id="4" name="Rectangle 1">
            <a:extLst>
              <a:ext uri="{FF2B5EF4-FFF2-40B4-BE49-F238E27FC236}">
                <a16:creationId xmlns:a16="http://schemas.microsoft.com/office/drawing/2014/main" id="{FF54B74D-6F36-BB8E-1A13-0FC8FBFB3403}"/>
              </a:ext>
            </a:extLst>
          </p:cNvPr>
          <p:cNvSpPr>
            <a:spLocks noChangeArrowheads="1"/>
          </p:cNvSpPr>
          <p:nvPr/>
        </p:nvSpPr>
        <p:spPr bwMode="auto">
          <a:xfrm>
            <a:off x="-294468" y="38877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spcBef>
                <a:spcPct val="0"/>
              </a:spcBef>
              <a:spcAft>
                <a:spcPts val="60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98101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0C35DC-E445-224D-72E0-D60B442B8765}"/>
              </a:ext>
            </a:extLst>
          </p:cNvPr>
          <p:cNvSpPr>
            <a:spLocks noGrp="1"/>
          </p:cNvSpPr>
          <p:nvPr>
            <p:ph type="title"/>
          </p:nvPr>
        </p:nvSpPr>
        <p:spPr>
          <a:xfrm>
            <a:off x="105988" y="964692"/>
            <a:ext cx="3765621" cy="1979986"/>
          </a:xfrm>
        </p:spPr>
        <p:txBody>
          <a:bodyPr>
            <a:normAutofit fontScale="90000"/>
          </a:bodyPr>
          <a:lstStyle/>
          <a:p>
            <a:r>
              <a:rPr lang="cs-CZ" dirty="0"/>
              <a:t>Raymond </a:t>
            </a:r>
            <a:r>
              <a:rPr lang="cs-CZ" dirty="0" err="1"/>
              <a:t>Bellour</a:t>
            </a:r>
            <a:r>
              <a:rPr lang="cs-CZ" dirty="0"/>
              <a:t>, </a:t>
            </a:r>
            <a:r>
              <a:rPr lang="cs-CZ" dirty="0" err="1"/>
              <a:t>the</a:t>
            </a:r>
            <a:r>
              <a:rPr lang="cs-CZ" dirty="0"/>
              <a:t> </a:t>
            </a:r>
            <a:r>
              <a:rPr lang="cs-CZ" dirty="0" err="1"/>
              <a:t>obvious</a:t>
            </a:r>
            <a:r>
              <a:rPr lang="cs-CZ" dirty="0"/>
              <a:t> and </a:t>
            </a:r>
            <a:r>
              <a:rPr lang="cs-CZ" dirty="0" err="1"/>
              <a:t>the</a:t>
            </a:r>
            <a:r>
              <a:rPr lang="cs-CZ" dirty="0"/>
              <a:t> </a:t>
            </a:r>
            <a:r>
              <a:rPr lang="cs-CZ" dirty="0" err="1"/>
              <a:t>code</a:t>
            </a:r>
            <a:r>
              <a:rPr lang="cs-CZ" dirty="0"/>
              <a:t> (</a:t>
            </a:r>
            <a:r>
              <a:rPr lang="cs-CZ" dirty="0" err="1"/>
              <a:t>screen</a:t>
            </a:r>
            <a:r>
              <a:rPr lang="cs-CZ" dirty="0"/>
              <a:t> 4, 1974)</a:t>
            </a:r>
          </a:p>
        </p:txBody>
      </p:sp>
      <p:pic>
        <p:nvPicPr>
          <p:cNvPr id="4" name="Picture 4">
            <a:extLst>
              <a:ext uri="{FF2B5EF4-FFF2-40B4-BE49-F238E27FC236}">
                <a16:creationId xmlns:a16="http://schemas.microsoft.com/office/drawing/2014/main" id="{62D018AD-2353-4A43-5B7D-85D124A71020}"/>
              </a:ext>
            </a:extLst>
          </p:cNvPr>
          <p:cNvPicPr>
            <a:picLocks noChangeAspect="1" noChangeArrowheads="1"/>
          </p:cNvPicPr>
          <p:nvPr/>
        </p:nvPicPr>
        <p:blipFill>
          <a:blip r:embed="rId2" cstate="print"/>
          <a:stretch>
            <a:fillRect/>
          </a:stretch>
        </p:blipFill>
        <p:spPr>
          <a:xfrm>
            <a:off x="4071450" y="783565"/>
            <a:ext cx="8014562" cy="5830595"/>
          </a:xfrm>
          <a:prstGeom prst="rect">
            <a:avLst/>
          </a:prstGeom>
          <a:noFill/>
        </p:spPr>
      </p:pic>
    </p:spTree>
    <p:extLst>
      <p:ext uri="{BB962C8B-B14F-4D97-AF65-F5344CB8AC3E}">
        <p14:creationId xmlns:p14="http://schemas.microsoft.com/office/powerpoint/2010/main" val="33935864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E41A67-EA11-72AD-FC5B-29AAD5AD736C}"/>
              </a:ext>
            </a:extLst>
          </p:cNvPr>
          <p:cNvSpPr>
            <a:spLocks noGrp="1"/>
          </p:cNvSpPr>
          <p:nvPr>
            <p:ph type="title"/>
          </p:nvPr>
        </p:nvSpPr>
        <p:spPr/>
        <p:txBody>
          <a:bodyPr/>
          <a:lstStyle/>
          <a:p>
            <a:r>
              <a:rPr lang="cs-CZ" sz="1800" dirty="0" err="1">
                <a:effectLst/>
                <a:latin typeface="Times New Roman" panose="02020603050405020304" pitchFamily="18" charset="0"/>
                <a:ea typeface="Calibri" panose="020F0502020204030204" pitchFamily="34" charset="0"/>
              </a:rPr>
              <a:t>The</a:t>
            </a:r>
            <a:r>
              <a:rPr lang="cs-CZ" sz="1800" dirty="0">
                <a:effectLst/>
                <a:latin typeface="Times New Roman" panose="02020603050405020304" pitchFamily="18" charset="0"/>
                <a:ea typeface="Calibri" panose="020F0502020204030204" pitchFamily="34" charset="0"/>
              </a:rPr>
              <a:t> Big </a:t>
            </a:r>
            <a:r>
              <a:rPr lang="cs-CZ" sz="1800" dirty="0" err="1">
                <a:effectLst/>
                <a:latin typeface="Times New Roman" panose="02020603050405020304" pitchFamily="18" charset="0"/>
                <a:ea typeface="Calibri" panose="020F0502020204030204" pitchFamily="34" charset="0"/>
              </a:rPr>
              <a:t>Sleep</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howard</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Hawks</a:t>
            </a:r>
            <a:r>
              <a:rPr lang="cs-CZ" sz="1800" dirty="0">
                <a:effectLst/>
                <a:latin typeface="Times New Roman" panose="02020603050405020304" pitchFamily="18" charset="0"/>
                <a:ea typeface="Calibri" panose="020F0502020204030204" pitchFamily="34" charset="0"/>
              </a:rPr>
              <a:t>, 1946)</a:t>
            </a:r>
            <a:endParaRPr lang="cs-CZ" dirty="0"/>
          </a:p>
        </p:txBody>
      </p:sp>
      <p:sp>
        <p:nvSpPr>
          <p:cNvPr id="3" name="Zástupný obsah 2">
            <a:extLst>
              <a:ext uri="{FF2B5EF4-FFF2-40B4-BE49-F238E27FC236}">
                <a16:creationId xmlns:a16="http://schemas.microsoft.com/office/drawing/2014/main" id="{C245C7EA-7E81-8925-5B64-170095B7BAEC}"/>
              </a:ext>
            </a:extLst>
          </p:cNvPr>
          <p:cNvSpPr>
            <a:spLocks noGrp="1"/>
          </p:cNvSpPr>
          <p:nvPr>
            <p:ph idx="1"/>
          </p:nvPr>
        </p:nvSpPr>
        <p:spPr/>
        <p:txBody>
          <a:bodyPr>
            <a:normAutofit lnSpcReduction="10000"/>
          </a:bodyPr>
          <a:lstStyle/>
          <a:p>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1.44.00</a:t>
            </a:r>
          </a:p>
          <a:p>
            <a:r>
              <a:rPr lang="cs-CZ" dirty="0">
                <a:latin typeface="Times New Roman" panose="02020603050405020304" pitchFamily="18" charset="0"/>
                <a:ea typeface="Calibri" panose="020F0502020204030204" pitchFamily="34" charset="0"/>
                <a:cs typeface="Times New Roman" panose="02020603050405020304" pitchFamily="18" charset="0"/>
              </a:rPr>
              <a:t>12 </a:t>
            </a:r>
            <a:r>
              <a:rPr lang="cs-CZ" dirty="0" err="1">
                <a:latin typeface="Times New Roman" panose="02020603050405020304" pitchFamily="18" charset="0"/>
                <a:ea typeface="Calibri" panose="020F0502020204030204" pitchFamily="34" charset="0"/>
                <a:cs typeface="Times New Roman" panose="02020603050405020304" pitchFamily="18" charset="0"/>
              </a:rPr>
              <a:t>shots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en-US" sz="1800" b="0" i="0" u="none" strike="noStrike" baseline="0" dirty="0">
                <a:latin typeface="Times New Roman" panose="02020603050405020304" pitchFamily="18" charset="0"/>
              </a:rPr>
              <a:t>a specific unit of code</a:t>
            </a:r>
            <a:endParaRPr lang="cs-CZ" sz="1800" dirty="0">
              <a:latin typeface="Times New Roman" panose="02020603050405020304" pitchFamily="18" charset="0"/>
              <a:cs typeface="Times New Roman" panose="02020603050405020304" pitchFamily="18" charset="0"/>
            </a:endParaRPr>
          </a:p>
          <a:p>
            <a:pPr algn="l"/>
            <a:r>
              <a:rPr lang="cs-CZ" dirty="0">
                <a:effectLst/>
                <a:latin typeface="Times New Roman" panose="02020603050405020304" pitchFamily="18" charset="0"/>
                <a:ea typeface="Calibri" panose="020F0502020204030204" pitchFamily="34" charset="0"/>
                <a:cs typeface="Times New Roman" panose="02020603050405020304" pitchFamily="18" charset="0"/>
              </a:rPr>
              <a:t>Segment: </a:t>
            </a:r>
            <a:r>
              <a:rPr lang="en-US" sz="1800" b="0" i="0" u="none" strike="noStrike" baseline="0" dirty="0">
                <a:latin typeface="Times New Roman" panose="02020603050405020304" pitchFamily="18" charset="0"/>
              </a:rPr>
              <a:t>a moment in the filmic chain which is delimited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both by an elusive but powerful sense of dramatic or fictional</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unity, and by the more rigorous notion of identity of setting and</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characters</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of</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the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narrative</a:t>
            </a:r>
            <a:endParaRPr lang="cs-CZ" sz="1800" b="0" i="0" u="none" strike="noStrike" baseline="0" dirty="0">
              <a:latin typeface="Times New Roman" panose="02020603050405020304" pitchFamily="18" charset="0"/>
            </a:endParaRPr>
          </a:p>
          <a:p>
            <a:pPr algn="l"/>
            <a:r>
              <a:rPr lang="cs-CZ"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i="0" u="none" strike="noStrike" baseline="0" dirty="0">
                <a:latin typeface="Times New Roman" panose="02020603050405020304" pitchFamily="18" charset="0"/>
              </a:rPr>
              <a:t> What I want to show here is how the simplest narrative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fact imaginable - two characters talking in a car - can come to</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set into play a series of elementary but subtle operations which</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ensure its integration into the development of a narration. It is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on this level that the — relative — poverty of this segment is</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exemplary</a:t>
            </a:r>
            <a:r>
              <a:rPr lang="cs-CZ" sz="1800" b="0" i="0" u="none" strike="noStrike" baseline="0" dirty="0">
                <a:latin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0033600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5D75F-4011-35D4-EBE5-A353BACBA6E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EA9F869-C101-98E5-BCA9-EA9F3E50CACD}"/>
              </a:ext>
            </a:extLst>
          </p:cNvPr>
          <p:cNvSpPr>
            <a:spLocks noGrp="1"/>
          </p:cNvSpPr>
          <p:nvPr>
            <p:ph idx="1"/>
          </p:nvPr>
        </p:nvSpPr>
        <p:spPr/>
        <p:txBody>
          <a:bodyPr>
            <a:normAutofit/>
          </a:bodyPr>
          <a:lstStyle/>
          <a:p>
            <a:r>
              <a:rPr lang="en-US" b="1" dirty="0">
                <a:latin typeface="Times New Roman" panose="02020603050405020304" pitchFamily="18" charset="0"/>
              </a:rPr>
              <a:t>three</a:t>
            </a:r>
            <a:r>
              <a:rPr lang="en-US" dirty="0">
                <a:latin typeface="Times New Roman" panose="02020603050405020304" pitchFamily="18" charset="0"/>
              </a:rPr>
              <a:t> </a:t>
            </a:r>
            <a:r>
              <a:rPr lang="en-US" b="1" dirty="0">
                <a:latin typeface="Times New Roman" panose="02020603050405020304" pitchFamily="18" charset="0"/>
              </a:rPr>
              <a:t>specific codes</a:t>
            </a:r>
            <a:r>
              <a:rPr lang="cs-CZ" b="1" dirty="0">
                <a:latin typeface="Times New Roman" panose="02020603050405020304" pitchFamily="18" charset="0"/>
              </a:rPr>
              <a:t>: </a:t>
            </a:r>
            <a:r>
              <a:rPr lang="en-US" sz="1800" b="0" i="0" u="none" strike="noStrike" baseline="0" dirty="0">
                <a:latin typeface="Times New Roman" panose="02020603050405020304" pitchFamily="18" charset="0"/>
              </a:rPr>
              <a:t>The first three concern variations in scale between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shots</a:t>
            </a:r>
            <a:r>
              <a:rPr lang="cs-CZ" sz="1800" b="0" i="0" u="none" strike="noStrike" baseline="0" dirty="0">
                <a:latin typeface="Times New Roman" panose="02020603050405020304" pitchFamily="18" charset="0"/>
              </a:rPr>
              <a:t> (medium shot, medium-</a:t>
            </a:r>
            <a:r>
              <a:rPr lang="cs-CZ" sz="1800" b="0" i="0" u="none" strike="noStrike" baseline="0" dirty="0" err="1">
                <a:latin typeface="Times New Roman" panose="02020603050405020304" pitchFamily="18" charset="0"/>
              </a:rPr>
              <a:t>close</a:t>
            </a:r>
            <a:r>
              <a:rPr lang="cs-CZ" sz="1800" b="0" i="0" u="none" strike="noStrike" baseline="0" dirty="0">
                <a:latin typeface="Times New Roman" panose="02020603050405020304" pitchFamily="18" charset="0"/>
              </a:rPr>
              <a:t> shot, </a:t>
            </a:r>
            <a:r>
              <a:rPr lang="cs-CZ" sz="1800" b="0" i="0" u="none" strike="noStrike" baseline="0" dirty="0" err="1">
                <a:latin typeface="Times New Roman" panose="02020603050405020304" pitchFamily="18" charset="0"/>
              </a:rPr>
              <a:t>close</a:t>
            </a:r>
            <a:r>
              <a:rPr lang="cs-CZ" sz="1800" b="0" i="0" u="none" strike="noStrike" baseline="0" dirty="0">
                <a:latin typeface="Times New Roman" panose="02020603050405020304" pitchFamily="18" charset="0"/>
              </a:rPr>
              <a:t>-up)</a:t>
            </a:r>
            <a:r>
              <a:rPr lang="en-US" sz="1800" b="0" i="0" u="none" strike="noStrike" baseline="0" dirty="0">
                <a:latin typeface="Times New Roman" panose="02020603050405020304" pitchFamily="18" charset="0"/>
              </a:rPr>
              <a:t>, whether they are static or moving, and camera angle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t>
            </a:r>
            <a:r>
              <a:rPr lang="en-US" sz="1800" b="0" i="0" u="none" strike="noStrike" baseline="0" dirty="0" err="1">
                <a:latin typeface="Times New Roman" panose="02020603050405020304" pitchFamily="18" charset="0"/>
              </a:rPr>
              <a:t>symbolised</a:t>
            </a:r>
            <a:r>
              <a:rPr lang="en-US" sz="1800" b="0" i="0" u="none" strike="noStrike" baseline="0" dirty="0">
                <a:latin typeface="Times New Roman" panose="02020603050405020304" pitchFamily="18" charset="0"/>
              </a:rPr>
              <a:t> by the arrow). </a:t>
            </a:r>
            <a:endParaRPr lang="cs-CZ" sz="1800" b="0" i="0" u="none" strike="noStrike" baseline="0" dirty="0">
              <a:latin typeface="Times New Roman" panose="02020603050405020304" pitchFamily="18" charset="0"/>
            </a:endParaRPr>
          </a:p>
          <a:p>
            <a:r>
              <a:rPr lang="cs-CZ" sz="1800" b="1" i="0" u="none" strike="noStrike" baseline="0" dirty="0" err="1">
                <a:latin typeface="Times New Roman" panose="02020603050405020304" pitchFamily="18" charset="0"/>
              </a:rPr>
              <a:t>three</a:t>
            </a:r>
            <a:r>
              <a:rPr lang="cs-CZ" sz="1800" b="1" i="0" u="none" strike="noStrike" baseline="0" dirty="0">
                <a:latin typeface="Times New Roman" panose="02020603050405020304" pitchFamily="18" charset="0"/>
              </a:rPr>
              <a:t> </a:t>
            </a:r>
            <a:r>
              <a:rPr lang="en-US" sz="1800" b="1" i="0" u="none" strike="noStrike" baseline="0" dirty="0">
                <a:latin typeface="Times New Roman" panose="02020603050405020304" pitchFamily="18" charset="0"/>
              </a:rPr>
              <a:t>non-specific codes</a:t>
            </a:r>
            <a:r>
              <a:rPr lang="cs-CZ" sz="1800" b="1" i="0" u="none" strike="noStrike" baseline="0" dirty="0">
                <a:latin typeface="Times New Roman" panose="02020603050405020304" pitchFamily="18" charset="0"/>
              </a:rPr>
              <a:t>:</a:t>
            </a:r>
            <a:r>
              <a:rPr lang="en-US" sz="1800" b="1"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presence or absence of this or that character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or characters from the units considered,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whether they express themselves in dialogue or not, and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whether these units are of greater or lesser duration</a:t>
            </a:r>
            <a:endParaRPr lang="cs-CZ" sz="1800" b="0" i="0" u="none" strike="noStrike" baseline="0" dirty="0">
              <a:latin typeface="Times New Roman" panose="02020603050405020304" pitchFamily="18" charset="0"/>
            </a:endParaRPr>
          </a:p>
          <a:p>
            <a:pPr algn="l"/>
            <a:r>
              <a:rPr lang="cs-CZ" sz="1800" b="0" i="0" u="none" strike="noStrike" baseline="0" dirty="0">
                <a:latin typeface="Times New Roman" panose="02020603050405020304" pitchFamily="18" charset="0"/>
              </a:rPr>
              <a:t>a </a:t>
            </a:r>
            <a:r>
              <a:rPr lang="cs-CZ" sz="1800" b="0" i="0" u="none" strike="noStrike" baseline="0" dirty="0" err="1">
                <a:latin typeface="Times New Roman" panose="02020603050405020304" pitchFamily="18" charset="0"/>
              </a:rPr>
              <a:t>discontinuity</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capable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of</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ensuring a certain degree of variation of the filmic space within the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given</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time</a:t>
            </a:r>
            <a:r>
              <a:rPr lang="cs-CZ" sz="1800" b="0" i="0" u="none" strike="noStrike" baseline="0" dirty="0">
                <a:latin typeface="Times New Roman" panose="02020603050405020304" pitchFamily="18" charset="0"/>
              </a:rPr>
              <a:t> / </a:t>
            </a:r>
            <a:r>
              <a:rPr lang="en-US" sz="1800" b="0" i="0" u="none" strike="noStrike" baseline="0" dirty="0">
                <a:latin typeface="Times New Roman" panose="02020603050405020304" pitchFamily="18" charset="0"/>
              </a:rPr>
              <a:t>This variation, which the narrative adopts as one of its basic</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options is, on the other hand, limited by a profound tendency</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towards</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repetition</a:t>
            </a:r>
            <a:endParaRPr lang="cs-CZ" dirty="0"/>
          </a:p>
        </p:txBody>
      </p:sp>
    </p:spTree>
    <p:extLst>
      <p:ext uri="{BB962C8B-B14F-4D97-AF65-F5344CB8AC3E}">
        <p14:creationId xmlns:p14="http://schemas.microsoft.com/office/powerpoint/2010/main" val="27361377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0D94DC-094D-39F1-9755-A475BE44E71F}"/>
              </a:ext>
            </a:extLst>
          </p:cNvPr>
          <p:cNvSpPr>
            <a:spLocks noGrp="1"/>
          </p:cNvSpPr>
          <p:nvPr>
            <p:ph type="title"/>
          </p:nvPr>
        </p:nvSpPr>
        <p:spPr>
          <a:xfrm>
            <a:off x="5230369" y="836183"/>
            <a:ext cx="5928358" cy="1645920"/>
          </a:xfrm>
        </p:spPr>
        <p:txBody>
          <a:bodyPr vert="horz" lIns="274320" tIns="182880" rIns="274320" bIns="182880" rtlCol="0" anchor="ctr" anchorCtr="1">
            <a:normAutofit/>
          </a:bodyPr>
          <a:lstStyle/>
          <a:p>
            <a:r>
              <a:rPr lang="cs-CZ" sz="4000" dirty="0"/>
              <a:t>Roger </a:t>
            </a:r>
            <a:r>
              <a:rPr lang="cs-CZ" sz="4000" dirty="0" err="1"/>
              <a:t>odin´s</a:t>
            </a:r>
            <a:r>
              <a:rPr lang="cs-CZ" sz="4000" dirty="0"/>
              <a:t> </a:t>
            </a:r>
            <a:r>
              <a:rPr lang="cs-CZ" sz="4000" dirty="0" err="1"/>
              <a:t>Semio-pragmatics</a:t>
            </a:r>
            <a:endParaRPr lang="en-US" sz="3800" dirty="0"/>
          </a:p>
        </p:txBody>
      </p:sp>
      <p:pic>
        <p:nvPicPr>
          <p:cNvPr id="1028" name="Picture 4" descr="Spaces of Communication Elements of Semio-Pragmatics by Roger Odin ...">
            <a:extLst>
              <a:ext uri="{FF2B5EF4-FFF2-40B4-BE49-F238E27FC236}">
                <a16:creationId xmlns:a16="http://schemas.microsoft.com/office/drawing/2014/main" id="{BC254A56-8451-4CD5-A21C-738F12ECB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44" y="224238"/>
            <a:ext cx="4335206" cy="649469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obsah 3">
            <a:extLst>
              <a:ext uri="{FF2B5EF4-FFF2-40B4-BE49-F238E27FC236}">
                <a16:creationId xmlns:a16="http://schemas.microsoft.com/office/drawing/2014/main" id="{B15DFE0F-E4AB-2349-6A29-43B561535CA6}"/>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24603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FAE0B-A35F-B53E-4B20-25DD979D0561}"/>
              </a:ext>
            </a:extLst>
          </p:cNvPr>
          <p:cNvSpPr>
            <a:spLocks noGrp="1"/>
          </p:cNvSpPr>
          <p:nvPr>
            <p:ph type="title"/>
          </p:nvPr>
        </p:nvSpPr>
        <p:spPr/>
        <p:txBody>
          <a:bodyPr/>
          <a:lstStyle/>
          <a:p>
            <a:r>
              <a:rPr lang="cs-CZ" dirty="0">
                <a:solidFill>
                  <a:srgbClr val="FF0000"/>
                </a:solidFill>
              </a:rPr>
              <a:t>1/ </a:t>
            </a:r>
            <a:r>
              <a:rPr lang="cs-CZ" dirty="0" err="1">
                <a:solidFill>
                  <a:srgbClr val="FF0000"/>
                </a:solidFill>
              </a:rPr>
              <a:t>What</a:t>
            </a:r>
            <a:r>
              <a:rPr lang="cs-CZ" dirty="0">
                <a:solidFill>
                  <a:srgbClr val="FF0000"/>
                </a:solidFill>
              </a:rPr>
              <a:t> </a:t>
            </a:r>
            <a:r>
              <a:rPr lang="cs-CZ" dirty="0" err="1">
                <a:solidFill>
                  <a:srgbClr val="FF0000"/>
                </a:solidFill>
              </a:rPr>
              <a:t>is</a:t>
            </a:r>
            <a:r>
              <a:rPr lang="cs-CZ" dirty="0">
                <a:solidFill>
                  <a:srgbClr val="FF0000"/>
                </a:solidFill>
              </a:rPr>
              <a:t> „modernity“?</a:t>
            </a:r>
          </a:p>
        </p:txBody>
      </p:sp>
      <p:sp>
        <p:nvSpPr>
          <p:cNvPr id="3" name="Zástupný obsah 2">
            <a:extLst>
              <a:ext uri="{FF2B5EF4-FFF2-40B4-BE49-F238E27FC236}">
                <a16:creationId xmlns:a16="http://schemas.microsoft.com/office/drawing/2014/main" id="{E60CD170-9FB9-3200-7EEE-3BB47A0C9996}"/>
              </a:ext>
            </a:extLst>
          </p:cNvPr>
          <p:cNvSpPr>
            <a:spLocks noGrp="1"/>
          </p:cNvSpPr>
          <p:nvPr>
            <p:ph idx="1"/>
          </p:nvPr>
        </p:nvSpPr>
        <p:spPr>
          <a:xfrm>
            <a:off x="2231136" y="2332234"/>
            <a:ext cx="7729728" cy="4304872"/>
          </a:xfrm>
        </p:spPr>
        <p:txBody>
          <a:bodyPr>
            <a:normAutofit fontScale="70000" lnSpcReduction="20000"/>
          </a:bodyPr>
          <a:lstStyle/>
          <a:p>
            <a:r>
              <a:rPr lang="cs-CZ" dirty="0" err="1">
                <a:latin typeface="AGaramond-Regular"/>
              </a:rPr>
              <a:t>From</a:t>
            </a:r>
            <a:r>
              <a:rPr lang="cs-CZ" dirty="0">
                <a:latin typeface="AGaramond-Regular"/>
              </a:rPr>
              <a:t> </a:t>
            </a:r>
            <a:r>
              <a:rPr lang="cs-CZ" dirty="0" err="1">
                <a:latin typeface="AGaramond-Regular"/>
              </a:rPr>
              <a:t>around</a:t>
            </a:r>
            <a:r>
              <a:rPr lang="cs-CZ" dirty="0">
                <a:latin typeface="AGaramond-Regular"/>
              </a:rPr>
              <a:t> </a:t>
            </a:r>
            <a:r>
              <a:rPr lang="en-US" b="0" i="0" u="none" strike="noStrike" baseline="0" dirty="0">
                <a:latin typeface="AGaramond-Regular"/>
              </a:rPr>
              <a:t>1880 to the end of World War I</a:t>
            </a:r>
            <a:r>
              <a:rPr lang="cs-CZ" b="0" i="0" u="none" strike="noStrike" baseline="0" dirty="0">
                <a:latin typeface="AGaramond-Regular"/>
              </a:rPr>
              <a:t>,</a:t>
            </a:r>
            <a:r>
              <a:rPr lang="cs-CZ" dirty="0">
                <a:latin typeface="AGaramond-Regular"/>
              </a:rPr>
              <a:t> t</a:t>
            </a:r>
            <a:r>
              <a:rPr lang="en-US" b="0" i="0" u="none" strike="noStrike" baseline="0" dirty="0" err="1">
                <a:latin typeface="AGaramond-Regular"/>
              </a:rPr>
              <a:t>hese</a:t>
            </a:r>
            <a:r>
              <a:rPr lang="en-US" b="0" i="0" u="none" strike="noStrike" baseline="0" dirty="0">
                <a:latin typeface="AGaramond-Regular"/>
              </a:rPr>
              <a:t> decades saw the most profound</a:t>
            </a:r>
            <a:r>
              <a:rPr lang="cs-CZ" b="0" i="0" u="none" strike="noStrike" baseline="0" dirty="0">
                <a:latin typeface="AGaramond-Regular"/>
              </a:rPr>
              <a:t> </a:t>
            </a:r>
            <a:r>
              <a:rPr lang="en-US" b="0" i="0" u="none" strike="noStrike" baseline="0" dirty="0">
                <a:latin typeface="AGaramond-Regular"/>
              </a:rPr>
              <a:t>explosion of </a:t>
            </a:r>
            <a:r>
              <a:rPr lang="en-US" b="1" i="0" u="none" strike="noStrike" baseline="0" dirty="0">
                <a:latin typeface="AGaramond-Regular"/>
              </a:rPr>
              <a:t>industrialization, urbanization, migration,</a:t>
            </a:r>
            <a:r>
              <a:rPr lang="cs-CZ" b="1" i="0" u="none" strike="noStrike" baseline="0" dirty="0">
                <a:latin typeface="AGaramond-Regular"/>
              </a:rPr>
              <a:t> </a:t>
            </a:r>
            <a:r>
              <a:rPr lang="en-US" b="1" i="0" u="none" strike="noStrike" baseline="0" dirty="0">
                <a:latin typeface="AGaramond-Regular"/>
              </a:rPr>
              <a:t>transportation, economic rationalization, bureaucratization, mass communication, mass amusement, and mass consumerism</a:t>
            </a:r>
            <a:endParaRPr lang="cs-CZ" b="1" i="0" u="none" strike="noStrike" baseline="0" dirty="0">
              <a:latin typeface="AGaramond-Regular"/>
            </a:endParaRPr>
          </a:p>
          <a:p>
            <a:r>
              <a:rPr lang="cs-CZ" b="1" dirty="0" err="1">
                <a:latin typeface="AGaramond-Regular"/>
              </a:rPr>
              <a:t>The</a:t>
            </a:r>
            <a:r>
              <a:rPr lang="cs-CZ" b="1" dirty="0">
                <a:latin typeface="AGaramond-Regular"/>
              </a:rPr>
              <a:t> second </a:t>
            </a:r>
            <a:r>
              <a:rPr lang="cs-CZ" b="1" dirty="0" err="1">
                <a:latin typeface="AGaramond-Regular"/>
              </a:rPr>
              <a:t>industrial</a:t>
            </a:r>
            <a:r>
              <a:rPr lang="cs-CZ" b="1" dirty="0">
                <a:latin typeface="AGaramond-Regular"/>
              </a:rPr>
              <a:t> </a:t>
            </a:r>
            <a:r>
              <a:rPr lang="cs-CZ" b="1" dirty="0" err="1">
                <a:latin typeface="AGaramond-Regular"/>
              </a:rPr>
              <a:t>revolution</a:t>
            </a:r>
            <a:endParaRPr lang="cs-CZ" b="1" dirty="0">
              <a:latin typeface="AGaramond-Regular"/>
            </a:endParaRPr>
          </a:p>
          <a:p>
            <a:r>
              <a:rPr lang="cs-CZ" sz="1900" dirty="0">
                <a:hlinkClick r:id="rId2"/>
              </a:rPr>
              <a:t>Modernity – Wikipedia</a:t>
            </a:r>
            <a:r>
              <a:rPr lang="cs-CZ" sz="1900" dirty="0"/>
              <a:t> </a:t>
            </a:r>
            <a:endParaRPr lang="cs-CZ" sz="1900" b="1" dirty="0">
              <a:latin typeface="AGaramond-Regular"/>
            </a:endParaRPr>
          </a:p>
          <a:p>
            <a:r>
              <a:rPr lang="cs-CZ" b="1" dirty="0">
                <a:hlinkClick r:id="rId3"/>
              </a:rPr>
              <a:t>https://en.wikipedia.org/wiki/Second_Industrial_Revolution</a:t>
            </a:r>
            <a:endParaRPr lang="cs-CZ" b="1" dirty="0">
              <a:latin typeface="AGaramond-Regular"/>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rapid </a:t>
            </a:r>
            <a:r>
              <a:rPr lang="en-US" b="1" i="0" u="none" strike="noStrike" baseline="0" dirty="0">
                <a:solidFill>
                  <a:srgbClr val="404040"/>
                </a:solidFill>
              </a:rPr>
              <a:t>urbanization</a:t>
            </a:r>
            <a:r>
              <a:rPr lang="en-US" b="0" i="0" u="none" strike="noStrike" baseline="0" dirty="0">
                <a:solidFill>
                  <a:srgbClr val="404040"/>
                </a:solidFill>
              </a:rPr>
              <a:t> and population growth</a:t>
            </a:r>
            <a:endParaRPr lang="cs-CZ" b="0" i="0" u="none" strike="noStrike" baseline="0" dirty="0">
              <a:solidFill>
                <a:srgbClr val="404040"/>
              </a:solidFill>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extensive migration and emigration</a:t>
            </a:r>
            <a:endParaRPr lang="cs-CZ" b="0" i="0" u="none" strike="noStrike" baseline="0" dirty="0">
              <a:solidFill>
                <a:srgbClr val="404040"/>
              </a:solidFill>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rise of the nation-state</a:t>
            </a:r>
            <a:endParaRPr lang="cs-CZ" b="0" i="0" u="none" strike="noStrike" baseline="0" dirty="0">
              <a:solidFill>
                <a:srgbClr val="404040"/>
              </a:solidFill>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establishment of </a:t>
            </a:r>
            <a:r>
              <a:rPr lang="en-US" b="1" i="0" u="none" strike="noStrike" baseline="0" dirty="0">
                <a:solidFill>
                  <a:srgbClr val="404040"/>
                </a:solidFill>
              </a:rPr>
              <a:t>stable</a:t>
            </a:r>
            <a:r>
              <a:rPr lang="en-US" b="0" i="0" u="none" strike="noStrike" baseline="0" dirty="0">
                <a:solidFill>
                  <a:srgbClr val="404040"/>
                </a:solidFill>
              </a:rPr>
              <a:t> and predictable legal codes and </a:t>
            </a:r>
            <a:r>
              <a:rPr lang="en-US" b="1" i="0" u="none" strike="noStrike" baseline="0" dirty="0">
                <a:solidFill>
                  <a:srgbClr val="404040"/>
                </a:solidFill>
              </a:rPr>
              <a:t>institutions</a:t>
            </a:r>
            <a:endParaRPr lang="en-US" b="0" i="0" u="none" strike="noStrike" baseline="0" dirty="0">
              <a:solidFill>
                <a:srgbClr val="404040"/>
              </a:solidFill>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explosion of forms of mass communications and mass</a:t>
            </a:r>
            <a:r>
              <a:rPr lang="cs-CZ" b="0" i="0" u="none" strike="noStrike" baseline="0" dirty="0">
                <a:solidFill>
                  <a:srgbClr val="404040"/>
                </a:solidFill>
              </a:rPr>
              <a:t> </a:t>
            </a:r>
            <a:r>
              <a:rPr lang="en-US" b="0" i="0" u="none" strike="noStrike" baseline="0" dirty="0">
                <a:solidFill>
                  <a:srgbClr val="404040"/>
                </a:solidFill>
              </a:rPr>
              <a:t>amusements as well as mass merchandising and consumerism</a:t>
            </a: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expansion of heterosocial public circulation and interaction</a:t>
            </a:r>
            <a:r>
              <a:rPr lang="cs-CZ" b="0" i="0" u="none" strike="noStrike" baseline="0" dirty="0">
                <a:solidFill>
                  <a:srgbClr val="404040"/>
                </a:solidFill>
              </a:rPr>
              <a:t> </a:t>
            </a:r>
            <a:r>
              <a:rPr lang="en-US" b="0" i="0" u="none" strike="noStrike" baseline="0" dirty="0">
                <a:solidFill>
                  <a:srgbClr val="404040"/>
                </a:solidFill>
              </a:rPr>
              <a:t>(epitomized by the entrance of women into public space)</a:t>
            </a: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separation of workplace and household</a:t>
            </a:r>
            <a:r>
              <a:rPr lang="cs-CZ" b="0" i="0" u="none" strike="noStrike" baseline="0" dirty="0">
                <a:solidFill>
                  <a:srgbClr val="404040"/>
                </a:solidFill>
              </a:rPr>
              <a:t>, </a:t>
            </a:r>
            <a:r>
              <a:rPr lang="en-US" b="0" i="0" u="none" strike="noStrike" baseline="0" dirty="0">
                <a:solidFill>
                  <a:srgbClr val="404040"/>
                </a:solidFill>
              </a:rPr>
              <a:t>shifting</a:t>
            </a:r>
            <a:r>
              <a:rPr lang="cs-CZ" b="0" i="0" u="none" strike="noStrike" baseline="0" dirty="0">
                <a:solidFill>
                  <a:srgbClr val="404040"/>
                </a:solidFill>
              </a:rPr>
              <a:t> </a:t>
            </a:r>
            <a:r>
              <a:rPr lang="en-US" b="0" i="0" u="none" strike="noStrike" baseline="0" dirty="0">
                <a:solidFill>
                  <a:srgbClr val="404040"/>
                </a:solidFill>
              </a:rPr>
              <a:t>of the primary unit of production from the extended family</a:t>
            </a:r>
            <a:r>
              <a:rPr lang="cs-CZ" b="0" i="0" u="none" strike="noStrike" baseline="0" dirty="0">
                <a:solidFill>
                  <a:srgbClr val="404040"/>
                </a:solidFill>
              </a:rPr>
              <a:t> </a:t>
            </a:r>
            <a:r>
              <a:rPr lang="en-US" b="0" i="0" u="none" strike="noStrike" baseline="0" dirty="0">
                <a:solidFill>
                  <a:srgbClr val="404040"/>
                </a:solidFill>
              </a:rPr>
              <a:t>to the </a:t>
            </a:r>
            <a:r>
              <a:rPr lang="cs-CZ" b="0" i="0" u="none" strike="noStrike" baseline="0" dirty="0">
                <a:solidFill>
                  <a:srgbClr val="404040"/>
                </a:solidFill>
              </a:rPr>
              <a:t>f</a:t>
            </a:r>
            <a:r>
              <a:rPr lang="en-US" b="0" i="0" u="none" strike="noStrike" baseline="0" dirty="0" err="1">
                <a:solidFill>
                  <a:srgbClr val="404040"/>
                </a:solidFill>
              </a:rPr>
              <a:t>actory</a:t>
            </a:r>
            <a:endParaRPr lang="en-US" b="0" i="0" u="none" strike="noStrike" baseline="0" dirty="0">
              <a:solidFill>
                <a:srgbClr val="404040"/>
              </a:solidFill>
            </a:endParaRPr>
          </a:p>
          <a:p>
            <a:pPr indent="-228600" defTabSz="914400">
              <a:lnSpc>
                <a:spcPct val="90000"/>
              </a:lnSpc>
              <a:spcBef>
                <a:spcPts val="1000"/>
              </a:spcBef>
              <a:buClr>
                <a:schemeClr val="accent2"/>
              </a:buClr>
              <a:buFont typeface="Arial" panose="020B0604020202020204" pitchFamily="34" charset="0"/>
              <a:buChar char="•"/>
            </a:pPr>
            <a:r>
              <a:rPr lang="en-US" b="0" i="0" u="none" strike="noStrike" baseline="0" dirty="0">
                <a:solidFill>
                  <a:srgbClr val="404040"/>
                </a:solidFill>
              </a:rPr>
              <a:t>the decline of the large extended family due to urbanization and</a:t>
            </a:r>
            <a:r>
              <a:rPr lang="cs-CZ" b="0" i="0" u="none" strike="noStrike" baseline="0" dirty="0">
                <a:solidFill>
                  <a:srgbClr val="404040"/>
                </a:solidFill>
              </a:rPr>
              <a:t> </a:t>
            </a:r>
            <a:r>
              <a:rPr lang="en-US" b="0" i="0" u="none" strike="noStrike" baseline="0" dirty="0">
                <a:solidFill>
                  <a:srgbClr val="404040"/>
                </a:solidFill>
              </a:rPr>
              <a:t>emigration as people moved to follow jobs outside the household</a:t>
            </a:r>
            <a:endParaRPr lang="cs-CZ" b="1" dirty="0"/>
          </a:p>
          <a:p>
            <a:endParaRPr lang="cs-CZ" dirty="0"/>
          </a:p>
        </p:txBody>
      </p:sp>
    </p:spTree>
    <p:extLst>
      <p:ext uri="{BB962C8B-B14F-4D97-AF65-F5344CB8AC3E}">
        <p14:creationId xmlns:p14="http://schemas.microsoft.com/office/powerpoint/2010/main" val="31872395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639C8-220F-DBD0-5C89-CA4C87FEF705}"/>
              </a:ext>
            </a:extLst>
          </p:cNvPr>
          <p:cNvSpPr>
            <a:spLocks noGrp="1"/>
          </p:cNvSpPr>
          <p:nvPr>
            <p:ph type="ctr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600" kern="1200" cap="all" spc="200" baseline="0">
                <a:solidFill>
                  <a:srgbClr val="FFFFFF"/>
                </a:solidFill>
                <a:latin typeface="+mj-lt"/>
                <a:ea typeface="+mj-ea"/>
                <a:cs typeface="+mj-cs"/>
              </a:rPr>
              <a:t>pragmatics</a:t>
            </a:r>
          </a:p>
        </p:txBody>
      </p:sp>
      <p:sp>
        <p:nvSpPr>
          <p:cNvPr id="3" name="Zástupný obsah 2">
            <a:extLst>
              <a:ext uri="{FF2B5EF4-FFF2-40B4-BE49-F238E27FC236}">
                <a16:creationId xmlns:a16="http://schemas.microsoft.com/office/drawing/2014/main" id="{A3B4E469-54B8-F3D3-BA5C-64EFDBD2E334}"/>
              </a:ext>
            </a:extLst>
          </p:cNvPr>
          <p:cNvSpPr>
            <a:spLocks noGrp="1"/>
          </p:cNvSpPr>
          <p:nvPr>
            <p:ph type="subTitle" idx="1"/>
          </p:nvPr>
        </p:nvSpPr>
        <p:spPr>
          <a:xfrm>
            <a:off x="5591695" y="1402080"/>
            <a:ext cx="5320696" cy="4053840"/>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b="1" dirty="0">
                <a:solidFill>
                  <a:schemeClr val="tx1">
                    <a:lumMod val="85000"/>
                    <a:lumOff val="15000"/>
                  </a:schemeClr>
                </a:solidFill>
              </a:rPr>
              <a:t>Pragmatics: </a:t>
            </a:r>
            <a:r>
              <a:rPr lang="en-US" dirty="0">
                <a:solidFill>
                  <a:schemeClr val="tx1">
                    <a:lumMod val="85000"/>
                    <a:lumOff val="15000"/>
                  </a:schemeClr>
                </a:solidFill>
              </a:rPr>
              <a:t>understanding language is not simply a matter of knowing the meaning of words and the grammatical relations between them, but depends on knowing how to use language in various contexts</a:t>
            </a:r>
            <a:endParaRPr lang="en-US" b="0" i="0" u="none" strike="noStrike" baseline="0" dirty="0">
              <a:solidFill>
                <a:schemeClr val="tx1">
                  <a:lumMod val="85000"/>
                  <a:lumOff val="15000"/>
                </a:schemeClr>
              </a:solidFill>
            </a:endParaRPr>
          </a:p>
          <a:p>
            <a:pPr indent="-228600" algn="l">
              <a:lnSpc>
                <a:spcPct val="90000"/>
              </a:lnSpc>
              <a:buFont typeface="Arial" panose="020B0604020202020204" pitchFamily="34" charset="0"/>
              <a:buChar char="•"/>
            </a:pPr>
            <a:endParaRPr lang="en-US" b="0" i="0" u="none" strike="noStrike" baseline="0" dirty="0">
              <a:solidFill>
                <a:schemeClr val="tx1">
                  <a:lumMod val="85000"/>
                  <a:lumOff val="15000"/>
                </a:schemeClr>
              </a:solidFill>
            </a:endParaRPr>
          </a:p>
          <a:p>
            <a:pPr indent="-228600" algn="l">
              <a:lnSpc>
                <a:spcPct val="90000"/>
              </a:lnSpc>
              <a:buFont typeface="Arial" panose="020B0604020202020204" pitchFamily="34" charset="0"/>
              <a:buChar char="•"/>
            </a:pPr>
            <a:r>
              <a:rPr lang="en-US" b="1" dirty="0">
                <a:solidFill>
                  <a:schemeClr val="tx1">
                    <a:lumMod val="85000"/>
                    <a:lumOff val="15000"/>
                  </a:schemeClr>
                </a:solidFill>
              </a:rPr>
              <a:t>Semantic theory: </a:t>
            </a:r>
            <a:r>
              <a:rPr lang="en-US" dirty="0">
                <a:solidFill>
                  <a:schemeClr val="tx1">
                    <a:lumMod val="85000"/>
                    <a:lumOff val="15000"/>
                  </a:schemeClr>
                </a:solidFill>
              </a:rPr>
              <a:t>successful communication is an automatic process regulated and determined in advance by a system of codes</a:t>
            </a:r>
          </a:p>
          <a:p>
            <a:pPr indent="-228600" algn="l">
              <a:lnSpc>
                <a:spcPct val="90000"/>
              </a:lnSpc>
              <a:buFont typeface="Arial" panose="020B0604020202020204" pitchFamily="34" charset="0"/>
              <a:buChar char="•"/>
            </a:pPr>
            <a:r>
              <a:rPr lang="en-US" b="1" i="0" u="none" strike="noStrike" baseline="0" dirty="0">
                <a:solidFill>
                  <a:schemeClr val="tx1">
                    <a:lumMod val="85000"/>
                    <a:lumOff val="15000"/>
                  </a:schemeClr>
                </a:solidFill>
              </a:rPr>
              <a:t>Pragmatic theory: </a:t>
            </a:r>
            <a:r>
              <a:rPr lang="en-US" b="0" i="0" u="none" strike="noStrike" baseline="0" dirty="0">
                <a:solidFill>
                  <a:schemeClr val="tx1">
                    <a:lumMod val="85000"/>
                    <a:lumOff val="15000"/>
                  </a:schemeClr>
                </a:solidFill>
              </a:rPr>
              <a:t>meaning is not determined in advance</a:t>
            </a:r>
            <a:r>
              <a:rPr lang="cs-CZ" dirty="0">
                <a:solidFill>
                  <a:schemeClr val="tx1">
                    <a:lumMod val="85000"/>
                    <a:lumOff val="15000"/>
                  </a:schemeClr>
                </a:solidFill>
              </a:rPr>
              <a:t> – </a:t>
            </a:r>
            <a:r>
              <a:rPr lang="cs-CZ" dirty="0" err="1">
                <a:solidFill>
                  <a:schemeClr val="tx1">
                    <a:lumMod val="85000"/>
                    <a:lumOff val="15000"/>
                  </a:schemeClr>
                </a:solidFill>
              </a:rPr>
              <a:t>it</a:t>
            </a:r>
            <a:r>
              <a:rPr lang="en-US" b="0" i="0" u="none" strike="noStrike" baseline="0" dirty="0">
                <a:solidFill>
                  <a:schemeClr val="tx1">
                    <a:lumMod val="85000"/>
                    <a:lumOff val="15000"/>
                  </a:schemeClr>
                </a:solidFill>
              </a:rPr>
              <a:t> is </a:t>
            </a:r>
            <a:r>
              <a:rPr lang="en-US" b="0" i="1" u="none" strike="noStrike" baseline="0" dirty="0">
                <a:solidFill>
                  <a:schemeClr val="tx1">
                    <a:lumMod val="85000"/>
                    <a:lumOff val="15000"/>
                  </a:schemeClr>
                </a:solidFill>
              </a:rPr>
              <a:t>temporarily</a:t>
            </a:r>
            <a:r>
              <a:rPr lang="en-US" b="0" i="0" u="none" strike="noStrike" baseline="0" dirty="0">
                <a:solidFill>
                  <a:schemeClr val="tx1">
                    <a:lumMod val="85000"/>
                    <a:lumOff val="15000"/>
                  </a:schemeClr>
                </a:solidFill>
              </a:rPr>
              <a:t> fixed when language is used in various contexts. </a:t>
            </a:r>
          </a:p>
        </p:txBody>
      </p:sp>
    </p:spTree>
    <p:extLst>
      <p:ext uri="{BB962C8B-B14F-4D97-AF65-F5344CB8AC3E}">
        <p14:creationId xmlns:p14="http://schemas.microsoft.com/office/powerpoint/2010/main" val="17184530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BE97253-4B87-6C3E-ECE3-ACD6872EEFD6}"/>
              </a:ext>
            </a:extLst>
          </p:cNvPr>
          <p:cNvSpPr>
            <a:spLocks noGrp="1"/>
          </p:cNvSpPr>
          <p:nvPr>
            <p:ph idx="1"/>
          </p:nvPr>
        </p:nvSpPr>
        <p:spPr>
          <a:xfrm>
            <a:off x="1706062" y="1361440"/>
            <a:ext cx="8779512" cy="4361688"/>
          </a:xfrm>
        </p:spPr>
        <p:txBody>
          <a:bodyPr>
            <a:normAutofit fontScale="85000" lnSpcReduction="20000"/>
          </a:bodyPr>
          <a:lstStyle/>
          <a:p>
            <a:pPr>
              <a:lnSpc>
                <a:spcPct val="90000"/>
              </a:lnSpc>
            </a:pPr>
            <a:endParaRPr lang="cs-CZ" sz="700" dirty="0">
              <a:solidFill>
                <a:srgbClr val="404040"/>
              </a:solidFill>
              <a:latin typeface="Palatino-Roman"/>
            </a:endParaRPr>
          </a:p>
          <a:p>
            <a:pPr>
              <a:lnSpc>
                <a:spcPct val="90000"/>
              </a:lnSpc>
            </a:pPr>
            <a:r>
              <a:rPr lang="en-US" sz="2300" b="0" i="0" u="none" strike="noStrike" baseline="0" dirty="0">
                <a:solidFill>
                  <a:srgbClr val="404040"/>
                </a:solidFill>
                <a:latin typeface="Palatino-Roman"/>
              </a:rPr>
              <a:t>the act of seeing a film</a:t>
            </a:r>
            <a:r>
              <a:rPr lang="cs-CZ" sz="2300" b="0" i="0" u="none" strike="noStrike" baseline="0" dirty="0">
                <a:solidFill>
                  <a:srgbClr val="404040"/>
                </a:solidFill>
                <a:latin typeface="Palatino-Roman"/>
              </a:rPr>
              <a:t> </a:t>
            </a:r>
            <a:r>
              <a:rPr lang="en-US" sz="2300" b="0" i="0" u="none" strike="noStrike" baseline="0" dirty="0">
                <a:solidFill>
                  <a:srgbClr val="404040"/>
                </a:solidFill>
                <a:latin typeface="Palatino-Roman"/>
              </a:rPr>
              <a:t>is </a:t>
            </a:r>
            <a:r>
              <a:rPr lang="en-US" sz="2300" b="1" i="0" u="none" strike="noStrike" baseline="0" dirty="0">
                <a:solidFill>
                  <a:srgbClr val="404040"/>
                </a:solidFill>
                <a:latin typeface="Palatino-Roman"/>
              </a:rPr>
              <a:t>a social fact </a:t>
            </a:r>
            <a:r>
              <a:rPr lang="en-US" sz="2300" b="0" i="0" u="none" strike="noStrike" baseline="0" dirty="0">
                <a:solidFill>
                  <a:srgbClr val="404040"/>
                </a:solidFill>
                <a:latin typeface="Palatino-Roman"/>
              </a:rPr>
              <a:t>obtained by adopting</a:t>
            </a:r>
            <a:r>
              <a:rPr lang="cs-CZ" sz="2300" b="0" i="0" u="none" strike="noStrike" baseline="0" dirty="0">
                <a:solidFill>
                  <a:srgbClr val="404040"/>
                </a:solidFill>
                <a:latin typeface="Palatino-Roman"/>
              </a:rPr>
              <a:t> </a:t>
            </a:r>
            <a:r>
              <a:rPr lang="en-US" sz="2300" b="0" i="0" u="none" strike="noStrike" baseline="0" dirty="0">
                <a:solidFill>
                  <a:srgbClr val="404040"/>
                </a:solidFill>
                <a:latin typeface="Palatino-Roman"/>
              </a:rPr>
              <a:t>a </a:t>
            </a:r>
            <a:r>
              <a:rPr lang="en-US" sz="2300" b="0" i="1" u="none" strike="noStrike" baseline="0" dirty="0">
                <a:solidFill>
                  <a:srgbClr val="404040"/>
                </a:solidFill>
                <a:latin typeface="Palatino-Italic"/>
              </a:rPr>
              <a:t>role </a:t>
            </a:r>
            <a:r>
              <a:rPr lang="en-US" sz="2300" b="0" i="0" u="none" strike="noStrike" baseline="0" dirty="0">
                <a:solidFill>
                  <a:srgbClr val="404040"/>
                </a:solidFill>
                <a:latin typeface="Palatino-Roman"/>
              </a:rPr>
              <a:t>that regulates the production of the </a:t>
            </a:r>
            <a:r>
              <a:rPr lang="en-US" sz="2300" b="0" i="1" u="none" strike="noStrike" baseline="0" dirty="0">
                <a:solidFill>
                  <a:srgbClr val="404040"/>
                </a:solidFill>
                <a:latin typeface="Palatino-Italic"/>
              </a:rPr>
              <a:t>film text</a:t>
            </a:r>
            <a:endParaRPr lang="cs-CZ" sz="2300" b="0" i="1" u="none" strike="noStrike" baseline="0" dirty="0">
              <a:solidFill>
                <a:srgbClr val="404040"/>
              </a:solidFill>
              <a:latin typeface="Palatino-Italic"/>
            </a:endParaRPr>
          </a:p>
          <a:p>
            <a:pPr>
              <a:lnSpc>
                <a:spcPct val="90000"/>
              </a:lnSpc>
            </a:pPr>
            <a:r>
              <a:rPr lang="en-US" sz="2300" b="1" i="0" u="none" strike="noStrike" baseline="0" dirty="0">
                <a:solidFill>
                  <a:srgbClr val="404040"/>
                </a:solidFill>
                <a:latin typeface="Brill-Roman"/>
              </a:rPr>
              <a:t>meaning</a:t>
            </a:r>
            <a:r>
              <a:rPr lang="en-US" sz="2300" b="0" i="0" u="none" strike="noStrike" baseline="0" dirty="0">
                <a:solidFill>
                  <a:srgbClr val="404040"/>
                </a:solidFill>
                <a:latin typeface="Brill-Roman"/>
              </a:rPr>
              <a:t> is not just a matter</a:t>
            </a:r>
            <a:r>
              <a:rPr lang="cs-CZ" sz="2300" b="0" i="0" u="none" strike="noStrike" baseline="0" dirty="0">
                <a:solidFill>
                  <a:srgbClr val="404040"/>
                </a:solidFill>
                <a:latin typeface="Brill-Roman"/>
              </a:rPr>
              <a:t> </a:t>
            </a:r>
            <a:r>
              <a:rPr lang="en-US" sz="2300" b="0" i="0" u="none" strike="noStrike" baseline="0" dirty="0">
                <a:solidFill>
                  <a:srgbClr val="404040"/>
                </a:solidFill>
                <a:latin typeface="Brill-Roman"/>
              </a:rPr>
              <a:t>of text, but of context. </a:t>
            </a:r>
            <a:endParaRPr lang="cs-CZ" sz="2300" b="0" i="0" u="none" strike="noStrike" baseline="0" dirty="0">
              <a:solidFill>
                <a:srgbClr val="404040"/>
              </a:solidFill>
              <a:latin typeface="Brill-Roman"/>
            </a:endParaRPr>
          </a:p>
          <a:p>
            <a:pPr>
              <a:lnSpc>
                <a:spcPct val="90000"/>
              </a:lnSpc>
            </a:pPr>
            <a:r>
              <a:rPr lang="en-US" sz="2300" b="0" i="0" u="none" strike="noStrike" baseline="0" dirty="0">
                <a:solidFill>
                  <a:srgbClr val="404040"/>
                </a:solidFill>
                <a:latin typeface="Brill-Roman"/>
              </a:rPr>
              <a:t>What a film means depends not only on what it says</a:t>
            </a:r>
            <a:r>
              <a:rPr lang="cs-CZ" sz="2300" b="0" i="0" u="none" strike="noStrike" baseline="0" dirty="0">
                <a:solidFill>
                  <a:srgbClr val="404040"/>
                </a:solidFill>
                <a:latin typeface="Brill-Roman"/>
              </a:rPr>
              <a:t> </a:t>
            </a:r>
            <a:r>
              <a:rPr lang="en-US" sz="2300" b="0" i="0" u="none" strike="noStrike" baseline="0" dirty="0">
                <a:solidFill>
                  <a:srgbClr val="404040"/>
                </a:solidFill>
                <a:latin typeface="Brill-Roman"/>
              </a:rPr>
              <a:t>and how it says it, but also on </a:t>
            </a:r>
            <a:r>
              <a:rPr lang="en-US" sz="2300" b="1" i="0" u="none" strike="noStrike" baseline="0" dirty="0">
                <a:solidFill>
                  <a:srgbClr val="404040"/>
                </a:solidFill>
                <a:latin typeface="Brill-Roman"/>
              </a:rPr>
              <a:t>where</a:t>
            </a:r>
            <a:r>
              <a:rPr lang="en-US" sz="2300" b="0" i="0" u="none" strike="noStrike" baseline="0" dirty="0">
                <a:solidFill>
                  <a:srgbClr val="404040"/>
                </a:solidFill>
                <a:latin typeface="Brill-Roman"/>
              </a:rPr>
              <a:t> and </a:t>
            </a:r>
            <a:r>
              <a:rPr lang="en-US" sz="2300" b="1" i="0" u="none" strike="noStrike" baseline="0" dirty="0">
                <a:solidFill>
                  <a:srgbClr val="404040"/>
                </a:solidFill>
                <a:latin typeface="Brill-Roman"/>
              </a:rPr>
              <a:t>when</a:t>
            </a:r>
            <a:r>
              <a:rPr lang="en-US" sz="2300" b="0" i="0" u="none" strike="noStrike" baseline="0" dirty="0">
                <a:solidFill>
                  <a:srgbClr val="404040"/>
                </a:solidFill>
                <a:latin typeface="Brill-Roman"/>
              </a:rPr>
              <a:t> it says it and to </a:t>
            </a:r>
            <a:r>
              <a:rPr lang="en-US" sz="2300" b="1" i="0" u="none" strike="noStrike" baseline="0" dirty="0">
                <a:solidFill>
                  <a:srgbClr val="404040"/>
                </a:solidFill>
                <a:latin typeface="Brill-Roman"/>
              </a:rPr>
              <a:t>whom</a:t>
            </a:r>
            <a:endParaRPr lang="cs-CZ" sz="2300" b="1" i="0" u="none" strike="noStrike" baseline="0" dirty="0">
              <a:solidFill>
                <a:srgbClr val="404040"/>
              </a:solidFill>
              <a:latin typeface="Brill-Roman"/>
            </a:endParaRPr>
          </a:p>
          <a:p>
            <a:pPr>
              <a:lnSpc>
                <a:spcPct val="90000"/>
              </a:lnSpc>
            </a:pPr>
            <a:r>
              <a:rPr lang="cs-CZ" sz="2300" dirty="0">
                <a:solidFill>
                  <a:srgbClr val="404040"/>
                </a:solidFill>
                <a:latin typeface="Brill-Roman"/>
              </a:rPr>
              <a:t>Role </a:t>
            </a:r>
            <a:r>
              <a:rPr lang="cs-CZ" sz="2300" dirty="0" err="1">
                <a:solidFill>
                  <a:srgbClr val="404040"/>
                </a:solidFill>
                <a:latin typeface="Brill-Roman"/>
              </a:rPr>
              <a:t>of</a:t>
            </a:r>
            <a:r>
              <a:rPr lang="cs-CZ" sz="2300" dirty="0">
                <a:solidFill>
                  <a:srgbClr val="404040"/>
                </a:solidFill>
                <a:latin typeface="Brill-Roman"/>
              </a:rPr>
              <a:t> </a:t>
            </a:r>
            <a:r>
              <a:rPr lang="cs-CZ" sz="2300" dirty="0" err="1">
                <a:solidFill>
                  <a:srgbClr val="404040"/>
                </a:solidFill>
                <a:latin typeface="Brill-Roman"/>
              </a:rPr>
              <a:t>s</a:t>
            </a:r>
            <a:r>
              <a:rPr lang="cs-CZ" sz="2300" b="0" i="0" u="none" strike="noStrike" baseline="0" dirty="0" err="1">
                <a:solidFill>
                  <a:srgbClr val="404040"/>
                </a:solidFill>
                <a:latin typeface="Brill-Roman"/>
              </a:rPr>
              <a:t>pecific</a:t>
            </a:r>
            <a:r>
              <a:rPr lang="cs-CZ" sz="2300" b="0" i="0" u="none" strike="noStrike" baseline="0" dirty="0">
                <a:solidFill>
                  <a:srgbClr val="404040"/>
                </a:solidFill>
                <a:latin typeface="Brill-Roman"/>
              </a:rPr>
              <a:t> </a:t>
            </a:r>
            <a:r>
              <a:rPr lang="cs-CZ" sz="2300" b="1" i="0" u="none" strike="noStrike" baseline="0" dirty="0" err="1">
                <a:solidFill>
                  <a:srgbClr val="404040"/>
                </a:solidFill>
                <a:latin typeface="Brill-Roman"/>
              </a:rPr>
              <a:t>institutional</a:t>
            </a:r>
            <a:r>
              <a:rPr lang="cs-CZ" sz="2300" b="1" i="0" u="none" strike="noStrike" baseline="0" dirty="0">
                <a:solidFill>
                  <a:srgbClr val="404040"/>
                </a:solidFill>
                <a:latin typeface="Brill-Roman"/>
              </a:rPr>
              <a:t> </a:t>
            </a:r>
            <a:r>
              <a:rPr lang="cs-CZ" sz="2300" b="1" i="0" u="none" strike="noStrike" baseline="0" dirty="0" err="1">
                <a:solidFill>
                  <a:srgbClr val="404040"/>
                </a:solidFill>
                <a:latin typeface="Brill-Roman"/>
              </a:rPr>
              <a:t>framings</a:t>
            </a:r>
            <a:endParaRPr lang="cs-CZ" sz="2300" b="1" i="0" u="none" strike="noStrike" baseline="0" dirty="0">
              <a:solidFill>
                <a:srgbClr val="404040"/>
              </a:solidFill>
              <a:latin typeface="Brill-Roman"/>
            </a:endParaRPr>
          </a:p>
          <a:p>
            <a:pPr>
              <a:lnSpc>
                <a:spcPct val="90000"/>
              </a:lnSpc>
            </a:pPr>
            <a:endParaRPr lang="cs-CZ" sz="2300" b="1" i="0" u="none" strike="noStrike" baseline="0" dirty="0">
              <a:solidFill>
                <a:srgbClr val="404040"/>
              </a:solidFill>
              <a:latin typeface="Brill-Roman"/>
            </a:endParaRPr>
          </a:p>
          <a:p>
            <a:pPr>
              <a:lnSpc>
                <a:spcPct val="90000"/>
              </a:lnSpc>
            </a:pPr>
            <a:r>
              <a:rPr lang="cs-CZ" sz="2300" b="0" i="0" u="none" strike="noStrike" baseline="0" dirty="0" err="1">
                <a:solidFill>
                  <a:srgbClr val="404040"/>
                </a:solidFill>
                <a:latin typeface="Brill-Roman"/>
              </a:rPr>
              <a:t>Odin</a:t>
            </a:r>
            <a:r>
              <a:rPr lang="en-US" sz="2300" b="0" i="0" u="none" strike="noStrike" baseline="0" dirty="0">
                <a:solidFill>
                  <a:srgbClr val="404040"/>
                </a:solidFill>
                <a:latin typeface="Brill-Roman"/>
              </a:rPr>
              <a:t> propose</a:t>
            </a:r>
            <a:r>
              <a:rPr lang="cs-CZ" sz="2300" b="0" i="0" u="none" strike="noStrike" baseline="0" dirty="0">
                <a:solidFill>
                  <a:srgbClr val="404040"/>
                </a:solidFill>
                <a:latin typeface="Brill-Roman"/>
              </a:rPr>
              <a:t>s</a:t>
            </a:r>
            <a:r>
              <a:rPr lang="en-US" sz="2300" b="0" i="0" u="none" strike="noStrike" baseline="0" dirty="0">
                <a:solidFill>
                  <a:srgbClr val="404040"/>
                </a:solidFill>
                <a:latin typeface="Brill-Roman"/>
              </a:rPr>
              <a:t> the</a:t>
            </a:r>
            <a:r>
              <a:rPr lang="cs-CZ" sz="2300" b="0" i="0" u="none" strike="noStrike" baseline="0" dirty="0">
                <a:solidFill>
                  <a:srgbClr val="404040"/>
                </a:solidFill>
                <a:latin typeface="Brill-Roman"/>
              </a:rPr>
              <a:t> </a:t>
            </a:r>
            <a:r>
              <a:rPr lang="en-US" sz="2300" b="0" i="0" u="none" strike="noStrike" baseline="0" dirty="0">
                <a:solidFill>
                  <a:srgbClr val="404040"/>
                </a:solidFill>
                <a:latin typeface="Brill-Roman"/>
              </a:rPr>
              <a:t>concept of</a:t>
            </a:r>
            <a:r>
              <a:rPr lang="cs-CZ" sz="2300" b="0" i="0" u="none" strike="noStrike" baseline="0" dirty="0">
                <a:solidFill>
                  <a:srgbClr val="404040"/>
                </a:solidFill>
                <a:latin typeface="Brill-Roman"/>
              </a:rPr>
              <a:t> </a:t>
            </a:r>
            <a:r>
              <a:rPr lang="cs-CZ" sz="2300" b="0" i="0" u="none" strike="noStrike" baseline="0" dirty="0" err="1">
                <a:solidFill>
                  <a:srgbClr val="404040"/>
                </a:solidFill>
                <a:latin typeface="Brill-Roman"/>
              </a:rPr>
              <a:t>alternative</a:t>
            </a:r>
            <a:r>
              <a:rPr lang="cs-CZ" sz="2300" b="0" i="0" u="none" strike="noStrike" baseline="0" dirty="0">
                <a:solidFill>
                  <a:srgbClr val="404040"/>
                </a:solidFill>
                <a:latin typeface="Brill-Roman"/>
              </a:rPr>
              <a:t> „</a:t>
            </a:r>
            <a:r>
              <a:rPr lang="cs-CZ" sz="2300" b="0" i="0" u="none" strike="noStrike" baseline="0" dirty="0" err="1">
                <a:solidFill>
                  <a:srgbClr val="404040"/>
                </a:solidFill>
                <a:latin typeface="Brill-Roman"/>
              </a:rPr>
              <a:t>readings</a:t>
            </a:r>
            <a:r>
              <a:rPr lang="cs-CZ" sz="2300" dirty="0">
                <a:solidFill>
                  <a:srgbClr val="404040"/>
                </a:solidFill>
                <a:latin typeface="Brill-Roman"/>
              </a:rPr>
              <a:t>“ - </a:t>
            </a:r>
            <a:r>
              <a:rPr lang="en-US" sz="2300" b="0" i="0" u="none" strike="noStrike" baseline="0" dirty="0">
                <a:solidFill>
                  <a:srgbClr val="404040"/>
                </a:solidFill>
                <a:latin typeface="Brill-Roman"/>
              </a:rPr>
              <a:t>“documentarizing reading”</a:t>
            </a:r>
            <a:r>
              <a:rPr lang="cs-CZ" sz="2300" b="0" i="0" u="none" strike="noStrike" baseline="0" dirty="0">
                <a:solidFill>
                  <a:srgbClr val="404040"/>
                </a:solidFill>
                <a:latin typeface="Brill-Roman"/>
              </a:rPr>
              <a:t>, </a:t>
            </a:r>
            <a:r>
              <a:rPr lang="cs-CZ" sz="2300" b="0" i="0" u="none" strike="noStrike" baseline="0" dirty="0" err="1">
                <a:solidFill>
                  <a:srgbClr val="404040"/>
                </a:solidFill>
                <a:latin typeface="Brill-Roman"/>
              </a:rPr>
              <a:t>e.g</a:t>
            </a:r>
            <a:r>
              <a:rPr lang="cs-CZ" sz="2300" b="0" i="0" u="none" strike="noStrike" baseline="0" dirty="0">
                <a:solidFill>
                  <a:srgbClr val="404040"/>
                </a:solidFill>
                <a:latin typeface="Brill-Roman"/>
              </a:rPr>
              <a:t>. -</a:t>
            </a:r>
            <a:r>
              <a:rPr lang="en-US" sz="2300" b="0" i="0" u="none" strike="noStrike" baseline="0" dirty="0">
                <a:solidFill>
                  <a:srgbClr val="404040"/>
                </a:solidFill>
                <a:latin typeface="Brill-Roman"/>
              </a:rPr>
              <a:t> and suggest</a:t>
            </a:r>
            <a:r>
              <a:rPr lang="cs-CZ" sz="2300" dirty="0">
                <a:solidFill>
                  <a:srgbClr val="404040"/>
                </a:solidFill>
                <a:latin typeface="Brill-Roman"/>
              </a:rPr>
              <a:t>s</a:t>
            </a:r>
            <a:r>
              <a:rPr lang="en-US" sz="2300" b="0" i="0" u="none" strike="noStrike" baseline="0" dirty="0">
                <a:solidFill>
                  <a:srgbClr val="404040"/>
                </a:solidFill>
                <a:latin typeface="Brill-Roman"/>
              </a:rPr>
              <a:t> that certain</a:t>
            </a:r>
            <a:r>
              <a:rPr lang="cs-CZ" sz="2300" b="0" i="0" u="none" strike="noStrike" baseline="0" dirty="0">
                <a:solidFill>
                  <a:srgbClr val="404040"/>
                </a:solidFill>
                <a:latin typeface="Brill-Roman"/>
              </a:rPr>
              <a:t> </a:t>
            </a:r>
            <a:r>
              <a:rPr lang="en-US" sz="2300" b="0" i="0" u="none" strike="noStrike" baseline="0" dirty="0">
                <a:solidFill>
                  <a:srgbClr val="404040"/>
                </a:solidFill>
                <a:latin typeface="Brill-Roman"/>
              </a:rPr>
              <a:t>films lent themselves to such readings, or rather advertised themselves</a:t>
            </a:r>
            <a:r>
              <a:rPr lang="cs-CZ" sz="2300" b="0" i="0" u="none" strike="noStrike" baseline="0" dirty="0">
                <a:solidFill>
                  <a:srgbClr val="404040"/>
                </a:solidFill>
                <a:latin typeface="Brill-Roman"/>
              </a:rPr>
              <a:t> to </a:t>
            </a:r>
            <a:r>
              <a:rPr lang="cs-CZ" sz="2300" b="0" i="0" u="none" strike="noStrike" baseline="0" dirty="0" err="1">
                <a:solidFill>
                  <a:srgbClr val="404040"/>
                </a:solidFill>
                <a:latin typeface="Brill-Roman"/>
              </a:rPr>
              <a:t>invite</a:t>
            </a:r>
            <a:r>
              <a:rPr lang="cs-CZ" sz="2300" b="0" i="0" u="none" strike="noStrike" baseline="0" dirty="0">
                <a:solidFill>
                  <a:srgbClr val="404040"/>
                </a:solidFill>
                <a:latin typeface="Brill-Roman"/>
              </a:rPr>
              <a:t> such </a:t>
            </a:r>
            <a:r>
              <a:rPr lang="cs-CZ" sz="2300" b="0" i="0" u="none" strike="noStrike" baseline="0" dirty="0" err="1">
                <a:solidFill>
                  <a:srgbClr val="404040"/>
                </a:solidFill>
                <a:latin typeface="Brill-Roman"/>
              </a:rPr>
              <a:t>readings</a:t>
            </a:r>
            <a:r>
              <a:rPr lang="cs-CZ" sz="2300" dirty="0">
                <a:solidFill>
                  <a:srgbClr val="404040"/>
                </a:solidFill>
                <a:latin typeface="Brill-Roman"/>
              </a:rPr>
              <a:t>; </a:t>
            </a:r>
            <a:r>
              <a:rPr lang="en-US" sz="2300" dirty="0">
                <a:solidFill>
                  <a:srgbClr val="404040"/>
                </a:solidFill>
                <a:latin typeface="Brill-Roman"/>
              </a:rPr>
              <a:t>whether a film was a documentary was a matter</a:t>
            </a:r>
            <a:r>
              <a:rPr lang="cs-CZ" sz="2300" dirty="0">
                <a:solidFill>
                  <a:srgbClr val="404040"/>
                </a:solidFill>
                <a:latin typeface="Brill-Roman"/>
              </a:rPr>
              <a:t> </a:t>
            </a:r>
            <a:r>
              <a:rPr lang="en-US" sz="2300" dirty="0">
                <a:solidFill>
                  <a:srgbClr val="404040"/>
                </a:solidFill>
                <a:latin typeface="Brill-Roman"/>
              </a:rPr>
              <a:t>of framing and reading</a:t>
            </a:r>
            <a:endParaRPr lang="cs-CZ" sz="2300" dirty="0">
              <a:solidFill>
                <a:srgbClr val="404040"/>
              </a:solidFill>
              <a:latin typeface="Brill-Roman"/>
            </a:endParaRPr>
          </a:p>
          <a:p>
            <a:pPr>
              <a:lnSpc>
                <a:spcPct val="90000"/>
              </a:lnSpc>
            </a:pPr>
            <a:endParaRPr lang="cs-CZ" sz="1100" b="0" i="0" u="none" strike="noStrike" baseline="0" dirty="0">
              <a:solidFill>
                <a:srgbClr val="404040"/>
              </a:solidFill>
              <a:latin typeface="Brill-Roman"/>
            </a:endParaRPr>
          </a:p>
          <a:p>
            <a:pPr>
              <a:lnSpc>
                <a:spcPct val="90000"/>
              </a:lnSpc>
            </a:pPr>
            <a:endParaRPr lang="cs-CZ" sz="1100" dirty="0">
              <a:solidFill>
                <a:srgbClr val="404040"/>
              </a:solidFill>
              <a:latin typeface="Brill-Roman"/>
            </a:endParaRPr>
          </a:p>
          <a:p>
            <a:pPr>
              <a:lnSpc>
                <a:spcPct val="90000"/>
              </a:lnSpc>
            </a:pPr>
            <a:r>
              <a:rPr lang="cs-CZ" sz="1100" i="1" dirty="0" err="1">
                <a:solidFill>
                  <a:srgbClr val="404040"/>
                </a:solidFill>
                <a:latin typeface="Brill-Roman"/>
              </a:rPr>
              <a:t>Vinzenz</a:t>
            </a:r>
            <a:r>
              <a:rPr lang="cs-CZ" sz="1100" i="1" dirty="0">
                <a:solidFill>
                  <a:srgbClr val="404040"/>
                </a:solidFill>
                <a:latin typeface="Brill-Roman"/>
              </a:rPr>
              <a:t> </a:t>
            </a:r>
            <a:r>
              <a:rPr lang="cs-CZ" sz="1100" i="1" dirty="0" err="1">
                <a:solidFill>
                  <a:srgbClr val="404040"/>
                </a:solidFill>
                <a:latin typeface="Brill-Roman"/>
              </a:rPr>
              <a:t>Hediger</a:t>
            </a:r>
            <a:r>
              <a:rPr lang="cs-CZ" sz="1100" i="1" dirty="0">
                <a:solidFill>
                  <a:srgbClr val="404040"/>
                </a:solidFill>
                <a:latin typeface="Brill-Roman"/>
              </a:rPr>
              <a:t>, A </a:t>
            </a:r>
            <a:r>
              <a:rPr lang="cs-CZ" sz="1100" i="1" dirty="0" err="1">
                <a:solidFill>
                  <a:srgbClr val="404040"/>
                </a:solidFill>
                <a:latin typeface="Brill-Roman"/>
              </a:rPr>
              <a:t>Democracy</a:t>
            </a:r>
            <a:r>
              <a:rPr lang="cs-CZ" sz="1100" i="1" dirty="0">
                <a:solidFill>
                  <a:srgbClr val="404040"/>
                </a:solidFill>
                <a:latin typeface="Brill-Roman"/>
              </a:rPr>
              <a:t> </a:t>
            </a:r>
            <a:r>
              <a:rPr lang="cs-CZ" sz="1100" i="1" dirty="0" err="1">
                <a:solidFill>
                  <a:srgbClr val="404040"/>
                </a:solidFill>
                <a:latin typeface="Brill-Roman"/>
              </a:rPr>
              <a:t>of</a:t>
            </a:r>
            <a:r>
              <a:rPr lang="cs-CZ" sz="1100" i="1" dirty="0">
                <a:solidFill>
                  <a:srgbClr val="404040"/>
                </a:solidFill>
                <a:latin typeface="Brill-Roman"/>
              </a:rPr>
              <a:t> </a:t>
            </a:r>
            <a:r>
              <a:rPr lang="cs-CZ" sz="1100" i="1" dirty="0" err="1">
                <a:solidFill>
                  <a:srgbClr val="404040"/>
                </a:solidFill>
                <a:latin typeface="Brill-Roman"/>
              </a:rPr>
              <a:t>Readings</a:t>
            </a:r>
            <a:r>
              <a:rPr lang="cs-CZ" sz="1100" i="1" dirty="0">
                <a:solidFill>
                  <a:srgbClr val="404040"/>
                </a:solidFill>
                <a:latin typeface="Brill-Roman"/>
              </a:rPr>
              <a:t> and </a:t>
            </a:r>
            <a:r>
              <a:rPr lang="cs-CZ" sz="1100" i="1" dirty="0" err="1">
                <a:solidFill>
                  <a:srgbClr val="404040"/>
                </a:solidFill>
                <a:latin typeface="Brill-Roman"/>
              </a:rPr>
              <a:t>Objects</a:t>
            </a:r>
            <a:r>
              <a:rPr lang="cs-CZ" sz="1100" i="1" dirty="0">
                <a:solidFill>
                  <a:srgbClr val="404040"/>
                </a:solidFill>
                <a:latin typeface="Brill-Roman"/>
              </a:rPr>
              <a:t>: Roger </a:t>
            </a:r>
            <a:r>
              <a:rPr lang="cs-CZ" sz="1100" i="1" dirty="0" err="1">
                <a:solidFill>
                  <a:srgbClr val="404040"/>
                </a:solidFill>
                <a:latin typeface="Brill-Roman"/>
              </a:rPr>
              <a:t>Odin´s</a:t>
            </a:r>
            <a:r>
              <a:rPr lang="cs-CZ" sz="1100" i="1" dirty="0">
                <a:solidFill>
                  <a:srgbClr val="404040"/>
                </a:solidFill>
                <a:latin typeface="Brill-Roman"/>
              </a:rPr>
              <a:t> </a:t>
            </a:r>
            <a:r>
              <a:rPr lang="cs-CZ" sz="1100" i="1" dirty="0" err="1">
                <a:solidFill>
                  <a:srgbClr val="404040"/>
                </a:solidFill>
                <a:latin typeface="Brill-Roman"/>
              </a:rPr>
              <a:t>Contribution</a:t>
            </a:r>
            <a:r>
              <a:rPr lang="cs-CZ" sz="1100" i="1" dirty="0">
                <a:solidFill>
                  <a:srgbClr val="404040"/>
                </a:solidFill>
                <a:latin typeface="Brill-Roman"/>
              </a:rPr>
              <a:t> to </a:t>
            </a:r>
            <a:r>
              <a:rPr lang="cs-CZ" sz="1100" i="1" dirty="0" err="1">
                <a:solidFill>
                  <a:srgbClr val="404040"/>
                </a:solidFill>
                <a:latin typeface="Brill-Roman"/>
              </a:rPr>
              <a:t>the</a:t>
            </a:r>
            <a:r>
              <a:rPr lang="cs-CZ" sz="1100" i="1" dirty="0">
                <a:solidFill>
                  <a:srgbClr val="404040"/>
                </a:solidFill>
                <a:latin typeface="Brill-Roman"/>
              </a:rPr>
              <a:t> </a:t>
            </a:r>
            <a:r>
              <a:rPr lang="cs-CZ" sz="1100" i="1" dirty="0" err="1">
                <a:solidFill>
                  <a:srgbClr val="404040"/>
                </a:solidFill>
                <a:latin typeface="Brill-Roman"/>
              </a:rPr>
              <a:t>Theory</a:t>
            </a:r>
            <a:r>
              <a:rPr lang="cs-CZ" sz="1100" i="1" dirty="0">
                <a:solidFill>
                  <a:srgbClr val="404040"/>
                </a:solidFill>
                <a:latin typeface="Brill-Roman"/>
              </a:rPr>
              <a:t> </a:t>
            </a:r>
            <a:r>
              <a:rPr lang="cs-CZ" sz="1100" i="1" dirty="0" err="1">
                <a:solidFill>
                  <a:srgbClr val="404040"/>
                </a:solidFill>
                <a:latin typeface="Brill-Roman"/>
              </a:rPr>
              <a:t>of</a:t>
            </a:r>
            <a:r>
              <a:rPr lang="cs-CZ" sz="1100" i="1" dirty="0">
                <a:solidFill>
                  <a:srgbClr val="404040"/>
                </a:solidFill>
                <a:latin typeface="Brill-Roman"/>
              </a:rPr>
              <a:t> Film. Amsterdam UP, 2022</a:t>
            </a:r>
          </a:p>
          <a:p>
            <a:pPr>
              <a:lnSpc>
                <a:spcPct val="90000"/>
              </a:lnSpc>
            </a:pPr>
            <a:r>
              <a:rPr lang="cs-CZ" sz="1100" i="1" dirty="0">
                <a:solidFill>
                  <a:srgbClr val="404040"/>
                </a:solidFill>
                <a:latin typeface="Brill-Roman"/>
              </a:rPr>
              <a:t>Warren </a:t>
            </a:r>
            <a:r>
              <a:rPr lang="cs-CZ" sz="1100" i="1" dirty="0" err="1">
                <a:solidFill>
                  <a:srgbClr val="404040"/>
                </a:solidFill>
                <a:latin typeface="Brill-Roman"/>
              </a:rPr>
              <a:t>Buckland</a:t>
            </a:r>
            <a:r>
              <a:rPr lang="cs-CZ" sz="1100" i="1" dirty="0">
                <a:solidFill>
                  <a:srgbClr val="404040"/>
                </a:solidFill>
                <a:latin typeface="Brill-Roman"/>
              </a:rPr>
              <a:t>, </a:t>
            </a:r>
            <a:r>
              <a:rPr lang="cs-CZ" sz="1100" i="1" dirty="0" err="1">
                <a:solidFill>
                  <a:srgbClr val="404040"/>
                </a:solidFill>
                <a:latin typeface="Brill-Roman"/>
              </a:rPr>
              <a:t>The</a:t>
            </a:r>
            <a:r>
              <a:rPr lang="cs-CZ" sz="1100" i="1" dirty="0">
                <a:solidFill>
                  <a:srgbClr val="404040"/>
                </a:solidFill>
                <a:latin typeface="Brill-Roman"/>
              </a:rPr>
              <a:t> </a:t>
            </a:r>
            <a:r>
              <a:rPr lang="cs-CZ" sz="1100" i="1" dirty="0" err="1">
                <a:solidFill>
                  <a:srgbClr val="404040"/>
                </a:solidFill>
                <a:latin typeface="Brill-Roman"/>
              </a:rPr>
              <a:t>Cognitive</a:t>
            </a:r>
            <a:r>
              <a:rPr lang="cs-CZ" sz="1100" i="1" dirty="0">
                <a:solidFill>
                  <a:srgbClr val="404040"/>
                </a:solidFill>
                <a:latin typeface="Brill-Roman"/>
              </a:rPr>
              <a:t> </a:t>
            </a:r>
            <a:r>
              <a:rPr lang="cs-CZ" sz="1100" i="1" dirty="0" err="1">
                <a:solidFill>
                  <a:srgbClr val="404040"/>
                </a:solidFill>
                <a:latin typeface="Brill-Roman"/>
              </a:rPr>
              <a:t>Semiotics</a:t>
            </a:r>
            <a:r>
              <a:rPr lang="cs-CZ" sz="1100" i="1" dirty="0">
                <a:solidFill>
                  <a:srgbClr val="404040"/>
                </a:solidFill>
                <a:latin typeface="Brill-Roman"/>
              </a:rPr>
              <a:t> </a:t>
            </a:r>
            <a:r>
              <a:rPr lang="cs-CZ" sz="1100" i="1" dirty="0" err="1">
                <a:solidFill>
                  <a:srgbClr val="404040"/>
                </a:solidFill>
                <a:latin typeface="Brill-Roman"/>
              </a:rPr>
              <a:t>of</a:t>
            </a:r>
            <a:r>
              <a:rPr lang="cs-CZ" sz="1100" i="1" dirty="0">
                <a:solidFill>
                  <a:srgbClr val="404040"/>
                </a:solidFill>
                <a:latin typeface="Brill-Roman"/>
              </a:rPr>
              <a:t> Film. Cambridge UP, 2009</a:t>
            </a:r>
            <a:endParaRPr lang="cs-CZ" sz="1100" i="1" dirty="0">
              <a:solidFill>
                <a:srgbClr val="404040"/>
              </a:solidFill>
            </a:endParaRPr>
          </a:p>
        </p:txBody>
      </p:sp>
    </p:spTree>
    <p:extLst>
      <p:ext uri="{BB962C8B-B14F-4D97-AF65-F5344CB8AC3E}">
        <p14:creationId xmlns:p14="http://schemas.microsoft.com/office/powerpoint/2010/main" val="15208646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9375A-6FC7-27AE-1E1A-47CDE76CC65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400" b="0" i="0" u="none" strike="noStrike" baseline="0">
                <a:solidFill>
                  <a:srgbClr val="FFFFFF"/>
                </a:solidFill>
                <a:latin typeface="Palatino-Roman"/>
              </a:rPr>
              <a:t>space of communication</a:t>
            </a:r>
            <a:endParaRPr lang="cs-CZ" sz="1400">
              <a:solidFill>
                <a:srgbClr val="FFFFFF"/>
              </a:solidFill>
            </a:endParaRPr>
          </a:p>
        </p:txBody>
      </p:sp>
      <p:sp>
        <p:nvSpPr>
          <p:cNvPr id="3" name="Zástupný obsah 2">
            <a:extLst>
              <a:ext uri="{FF2B5EF4-FFF2-40B4-BE49-F238E27FC236}">
                <a16:creationId xmlns:a16="http://schemas.microsoft.com/office/drawing/2014/main" id="{CA25DE67-8FCD-9362-0A9E-E9F6A0146AC2}"/>
              </a:ext>
            </a:extLst>
          </p:cNvPr>
          <p:cNvSpPr>
            <a:spLocks noGrp="1"/>
          </p:cNvSpPr>
          <p:nvPr>
            <p:ph idx="1"/>
          </p:nvPr>
        </p:nvSpPr>
        <p:spPr>
          <a:xfrm>
            <a:off x="5591694" y="1047749"/>
            <a:ext cx="5962131" cy="4848225"/>
          </a:xfrm>
        </p:spPr>
        <p:txBody>
          <a:bodyPr anchor="ctr">
            <a:normAutofit/>
          </a:bodyPr>
          <a:lstStyle/>
          <a:p>
            <a:r>
              <a:rPr lang="en-US" sz="2000" b="0" i="0" u="none" strike="noStrike" baseline="0" dirty="0">
                <a:latin typeface="Palatino-Roman"/>
              </a:rPr>
              <a:t>The space of communication is created when sender</a:t>
            </a:r>
            <a:r>
              <a:rPr lang="cs-CZ" sz="2000" b="0" i="0" u="none" strike="noStrike" baseline="0" dirty="0">
                <a:latin typeface="Palatino-Roman"/>
              </a:rPr>
              <a:t> </a:t>
            </a:r>
            <a:r>
              <a:rPr lang="en-US" sz="2000" b="0" i="0" u="none" strike="noStrike" baseline="0" dirty="0">
                <a:latin typeface="Palatino-Roman"/>
              </a:rPr>
              <a:t>and receiver employ the same competence – the same mode – in</a:t>
            </a:r>
            <a:r>
              <a:rPr lang="cs-CZ" sz="2000" b="0" i="0" u="none" strike="noStrike" baseline="0" dirty="0">
                <a:latin typeface="Palatino-Roman"/>
              </a:rPr>
              <a:t> </a:t>
            </a:r>
            <a:r>
              <a:rPr lang="en-US" sz="2000" b="0" i="0" u="none" strike="noStrike" baseline="0" dirty="0">
                <a:latin typeface="Palatino-Roman"/>
              </a:rPr>
              <a:t>the making and reading of a film</a:t>
            </a:r>
            <a:endParaRPr lang="cs-CZ" sz="2000" b="0" i="0" u="none" strike="noStrike" baseline="0" dirty="0">
              <a:latin typeface="Palatino-Roman"/>
            </a:endParaRPr>
          </a:p>
          <a:p>
            <a:r>
              <a:rPr lang="en-US" sz="2000" b="0" i="0" u="none" strike="noStrike" baseline="0" dirty="0">
                <a:latin typeface="Palatino-Roman"/>
              </a:rPr>
              <a:t>A space of communication is a space in which the production</a:t>
            </a:r>
            <a:r>
              <a:rPr lang="cs-CZ" sz="2000" b="0" i="0" u="none" strike="noStrike" baseline="0" dirty="0">
                <a:latin typeface="Palatino-Roman"/>
              </a:rPr>
              <a:t> </a:t>
            </a:r>
            <a:r>
              <a:rPr lang="en-US" sz="2000" b="0" i="0" u="none" strike="noStrike" baseline="0" dirty="0">
                <a:latin typeface="Palatino-Roman"/>
              </a:rPr>
              <a:t>of meaning and affects are harmoniously formed during the film</a:t>
            </a:r>
            <a:r>
              <a:rPr lang="cs-CZ" sz="2000" b="0" i="0" u="none" strike="noStrike" baseline="0" dirty="0" err="1">
                <a:latin typeface="Palatino-Roman"/>
              </a:rPr>
              <a:t>making</a:t>
            </a:r>
            <a:r>
              <a:rPr lang="cs-CZ" sz="2000" b="0" i="0" u="none" strike="noStrike" baseline="0" dirty="0">
                <a:latin typeface="Palatino-Roman"/>
              </a:rPr>
              <a:t> and </a:t>
            </a:r>
            <a:r>
              <a:rPr lang="cs-CZ" sz="2000" b="0" i="0" u="none" strike="noStrike" baseline="0" dirty="0" err="1">
                <a:latin typeface="Palatino-Roman"/>
              </a:rPr>
              <a:t>the</a:t>
            </a:r>
            <a:r>
              <a:rPr lang="cs-CZ" sz="2000" b="0" i="0" u="none" strike="noStrike" baseline="0" dirty="0">
                <a:latin typeface="Palatino-Roman"/>
              </a:rPr>
              <a:t> </a:t>
            </a:r>
            <a:r>
              <a:rPr lang="cs-CZ" sz="2000" b="0" i="0" u="none" strike="noStrike" baseline="0" dirty="0" err="1">
                <a:latin typeface="Palatino-Roman"/>
              </a:rPr>
              <a:t>reading</a:t>
            </a:r>
            <a:endParaRPr lang="cs-CZ" sz="2000" b="0" i="1" u="none" strike="noStrike" baseline="0" dirty="0">
              <a:latin typeface="Palatino-Italic"/>
            </a:endParaRPr>
          </a:p>
          <a:p>
            <a:endParaRPr lang="cs-CZ" dirty="0"/>
          </a:p>
        </p:txBody>
      </p:sp>
    </p:spTree>
    <p:extLst>
      <p:ext uri="{BB962C8B-B14F-4D97-AF65-F5344CB8AC3E}">
        <p14:creationId xmlns:p14="http://schemas.microsoft.com/office/powerpoint/2010/main" val="40044176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E26605-52D7-F75C-6C8A-B3D50D0DA42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latin typeface="Brill-Roman"/>
              </a:rPr>
              <a:t>modes of reading</a:t>
            </a:r>
            <a:endParaRPr lang="cs-CZ" sz="3000" dirty="0">
              <a:solidFill>
                <a:srgbClr val="FFFFFF"/>
              </a:solidFill>
            </a:endParaRPr>
          </a:p>
        </p:txBody>
      </p:sp>
      <p:sp>
        <p:nvSpPr>
          <p:cNvPr id="3" name="Zástupný obsah 2">
            <a:extLst>
              <a:ext uri="{FF2B5EF4-FFF2-40B4-BE49-F238E27FC236}">
                <a16:creationId xmlns:a16="http://schemas.microsoft.com/office/drawing/2014/main" id="{2DFF95F6-3891-3216-D694-25BB6D986754}"/>
              </a:ext>
            </a:extLst>
          </p:cNvPr>
          <p:cNvSpPr>
            <a:spLocks noGrp="1"/>
          </p:cNvSpPr>
          <p:nvPr>
            <p:ph idx="1"/>
          </p:nvPr>
        </p:nvSpPr>
        <p:spPr>
          <a:xfrm>
            <a:off x="5591694" y="548640"/>
            <a:ext cx="5685905" cy="5720080"/>
          </a:xfrm>
        </p:spPr>
        <p:txBody>
          <a:bodyPr anchor="ctr">
            <a:normAutofit/>
          </a:bodyPr>
          <a:lstStyle/>
          <a:p>
            <a:pPr>
              <a:lnSpc>
                <a:spcPct val="90000"/>
              </a:lnSpc>
            </a:pPr>
            <a:r>
              <a:rPr lang="cs-CZ" b="1" i="0" u="none" strike="noStrike" baseline="0" dirty="0">
                <a:latin typeface="Brill-Roman"/>
              </a:rPr>
              <a:t>Typology</a:t>
            </a:r>
            <a:r>
              <a:rPr lang="cs-CZ" b="0" i="0" u="none" strike="noStrike" baseline="0" dirty="0">
                <a:latin typeface="Brill-Roman"/>
              </a:rPr>
              <a:t> </a:t>
            </a:r>
            <a:r>
              <a:rPr lang="cs-CZ" b="0" i="0" u="none" strike="noStrike" baseline="0" dirty="0" err="1">
                <a:latin typeface="Brill-Roman"/>
              </a:rPr>
              <a:t>of</a:t>
            </a:r>
            <a:r>
              <a:rPr lang="cs-CZ" b="0" i="0" u="none" strike="noStrike" baseline="0" dirty="0">
                <a:latin typeface="Brill-Roman"/>
              </a:rPr>
              <a:t> </a:t>
            </a:r>
            <a:r>
              <a:rPr lang="cs-CZ" b="0" i="0" u="none" strike="noStrike" baseline="0" dirty="0" err="1">
                <a:latin typeface="Brill-Roman"/>
              </a:rPr>
              <a:t>modes</a:t>
            </a:r>
            <a:r>
              <a:rPr lang="cs-CZ" b="0" i="0" u="none" strike="noStrike" baseline="0" dirty="0">
                <a:latin typeface="Brill-Roman"/>
              </a:rPr>
              <a:t> </a:t>
            </a:r>
            <a:r>
              <a:rPr lang="cs-CZ" b="0" i="0" u="none" strike="noStrike" baseline="0" dirty="0" err="1">
                <a:latin typeface="Brill-Roman"/>
              </a:rPr>
              <a:t>of</a:t>
            </a:r>
            <a:r>
              <a:rPr lang="cs-CZ" b="0" i="0" u="none" strike="noStrike" baseline="0" dirty="0">
                <a:latin typeface="Brill-Roman"/>
              </a:rPr>
              <a:t> </a:t>
            </a:r>
            <a:r>
              <a:rPr lang="cs-CZ" b="0" i="0" u="none" strike="noStrike" baseline="0" dirty="0" err="1">
                <a:latin typeface="Brill-Roman"/>
              </a:rPr>
              <a:t>reading</a:t>
            </a:r>
            <a:r>
              <a:rPr lang="cs-CZ" dirty="0">
                <a:latin typeface="Brill-Roman"/>
              </a:rPr>
              <a:t>: </a:t>
            </a:r>
          </a:p>
          <a:p>
            <a:pPr>
              <a:lnSpc>
                <a:spcPct val="90000"/>
              </a:lnSpc>
            </a:pPr>
            <a:r>
              <a:rPr lang="en-US" b="0" i="0" u="none" strike="noStrike" baseline="0" dirty="0">
                <a:latin typeface="Brill-Roman"/>
              </a:rPr>
              <a:t>the spectacular, the fictionalizing, the</a:t>
            </a:r>
            <a:r>
              <a:rPr lang="cs-CZ" b="0" i="0" u="none" strike="noStrike" baseline="0" dirty="0">
                <a:latin typeface="Brill-Roman"/>
              </a:rPr>
              <a:t> </a:t>
            </a:r>
            <a:r>
              <a:rPr lang="en-US" b="0" i="0" u="none" strike="noStrike" baseline="0" dirty="0">
                <a:latin typeface="Brill-Roman"/>
              </a:rPr>
              <a:t>energetic, the private, the</a:t>
            </a:r>
            <a:r>
              <a:rPr lang="cs-CZ" b="0" i="0" u="none" strike="noStrike" baseline="0" dirty="0">
                <a:latin typeface="Brill-Roman"/>
              </a:rPr>
              <a:t> </a:t>
            </a:r>
            <a:r>
              <a:rPr lang="en-US" b="0" i="0" u="none" strike="noStrike" baseline="0" dirty="0">
                <a:latin typeface="Brill-Roman"/>
              </a:rPr>
              <a:t>argumentative/persuasive, the artistic</a:t>
            </a:r>
            <a:r>
              <a:rPr lang="cs-CZ" b="0" i="0" u="none" strike="noStrike" baseline="0" dirty="0">
                <a:latin typeface="Brill-Roman"/>
              </a:rPr>
              <a:t>, </a:t>
            </a:r>
            <a:r>
              <a:rPr lang="en-US" b="0" i="0" u="none" strike="noStrike" baseline="0" dirty="0">
                <a:latin typeface="Brill-Roman"/>
              </a:rPr>
              <a:t>the </a:t>
            </a:r>
            <a:r>
              <a:rPr lang="cs-CZ" b="0" i="0" u="none" strike="noStrike" baseline="0" dirty="0">
                <a:latin typeface="Brill-Roman"/>
              </a:rPr>
              <a:t>a</a:t>
            </a:r>
            <a:r>
              <a:rPr lang="en-US" b="0" i="0" u="none" strike="noStrike" baseline="0" dirty="0">
                <a:latin typeface="Brill-Roman"/>
              </a:rPr>
              <a:t>esthetic modes</a:t>
            </a:r>
            <a:r>
              <a:rPr lang="cs-CZ" b="0" i="0" u="none" strike="noStrike" baseline="0" dirty="0">
                <a:latin typeface="Brill-Roman"/>
              </a:rPr>
              <a:t>, </a:t>
            </a:r>
            <a:r>
              <a:rPr lang="cs-CZ" b="0" i="0" u="none" strike="noStrike" baseline="0" dirty="0" err="1">
                <a:latin typeface="Brill-Roman"/>
              </a:rPr>
              <a:t>etc</a:t>
            </a:r>
            <a:r>
              <a:rPr lang="cs-CZ" b="0" i="0" u="none" strike="noStrike" baseline="0" dirty="0">
                <a:latin typeface="Brill-Roman"/>
              </a:rPr>
              <a:t>.</a:t>
            </a:r>
          </a:p>
          <a:p>
            <a:pPr>
              <a:lnSpc>
                <a:spcPct val="90000"/>
              </a:lnSpc>
            </a:pPr>
            <a:endParaRPr lang="cs-CZ" b="0" i="0" u="none" strike="noStrike" baseline="0" dirty="0">
              <a:latin typeface="Brill-Roman"/>
            </a:endParaRPr>
          </a:p>
          <a:p>
            <a:pPr>
              <a:lnSpc>
                <a:spcPct val="90000"/>
              </a:lnSpc>
            </a:pPr>
            <a:r>
              <a:rPr lang="cs-CZ" b="1" i="0" u="none" strike="noStrike" baseline="0" dirty="0" err="1">
                <a:latin typeface="Brill-Roman"/>
              </a:rPr>
              <a:t>institutional</a:t>
            </a:r>
            <a:r>
              <a:rPr lang="cs-CZ" b="1" i="0" u="none" strike="noStrike" baseline="0" dirty="0">
                <a:latin typeface="Brill-Roman"/>
              </a:rPr>
              <a:t> </a:t>
            </a:r>
            <a:r>
              <a:rPr lang="en-US" b="1" i="0" u="none" strike="noStrike" baseline="0" dirty="0">
                <a:latin typeface="Brill-Roman"/>
              </a:rPr>
              <a:t>frameworks</a:t>
            </a:r>
            <a:r>
              <a:rPr lang="cs-CZ" b="0" i="0" u="none" strike="noStrike" baseline="0" dirty="0">
                <a:latin typeface="Brill-Roman"/>
              </a:rPr>
              <a:t>:</a:t>
            </a:r>
            <a:r>
              <a:rPr lang="en-US" b="0" i="0" u="none" strike="noStrike" baseline="0" dirty="0">
                <a:latin typeface="Brill-Roman"/>
              </a:rPr>
              <a:t> e.g., the cinema, the art world, the school, the family</a:t>
            </a:r>
            <a:endParaRPr lang="cs-CZ" b="0" i="0" u="none" strike="noStrike" baseline="0" dirty="0">
              <a:latin typeface="Brill-Roman"/>
            </a:endParaRPr>
          </a:p>
          <a:p>
            <a:pPr>
              <a:lnSpc>
                <a:spcPct val="90000"/>
              </a:lnSpc>
            </a:pPr>
            <a:r>
              <a:rPr lang="cs-CZ" b="0" i="0" u="none" strike="noStrike" baseline="0" dirty="0">
                <a:latin typeface="Brill-Roman"/>
              </a:rPr>
              <a:t>(</a:t>
            </a:r>
            <a:r>
              <a:rPr lang="cs-CZ" b="0" i="0" u="none" strike="noStrike" baseline="0" dirty="0" err="1">
                <a:latin typeface="Brill-Roman"/>
              </a:rPr>
              <a:t>another</a:t>
            </a:r>
            <a:r>
              <a:rPr lang="cs-CZ" b="0" i="0" u="none" strike="noStrike" baseline="0" dirty="0">
                <a:latin typeface="Brill-Roman"/>
              </a:rPr>
              <a:t> mode</a:t>
            </a:r>
            <a:r>
              <a:rPr lang="en-US" b="0" i="0" u="none" strike="noStrike" baseline="0" dirty="0">
                <a:latin typeface="Brill-Roman"/>
              </a:rPr>
              <a:t> of</a:t>
            </a:r>
            <a:r>
              <a:rPr lang="cs-CZ" b="0" i="0" u="none" strike="noStrike" baseline="0" dirty="0">
                <a:latin typeface="Brill-Roman"/>
              </a:rPr>
              <a:t> </a:t>
            </a:r>
            <a:r>
              <a:rPr lang="en-US" b="0" i="0" u="none" strike="noStrike" baseline="0" dirty="0">
                <a:latin typeface="Brill-Roman"/>
              </a:rPr>
              <a:t>reading and space of communication</a:t>
            </a:r>
            <a:r>
              <a:rPr lang="cs-CZ" b="0" i="0" u="none" strike="noStrike" baseline="0" dirty="0">
                <a:latin typeface="Brill-Roman"/>
              </a:rPr>
              <a:t>:</a:t>
            </a:r>
            <a:r>
              <a:rPr lang="en-US" b="0" i="0" u="none" strike="noStrike" baseline="0" dirty="0">
                <a:latin typeface="Brill-Roman"/>
              </a:rPr>
              <a:t> academic readings of</a:t>
            </a:r>
            <a:r>
              <a:rPr lang="cs-CZ" b="0" i="0" u="none" strike="noStrike" baseline="0" dirty="0">
                <a:latin typeface="Brill-Roman"/>
              </a:rPr>
              <a:t> </a:t>
            </a:r>
            <a:r>
              <a:rPr lang="en-US" b="0" i="0" u="none" strike="noStrike" baseline="0" dirty="0">
                <a:latin typeface="Brill-Roman"/>
              </a:rPr>
              <a:t>film and the space of the university</a:t>
            </a:r>
            <a:r>
              <a:rPr lang="cs-CZ" b="0" i="0" u="none" strike="noStrike" baseline="0" dirty="0">
                <a:latin typeface="Brill-Roman"/>
              </a:rPr>
              <a:t>)</a:t>
            </a:r>
          </a:p>
          <a:p>
            <a:pPr>
              <a:lnSpc>
                <a:spcPct val="90000"/>
              </a:lnSpc>
            </a:pPr>
            <a:endParaRPr lang="cs-CZ" b="0" i="0" u="none" strike="noStrike" baseline="0" dirty="0">
              <a:latin typeface="Brill-Roman"/>
            </a:endParaRPr>
          </a:p>
          <a:p>
            <a:pPr>
              <a:lnSpc>
                <a:spcPct val="90000"/>
              </a:lnSpc>
            </a:pPr>
            <a:r>
              <a:rPr lang="cs-CZ" dirty="0" err="1">
                <a:latin typeface="Brill-Roman"/>
              </a:rPr>
              <a:t>Modes</a:t>
            </a:r>
            <a:r>
              <a:rPr lang="cs-CZ" dirty="0">
                <a:latin typeface="Brill-Roman"/>
              </a:rPr>
              <a:t> are </a:t>
            </a:r>
            <a:r>
              <a:rPr lang="cs-CZ" b="1" dirty="0" err="1">
                <a:latin typeface="Brill-Roman"/>
              </a:rPr>
              <a:t>competences</a:t>
            </a:r>
            <a:r>
              <a:rPr lang="cs-CZ" b="1" dirty="0">
                <a:latin typeface="Brill-Roman"/>
              </a:rPr>
              <a:t> </a:t>
            </a:r>
            <a:r>
              <a:rPr lang="cs-CZ" b="1" dirty="0" err="1">
                <a:latin typeface="Brill-Roman"/>
              </a:rPr>
              <a:t>of</a:t>
            </a:r>
            <a:r>
              <a:rPr lang="cs-CZ" b="1" dirty="0">
                <a:latin typeface="Brill-Roman"/>
              </a:rPr>
              <a:t> </a:t>
            </a:r>
            <a:r>
              <a:rPr lang="cs-CZ" b="1" dirty="0" err="1">
                <a:latin typeface="Brill-Roman"/>
              </a:rPr>
              <a:t>reading</a:t>
            </a:r>
            <a:r>
              <a:rPr lang="cs-CZ" b="1" dirty="0">
                <a:latin typeface="Brill-Roman"/>
              </a:rPr>
              <a:t> (</a:t>
            </a:r>
            <a:r>
              <a:rPr lang="cs-CZ" b="1" dirty="0" err="1">
                <a:latin typeface="Brill-Roman"/>
              </a:rPr>
              <a:t>making</a:t>
            </a:r>
            <a:r>
              <a:rPr lang="cs-CZ" b="1" dirty="0">
                <a:latin typeface="Brill-Roman"/>
              </a:rPr>
              <a:t> </a:t>
            </a:r>
            <a:r>
              <a:rPr lang="cs-CZ" b="1" dirty="0" err="1">
                <a:latin typeface="Brill-Roman"/>
              </a:rPr>
              <a:t>meanings</a:t>
            </a:r>
            <a:r>
              <a:rPr lang="cs-CZ" b="1" dirty="0">
                <a:latin typeface="Brill-Roman"/>
              </a:rPr>
              <a:t> and </a:t>
            </a:r>
            <a:r>
              <a:rPr lang="cs-CZ" b="1" dirty="0" err="1">
                <a:latin typeface="Brill-Roman"/>
              </a:rPr>
              <a:t>affects</a:t>
            </a:r>
            <a:r>
              <a:rPr lang="cs-CZ" b="1" dirty="0">
                <a:latin typeface="Brill-Roman"/>
              </a:rPr>
              <a:t>)</a:t>
            </a:r>
            <a:r>
              <a:rPr lang="cs-CZ" dirty="0">
                <a:latin typeface="Brill-Roman"/>
              </a:rPr>
              <a:t>; </a:t>
            </a:r>
            <a:r>
              <a:rPr lang="cs-CZ" dirty="0" err="1">
                <a:latin typeface="Brill-Roman"/>
              </a:rPr>
              <a:t>application</a:t>
            </a:r>
            <a:r>
              <a:rPr lang="cs-CZ" dirty="0">
                <a:latin typeface="Brill-Roman"/>
              </a:rPr>
              <a:t> </a:t>
            </a:r>
            <a:r>
              <a:rPr lang="cs-CZ" dirty="0" err="1">
                <a:latin typeface="Brill-Roman"/>
              </a:rPr>
              <a:t>of</a:t>
            </a:r>
            <a:r>
              <a:rPr lang="cs-CZ" dirty="0">
                <a:latin typeface="Brill-Roman"/>
              </a:rPr>
              <a:t> </a:t>
            </a:r>
            <a:r>
              <a:rPr lang="cs-CZ" dirty="0" err="1">
                <a:latin typeface="Brill-Roman"/>
              </a:rPr>
              <a:t>the</a:t>
            </a:r>
            <a:r>
              <a:rPr lang="cs-CZ" dirty="0">
                <a:latin typeface="Brill-Roman"/>
              </a:rPr>
              <a:t> </a:t>
            </a:r>
            <a:r>
              <a:rPr lang="cs-CZ" dirty="0" err="1">
                <a:latin typeface="Brill-Roman"/>
              </a:rPr>
              <a:t>same</a:t>
            </a:r>
            <a:r>
              <a:rPr lang="cs-CZ" dirty="0">
                <a:latin typeface="Brill-Roman"/>
              </a:rPr>
              <a:t> mode </a:t>
            </a:r>
            <a:r>
              <a:rPr lang="cs-CZ" dirty="0" err="1">
                <a:latin typeface="Brill-Roman"/>
              </a:rPr>
              <a:t>of</a:t>
            </a:r>
            <a:r>
              <a:rPr lang="cs-CZ" dirty="0">
                <a:latin typeface="Brill-Roman"/>
              </a:rPr>
              <a:t> </a:t>
            </a:r>
            <a:r>
              <a:rPr lang="cs-CZ" dirty="0" err="1">
                <a:latin typeface="Brill-Roman"/>
              </a:rPr>
              <a:t>reading</a:t>
            </a:r>
            <a:r>
              <a:rPr lang="cs-CZ" dirty="0">
                <a:latin typeface="Brill-Roman"/>
              </a:rPr>
              <a:t> by „</a:t>
            </a:r>
            <a:r>
              <a:rPr lang="cs-CZ" dirty="0" err="1">
                <a:latin typeface="Brill-Roman"/>
              </a:rPr>
              <a:t>sender</a:t>
            </a:r>
            <a:r>
              <a:rPr lang="cs-CZ" dirty="0">
                <a:latin typeface="Brill-Roman"/>
              </a:rPr>
              <a:t>“ and „</a:t>
            </a:r>
            <a:r>
              <a:rPr lang="cs-CZ" dirty="0" err="1">
                <a:latin typeface="Brill-Roman"/>
              </a:rPr>
              <a:t>receiver</a:t>
            </a:r>
            <a:r>
              <a:rPr lang="cs-CZ" dirty="0">
                <a:latin typeface="Brill-Roman"/>
              </a:rPr>
              <a:t>“ </a:t>
            </a:r>
            <a:r>
              <a:rPr lang="cs-CZ" dirty="0" err="1">
                <a:latin typeface="Brill-Roman"/>
              </a:rPr>
              <a:t>creates</a:t>
            </a:r>
            <a:r>
              <a:rPr lang="cs-CZ" dirty="0">
                <a:latin typeface="Brill-Roman"/>
              </a:rPr>
              <a:t> „</a:t>
            </a:r>
            <a:r>
              <a:rPr lang="cs-CZ" dirty="0" err="1">
                <a:latin typeface="Brill-Roman"/>
              </a:rPr>
              <a:t>space</a:t>
            </a:r>
            <a:r>
              <a:rPr lang="cs-CZ" dirty="0">
                <a:latin typeface="Brill-Roman"/>
              </a:rPr>
              <a:t> </a:t>
            </a:r>
            <a:r>
              <a:rPr lang="cs-CZ" dirty="0" err="1">
                <a:latin typeface="Brill-Roman"/>
              </a:rPr>
              <a:t>of</a:t>
            </a:r>
            <a:r>
              <a:rPr lang="cs-CZ" dirty="0">
                <a:latin typeface="Brill-Roman"/>
              </a:rPr>
              <a:t> </a:t>
            </a:r>
            <a:r>
              <a:rPr lang="cs-CZ" dirty="0" err="1">
                <a:latin typeface="Brill-Roman"/>
              </a:rPr>
              <a:t>communication</a:t>
            </a:r>
            <a:r>
              <a:rPr lang="cs-CZ" dirty="0">
                <a:latin typeface="Brill-Roman"/>
              </a:rPr>
              <a:t>“</a:t>
            </a:r>
            <a:endParaRPr lang="cs-CZ" dirty="0"/>
          </a:p>
        </p:txBody>
      </p:sp>
    </p:spTree>
    <p:extLst>
      <p:ext uri="{BB962C8B-B14F-4D97-AF65-F5344CB8AC3E}">
        <p14:creationId xmlns:p14="http://schemas.microsoft.com/office/powerpoint/2010/main" val="4231050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6956F91-2FD8-08FE-902F-8ABDD0AB1913}"/>
              </a:ext>
            </a:extLst>
          </p:cNvPr>
          <p:cNvPicPr>
            <a:picLocks noChangeAspect="1"/>
          </p:cNvPicPr>
          <p:nvPr/>
        </p:nvPicPr>
        <p:blipFill>
          <a:blip r:embed="rId2"/>
          <a:stretch>
            <a:fillRect/>
          </a:stretch>
        </p:blipFill>
        <p:spPr>
          <a:xfrm>
            <a:off x="4911592" y="1352956"/>
            <a:ext cx="6383031" cy="4152086"/>
          </a:xfrm>
          <a:prstGeom prst="rect">
            <a:avLst/>
          </a:prstGeom>
        </p:spPr>
      </p:pic>
    </p:spTree>
    <p:extLst>
      <p:ext uri="{BB962C8B-B14F-4D97-AF65-F5344CB8AC3E}">
        <p14:creationId xmlns:p14="http://schemas.microsoft.com/office/powerpoint/2010/main" val="40796529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3EC423-B48C-76BC-F5C5-21E1041F701E}"/>
              </a:ext>
            </a:extLst>
          </p:cNvPr>
          <p:cNvSpPr>
            <a:spLocks noGrp="1"/>
          </p:cNvSpPr>
          <p:nvPr>
            <p:ph type="title"/>
          </p:nvPr>
        </p:nvSpPr>
        <p:spPr>
          <a:xfrm>
            <a:off x="769620" y="929378"/>
            <a:ext cx="4486656" cy="1141497"/>
          </a:xfrm>
        </p:spPr>
        <p:txBody>
          <a:bodyPr/>
          <a:lstStyle/>
          <a:p>
            <a:r>
              <a:rPr lang="cs-CZ" dirty="0" err="1"/>
              <a:t>Modes</a:t>
            </a:r>
            <a:r>
              <a:rPr lang="cs-CZ" dirty="0"/>
              <a:t> – a typology</a:t>
            </a:r>
          </a:p>
        </p:txBody>
      </p:sp>
      <p:sp>
        <p:nvSpPr>
          <p:cNvPr id="3" name="Zástupný obsah 2">
            <a:extLst>
              <a:ext uri="{FF2B5EF4-FFF2-40B4-BE49-F238E27FC236}">
                <a16:creationId xmlns:a16="http://schemas.microsoft.com/office/drawing/2014/main" id="{92173059-C0AF-C728-DAFB-16407376FCA9}"/>
              </a:ext>
            </a:extLst>
          </p:cNvPr>
          <p:cNvSpPr>
            <a:spLocks noGrp="1"/>
          </p:cNvSpPr>
          <p:nvPr>
            <p:ph idx="1"/>
          </p:nvPr>
        </p:nvSpPr>
        <p:spPr/>
        <p:txBody>
          <a:bodyPr>
            <a:normAutofit fontScale="92500" lnSpcReduction="10000"/>
          </a:bodyPr>
          <a:lstStyle/>
          <a:p>
            <a:pPr algn="l"/>
            <a:r>
              <a:rPr lang="en-US" sz="1800" b="1" i="0" u="none" strike="noStrike" baseline="0" dirty="0">
                <a:latin typeface="Palatino-Roman"/>
              </a:rPr>
              <a:t>The spectacle mode</a:t>
            </a:r>
            <a:r>
              <a:rPr lang="cs-CZ" sz="1800" b="1" i="0" u="none" strike="noStrike" baseline="0" dirty="0">
                <a:latin typeface="Palatino-Roman"/>
              </a:rPr>
              <a:t> </a:t>
            </a:r>
            <a:r>
              <a:rPr lang="cs-CZ" sz="1800" b="0" i="0" u="none" strike="noStrike" baseline="0" dirty="0">
                <a:latin typeface="Palatino-Roman"/>
              </a:rPr>
              <a:t>- </a:t>
            </a:r>
            <a:r>
              <a:rPr lang="en-US" sz="1800" b="0" i="0" u="none" strike="noStrike" baseline="0" dirty="0">
                <a:latin typeface="Palatino-Roman"/>
              </a:rPr>
              <a:t>the spectator perceives the film as</a:t>
            </a:r>
            <a:r>
              <a:rPr lang="cs-CZ" sz="1800" b="0" i="0" u="none" strike="noStrike" baseline="0" dirty="0">
                <a:latin typeface="Palatino-Roman"/>
              </a:rPr>
              <a:t> a </a:t>
            </a:r>
            <a:r>
              <a:rPr lang="cs-CZ" sz="1800" b="0" i="0" u="none" strike="noStrike" baseline="0" dirty="0" err="1">
                <a:latin typeface="Palatino-Roman"/>
              </a:rPr>
              <a:t>spectacle</a:t>
            </a:r>
            <a:r>
              <a:rPr lang="cs-CZ" dirty="0">
                <a:latin typeface="Palatino-Roman"/>
              </a:rPr>
              <a:t>; </a:t>
            </a:r>
            <a:r>
              <a:rPr lang="cs-CZ" sz="1800" b="0" i="0" u="none" strike="noStrike" baseline="0" dirty="0" err="1">
                <a:latin typeface="Palatino-Roman"/>
              </a:rPr>
              <a:t>it</a:t>
            </a:r>
            <a:r>
              <a:rPr lang="cs-CZ" sz="1800" b="0" i="0" u="none" strike="noStrike" baseline="0" dirty="0">
                <a:latin typeface="Palatino-Roman"/>
              </a:rPr>
              <a:t> </a:t>
            </a:r>
            <a:r>
              <a:rPr lang="cs-CZ" sz="1800" b="0" i="0" u="none" strike="noStrike" baseline="0" dirty="0" err="1">
                <a:latin typeface="Palatino-Roman"/>
              </a:rPr>
              <a:t>minimizes</a:t>
            </a:r>
            <a:r>
              <a:rPr lang="cs-CZ" sz="1800" b="0" i="0" u="none" strike="noStrike" baseline="0" dirty="0">
                <a:latin typeface="Palatino-Roman"/>
              </a:rPr>
              <a:t> </a:t>
            </a:r>
            <a:r>
              <a:rPr lang="en-US" sz="1800" b="0" i="0" u="none" strike="noStrike" baseline="0" dirty="0">
                <a:latin typeface="Palatino-Roman"/>
              </a:rPr>
              <a:t>interaction between the spectator and filmed events</a:t>
            </a:r>
            <a:endParaRPr lang="cs-CZ" sz="1800" b="0" i="0" u="none" strike="noStrike" baseline="0" dirty="0">
              <a:latin typeface="Brill-Roman"/>
            </a:endParaRPr>
          </a:p>
          <a:p>
            <a:pPr algn="l"/>
            <a:r>
              <a:rPr lang="en-US" sz="1800" b="1" i="0" u="none" strike="noStrike" baseline="0" dirty="0">
                <a:latin typeface="Palatino-Roman"/>
              </a:rPr>
              <a:t>The fictional mode</a:t>
            </a:r>
            <a:r>
              <a:rPr lang="cs-CZ" sz="1800" b="1" i="0" u="none" strike="noStrike" baseline="0" dirty="0">
                <a:latin typeface="Palatino-Roman"/>
              </a:rPr>
              <a:t> </a:t>
            </a:r>
            <a:r>
              <a:rPr lang="cs-CZ" sz="1800" b="0" i="0" u="none" strike="noStrike" baseline="0" dirty="0">
                <a:latin typeface="Palatino-Roman"/>
              </a:rPr>
              <a:t>- </a:t>
            </a:r>
            <a:r>
              <a:rPr lang="en-US" sz="1800" b="0" i="0" u="none" strike="noStrike" baseline="0" dirty="0">
                <a:latin typeface="Palatino-Roman"/>
              </a:rPr>
              <a:t>the spectator ‘resonates’ to the</a:t>
            </a:r>
            <a:r>
              <a:rPr lang="cs-CZ" sz="1800" b="0" i="0" u="none" strike="noStrike" baseline="0" dirty="0">
                <a:latin typeface="Palatino-Roman"/>
              </a:rPr>
              <a:t> </a:t>
            </a:r>
            <a:r>
              <a:rPr lang="en-US" sz="1800" b="0" i="0" u="none" strike="noStrike" baseline="0" dirty="0">
                <a:latin typeface="Palatino-Roman"/>
              </a:rPr>
              <a:t>rhythm of the narrated events</a:t>
            </a:r>
            <a:r>
              <a:rPr lang="cs-CZ" sz="1800" b="0" i="0" u="none" strike="noStrike" baseline="0" dirty="0">
                <a:latin typeface="Palatino-Roman"/>
              </a:rPr>
              <a:t>; </a:t>
            </a:r>
            <a:r>
              <a:rPr lang="en-US" sz="1800" b="0" i="0" u="none" strike="noStrike" baseline="0" dirty="0">
                <a:latin typeface="Palatino-Roman"/>
              </a:rPr>
              <a:t>a </a:t>
            </a:r>
            <a:r>
              <a:rPr lang="en-US" sz="1800" b="0" i="1" u="none" strike="noStrike" baseline="0" dirty="0">
                <a:latin typeface="Palatino-Italic"/>
              </a:rPr>
              <a:t>correlation </a:t>
            </a:r>
            <a:r>
              <a:rPr lang="en-US" sz="1800" b="0" i="0" u="none" strike="noStrike" baseline="0" dirty="0">
                <a:latin typeface="Palatino-Roman"/>
              </a:rPr>
              <a:t>between the film-spectator relation and the relations</a:t>
            </a:r>
            <a:r>
              <a:rPr lang="cs-CZ" sz="1800" b="0" i="0" u="none" strike="noStrike" baseline="0" dirty="0">
                <a:latin typeface="Palatino-Roman"/>
              </a:rPr>
              <a:t> manifest in </a:t>
            </a:r>
            <a:r>
              <a:rPr lang="cs-CZ" sz="1800" b="0" i="0" u="none" strike="noStrike" baseline="0" dirty="0" err="1">
                <a:latin typeface="Palatino-Roman"/>
              </a:rPr>
              <a:t>the</a:t>
            </a:r>
            <a:r>
              <a:rPr lang="cs-CZ" sz="1800" b="0" i="0" u="none" strike="noStrike" baseline="0" dirty="0">
                <a:latin typeface="Palatino-Roman"/>
              </a:rPr>
              <a:t> </a:t>
            </a:r>
            <a:r>
              <a:rPr lang="cs-CZ" sz="1800" b="0" i="0" u="none" strike="noStrike" baseline="0" dirty="0" err="1">
                <a:latin typeface="Palatino-Roman"/>
              </a:rPr>
              <a:t>diegesis</a:t>
            </a:r>
            <a:endParaRPr lang="cs-CZ" dirty="0">
              <a:latin typeface="Brill-Roman"/>
            </a:endParaRPr>
          </a:p>
          <a:p>
            <a:pPr algn="l"/>
            <a:r>
              <a:rPr lang="en-US" sz="1800" b="1" i="0" u="none" strike="noStrike" baseline="0" dirty="0">
                <a:latin typeface="Palatino-Roman"/>
              </a:rPr>
              <a:t>‘dynamic’ mode</a:t>
            </a:r>
            <a:r>
              <a:rPr lang="cs-CZ" sz="1800" b="1" i="0" u="none" strike="noStrike" baseline="0" dirty="0">
                <a:latin typeface="Palatino-Roman"/>
              </a:rPr>
              <a:t> </a:t>
            </a:r>
            <a:r>
              <a:rPr lang="cs-CZ" sz="1800" b="0" i="0" u="none" strike="noStrike" baseline="0" dirty="0">
                <a:latin typeface="Palatino-Roman"/>
              </a:rPr>
              <a:t>-</a:t>
            </a:r>
            <a:r>
              <a:rPr lang="en-US" sz="1800" b="0" i="0" u="none" strike="noStrike" baseline="0" dirty="0">
                <a:latin typeface="Palatino-Roman"/>
              </a:rPr>
              <a:t> the spectator ‘resonates’ to the</a:t>
            </a:r>
            <a:r>
              <a:rPr lang="cs-CZ" sz="1800" b="0" i="0" u="none" strike="noStrike" baseline="0" dirty="0">
                <a:latin typeface="Palatino-Roman"/>
              </a:rPr>
              <a:t> </a:t>
            </a:r>
            <a:r>
              <a:rPr lang="en-US" sz="1800" b="0" i="0" u="none" strike="noStrike" baseline="0" dirty="0">
                <a:latin typeface="Palatino-Roman"/>
              </a:rPr>
              <a:t>rhythm of the film’s sounds and images</a:t>
            </a:r>
            <a:r>
              <a:rPr lang="cs-CZ" sz="1800" b="0" i="0" u="none" strike="noStrike" baseline="0" dirty="0">
                <a:latin typeface="Palatino-Roman"/>
              </a:rPr>
              <a:t> (</a:t>
            </a:r>
            <a:r>
              <a:rPr lang="cs-CZ" sz="1800" b="0" i="0" u="none" strike="noStrike" baseline="0" dirty="0" err="1">
                <a:latin typeface="Palatino-Roman"/>
              </a:rPr>
              <a:t>Moroder’s</a:t>
            </a:r>
            <a:r>
              <a:rPr lang="cs-CZ" sz="1800" b="0" i="0" u="none" strike="noStrike" baseline="0" dirty="0">
                <a:latin typeface="Palatino-Roman"/>
              </a:rPr>
              <a:t> </a:t>
            </a:r>
            <a:r>
              <a:rPr lang="cs-CZ" sz="1800" b="0" i="0" u="none" strike="noStrike" baseline="0" dirty="0" err="1">
                <a:latin typeface="Palatino-Roman"/>
              </a:rPr>
              <a:t>version</a:t>
            </a:r>
            <a:r>
              <a:rPr lang="cs-CZ" sz="1800" b="0" i="0" u="none" strike="noStrike" baseline="0" dirty="0">
                <a:latin typeface="Palatino-Roman"/>
              </a:rPr>
              <a:t> </a:t>
            </a:r>
            <a:r>
              <a:rPr lang="cs-CZ" sz="1800" b="0" i="0" u="none" strike="noStrike" baseline="0" dirty="0" err="1">
                <a:latin typeface="Palatino-Roman"/>
              </a:rPr>
              <a:t>of</a:t>
            </a:r>
            <a:r>
              <a:rPr lang="cs-CZ" sz="1800" b="0" i="0" u="none" strike="noStrike" baseline="0" dirty="0">
                <a:latin typeface="Palatino-Roman"/>
              </a:rPr>
              <a:t> </a:t>
            </a:r>
            <a:r>
              <a:rPr lang="cs-CZ" sz="1800" b="0" i="1" u="none" strike="noStrike" baseline="0" dirty="0" err="1">
                <a:latin typeface="Palatino-Italic"/>
              </a:rPr>
              <a:t>Metropolis</a:t>
            </a:r>
            <a:r>
              <a:rPr lang="cs-CZ" sz="1800" b="0" i="1" u="none" strike="noStrike" baseline="0" dirty="0">
                <a:latin typeface="Palatino-Italic"/>
              </a:rPr>
              <a:t>, </a:t>
            </a:r>
            <a:r>
              <a:rPr lang="cs-CZ" sz="1800" b="0" u="none" strike="noStrike" baseline="0" dirty="0">
                <a:latin typeface="Palatino-Italic"/>
              </a:rPr>
              <a:t>1984</a:t>
            </a:r>
            <a:r>
              <a:rPr lang="cs-CZ" sz="1800" b="0" i="1" u="none" strike="noStrike" baseline="0" dirty="0">
                <a:latin typeface="Palatino-Italic"/>
              </a:rPr>
              <a:t>); </a:t>
            </a:r>
            <a:r>
              <a:rPr lang="cs-CZ" sz="1800" b="0" u="none" strike="noStrike" baseline="0" dirty="0" err="1">
                <a:latin typeface="Palatino-Italic"/>
              </a:rPr>
              <a:t>colorization</a:t>
            </a:r>
            <a:r>
              <a:rPr lang="cs-CZ" sz="1800" b="0" u="none" strike="noStrike" baseline="0" dirty="0">
                <a:latin typeface="Palatino-Italic"/>
              </a:rPr>
              <a:t> – </a:t>
            </a:r>
            <a:r>
              <a:rPr lang="cs-CZ" sz="1800" b="0" u="none" strike="noStrike" baseline="0" dirty="0" err="1">
                <a:latin typeface="Palatino-Italic"/>
              </a:rPr>
              <a:t>surface</a:t>
            </a:r>
            <a:r>
              <a:rPr lang="cs-CZ" sz="1800" b="0" u="none" strike="noStrike" baseline="0" dirty="0">
                <a:latin typeface="Palatino-Italic"/>
              </a:rPr>
              <a:t> </a:t>
            </a:r>
            <a:r>
              <a:rPr lang="cs-CZ" sz="1800" b="0" u="none" strike="noStrike" baseline="0" dirty="0" err="1">
                <a:latin typeface="Palatino-Italic"/>
              </a:rPr>
              <a:t>of</a:t>
            </a:r>
            <a:r>
              <a:rPr lang="cs-CZ" sz="1800" b="0" u="none" strike="noStrike" baseline="0" dirty="0">
                <a:latin typeface="Palatino-Italic"/>
              </a:rPr>
              <a:t> </a:t>
            </a:r>
            <a:r>
              <a:rPr lang="cs-CZ" sz="1800" b="0" u="none" strike="noStrike" baseline="0" dirty="0" err="1">
                <a:latin typeface="Palatino-Italic"/>
              </a:rPr>
              <a:t>the</a:t>
            </a:r>
            <a:r>
              <a:rPr lang="cs-CZ" sz="1800" b="0" u="none" strike="noStrike" baseline="0" dirty="0">
                <a:latin typeface="Palatino-Italic"/>
              </a:rPr>
              <a:t> image</a:t>
            </a:r>
            <a:endParaRPr lang="cs-CZ" sz="1800" b="0" i="1" u="none" strike="noStrike" baseline="0" dirty="0">
              <a:latin typeface="Palatino-Italic"/>
            </a:endParaRPr>
          </a:p>
          <a:p>
            <a:pPr algn="l"/>
            <a:r>
              <a:rPr lang="en-US" dirty="0">
                <a:hlinkClick r:id="rId2"/>
              </a:rPr>
              <a:t>(98) Metropolis (Giorgio Moroder's Edition) – YouTube</a:t>
            </a:r>
            <a:endParaRPr lang="cs-CZ" i="1" dirty="0">
              <a:latin typeface="Palatino-Italic"/>
            </a:endParaRPr>
          </a:p>
          <a:p>
            <a:pPr algn="l"/>
            <a:r>
              <a:rPr lang="cs-CZ" sz="1800" b="0" i="1" u="none" strike="noStrike" baseline="0" dirty="0">
                <a:latin typeface="Palatino-Italic"/>
              </a:rPr>
              <a:t>3-5, 43-45</a:t>
            </a:r>
          </a:p>
          <a:p>
            <a:pPr algn="l"/>
            <a:r>
              <a:rPr lang="en-US" sz="1800" b="1" i="0" u="none" strike="noStrike" baseline="0" dirty="0">
                <a:latin typeface="Palatino-Roman"/>
              </a:rPr>
              <a:t>The home movie mode</a:t>
            </a:r>
            <a:r>
              <a:rPr lang="cs-CZ" sz="1800" b="1" i="0" u="none" strike="noStrike" baseline="0" dirty="0">
                <a:latin typeface="Palatino-Roman"/>
              </a:rPr>
              <a:t> </a:t>
            </a:r>
            <a:r>
              <a:rPr lang="cs-CZ" sz="1800" b="0" i="0" u="none" strike="noStrike" baseline="0" dirty="0">
                <a:latin typeface="Palatino-Roman"/>
              </a:rPr>
              <a:t>– </a:t>
            </a:r>
            <a:r>
              <a:rPr lang="cs-CZ" sz="1800" b="0" i="0" u="none" strike="noStrike" baseline="0" dirty="0" err="1">
                <a:latin typeface="Palatino-Roman"/>
              </a:rPr>
              <a:t>adopted</a:t>
            </a:r>
            <a:r>
              <a:rPr lang="cs-CZ" sz="1800" b="0" i="0" u="none" strike="noStrike" baseline="0" dirty="0">
                <a:latin typeface="Palatino-Roman"/>
              </a:rPr>
              <a:t> by a </a:t>
            </a:r>
            <a:r>
              <a:rPr lang="cs-CZ" sz="1800" b="0" i="0" u="none" strike="noStrike" baseline="0" dirty="0" err="1">
                <a:latin typeface="Palatino-Roman"/>
              </a:rPr>
              <a:t>spectator</a:t>
            </a:r>
            <a:r>
              <a:rPr lang="cs-CZ" sz="1800" b="0" i="0" u="none" strike="noStrike" baseline="0" dirty="0">
                <a:latin typeface="Palatino-Roman"/>
              </a:rPr>
              <a:t> </a:t>
            </a:r>
            <a:r>
              <a:rPr lang="cs-CZ" sz="1800" b="0" i="0" u="none" strike="noStrike" baseline="0" dirty="0" err="1">
                <a:latin typeface="Palatino-Roman"/>
              </a:rPr>
              <a:t>when</a:t>
            </a:r>
            <a:r>
              <a:rPr lang="cs-CZ" sz="1800" b="0" i="0" u="none" strike="noStrike" baseline="0" dirty="0">
                <a:latin typeface="Palatino-Roman"/>
              </a:rPr>
              <a:t> </a:t>
            </a:r>
            <a:r>
              <a:rPr lang="en-US" sz="1800" b="0" i="0" u="none" strike="noStrike" baseline="0" dirty="0">
                <a:latin typeface="Palatino-Roman"/>
              </a:rPr>
              <a:t>the film</a:t>
            </a:r>
            <a:r>
              <a:rPr lang="cs-CZ" sz="1800" b="0" i="0" u="none" strike="noStrike" baseline="0" dirty="0">
                <a:latin typeface="Palatino-Roman"/>
              </a:rPr>
              <a:t> </a:t>
            </a:r>
            <a:r>
              <a:rPr lang="en-US" sz="1800" b="0" i="0" u="none" strike="noStrike" baseline="0" dirty="0">
                <a:latin typeface="Palatino-Roman"/>
              </a:rPr>
              <a:t>depicts </a:t>
            </a:r>
            <a:r>
              <a:rPr lang="cs-CZ" sz="1800" b="0" i="0" u="none" strike="noStrike" baseline="0" dirty="0" err="1">
                <a:latin typeface="Palatino-Roman"/>
              </a:rPr>
              <a:t>spectator</a:t>
            </a:r>
            <a:r>
              <a:rPr lang="en-US" sz="1800" b="0" i="0" u="none" strike="noStrike" baseline="0" dirty="0">
                <a:latin typeface="Palatino-Roman"/>
              </a:rPr>
              <a:t>’</a:t>
            </a:r>
            <a:r>
              <a:rPr lang="cs-CZ" sz="1800" b="0" i="0" u="none" strike="noStrike" baseline="0" dirty="0">
                <a:latin typeface="Palatino-Roman"/>
              </a:rPr>
              <a:t>s</a:t>
            </a:r>
            <a:r>
              <a:rPr lang="en-US" sz="1800" b="0" i="0" u="none" strike="noStrike" baseline="0" dirty="0">
                <a:latin typeface="Palatino-Roman"/>
              </a:rPr>
              <a:t> past lived experiences</a:t>
            </a:r>
            <a:endParaRPr lang="cs-CZ" sz="1800" b="0" i="0" u="none" strike="noStrike" baseline="0" dirty="0">
              <a:latin typeface="Palatino-Roman"/>
            </a:endParaRPr>
          </a:p>
        </p:txBody>
      </p:sp>
      <p:sp>
        <p:nvSpPr>
          <p:cNvPr id="4" name="Zástupný text 3">
            <a:extLst>
              <a:ext uri="{FF2B5EF4-FFF2-40B4-BE49-F238E27FC236}">
                <a16:creationId xmlns:a16="http://schemas.microsoft.com/office/drawing/2014/main" id="{ACDB9E83-1A1D-AD53-9EDF-5CEEA7BE2D50}"/>
              </a:ext>
            </a:extLst>
          </p:cNvPr>
          <p:cNvSpPr>
            <a:spLocks noGrp="1"/>
          </p:cNvSpPr>
          <p:nvPr>
            <p:ph type="body" sz="half" idx="2"/>
          </p:nvPr>
        </p:nvSpPr>
        <p:spPr>
          <a:xfrm>
            <a:off x="1115568" y="2476500"/>
            <a:ext cx="3794760" cy="3296029"/>
          </a:xfrm>
        </p:spPr>
        <p:txBody>
          <a:bodyPr>
            <a:normAutofit/>
          </a:bodyPr>
          <a:lstStyle/>
          <a:p>
            <a:r>
              <a:rPr lang="cs-CZ" sz="2400" dirty="0" err="1"/>
              <a:t>Production</a:t>
            </a:r>
            <a:r>
              <a:rPr lang="cs-CZ" sz="2400" dirty="0"/>
              <a:t> </a:t>
            </a:r>
            <a:r>
              <a:rPr lang="cs-CZ" sz="2400" dirty="0" err="1"/>
              <a:t>of</a:t>
            </a:r>
            <a:r>
              <a:rPr lang="cs-CZ" sz="2400" dirty="0"/>
              <a:t> </a:t>
            </a:r>
            <a:r>
              <a:rPr lang="cs-CZ" sz="2400" dirty="0" err="1"/>
              <a:t>meaning</a:t>
            </a:r>
            <a:r>
              <a:rPr lang="cs-CZ" sz="2400" dirty="0"/>
              <a:t> and </a:t>
            </a:r>
            <a:r>
              <a:rPr lang="cs-CZ" sz="2400" dirty="0" err="1"/>
              <a:t>affect</a:t>
            </a:r>
            <a:r>
              <a:rPr lang="cs-CZ" sz="2400" dirty="0"/>
              <a:t> – </a:t>
            </a:r>
            <a:r>
              <a:rPr lang="cs-CZ" sz="2400" dirty="0" err="1"/>
              <a:t>implemented</a:t>
            </a:r>
            <a:r>
              <a:rPr lang="cs-CZ" sz="2400" dirty="0"/>
              <a:t> in </a:t>
            </a:r>
            <a:r>
              <a:rPr lang="cs-CZ" sz="2400" dirty="0" err="1"/>
              <a:t>seven</a:t>
            </a:r>
            <a:r>
              <a:rPr lang="cs-CZ" sz="2400" dirty="0"/>
              <a:t> </a:t>
            </a:r>
            <a:r>
              <a:rPr lang="cs-CZ" sz="2400" dirty="0" err="1"/>
              <a:t>possible</a:t>
            </a:r>
            <a:r>
              <a:rPr lang="cs-CZ" sz="2400" dirty="0"/>
              <a:t> </a:t>
            </a:r>
            <a:r>
              <a:rPr lang="cs-CZ" sz="2400" dirty="0" err="1"/>
              <a:t>modes</a:t>
            </a:r>
            <a:r>
              <a:rPr lang="cs-CZ" sz="2400" dirty="0"/>
              <a:t> </a:t>
            </a:r>
          </a:p>
        </p:txBody>
      </p:sp>
    </p:spTree>
    <p:extLst>
      <p:ext uri="{BB962C8B-B14F-4D97-AF65-F5344CB8AC3E}">
        <p14:creationId xmlns:p14="http://schemas.microsoft.com/office/powerpoint/2010/main" val="41955950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86E45-4F2E-E37C-1423-4FACBA7B1CF0}"/>
              </a:ext>
            </a:extLst>
          </p:cNvPr>
          <p:cNvSpPr>
            <a:spLocks noGrp="1"/>
          </p:cNvSpPr>
          <p:nvPr>
            <p:ph type="title"/>
          </p:nvPr>
        </p:nvSpPr>
        <p:spPr>
          <a:xfrm>
            <a:off x="769620" y="938903"/>
            <a:ext cx="4486656" cy="1141497"/>
          </a:xfrm>
        </p:spPr>
        <p:txBody>
          <a:bodyPr/>
          <a:lstStyle/>
          <a:p>
            <a:r>
              <a:rPr lang="cs-CZ" dirty="0" err="1"/>
              <a:t>Types</a:t>
            </a:r>
            <a:r>
              <a:rPr lang="cs-CZ" dirty="0"/>
              <a:t> </a:t>
            </a:r>
            <a:r>
              <a:rPr lang="cs-CZ" dirty="0" err="1"/>
              <a:t>of</a:t>
            </a:r>
            <a:r>
              <a:rPr lang="cs-CZ" dirty="0"/>
              <a:t> mode</a:t>
            </a:r>
          </a:p>
        </p:txBody>
      </p:sp>
      <p:sp>
        <p:nvSpPr>
          <p:cNvPr id="3" name="Zástupný obsah 2">
            <a:extLst>
              <a:ext uri="{FF2B5EF4-FFF2-40B4-BE49-F238E27FC236}">
                <a16:creationId xmlns:a16="http://schemas.microsoft.com/office/drawing/2014/main" id="{553577DB-589E-B146-98EC-C9C143EB95DF}"/>
              </a:ext>
            </a:extLst>
          </p:cNvPr>
          <p:cNvSpPr>
            <a:spLocks noGrp="1"/>
          </p:cNvSpPr>
          <p:nvPr>
            <p:ph idx="1"/>
          </p:nvPr>
        </p:nvSpPr>
        <p:spPr/>
        <p:txBody>
          <a:bodyPr>
            <a:normAutofit fontScale="92500" lnSpcReduction="10000"/>
          </a:bodyPr>
          <a:lstStyle/>
          <a:p>
            <a:pPr algn="l"/>
            <a:r>
              <a:rPr lang="en-US" sz="1800" b="1" i="0" u="none" strike="noStrike" baseline="0" dirty="0">
                <a:latin typeface="Palatino-Roman"/>
              </a:rPr>
              <a:t>The documentary mode</a:t>
            </a:r>
            <a:r>
              <a:rPr lang="cs-CZ" sz="1800" b="1" i="0" u="none" strike="noStrike" baseline="0" dirty="0">
                <a:latin typeface="Palatino-Roman"/>
              </a:rPr>
              <a:t> </a:t>
            </a:r>
            <a:r>
              <a:rPr lang="cs-CZ" sz="1800" b="0" i="0" u="none" strike="noStrike" baseline="0" dirty="0">
                <a:latin typeface="Palatino-Roman"/>
              </a:rPr>
              <a:t>- </a:t>
            </a:r>
            <a:r>
              <a:rPr lang="en-US" sz="1800" b="0" i="0" u="none" strike="noStrike" baseline="0" dirty="0">
                <a:latin typeface="Palatino-Roman"/>
              </a:rPr>
              <a:t>inform</a:t>
            </a:r>
            <a:r>
              <a:rPr lang="cs-CZ" sz="1800" b="0" i="0" u="none" strike="noStrike" baseline="0" dirty="0">
                <a:latin typeface="Palatino-Roman"/>
              </a:rPr>
              <a:t>s</a:t>
            </a:r>
            <a:r>
              <a:rPr lang="en-US" sz="1800" b="0" i="0" u="none" strike="noStrike" baseline="0" dirty="0">
                <a:latin typeface="Palatino-Roman"/>
              </a:rPr>
              <a:t> the spectator of real events</a:t>
            </a:r>
            <a:r>
              <a:rPr lang="cs-CZ" sz="1800" b="0" i="0" u="none" strike="noStrike" baseline="0" dirty="0">
                <a:latin typeface="Palatino-Roman"/>
              </a:rPr>
              <a:t>. </a:t>
            </a:r>
            <a:r>
              <a:rPr lang="en-US" sz="1800" b="0" i="0" u="none" strike="noStrike" baseline="0" dirty="0">
                <a:latin typeface="Brill-Roman"/>
              </a:rPr>
              <a:t>What ma</a:t>
            </a:r>
            <a:r>
              <a:rPr lang="cs-CZ" sz="1800" b="0" i="0" u="none" strike="noStrike" baseline="0" dirty="0">
                <a:latin typeface="Brill-Roman"/>
              </a:rPr>
              <a:t>k</a:t>
            </a:r>
            <a:r>
              <a:rPr lang="en-US" sz="1800" b="0" i="0" u="none" strike="noStrike" baseline="0" dirty="0">
                <a:latin typeface="Brill-Roman"/>
              </a:rPr>
              <a:t>e</a:t>
            </a:r>
            <a:r>
              <a:rPr lang="cs-CZ" sz="1800" b="0" i="0" u="none" strike="noStrike" baseline="0" dirty="0">
                <a:latin typeface="Brill-Roman"/>
              </a:rPr>
              <a:t>s</a:t>
            </a:r>
            <a:r>
              <a:rPr lang="en-US" sz="1800" b="0" i="0" u="none" strike="noStrike" baseline="0" dirty="0">
                <a:latin typeface="Brill-Roman"/>
              </a:rPr>
              <a:t> a documentary</a:t>
            </a:r>
            <a:r>
              <a:rPr lang="cs-CZ" sz="1800" b="0" i="0" u="none" strike="noStrike" baseline="0" dirty="0">
                <a:latin typeface="Brill-Roman"/>
              </a:rPr>
              <a:t> </a:t>
            </a:r>
            <a:r>
              <a:rPr lang="cs-CZ" sz="1800" b="0" i="0" u="none" strike="noStrike" baseline="0" dirty="0" err="1">
                <a:latin typeface="Brill-Roman"/>
              </a:rPr>
              <a:t>is</a:t>
            </a:r>
            <a:r>
              <a:rPr lang="en-US" sz="1800" b="0" i="0" u="none" strike="noStrike" baseline="0" dirty="0">
                <a:latin typeface="Brill-Roman"/>
              </a:rPr>
              <a:t> the</a:t>
            </a:r>
            <a:r>
              <a:rPr lang="cs-CZ" sz="1800" b="0" i="0" u="none" strike="noStrike" baseline="0" dirty="0">
                <a:latin typeface="Brill-Roman"/>
              </a:rPr>
              <a:t> </a:t>
            </a:r>
            <a:r>
              <a:rPr lang="en-US" sz="1800" b="0" i="0" u="none" strike="noStrike" baseline="0" dirty="0">
                <a:latin typeface="Brill-Roman"/>
              </a:rPr>
              <a:t>meeting of a certain mode of reading with a suitable text</a:t>
            </a:r>
            <a:r>
              <a:rPr lang="cs-CZ" sz="1800" b="0" i="0" u="none" strike="noStrike" baseline="0" dirty="0">
                <a:latin typeface="Brill-Roman"/>
              </a:rPr>
              <a:t>; </a:t>
            </a:r>
            <a:r>
              <a:rPr lang="cs-CZ" sz="1800" b="1" i="1" u="none" strike="noStrike" baseline="0" dirty="0" err="1">
                <a:latin typeface="Brill-Roman"/>
              </a:rPr>
              <a:t>real</a:t>
            </a:r>
            <a:r>
              <a:rPr lang="cs-CZ" sz="1800" b="1" i="1" u="none" strike="noStrike" baseline="0" dirty="0">
                <a:latin typeface="Brill-Roman"/>
              </a:rPr>
              <a:t> status </a:t>
            </a:r>
            <a:r>
              <a:rPr lang="cs-CZ" sz="1800" b="1" i="1" u="none" strike="noStrike" baseline="0" dirty="0" err="1">
                <a:latin typeface="Brill-Roman"/>
              </a:rPr>
              <a:t>of</a:t>
            </a:r>
            <a:r>
              <a:rPr lang="cs-CZ" sz="1800" b="1" i="1" u="none" strike="noStrike" baseline="0" dirty="0">
                <a:latin typeface="Brill-Roman"/>
              </a:rPr>
              <a:t> </a:t>
            </a:r>
            <a:r>
              <a:rPr lang="cs-CZ" sz="1800" b="1" i="1" u="none" strike="noStrike" baseline="0" dirty="0" err="1">
                <a:latin typeface="Brill-Roman"/>
              </a:rPr>
              <a:t>its</a:t>
            </a:r>
            <a:r>
              <a:rPr lang="cs-CZ" sz="1800" b="1" i="1" u="none" strike="noStrike" baseline="0" dirty="0">
                <a:latin typeface="Brill-Roman"/>
              </a:rPr>
              <a:t> </a:t>
            </a:r>
            <a:r>
              <a:rPr lang="cs-CZ" sz="1800" b="1" i="1" u="none" strike="noStrike" baseline="0" dirty="0" err="1">
                <a:latin typeface="Brill-Roman"/>
              </a:rPr>
              <a:t>enunciator</a:t>
            </a:r>
            <a:r>
              <a:rPr lang="cs-CZ" sz="1800" b="1" i="1" u="none" strike="noStrike" baseline="0" dirty="0">
                <a:latin typeface="Brill-Roman"/>
              </a:rPr>
              <a:t> </a:t>
            </a:r>
          </a:p>
          <a:p>
            <a:pPr algn="l"/>
            <a:r>
              <a:rPr lang="en-US" sz="1800" b="1" i="0" u="none" strike="noStrike" baseline="0" dirty="0">
                <a:latin typeface="Palatino-Roman"/>
              </a:rPr>
              <a:t>The instructional (or persuasive) mode</a:t>
            </a:r>
            <a:r>
              <a:rPr lang="cs-CZ" sz="1800" b="1" i="0" u="none" strike="noStrike" baseline="0" dirty="0">
                <a:latin typeface="Palatino-Roman"/>
              </a:rPr>
              <a:t> </a:t>
            </a:r>
            <a:r>
              <a:rPr lang="cs-CZ" sz="1800" b="0" i="0" u="none" strike="noStrike" baseline="0" dirty="0">
                <a:latin typeface="Palatino-Roman"/>
              </a:rPr>
              <a:t>- </a:t>
            </a:r>
            <a:r>
              <a:rPr lang="en-US" sz="1800" b="0" i="0" u="none" strike="noStrike" baseline="0" dirty="0">
                <a:latin typeface="Palatino-Roman"/>
              </a:rPr>
              <a:t>the spectator</a:t>
            </a:r>
            <a:r>
              <a:rPr lang="cs-CZ" sz="1800" b="0" i="0" u="none" strike="noStrike" baseline="0" dirty="0">
                <a:latin typeface="Palatino-Roman"/>
              </a:rPr>
              <a:t> </a:t>
            </a:r>
            <a:r>
              <a:rPr lang="en-US" sz="1800" b="0" i="0" u="none" strike="noStrike" baseline="0" dirty="0">
                <a:latin typeface="Palatino-Roman"/>
              </a:rPr>
              <a:t>draws a moral, or truth</a:t>
            </a:r>
            <a:endParaRPr lang="cs-CZ" sz="1800" b="0" i="0" u="none" strike="noStrike" baseline="0" dirty="0">
              <a:latin typeface="Palatino-Roman"/>
            </a:endParaRPr>
          </a:p>
          <a:p>
            <a:pPr algn="l"/>
            <a:r>
              <a:rPr lang="cs-CZ" sz="1800" b="1" i="0" u="none" strike="noStrike" baseline="0" dirty="0" err="1">
                <a:latin typeface="Palatino-Roman"/>
              </a:rPr>
              <a:t>The</a:t>
            </a:r>
            <a:r>
              <a:rPr lang="cs-CZ" sz="1800" b="1" i="0" u="none" strike="noStrike" baseline="0" dirty="0">
                <a:latin typeface="Palatino-Roman"/>
              </a:rPr>
              <a:t> </a:t>
            </a:r>
            <a:r>
              <a:rPr lang="cs-CZ" sz="1800" b="1" i="0" u="none" strike="noStrike" baseline="0" dirty="0" err="1">
                <a:latin typeface="Palatino-Roman"/>
              </a:rPr>
              <a:t>artistic</a:t>
            </a:r>
            <a:r>
              <a:rPr lang="cs-CZ" sz="1800" b="1" i="0" u="none" strike="noStrike" baseline="0" dirty="0">
                <a:latin typeface="Palatino-Roman"/>
              </a:rPr>
              <a:t> mode </a:t>
            </a:r>
            <a:r>
              <a:rPr lang="cs-CZ" sz="1800" b="0" i="0" u="none" strike="noStrike" baseline="0" dirty="0">
                <a:latin typeface="Palatino-Roman"/>
              </a:rPr>
              <a:t>- </a:t>
            </a:r>
            <a:r>
              <a:rPr lang="en-US" sz="1800" b="0" i="0" u="none" strike="noStrike" baseline="0" dirty="0">
                <a:latin typeface="Palatino-Roman"/>
              </a:rPr>
              <a:t>the film is perceived</a:t>
            </a:r>
            <a:r>
              <a:rPr lang="cs-CZ" sz="1800" b="0" i="0" u="none" strike="noStrike" baseline="0" dirty="0">
                <a:latin typeface="Palatino-Roman"/>
              </a:rPr>
              <a:t>, </a:t>
            </a:r>
            <a:r>
              <a:rPr lang="en-US" sz="1800" b="0" i="0" u="none" strike="noStrike" baseline="0" dirty="0">
                <a:latin typeface="Palatino-Roman"/>
              </a:rPr>
              <a:t>usually by a</a:t>
            </a:r>
            <a:r>
              <a:rPr lang="cs-CZ" sz="1800" b="0" i="0" u="none" strike="noStrike" baseline="0" dirty="0">
                <a:latin typeface="Palatino-Roman"/>
              </a:rPr>
              <a:t> </a:t>
            </a:r>
            <a:r>
              <a:rPr lang="en-US" sz="1800" b="0" i="0" u="none" strike="noStrike" baseline="0" dirty="0">
                <a:latin typeface="Palatino-Roman"/>
              </a:rPr>
              <a:t>cinephile spectator</a:t>
            </a:r>
            <a:r>
              <a:rPr lang="cs-CZ" sz="1800" b="0" i="0" u="none" strike="noStrike" baseline="0" dirty="0">
                <a:latin typeface="Palatino-Roman"/>
              </a:rPr>
              <a:t>, </a:t>
            </a:r>
            <a:r>
              <a:rPr lang="en-US" sz="1800" b="0" i="0" u="none" strike="noStrike" baseline="0" dirty="0">
                <a:latin typeface="Palatino-Roman"/>
              </a:rPr>
              <a:t>as the work of an auteur</a:t>
            </a:r>
            <a:endParaRPr lang="cs-CZ" sz="1800" b="0" i="0" u="none" strike="noStrike" baseline="0" dirty="0">
              <a:latin typeface="Palatino-Roman"/>
            </a:endParaRPr>
          </a:p>
          <a:p>
            <a:pPr algn="l"/>
            <a:r>
              <a:rPr lang="en-US" sz="1800" b="1" i="0" u="none" strike="noStrike" baseline="0" dirty="0">
                <a:latin typeface="Palatino-Roman"/>
              </a:rPr>
              <a:t>The aesthetic mode</a:t>
            </a:r>
            <a:r>
              <a:rPr lang="cs-CZ" sz="1800" b="1" i="0" u="none" strike="noStrike" baseline="0" dirty="0">
                <a:latin typeface="Palatino-Roman"/>
              </a:rPr>
              <a:t> </a:t>
            </a:r>
            <a:r>
              <a:rPr lang="cs-CZ" sz="1800" b="0" i="0" u="none" strike="noStrike" baseline="0" dirty="0">
                <a:latin typeface="Palatino-Roman"/>
              </a:rPr>
              <a:t>- </a:t>
            </a:r>
            <a:r>
              <a:rPr lang="en-US" sz="1800" b="0" i="0" u="none" strike="noStrike" baseline="0" dirty="0">
                <a:latin typeface="Palatino-Roman"/>
              </a:rPr>
              <a:t>the spectator focuses on the technical</a:t>
            </a:r>
            <a:r>
              <a:rPr lang="cs-CZ" sz="1800" b="0" i="0" u="none" strike="noStrike" baseline="0" dirty="0">
                <a:latin typeface="Palatino-Roman"/>
              </a:rPr>
              <a:t> </a:t>
            </a:r>
            <a:r>
              <a:rPr lang="en-US" sz="1800" b="0" i="0" u="none" strike="noStrike" baseline="0" dirty="0">
                <a:latin typeface="Palatino-Roman"/>
              </a:rPr>
              <a:t>work that has gone into the creation of the images and</a:t>
            </a:r>
            <a:r>
              <a:rPr lang="cs-CZ" sz="1800" b="0" i="0" u="none" strike="noStrike" baseline="0" dirty="0">
                <a:latin typeface="Palatino-Roman"/>
              </a:rPr>
              <a:t> </a:t>
            </a:r>
            <a:r>
              <a:rPr lang="cs-CZ" sz="1800" b="0" i="0" u="none" strike="noStrike" baseline="0" dirty="0" err="1">
                <a:latin typeface="Palatino-Roman"/>
              </a:rPr>
              <a:t>sounds</a:t>
            </a:r>
            <a:endParaRPr lang="cs-CZ" sz="1800" b="0" i="0" u="none" strike="noStrike" baseline="0" dirty="0">
              <a:latin typeface="Palatino-Roman"/>
            </a:endParaRPr>
          </a:p>
          <a:p>
            <a:pPr algn="l"/>
            <a:endParaRPr lang="cs-CZ" sz="1800" b="0" i="0" u="none" strike="noStrike" baseline="0" dirty="0">
              <a:latin typeface="Palatino-Roman"/>
            </a:endParaRPr>
          </a:p>
          <a:p>
            <a:pPr algn="l"/>
            <a:r>
              <a:rPr lang="en-US" sz="1800" b="0" i="0" u="none" strike="noStrike" baseline="0" dirty="0">
                <a:latin typeface="Palatino-Roman"/>
              </a:rPr>
              <a:t>the modes (and operations) are not presented as textual features</a:t>
            </a:r>
            <a:r>
              <a:rPr lang="cs-CZ" sz="1800" b="0" i="0" u="none" strike="noStrike" baseline="0" dirty="0">
                <a:latin typeface="Palatino-Roman"/>
              </a:rPr>
              <a:t> </a:t>
            </a:r>
            <a:r>
              <a:rPr lang="en-US" sz="1800" b="0" i="0" u="none" strike="noStrike" baseline="0" dirty="0">
                <a:latin typeface="Palatino-Roman"/>
              </a:rPr>
              <a:t>embedded in films. No film is inherently a fictional, documentary,</a:t>
            </a:r>
            <a:r>
              <a:rPr lang="cs-CZ" sz="1800" b="0" i="0" u="none" strike="noStrike" baseline="0" dirty="0">
                <a:latin typeface="Palatino-Roman"/>
              </a:rPr>
              <a:t> </a:t>
            </a:r>
            <a:r>
              <a:rPr lang="en-US" sz="1800" b="0" i="0" u="none" strike="noStrike" baseline="0" dirty="0">
                <a:latin typeface="Palatino-Roman"/>
              </a:rPr>
              <a:t>or avant-garde film, because its</a:t>
            </a:r>
            <a:r>
              <a:rPr lang="en-US" sz="1800" b="1" i="0" u="none" strike="noStrike" baseline="0" dirty="0">
                <a:latin typeface="Palatino-Roman"/>
              </a:rPr>
              <a:t> mode is only determined through</a:t>
            </a:r>
            <a:r>
              <a:rPr lang="cs-CZ" sz="1800" b="1" i="0" u="none" strike="noStrike" baseline="0" dirty="0">
                <a:latin typeface="Palatino-Roman"/>
              </a:rPr>
              <a:t> </a:t>
            </a:r>
            <a:r>
              <a:rPr lang="cs-CZ" sz="1800" b="1" i="0" u="none" strike="noStrike" baseline="0" dirty="0" err="1">
                <a:latin typeface="Palatino-Roman"/>
              </a:rPr>
              <a:t>the</a:t>
            </a:r>
            <a:r>
              <a:rPr lang="cs-CZ" sz="1800" b="1" i="0" u="none" strike="noStrike" baseline="0" dirty="0">
                <a:latin typeface="Palatino-Roman"/>
              </a:rPr>
              <a:t> </a:t>
            </a:r>
            <a:r>
              <a:rPr lang="cs-CZ" sz="1800" b="1" i="0" u="none" strike="noStrike" baseline="0" dirty="0" err="1">
                <a:latin typeface="Palatino-Roman"/>
              </a:rPr>
              <a:t>process</a:t>
            </a:r>
            <a:r>
              <a:rPr lang="cs-CZ" sz="1800" b="1" i="0" u="none" strike="noStrike" baseline="0" dirty="0">
                <a:latin typeface="Palatino-Roman"/>
              </a:rPr>
              <a:t> </a:t>
            </a:r>
            <a:r>
              <a:rPr lang="cs-CZ" sz="1800" b="1" i="0" u="none" strike="noStrike" baseline="0" dirty="0" err="1">
                <a:latin typeface="Palatino-Roman"/>
              </a:rPr>
              <a:t>of</a:t>
            </a:r>
            <a:r>
              <a:rPr lang="cs-CZ" sz="1800" b="1" i="0" u="none" strike="noStrike" baseline="0" dirty="0">
                <a:latin typeface="Palatino-Roman"/>
              </a:rPr>
              <a:t> </a:t>
            </a:r>
            <a:r>
              <a:rPr lang="cs-CZ" sz="1800" b="1" i="0" u="none" strike="noStrike" baseline="0" dirty="0" err="1">
                <a:latin typeface="Palatino-Roman"/>
              </a:rPr>
              <a:t>reading</a:t>
            </a:r>
            <a:endParaRPr lang="cs-CZ" sz="1800" b="1" i="0" u="none" strike="noStrike" baseline="0" dirty="0">
              <a:latin typeface="Brill-Roman"/>
            </a:endParaRPr>
          </a:p>
          <a:p>
            <a:endParaRPr lang="cs-CZ" dirty="0"/>
          </a:p>
        </p:txBody>
      </p:sp>
      <p:sp>
        <p:nvSpPr>
          <p:cNvPr id="4" name="Zástupný text 3">
            <a:extLst>
              <a:ext uri="{FF2B5EF4-FFF2-40B4-BE49-F238E27FC236}">
                <a16:creationId xmlns:a16="http://schemas.microsoft.com/office/drawing/2014/main" id="{2C36ECAA-8196-2B7D-4AD0-8478B1AA4C9F}"/>
              </a:ext>
            </a:extLst>
          </p:cNvPr>
          <p:cNvSpPr>
            <a:spLocks noGrp="1"/>
          </p:cNvSpPr>
          <p:nvPr>
            <p:ph type="body" sz="half" idx="2"/>
          </p:nvPr>
        </p:nvSpPr>
        <p:spPr>
          <a:xfrm>
            <a:off x="1115568" y="2733675"/>
            <a:ext cx="3794760" cy="3010279"/>
          </a:xfrm>
        </p:spPr>
        <p:txBody>
          <a:bodyPr/>
          <a:lstStyle/>
          <a:p>
            <a:endParaRPr lang="cs-CZ" dirty="0"/>
          </a:p>
        </p:txBody>
      </p:sp>
    </p:spTree>
    <p:extLst>
      <p:ext uri="{BB962C8B-B14F-4D97-AF65-F5344CB8AC3E}">
        <p14:creationId xmlns:p14="http://schemas.microsoft.com/office/powerpoint/2010/main" val="22537476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401A71-010B-0CB8-5134-EB18E312D626}"/>
              </a:ext>
            </a:extLst>
          </p:cNvPr>
          <p:cNvSpPr>
            <a:spLocks noGrp="1"/>
          </p:cNvSpPr>
          <p:nvPr>
            <p:ph type="title"/>
          </p:nvPr>
        </p:nvSpPr>
        <p:spPr>
          <a:xfrm>
            <a:off x="769620" y="1114046"/>
            <a:ext cx="4486656" cy="1141497"/>
          </a:xfrm>
        </p:spPr>
        <p:txBody>
          <a:bodyPr/>
          <a:lstStyle/>
          <a:p>
            <a:r>
              <a:rPr lang="cs-CZ" dirty="0" err="1"/>
              <a:t>operations</a:t>
            </a:r>
            <a:endParaRPr lang="cs-CZ" dirty="0"/>
          </a:p>
        </p:txBody>
      </p:sp>
      <p:sp>
        <p:nvSpPr>
          <p:cNvPr id="3" name="Zástupný obsah 2">
            <a:extLst>
              <a:ext uri="{FF2B5EF4-FFF2-40B4-BE49-F238E27FC236}">
                <a16:creationId xmlns:a16="http://schemas.microsoft.com/office/drawing/2014/main" id="{B323F3A8-031A-A403-BD94-5C079EF59A37}"/>
              </a:ext>
            </a:extLst>
          </p:cNvPr>
          <p:cNvSpPr>
            <a:spLocks noGrp="1"/>
          </p:cNvSpPr>
          <p:nvPr>
            <p:ph idx="1"/>
          </p:nvPr>
        </p:nvSpPr>
        <p:spPr/>
        <p:txBody>
          <a:bodyPr>
            <a:normAutofit fontScale="85000" lnSpcReduction="20000"/>
          </a:bodyPr>
          <a:lstStyle/>
          <a:p>
            <a:pPr algn="l"/>
            <a:r>
              <a:rPr lang="cs-CZ" sz="1800" b="0" i="0" u="none" strike="noStrike" baseline="0" dirty="0">
                <a:latin typeface="Palatino-Roman"/>
              </a:rPr>
              <a:t>1. </a:t>
            </a:r>
            <a:r>
              <a:rPr lang="cs-CZ" sz="1800" b="1" i="0" u="none" strike="noStrike" baseline="0" dirty="0" err="1">
                <a:latin typeface="Palatino-Roman"/>
              </a:rPr>
              <a:t>Figurativization</a:t>
            </a:r>
            <a:endParaRPr lang="cs-CZ" sz="1800" b="1" i="0" u="none" strike="noStrike" baseline="0" dirty="0">
              <a:latin typeface="Palatino-Roman"/>
            </a:endParaRPr>
          </a:p>
          <a:p>
            <a:pPr algn="l"/>
            <a:r>
              <a:rPr lang="cs-CZ" sz="1800" b="0" i="0" u="none" strike="noStrike" baseline="0" dirty="0">
                <a:latin typeface="Palatino-Roman"/>
              </a:rPr>
              <a:t>2. </a:t>
            </a:r>
            <a:r>
              <a:rPr lang="cs-CZ" sz="1800" b="1" i="0" u="none" strike="noStrike" baseline="0" dirty="0" err="1">
                <a:latin typeface="Palatino-Roman"/>
              </a:rPr>
              <a:t>Diegetization</a:t>
            </a:r>
            <a:endParaRPr lang="cs-CZ" sz="1800" b="1" i="0" u="none" strike="noStrike" baseline="0" dirty="0">
              <a:latin typeface="Palatino-Roman"/>
            </a:endParaRPr>
          </a:p>
          <a:p>
            <a:pPr algn="l"/>
            <a:r>
              <a:rPr lang="cs-CZ" sz="1800" b="0" i="0" u="none" strike="noStrike" baseline="0" dirty="0">
                <a:latin typeface="Palatino-Roman"/>
              </a:rPr>
              <a:t>3. </a:t>
            </a:r>
            <a:r>
              <a:rPr lang="cs-CZ" sz="1800" b="1" i="0" u="none" strike="noStrike" baseline="0" dirty="0" err="1">
                <a:latin typeface="Palatino-Roman"/>
              </a:rPr>
              <a:t>Narrativization</a:t>
            </a:r>
            <a:endParaRPr lang="cs-CZ" sz="1800" b="1" i="0" u="none" strike="noStrike" baseline="0" dirty="0">
              <a:latin typeface="Palatino-Roman"/>
            </a:endParaRPr>
          </a:p>
          <a:p>
            <a:pPr algn="l"/>
            <a:r>
              <a:rPr lang="cs-CZ" sz="1800" b="0" i="0" u="none" strike="noStrike" baseline="0" dirty="0">
                <a:latin typeface="Palatino-Roman"/>
              </a:rPr>
              <a:t>4.</a:t>
            </a:r>
            <a:r>
              <a:rPr lang="cs-CZ" sz="1800" b="1" i="0" u="none" strike="noStrike" baseline="0" dirty="0">
                <a:latin typeface="Palatino-Roman"/>
              </a:rPr>
              <a:t> </a:t>
            </a:r>
            <a:r>
              <a:rPr lang="cs-CZ" sz="1800" b="1" i="0" u="none" strike="noStrike" baseline="0" dirty="0" err="1">
                <a:latin typeface="Palatino-Roman"/>
              </a:rPr>
              <a:t>Monstration</a:t>
            </a:r>
            <a:r>
              <a:rPr lang="cs-CZ" sz="1800" b="1" i="0" u="none" strike="noStrike" baseline="0" dirty="0">
                <a:latin typeface="Palatino-Roman"/>
              </a:rPr>
              <a:t> </a:t>
            </a:r>
            <a:r>
              <a:rPr lang="cs-CZ" sz="1800" b="0" i="0" u="none" strike="noStrike" baseline="0" dirty="0">
                <a:latin typeface="Palatino-Roman"/>
              </a:rPr>
              <a:t>(</a:t>
            </a:r>
            <a:r>
              <a:rPr lang="cs-CZ" sz="1800" b="0" i="0" u="none" strike="noStrike" baseline="0" dirty="0" err="1">
                <a:latin typeface="Palatino-Roman"/>
              </a:rPr>
              <a:t>cinema</a:t>
            </a:r>
            <a:r>
              <a:rPr lang="cs-CZ" sz="1800" b="0" i="0" u="none" strike="noStrike" baseline="0" dirty="0">
                <a:latin typeface="Palatino-Roman"/>
              </a:rPr>
              <a:t> </a:t>
            </a:r>
            <a:r>
              <a:rPr lang="en-US" sz="1800" b="0" i="0" u="none" strike="noStrike" baseline="0" dirty="0">
                <a:latin typeface="Palatino-Roman"/>
              </a:rPr>
              <a:t>combines </a:t>
            </a:r>
            <a:r>
              <a:rPr lang="en-US" sz="1800" b="0" i="0" u="none" strike="noStrike" baseline="0" dirty="0" err="1">
                <a:latin typeface="Palatino-Roman"/>
              </a:rPr>
              <a:t>monstration</a:t>
            </a:r>
            <a:r>
              <a:rPr lang="en-US" sz="1800" b="0" i="0" u="none" strike="noStrike" baseline="0" dirty="0">
                <a:latin typeface="Palatino-Roman"/>
              </a:rPr>
              <a:t> and narration, since the shot shows space,</a:t>
            </a:r>
            <a:r>
              <a:rPr lang="cs-CZ" sz="1800" b="0" i="0" u="none" strike="noStrike" baseline="0" dirty="0">
                <a:latin typeface="Palatino-Roman"/>
              </a:rPr>
              <a:t> </a:t>
            </a:r>
            <a:r>
              <a:rPr lang="en-US" sz="1800" b="0" i="0" u="none" strike="noStrike" baseline="0" dirty="0">
                <a:latin typeface="Palatino-Roman"/>
              </a:rPr>
              <a:t>whereas the cut </a:t>
            </a:r>
            <a:r>
              <a:rPr lang="cs-CZ" sz="1800" b="0" i="0" u="none" strike="noStrike" baseline="0" dirty="0">
                <a:latin typeface="Palatino-Roman"/>
              </a:rPr>
              <a:t>/</a:t>
            </a:r>
            <a:r>
              <a:rPr lang="en-US" sz="1800" b="0" i="0" u="none" strike="noStrike" baseline="0" dirty="0">
                <a:latin typeface="Palatino-Roman"/>
              </a:rPr>
              <a:t>and, more generally, editing</a:t>
            </a:r>
            <a:r>
              <a:rPr lang="cs-CZ" sz="1800" b="0" i="0" u="none" strike="noStrike" baseline="0" dirty="0">
                <a:latin typeface="Palatino-Roman"/>
              </a:rPr>
              <a:t>/</a:t>
            </a:r>
            <a:r>
              <a:rPr lang="en-US" sz="1800" b="0" i="0" u="none" strike="noStrike" baseline="0" dirty="0">
                <a:latin typeface="Palatino-Roman"/>
              </a:rPr>
              <a:t> introduces temporal</a:t>
            </a:r>
            <a:r>
              <a:rPr lang="cs-CZ" sz="1800" b="0" i="0" u="none" strike="noStrike" baseline="0" dirty="0">
                <a:latin typeface="Palatino-Roman"/>
              </a:rPr>
              <a:t> </a:t>
            </a:r>
            <a:r>
              <a:rPr lang="en-US" sz="1800" b="0" i="0" u="none" strike="noStrike" baseline="0" dirty="0">
                <a:latin typeface="Palatino-Roman"/>
              </a:rPr>
              <a:t>and narrative articulation between shots</a:t>
            </a:r>
            <a:r>
              <a:rPr lang="cs-CZ" sz="1800" b="0" i="0" u="none" strike="noStrike" baseline="0" dirty="0">
                <a:latin typeface="Palatino-Roman"/>
              </a:rPr>
              <a:t>) </a:t>
            </a:r>
          </a:p>
          <a:p>
            <a:pPr algn="l"/>
            <a:r>
              <a:rPr lang="cs-CZ" sz="1800" b="0" i="0" u="none" strike="noStrike" baseline="0" dirty="0">
                <a:latin typeface="Palatino-Roman"/>
              </a:rPr>
              <a:t>5</a:t>
            </a:r>
            <a:r>
              <a:rPr lang="cs-CZ" sz="1800" b="1" i="0" u="none" strike="noStrike" baseline="0" dirty="0">
                <a:latin typeface="Palatino-Roman"/>
              </a:rPr>
              <a:t>. </a:t>
            </a:r>
            <a:r>
              <a:rPr lang="cs-CZ" sz="1800" b="1" i="0" u="none" strike="noStrike" baseline="0" dirty="0" err="1">
                <a:latin typeface="Palatino-Roman"/>
              </a:rPr>
              <a:t>Belief</a:t>
            </a:r>
            <a:endParaRPr lang="cs-CZ" sz="1800" b="1" i="0" u="none" strike="noStrike" baseline="0" dirty="0">
              <a:latin typeface="Palatino-Roman"/>
            </a:endParaRPr>
          </a:p>
          <a:p>
            <a:r>
              <a:rPr lang="cs-CZ" sz="1800" b="0" i="0" u="none" strike="noStrike" baseline="0" dirty="0">
                <a:latin typeface="Palatino-Roman"/>
              </a:rPr>
              <a:t>6. </a:t>
            </a:r>
            <a:r>
              <a:rPr lang="cs-CZ" sz="1800" b="1" i="0" u="none" strike="noStrike" baseline="0" dirty="0">
                <a:latin typeface="Palatino-Roman"/>
              </a:rPr>
              <a:t>Mise en </a:t>
            </a:r>
            <a:r>
              <a:rPr lang="cs-CZ" sz="1800" b="1" i="0" u="none" strike="noStrike" baseline="0" dirty="0" err="1">
                <a:latin typeface="Palatino-Roman"/>
              </a:rPr>
              <a:t>phase</a:t>
            </a:r>
            <a:r>
              <a:rPr lang="cs-CZ" sz="1800" b="1" i="0" u="none" strike="noStrike" baseline="0" dirty="0">
                <a:latin typeface="Palatino-Roman"/>
              </a:rPr>
              <a:t> </a:t>
            </a:r>
            <a:r>
              <a:rPr lang="cs-CZ" sz="1800" b="0" i="0" u="none" strike="noStrike" baseline="0" dirty="0">
                <a:latin typeface="Palatino-Roman"/>
              </a:rPr>
              <a:t>(</a:t>
            </a:r>
            <a:r>
              <a:rPr lang="en-US" sz="1800" b="0" i="0" u="none" strike="noStrike" baseline="0" dirty="0">
                <a:latin typeface="Palatino-Roman"/>
              </a:rPr>
              <a:t>the moments in a</a:t>
            </a:r>
            <a:r>
              <a:rPr lang="cs-CZ" sz="1800" b="0" i="0" u="none" strike="noStrike" baseline="0" dirty="0">
                <a:latin typeface="Palatino-Roman"/>
              </a:rPr>
              <a:t> </a:t>
            </a:r>
            <a:r>
              <a:rPr lang="en-US" sz="1800" b="0" i="0" u="none" strike="noStrike" baseline="0" dirty="0">
                <a:latin typeface="Palatino-Roman"/>
              </a:rPr>
              <a:t>film when the relation between film and spectator ‘resonates’ with</a:t>
            </a:r>
            <a:r>
              <a:rPr lang="cs-CZ" sz="1800" b="0" i="0" u="none" strike="noStrike" baseline="0" dirty="0">
                <a:latin typeface="Palatino-Roman"/>
              </a:rPr>
              <a:t> </a:t>
            </a:r>
            <a:r>
              <a:rPr lang="en-US" sz="1800" b="0" i="0" u="none" strike="noStrike" baseline="0" dirty="0">
                <a:latin typeface="Palatino-Roman"/>
              </a:rPr>
              <a:t>the relations manifest in the film’s diegesis</a:t>
            </a:r>
            <a:r>
              <a:rPr lang="cs-CZ" sz="1800" b="0" i="0" u="none" strike="noStrike" baseline="0" dirty="0">
                <a:latin typeface="Palatino-Roman"/>
              </a:rPr>
              <a:t>; </a:t>
            </a:r>
            <a:r>
              <a:rPr lang="cs-CZ" dirty="0">
                <a:latin typeface="Palatino-Roman"/>
              </a:rPr>
              <a:t>a </a:t>
            </a:r>
            <a:r>
              <a:rPr lang="cs-CZ" dirty="0" err="1">
                <a:latin typeface="Palatino-Roman"/>
              </a:rPr>
              <a:t>shipwreck</a:t>
            </a:r>
            <a:r>
              <a:rPr lang="cs-CZ" dirty="0">
                <a:latin typeface="Palatino-Roman"/>
              </a:rPr>
              <a:t> </a:t>
            </a:r>
            <a:r>
              <a:rPr lang="cs-CZ" dirty="0" err="1">
                <a:latin typeface="Palatino-Roman"/>
              </a:rPr>
              <a:t>scene</a:t>
            </a:r>
            <a:r>
              <a:rPr lang="cs-CZ" dirty="0">
                <a:latin typeface="Palatino-Roman"/>
              </a:rPr>
              <a:t> </a:t>
            </a:r>
            <a:r>
              <a:rPr lang="en-US" dirty="0">
                <a:latin typeface="Palatino-Roman"/>
              </a:rPr>
              <a:t>[in order to create mise </a:t>
            </a:r>
            <a:r>
              <a:rPr lang="en-US" dirty="0" err="1">
                <a:latin typeface="Palatino-Roman"/>
              </a:rPr>
              <a:t>en</a:t>
            </a:r>
            <a:r>
              <a:rPr lang="en-US" dirty="0">
                <a:latin typeface="Palatino-Roman"/>
              </a:rPr>
              <a:t> phase] will be filmed using blurred images,</a:t>
            </a:r>
            <a:r>
              <a:rPr lang="cs-CZ" dirty="0">
                <a:latin typeface="Palatino-Roman"/>
              </a:rPr>
              <a:t> </a:t>
            </a:r>
            <a:r>
              <a:rPr lang="en-US" dirty="0">
                <a:latin typeface="Palatino-Roman"/>
              </a:rPr>
              <a:t>staccato camera movements, </a:t>
            </a:r>
            <a:r>
              <a:rPr lang="en-US" dirty="0" err="1">
                <a:latin typeface="Palatino-Roman"/>
              </a:rPr>
              <a:t>misframings</a:t>
            </a:r>
            <a:r>
              <a:rPr lang="en-US" dirty="0">
                <a:latin typeface="Palatino-Roman"/>
              </a:rPr>
              <a:t>, etc. to the point of illegibility, to</a:t>
            </a:r>
            <a:r>
              <a:rPr lang="cs-CZ" dirty="0">
                <a:latin typeface="Palatino-Roman"/>
              </a:rPr>
              <a:t> </a:t>
            </a:r>
            <a:r>
              <a:rPr lang="en-US" dirty="0">
                <a:latin typeface="Palatino-Roman"/>
              </a:rPr>
              <a:t>realize in the film-spectator relation the aggressivity manifest in the storm</a:t>
            </a:r>
            <a:r>
              <a:rPr lang="cs-CZ" sz="1800" b="0" i="0" u="none" strike="noStrike" baseline="0" dirty="0">
                <a:latin typeface="Palatino-Roman"/>
              </a:rPr>
              <a:t>)</a:t>
            </a:r>
          </a:p>
          <a:p>
            <a:pPr algn="l"/>
            <a:r>
              <a:rPr lang="cs-CZ" sz="1800" b="0" i="0" u="none" strike="noStrike" baseline="0" dirty="0">
                <a:latin typeface="Palatino-Roman"/>
              </a:rPr>
              <a:t>7. </a:t>
            </a:r>
            <a:r>
              <a:rPr lang="cs-CZ" sz="1800" b="1" i="0" u="none" strike="noStrike" baseline="0" dirty="0" err="1">
                <a:latin typeface="Palatino-Roman"/>
              </a:rPr>
              <a:t>Fictivization</a:t>
            </a:r>
            <a:r>
              <a:rPr lang="cs-CZ" sz="1800" b="0" i="0" u="none" strike="noStrike" baseline="0" dirty="0">
                <a:latin typeface="Palatino-Roman"/>
              </a:rPr>
              <a:t> (</a:t>
            </a:r>
            <a:r>
              <a:rPr lang="cs-CZ" sz="1800" b="0" i="0" u="none" strike="noStrike" baseline="0" dirty="0" err="1">
                <a:latin typeface="Palatino-Roman"/>
              </a:rPr>
              <a:t>fictive</a:t>
            </a:r>
            <a:r>
              <a:rPr lang="cs-CZ" sz="1800" b="0" i="0" u="none" strike="noStrike" baseline="0" dirty="0">
                <a:latin typeface="Palatino-Roman"/>
              </a:rPr>
              <a:t> </a:t>
            </a:r>
            <a:r>
              <a:rPr lang="cs-CZ" sz="1800" b="0" i="0" u="none" strike="noStrike" baseline="0" dirty="0" err="1">
                <a:latin typeface="Palatino-Roman"/>
              </a:rPr>
              <a:t>origin</a:t>
            </a:r>
            <a:r>
              <a:rPr lang="cs-CZ" sz="1800" b="0" i="0" u="none" strike="noStrike" baseline="0" dirty="0">
                <a:latin typeface="Palatino-Roman"/>
              </a:rPr>
              <a:t> </a:t>
            </a:r>
            <a:r>
              <a:rPr lang="cs-CZ" sz="1800" b="0" i="0" u="none" strike="noStrike" baseline="0" dirty="0" err="1">
                <a:latin typeface="Palatino-Roman"/>
              </a:rPr>
              <a:t>of</a:t>
            </a:r>
            <a:r>
              <a:rPr lang="cs-CZ" sz="1800" b="0" i="0" u="none" strike="noStrike" baseline="0" dirty="0">
                <a:latin typeface="Palatino-Roman"/>
              </a:rPr>
              <a:t> </a:t>
            </a:r>
            <a:r>
              <a:rPr lang="cs-CZ" sz="1800" b="0" i="0" u="none" strike="noStrike" baseline="0" dirty="0" err="1">
                <a:latin typeface="Palatino-Roman"/>
              </a:rPr>
              <a:t>the</a:t>
            </a:r>
            <a:r>
              <a:rPr lang="cs-CZ" sz="1800" b="0" i="0" u="none" strike="noStrike" baseline="0" dirty="0">
                <a:latin typeface="Palatino-Roman"/>
              </a:rPr>
              <a:t> </a:t>
            </a:r>
            <a:r>
              <a:rPr lang="cs-CZ" sz="1800" b="0" i="0" u="none" strike="noStrike" baseline="0" dirty="0" err="1">
                <a:latin typeface="Palatino-Roman"/>
              </a:rPr>
              <a:t>enunciator</a:t>
            </a:r>
            <a:r>
              <a:rPr lang="cs-CZ" sz="1800" b="0" i="0" u="none" strike="noStrike" baseline="0" dirty="0">
                <a:latin typeface="Palatino-Roman"/>
              </a:rPr>
              <a:t>; </a:t>
            </a:r>
            <a:r>
              <a:rPr lang="en-US" sz="1800" b="0" i="0" u="none" strike="noStrike" baseline="0" dirty="0">
                <a:latin typeface="Palatino-Roman"/>
              </a:rPr>
              <a:t>the spectator no longer feels interpellated as a real person</a:t>
            </a:r>
            <a:r>
              <a:rPr lang="cs-CZ" sz="1800" b="0" i="0" u="none" strike="noStrike" baseline="0" dirty="0">
                <a:latin typeface="Palatino-Roman"/>
              </a:rPr>
              <a:t> </a:t>
            </a:r>
            <a:r>
              <a:rPr lang="en-US" sz="1800" b="0" i="0" u="none" strike="noStrike" baseline="0" dirty="0">
                <a:latin typeface="Palatino-Roman"/>
              </a:rPr>
              <a:t>having to take seriously what is narrated to him</a:t>
            </a:r>
            <a:r>
              <a:rPr lang="cs-CZ" sz="1800" b="0" i="0" u="none" strike="noStrike" baseline="0" dirty="0">
                <a:latin typeface="Palatino-Roman"/>
              </a:rPr>
              <a:t>)</a:t>
            </a:r>
            <a:endParaRPr lang="cs-CZ" dirty="0"/>
          </a:p>
        </p:txBody>
      </p:sp>
      <p:sp>
        <p:nvSpPr>
          <p:cNvPr id="4" name="Zástupný text 3">
            <a:extLst>
              <a:ext uri="{FF2B5EF4-FFF2-40B4-BE49-F238E27FC236}">
                <a16:creationId xmlns:a16="http://schemas.microsoft.com/office/drawing/2014/main" id="{37F01386-38CD-7921-10CC-52972D4C406E}"/>
              </a:ext>
            </a:extLst>
          </p:cNvPr>
          <p:cNvSpPr>
            <a:spLocks noGrp="1"/>
          </p:cNvSpPr>
          <p:nvPr>
            <p:ph type="body" sz="half" idx="2"/>
          </p:nvPr>
        </p:nvSpPr>
        <p:spPr/>
        <p:txBody>
          <a:bodyPr>
            <a:normAutofit/>
          </a:bodyPr>
          <a:lstStyle/>
          <a:p>
            <a:r>
              <a:rPr lang="cs-CZ" sz="2800" dirty="0" err="1"/>
              <a:t>Films</a:t>
            </a:r>
            <a:r>
              <a:rPr lang="cs-CZ" sz="2800" dirty="0"/>
              <a:t> </a:t>
            </a:r>
            <a:r>
              <a:rPr lang="cs-CZ" sz="2800" dirty="0" err="1"/>
              <a:t>of</a:t>
            </a:r>
            <a:r>
              <a:rPr lang="cs-CZ" sz="2800" dirty="0"/>
              <a:t> </a:t>
            </a:r>
            <a:r>
              <a:rPr lang="cs-CZ" sz="2800" dirty="0" err="1"/>
              <a:t>different</a:t>
            </a:r>
            <a:r>
              <a:rPr lang="cs-CZ" sz="2800" dirty="0"/>
              <a:t> </a:t>
            </a:r>
            <a:r>
              <a:rPr lang="cs-CZ" sz="2800" dirty="0" err="1"/>
              <a:t>modes</a:t>
            </a:r>
            <a:r>
              <a:rPr lang="cs-CZ" sz="2800" dirty="0"/>
              <a:t> </a:t>
            </a:r>
            <a:r>
              <a:rPr lang="cs-CZ" sz="2800" dirty="0" err="1"/>
              <a:t>implement</a:t>
            </a:r>
            <a:r>
              <a:rPr lang="cs-CZ" sz="2800" dirty="0"/>
              <a:t> </a:t>
            </a:r>
            <a:r>
              <a:rPr lang="cs-CZ" sz="2800" dirty="0" err="1"/>
              <a:t>different</a:t>
            </a:r>
            <a:r>
              <a:rPr lang="cs-CZ" sz="2800" dirty="0"/>
              <a:t> </a:t>
            </a:r>
            <a:r>
              <a:rPr lang="cs-CZ" sz="2800" dirty="0" err="1"/>
              <a:t>operation</a:t>
            </a:r>
            <a:r>
              <a:rPr lang="cs-CZ" sz="2800" dirty="0"/>
              <a:t> </a:t>
            </a:r>
          </a:p>
        </p:txBody>
      </p:sp>
    </p:spTree>
    <p:extLst>
      <p:ext uri="{BB962C8B-B14F-4D97-AF65-F5344CB8AC3E}">
        <p14:creationId xmlns:p14="http://schemas.microsoft.com/office/powerpoint/2010/main" val="34750852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898DA-94D9-D78F-27BE-A74828A0B68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fontScale="90000"/>
          </a:bodyPr>
          <a:lstStyle/>
          <a:p>
            <a:r>
              <a:rPr lang="cs-CZ" sz="2300" dirty="0" err="1">
                <a:solidFill>
                  <a:srgbClr val="FFFFFF"/>
                </a:solidFill>
              </a:rPr>
              <a:t>Institutions</a:t>
            </a:r>
            <a:r>
              <a:rPr lang="cs-CZ" sz="2300" dirty="0">
                <a:solidFill>
                  <a:srgbClr val="FFFFFF"/>
                </a:solidFill>
              </a:rPr>
              <a:t> are </a:t>
            </a:r>
            <a:r>
              <a:rPr lang="cs-CZ" sz="2300" dirty="0" err="1">
                <a:solidFill>
                  <a:srgbClr val="FFFFFF"/>
                </a:solidFill>
              </a:rPr>
              <a:t>constraints</a:t>
            </a:r>
            <a:r>
              <a:rPr lang="cs-CZ" sz="2300" dirty="0">
                <a:solidFill>
                  <a:srgbClr val="FFFFFF"/>
                </a:solidFill>
              </a:rPr>
              <a:t>: </a:t>
            </a:r>
            <a:r>
              <a:rPr lang="cs-CZ" sz="2300" dirty="0" err="1">
                <a:solidFill>
                  <a:srgbClr val="FFFFFF"/>
                </a:solidFill>
              </a:rPr>
              <a:t>textual</a:t>
            </a:r>
            <a:r>
              <a:rPr lang="cs-CZ" sz="2300" dirty="0">
                <a:solidFill>
                  <a:srgbClr val="FFFFFF"/>
                </a:solidFill>
              </a:rPr>
              <a:t> and </a:t>
            </a:r>
            <a:r>
              <a:rPr lang="cs-CZ" sz="2300" dirty="0" err="1">
                <a:solidFill>
                  <a:srgbClr val="FFFFFF"/>
                </a:solidFill>
              </a:rPr>
              <a:t>contextual</a:t>
            </a:r>
            <a:r>
              <a:rPr lang="cs-CZ" sz="2300" dirty="0">
                <a:solidFill>
                  <a:srgbClr val="FFFFFF"/>
                </a:solidFill>
              </a:rPr>
              <a:t> </a:t>
            </a:r>
            <a:r>
              <a:rPr lang="cs-CZ" sz="2300" dirty="0" err="1">
                <a:solidFill>
                  <a:srgbClr val="FFFFFF"/>
                </a:solidFill>
              </a:rPr>
              <a:t>constraints</a:t>
            </a:r>
            <a:endParaRPr lang="cs-CZ" sz="2300" dirty="0">
              <a:solidFill>
                <a:srgbClr val="FFFFFF"/>
              </a:solidFill>
            </a:endParaRPr>
          </a:p>
        </p:txBody>
      </p:sp>
      <p:sp>
        <p:nvSpPr>
          <p:cNvPr id="3" name="Zástupný obsah 2">
            <a:extLst>
              <a:ext uri="{FF2B5EF4-FFF2-40B4-BE49-F238E27FC236}">
                <a16:creationId xmlns:a16="http://schemas.microsoft.com/office/drawing/2014/main" id="{F943D11F-7DCC-2C38-CBA2-45691649BEAF}"/>
              </a:ext>
            </a:extLst>
          </p:cNvPr>
          <p:cNvSpPr>
            <a:spLocks noGrp="1"/>
          </p:cNvSpPr>
          <p:nvPr>
            <p:ph idx="1"/>
          </p:nvPr>
        </p:nvSpPr>
        <p:spPr>
          <a:xfrm>
            <a:off x="5344160" y="558800"/>
            <a:ext cx="6116320" cy="5648960"/>
          </a:xfrm>
        </p:spPr>
        <p:txBody>
          <a:bodyPr anchor="ctr">
            <a:normAutofit/>
          </a:bodyPr>
          <a:lstStyle/>
          <a:p>
            <a:pPr>
              <a:lnSpc>
                <a:spcPct val="90000"/>
              </a:lnSpc>
            </a:pPr>
            <a:r>
              <a:rPr lang="cs-CZ" b="0" i="0" u="none" strike="noStrike" baseline="0" dirty="0" err="1">
                <a:latin typeface="Palatino-Roman"/>
              </a:rPr>
              <a:t>Odin</a:t>
            </a:r>
            <a:r>
              <a:rPr lang="cs-CZ" b="0" i="0" u="none" strike="noStrike" baseline="0" dirty="0">
                <a:latin typeface="Palatino-Roman"/>
              </a:rPr>
              <a:t>: „</a:t>
            </a:r>
            <a:r>
              <a:rPr lang="en-US" b="0" i="0" u="none" strike="noStrike" baseline="0" dirty="0">
                <a:latin typeface="Palatino-Roman"/>
              </a:rPr>
              <a:t>A priori, the spectator can make any mode function on any film (or fragment</a:t>
            </a:r>
            <a:r>
              <a:rPr lang="cs-CZ" b="0" i="0" u="none" strike="noStrike" baseline="0" dirty="0">
                <a:latin typeface="Palatino-Roman"/>
              </a:rPr>
              <a:t> </a:t>
            </a:r>
            <a:r>
              <a:rPr lang="en-US" b="0" i="0" u="none" strike="noStrike" baseline="0" dirty="0">
                <a:latin typeface="Palatino-Roman"/>
              </a:rPr>
              <a:t>of film); in reality, we are always subject to constraints that limit this</a:t>
            </a:r>
            <a:r>
              <a:rPr lang="cs-CZ" b="0" i="0" u="none" strike="noStrike" baseline="0" dirty="0">
                <a:latin typeface="Palatino-Roman"/>
              </a:rPr>
              <a:t> </a:t>
            </a:r>
            <a:r>
              <a:rPr lang="en-US" b="0" i="0" u="none" strike="noStrike" baseline="0" dirty="0">
                <a:latin typeface="Palatino-Roman"/>
              </a:rPr>
              <a:t>possibility. </a:t>
            </a:r>
            <a:endParaRPr lang="cs-CZ" b="0" i="0" u="none" strike="noStrike" baseline="0" dirty="0">
              <a:latin typeface="Palatino-Roman"/>
            </a:endParaRPr>
          </a:p>
          <a:p>
            <a:pPr>
              <a:lnSpc>
                <a:spcPct val="90000"/>
              </a:lnSpc>
            </a:pPr>
            <a:r>
              <a:rPr lang="en-US" b="1" i="1" u="none" strike="noStrike" baseline="0" dirty="0">
                <a:latin typeface="Palatino-Italic"/>
              </a:rPr>
              <a:t>Textual </a:t>
            </a:r>
            <a:r>
              <a:rPr lang="en-US" b="1" i="0" u="none" strike="noStrike" baseline="0" dirty="0">
                <a:latin typeface="Palatino-Roman"/>
              </a:rPr>
              <a:t>constraints</a:t>
            </a:r>
            <a:r>
              <a:rPr lang="en-US" b="0" i="0" u="none" strike="noStrike" baseline="0" dirty="0">
                <a:latin typeface="Palatino-Roman"/>
              </a:rPr>
              <a:t>: all films tend to block the working of certain</a:t>
            </a:r>
            <a:r>
              <a:rPr lang="cs-CZ" b="0" i="0" u="none" strike="noStrike" baseline="0" dirty="0">
                <a:latin typeface="Palatino-Roman"/>
              </a:rPr>
              <a:t> </a:t>
            </a:r>
            <a:r>
              <a:rPr lang="en-US" b="0" i="0" u="none" strike="noStrike" baseline="0" dirty="0">
                <a:latin typeface="Palatino-Roman"/>
              </a:rPr>
              <a:t>modes of production of meaning and affects; </a:t>
            </a:r>
            <a:r>
              <a:rPr lang="en-US" b="1" i="1" u="none" strike="noStrike" baseline="0" dirty="0">
                <a:latin typeface="Palatino-Italic"/>
              </a:rPr>
              <a:t>contextual </a:t>
            </a:r>
            <a:r>
              <a:rPr lang="en-US" b="1" i="0" u="none" strike="noStrike" baseline="0" dirty="0">
                <a:latin typeface="Palatino-Roman"/>
              </a:rPr>
              <a:t>constraints</a:t>
            </a:r>
            <a:r>
              <a:rPr lang="en-US" b="0" i="0" u="none" strike="noStrike" baseline="0" dirty="0">
                <a:latin typeface="Palatino-Roman"/>
              </a:rPr>
              <a:t>: seeing</a:t>
            </a:r>
            <a:r>
              <a:rPr lang="cs-CZ" b="0" i="0" u="none" strike="noStrike" baseline="0" dirty="0">
                <a:latin typeface="Palatino-Roman"/>
              </a:rPr>
              <a:t> </a:t>
            </a:r>
            <a:r>
              <a:rPr lang="en-US" b="0" i="0" u="none" strike="noStrike" baseline="0" dirty="0">
                <a:latin typeface="Palatino-Roman"/>
              </a:rPr>
              <a:t>a film is always made in an institutional framework which governs our</a:t>
            </a:r>
            <a:r>
              <a:rPr lang="cs-CZ" b="0" i="0" u="none" strike="noStrike" baseline="0" dirty="0">
                <a:latin typeface="Palatino-Roman"/>
              </a:rPr>
              <a:t> </a:t>
            </a:r>
            <a:r>
              <a:rPr lang="en-US" b="0" i="0" u="none" strike="noStrike" baseline="0" dirty="0">
                <a:latin typeface="Palatino-Roman"/>
              </a:rPr>
              <a:t>way of producing meaning and affects. </a:t>
            </a:r>
            <a:endParaRPr lang="cs-CZ" b="0" i="0" u="none" strike="noStrike" baseline="0" dirty="0">
              <a:latin typeface="Palatino-Roman"/>
            </a:endParaRPr>
          </a:p>
          <a:p>
            <a:pPr marL="0" indent="0">
              <a:lnSpc>
                <a:spcPct val="90000"/>
              </a:lnSpc>
              <a:buNone/>
            </a:pPr>
            <a:r>
              <a:rPr lang="cs-CZ" dirty="0">
                <a:latin typeface="Palatino-Roman"/>
              </a:rPr>
              <a:t>T</a:t>
            </a:r>
            <a:r>
              <a:rPr lang="en-US" b="0" i="0" u="none" strike="noStrike" baseline="0" dirty="0">
                <a:latin typeface="Palatino-Roman"/>
              </a:rPr>
              <a:t>these two types of constraint</a:t>
            </a:r>
            <a:r>
              <a:rPr lang="cs-CZ" b="0" i="0" u="none" strike="noStrike" baseline="0" dirty="0">
                <a:latin typeface="Palatino-Roman"/>
              </a:rPr>
              <a:t> </a:t>
            </a:r>
            <a:r>
              <a:rPr lang="en-US" b="0" i="0" u="none" strike="noStrike" baseline="0" dirty="0">
                <a:latin typeface="Palatino-Roman"/>
              </a:rPr>
              <a:t>can be reduced to one: </a:t>
            </a:r>
            <a:r>
              <a:rPr lang="en-US" b="1" u="none" strike="noStrike" baseline="0" dirty="0">
                <a:latin typeface="Palatino-Italic"/>
              </a:rPr>
              <a:t>institutional </a:t>
            </a:r>
            <a:r>
              <a:rPr lang="en-US" b="1" u="none" strike="noStrike" baseline="0" dirty="0">
                <a:latin typeface="Palatino-Roman"/>
              </a:rPr>
              <a:t>constraints</a:t>
            </a:r>
            <a:r>
              <a:rPr lang="cs-CZ" u="none" strike="noStrike" baseline="0" dirty="0">
                <a:latin typeface="Palatino-Roman"/>
              </a:rPr>
              <a:t>“ </a:t>
            </a:r>
          </a:p>
          <a:p>
            <a:pPr>
              <a:lnSpc>
                <a:spcPct val="90000"/>
              </a:lnSpc>
            </a:pPr>
            <a:r>
              <a:rPr lang="cs-CZ" b="0" i="0" u="none" strike="noStrike" baseline="0" dirty="0" err="1">
                <a:latin typeface="Palatino-Roman"/>
              </a:rPr>
              <a:t>The</a:t>
            </a:r>
            <a:r>
              <a:rPr lang="cs-CZ" b="0" i="0" u="none" strike="noStrike" baseline="0" dirty="0">
                <a:latin typeface="Palatino-Roman"/>
              </a:rPr>
              <a:t> </a:t>
            </a:r>
            <a:r>
              <a:rPr lang="en-US" b="0" i="0" u="none" strike="noStrike" baseline="0" dirty="0">
                <a:latin typeface="Palatino-Roman"/>
              </a:rPr>
              <a:t>external and material dimension of institutions consists of the</a:t>
            </a:r>
            <a:r>
              <a:rPr lang="cs-CZ" b="0" i="0" u="none" strike="noStrike" baseline="0" dirty="0">
                <a:latin typeface="Palatino-Roman"/>
              </a:rPr>
              <a:t> </a:t>
            </a:r>
            <a:r>
              <a:rPr lang="en-US" b="0" i="0" u="none" strike="noStrike" baseline="0" dirty="0">
                <a:latin typeface="Palatino-Roman"/>
              </a:rPr>
              <a:t>places in which the film is projected – commercial cinemas (for</a:t>
            </a:r>
            <a:r>
              <a:rPr lang="cs-CZ" b="0" i="0" u="none" strike="noStrike" baseline="0" dirty="0">
                <a:latin typeface="Palatino-Roman"/>
              </a:rPr>
              <a:t> </a:t>
            </a:r>
            <a:r>
              <a:rPr lang="en-US" b="0" i="0" u="none" strike="noStrike" baseline="0" dirty="0">
                <a:latin typeface="Palatino-Roman"/>
              </a:rPr>
              <a:t>films realized within the fictional, spectacle, and dynamic modes),</a:t>
            </a:r>
            <a:r>
              <a:rPr lang="cs-CZ" b="0" i="0" u="none" strike="noStrike" baseline="0" dirty="0">
                <a:latin typeface="Palatino-Roman"/>
              </a:rPr>
              <a:t> </a:t>
            </a:r>
            <a:r>
              <a:rPr lang="en-US" b="0" i="0" u="none" strike="noStrike" baseline="0" dirty="0">
                <a:latin typeface="Palatino-Roman"/>
              </a:rPr>
              <a:t>art house cinemas (films of the aesthetic and artistic modes), schools</a:t>
            </a:r>
            <a:r>
              <a:rPr lang="cs-CZ" b="0" i="0" u="none" strike="noStrike" baseline="0" dirty="0">
                <a:latin typeface="Palatino-Roman"/>
              </a:rPr>
              <a:t> </a:t>
            </a:r>
            <a:r>
              <a:rPr lang="en-US" b="0" i="0" u="none" strike="noStrike" baseline="0" dirty="0">
                <a:latin typeface="Palatino-Roman"/>
              </a:rPr>
              <a:t>(films of the instructional mode) and so on</a:t>
            </a:r>
            <a:endParaRPr lang="cs-CZ" dirty="0"/>
          </a:p>
        </p:txBody>
      </p:sp>
    </p:spTree>
    <p:extLst>
      <p:ext uri="{BB962C8B-B14F-4D97-AF65-F5344CB8AC3E}">
        <p14:creationId xmlns:p14="http://schemas.microsoft.com/office/powerpoint/2010/main" val="34661894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84FAD-A0AF-46B1-F768-2F2285E5CD9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fontScale="90000"/>
          </a:bodyPr>
          <a:lstStyle/>
          <a:p>
            <a:br>
              <a:rPr lang="cs-CZ" sz="2100" dirty="0">
                <a:solidFill>
                  <a:srgbClr val="FFFFFF"/>
                </a:solidFill>
              </a:rPr>
            </a:br>
            <a:r>
              <a:rPr lang="cs-CZ" sz="2100" dirty="0" err="1">
                <a:solidFill>
                  <a:srgbClr val="FFFFFF"/>
                </a:solidFill>
              </a:rPr>
              <a:t>Documentary</a:t>
            </a:r>
            <a:r>
              <a:rPr lang="cs-CZ" sz="2100" dirty="0">
                <a:solidFill>
                  <a:srgbClr val="FFFFFF"/>
                </a:solidFill>
              </a:rPr>
              <a:t> mode:</a:t>
            </a:r>
            <a:br>
              <a:rPr lang="cs-CZ" sz="2100" dirty="0">
                <a:solidFill>
                  <a:srgbClr val="FFFFFF"/>
                </a:solidFill>
              </a:rPr>
            </a:br>
            <a:br>
              <a:rPr lang="cs-CZ" sz="2100" dirty="0">
                <a:solidFill>
                  <a:srgbClr val="FFFFFF"/>
                </a:solidFill>
              </a:rPr>
            </a:br>
            <a:r>
              <a:rPr lang="cs-CZ" sz="2100" dirty="0" err="1">
                <a:solidFill>
                  <a:srgbClr val="FFFFFF"/>
                </a:solidFill>
              </a:rPr>
              <a:t>real</a:t>
            </a:r>
            <a:r>
              <a:rPr lang="cs-CZ" sz="2100" dirty="0">
                <a:solidFill>
                  <a:srgbClr val="FFFFFF"/>
                </a:solidFill>
              </a:rPr>
              <a:t> </a:t>
            </a:r>
            <a:r>
              <a:rPr lang="cs-CZ" sz="2100" dirty="0" err="1">
                <a:solidFill>
                  <a:srgbClr val="FFFFFF"/>
                </a:solidFill>
              </a:rPr>
              <a:t>enunciator</a:t>
            </a:r>
            <a:r>
              <a:rPr lang="cs-CZ" sz="2100" dirty="0">
                <a:solidFill>
                  <a:srgbClr val="FFFFFF"/>
                </a:solidFill>
              </a:rPr>
              <a:t> </a:t>
            </a:r>
            <a:br>
              <a:rPr lang="cs-CZ" sz="2100" dirty="0">
                <a:solidFill>
                  <a:srgbClr val="FFFFFF"/>
                </a:solidFill>
              </a:rPr>
            </a:br>
            <a:br>
              <a:rPr lang="cs-CZ" sz="2100" dirty="0">
                <a:solidFill>
                  <a:srgbClr val="FFFFFF"/>
                </a:solidFill>
              </a:rPr>
            </a:br>
            <a:r>
              <a:rPr lang="cs-CZ" sz="2100" dirty="0" err="1">
                <a:solidFill>
                  <a:srgbClr val="FFFFFF"/>
                </a:solidFill>
              </a:rPr>
              <a:t>textual</a:t>
            </a:r>
            <a:r>
              <a:rPr lang="cs-CZ" sz="2100" dirty="0">
                <a:solidFill>
                  <a:srgbClr val="FFFFFF"/>
                </a:solidFill>
              </a:rPr>
              <a:t> </a:t>
            </a:r>
            <a:r>
              <a:rPr lang="cs-CZ" sz="2100" dirty="0" err="1">
                <a:solidFill>
                  <a:srgbClr val="FFFFFF"/>
                </a:solidFill>
              </a:rPr>
              <a:t>cues</a:t>
            </a:r>
            <a:r>
              <a:rPr lang="cs-CZ" sz="2100" dirty="0">
                <a:solidFill>
                  <a:srgbClr val="FFFFFF"/>
                </a:solidFill>
              </a:rPr>
              <a:t> (to </a:t>
            </a:r>
            <a:r>
              <a:rPr lang="cs-CZ" sz="2100" dirty="0" err="1">
                <a:solidFill>
                  <a:srgbClr val="FFFFFF"/>
                </a:solidFill>
              </a:rPr>
              <a:t>construct</a:t>
            </a:r>
            <a:r>
              <a:rPr lang="cs-CZ" sz="2100" dirty="0">
                <a:solidFill>
                  <a:srgbClr val="FFFFFF"/>
                </a:solidFill>
              </a:rPr>
              <a:t> </a:t>
            </a:r>
            <a:r>
              <a:rPr lang="cs-CZ" sz="2100" dirty="0" err="1">
                <a:solidFill>
                  <a:srgbClr val="FFFFFF"/>
                </a:solidFill>
              </a:rPr>
              <a:t>the</a:t>
            </a:r>
            <a:r>
              <a:rPr lang="cs-CZ" sz="2100" dirty="0">
                <a:solidFill>
                  <a:srgbClr val="FFFFFF"/>
                </a:solidFill>
              </a:rPr>
              <a:t> </a:t>
            </a:r>
            <a:r>
              <a:rPr lang="cs-CZ" sz="2100" dirty="0" err="1">
                <a:solidFill>
                  <a:srgbClr val="FFFFFF"/>
                </a:solidFill>
              </a:rPr>
              <a:t>real</a:t>
            </a:r>
            <a:r>
              <a:rPr lang="cs-CZ" sz="2100" dirty="0">
                <a:solidFill>
                  <a:srgbClr val="FFFFFF"/>
                </a:solidFill>
              </a:rPr>
              <a:t> </a:t>
            </a:r>
            <a:r>
              <a:rPr lang="cs-CZ" sz="2100" dirty="0" err="1">
                <a:solidFill>
                  <a:srgbClr val="FFFFFF"/>
                </a:solidFill>
              </a:rPr>
              <a:t>enunciator</a:t>
            </a:r>
            <a:r>
              <a:rPr lang="cs-CZ" sz="2100" dirty="0">
                <a:solidFill>
                  <a:srgbClr val="FFFFFF"/>
                </a:solidFill>
              </a:rPr>
              <a:t>)</a:t>
            </a:r>
            <a:br>
              <a:rPr lang="cs-CZ" sz="2100" dirty="0">
                <a:solidFill>
                  <a:srgbClr val="FFFFFF"/>
                </a:solidFill>
              </a:rPr>
            </a:br>
            <a:endParaRPr lang="cs-CZ" sz="2100" dirty="0">
              <a:solidFill>
                <a:srgbClr val="FFFFFF"/>
              </a:solidFill>
            </a:endParaRPr>
          </a:p>
        </p:txBody>
      </p:sp>
      <p:sp>
        <p:nvSpPr>
          <p:cNvPr id="3" name="Zástupný obsah 2">
            <a:extLst>
              <a:ext uri="{FF2B5EF4-FFF2-40B4-BE49-F238E27FC236}">
                <a16:creationId xmlns:a16="http://schemas.microsoft.com/office/drawing/2014/main" id="{6CAAFDB6-FC49-059B-86F8-A138110994C6}"/>
              </a:ext>
            </a:extLst>
          </p:cNvPr>
          <p:cNvSpPr>
            <a:spLocks noGrp="1"/>
          </p:cNvSpPr>
          <p:nvPr>
            <p:ph idx="1"/>
          </p:nvPr>
        </p:nvSpPr>
        <p:spPr>
          <a:xfrm>
            <a:off x="5591694" y="436880"/>
            <a:ext cx="6082145" cy="5882640"/>
          </a:xfrm>
        </p:spPr>
        <p:txBody>
          <a:bodyPr anchor="ctr">
            <a:normAutofit/>
          </a:bodyPr>
          <a:lstStyle/>
          <a:p>
            <a:pPr>
              <a:lnSpc>
                <a:spcPct val="90000"/>
              </a:lnSpc>
            </a:pPr>
            <a:r>
              <a:rPr lang="en-US" b="1" i="0" u="none" strike="noStrike" baseline="0" dirty="0">
                <a:latin typeface="Palatino-Roman"/>
              </a:rPr>
              <a:t>difference between the fiction and documentary modes</a:t>
            </a:r>
            <a:r>
              <a:rPr lang="cs-CZ" b="1" i="0" u="none" strike="noStrike" baseline="0" dirty="0">
                <a:latin typeface="Palatino-Roman"/>
              </a:rPr>
              <a:t>: </a:t>
            </a:r>
            <a:r>
              <a:rPr lang="en-US" b="0" i="0" u="none" strike="noStrike" baseline="0" dirty="0">
                <a:latin typeface="Palatino-Roman"/>
              </a:rPr>
              <a:t>in the operation of </a:t>
            </a:r>
            <a:r>
              <a:rPr lang="en-US" b="0" i="0" u="none" strike="noStrike" baseline="0" dirty="0" err="1">
                <a:latin typeface="Palatino-Roman"/>
              </a:rPr>
              <a:t>fictivization</a:t>
            </a:r>
            <a:r>
              <a:rPr lang="en-US" b="0" i="0" u="none" strike="noStrike" baseline="0" dirty="0">
                <a:latin typeface="Palatino-Roman"/>
              </a:rPr>
              <a:t>. In the fiction film, the enunciator</a:t>
            </a:r>
            <a:r>
              <a:rPr lang="cs-CZ" b="0" i="0" u="none" strike="noStrike" baseline="0" dirty="0">
                <a:latin typeface="Palatino-Roman"/>
              </a:rPr>
              <a:t> </a:t>
            </a:r>
            <a:r>
              <a:rPr lang="en-US" b="0" i="0" u="none" strike="noStrike" baseline="0" dirty="0">
                <a:latin typeface="Palatino-Roman"/>
              </a:rPr>
              <a:t>and addressee are modalized as imaginary (or absent)</a:t>
            </a:r>
            <a:endParaRPr lang="cs-CZ" b="0" i="0" u="none" strike="noStrike" baseline="0" dirty="0">
              <a:latin typeface="Palatino-Roman"/>
            </a:endParaRPr>
          </a:p>
          <a:p>
            <a:pPr>
              <a:lnSpc>
                <a:spcPct val="90000"/>
              </a:lnSpc>
            </a:pPr>
            <a:r>
              <a:rPr lang="cs-CZ" b="0" i="0" u="none" strike="noStrike" baseline="0" dirty="0" err="1">
                <a:latin typeface="Palatino-Roman"/>
              </a:rPr>
              <a:t>Documentarizing</a:t>
            </a:r>
            <a:r>
              <a:rPr lang="cs-CZ" b="0" i="0" u="none" strike="noStrike" baseline="0" dirty="0">
                <a:latin typeface="Palatino-Roman"/>
              </a:rPr>
              <a:t> </a:t>
            </a:r>
            <a:r>
              <a:rPr lang="en-US" b="0" i="0" u="none" strike="noStrike" baseline="0" dirty="0">
                <a:latin typeface="Palatino-Roman"/>
              </a:rPr>
              <a:t>reading strategy adopted by film spectators</a:t>
            </a:r>
            <a:endParaRPr lang="cs-CZ" b="0" i="0" u="none" strike="noStrike" baseline="0" dirty="0">
              <a:latin typeface="Palatino-Roman"/>
            </a:endParaRPr>
          </a:p>
          <a:p>
            <a:pPr>
              <a:lnSpc>
                <a:spcPct val="90000"/>
              </a:lnSpc>
            </a:pPr>
            <a:r>
              <a:rPr lang="en-US" b="1" i="0" u="none" strike="noStrike" baseline="0" dirty="0">
                <a:latin typeface="Palatino-Roman"/>
              </a:rPr>
              <a:t>textual cues </a:t>
            </a:r>
            <a:r>
              <a:rPr lang="en-US" b="0" i="0" u="none" strike="noStrike" baseline="0" dirty="0">
                <a:latin typeface="Palatino-Roman"/>
              </a:rPr>
              <a:t>that privilege the documentarizing</a:t>
            </a:r>
            <a:r>
              <a:rPr lang="cs-CZ" b="0" i="0" u="none" strike="noStrike" baseline="0" dirty="0">
                <a:latin typeface="Palatino-Roman"/>
              </a:rPr>
              <a:t> </a:t>
            </a:r>
            <a:r>
              <a:rPr lang="en-US" b="0" i="0" u="none" strike="noStrike" baseline="0" dirty="0">
                <a:latin typeface="Palatino-Roman"/>
              </a:rPr>
              <a:t>reading in the documentary film</a:t>
            </a:r>
            <a:endParaRPr lang="cs-CZ" b="0" i="0" u="none" strike="noStrike" baseline="0" dirty="0">
              <a:latin typeface="Palatino-Roman"/>
            </a:endParaRPr>
          </a:p>
          <a:p>
            <a:pPr>
              <a:lnSpc>
                <a:spcPct val="90000"/>
              </a:lnSpc>
            </a:pPr>
            <a:r>
              <a:rPr lang="cs-CZ" b="1" i="0" u="none" strike="noStrike" baseline="0" dirty="0" err="1">
                <a:latin typeface="Palatino-Roman"/>
              </a:rPr>
              <a:t>textual</a:t>
            </a:r>
            <a:r>
              <a:rPr lang="cs-CZ" b="1" i="0" u="none" strike="noStrike" baseline="0" dirty="0">
                <a:latin typeface="Palatino-Roman"/>
              </a:rPr>
              <a:t> </a:t>
            </a:r>
            <a:r>
              <a:rPr lang="cs-CZ" b="1" i="0" u="none" strike="noStrike" baseline="0" dirty="0" err="1">
                <a:latin typeface="Palatino-Roman"/>
              </a:rPr>
              <a:t>figures</a:t>
            </a:r>
            <a:r>
              <a:rPr lang="cs-CZ" b="1" i="0" u="none" strike="noStrike" baseline="0" dirty="0">
                <a:latin typeface="Palatino-Roman"/>
              </a:rPr>
              <a:t> </a:t>
            </a:r>
            <a:r>
              <a:rPr lang="cs-CZ" b="0" i="0" u="none" strike="noStrike" baseline="0" dirty="0">
                <a:latin typeface="Palatino-Roman"/>
              </a:rPr>
              <a:t>prompt </a:t>
            </a:r>
            <a:r>
              <a:rPr lang="cs-CZ" b="0" i="0" u="none" strike="noStrike" baseline="0" dirty="0" err="1">
                <a:latin typeface="Palatino-Roman"/>
              </a:rPr>
              <a:t>the</a:t>
            </a:r>
            <a:r>
              <a:rPr lang="cs-CZ" b="0" i="0" u="none" strike="noStrike" baseline="0" dirty="0">
                <a:latin typeface="Palatino-Roman"/>
              </a:rPr>
              <a:t> </a:t>
            </a:r>
            <a:r>
              <a:rPr lang="en-US" b="0" i="0" u="none" strike="noStrike" baseline="0" dirty="0">
                <a:latin typeface="Palatino-Roman"/>
              </a:rPr>
              <a:t>reader to take the cameraperson as the embodiment </a:t>
            </a:r>
            <a:r>
              <a:rPr lang="en-US" b="1" i="0" u="none" strike="noStrike" baseline="0" dirty="0">
                <a:latin typeface="Palatino-Roman"/>
              </a:rPr>
              <a:t>of the real</a:t>
            </a:r>
            <a:r>
              <a:rPr lang="cs-CZ" b="1" i="0" u="none" strike="noStrike" baseline="0" dirty="0">
                <a:latin typeface="Palatino-Roman"/>
              </a:rPr>
              <a:t> </a:t>
            </a:r>
            <a:r>
              <a:rPr lang="en-US" b="1" i="0" u="none" strike="noStrike" baseline="0" dirty="0">
                <a:latin typeface="Palatino-Roman"/>
              </a:rPr>
              <a:t>enunciator</a:t>
            </a:r>
            <a:r>
              <a:rPr lang="en-US" b="0" i="0" u="none" strike="noStrike" baseline="0" dirty="0">
                <a:latin typeface="Palatino-Roman"/>
              </a:rPr>
              <a:t>. These figures include a blurred image, jolting camera</a:t>
            </a:r>
            <a:r>
              <a:rPr lang="cs-CZ" b="0" i="0" u="none" strike="noStrike" baseline="0" dirty="0">
                <a:latin typeface="Palatino-Roman"/>
              </a:rPr>
              <a:t> </a:t>
            </a:r>
            <a:r>
              <a:rPr lang="en-US" b="0" i="0" u="none" strike="noStrike" baseline="0" dirty="0">
                <a:latin typeface="Palatino-Roman"/>
              </a:rPr>
              <a:t>movements, hesitant pan shots, abrupt editing, long sequence shots,</a:t>
            </a:r>
            <a:r>
              <a:rPr lang="cs-CZ" b="0" i="0" u="none" strike="noStrike" baseline="0" dirty="0">
                <a:latin typeface="Palatino-Roman"/>
              </a:rPr>
              <a:t> </a:t>
            </a:r>
            <a:r>
              <a:rPr lang="en-US" b="0" i="0" u="none" strike="noStrike" baseline="0" dirty="0">
                <a:latin typeface="Palatino-Roman"/>
              </a:rPr>
              <a:t>insufficient light, film grain, direct sound (as opposed to studio</a:t>
            </a:r>
            <a:r>
              <a:rPr lang="cs-CZ" b="0" i="0" u="none" strike="noStrike" baseline="0" dirty="0">
                <a:latin typeface="Palatino-Roman"/>
              </a:rPr>
              <a:t> </a:t>
            </a:r>
            <a:r>
              <a:rPr lang="en-US" b="0" i="0" u="none" strike="noStrike" baseline="0" dirty="0">
                <a:latin typeface="Palatino-Roman"/>
              </a:rPr>
              <a:t>sound), and real background ambience</a:t>
            </a:r>
            <a:endParaRPr lang="cs-CZ" b="0" i="0" u="none" strike="noStrike" baseline="0" dirty="0">
              <a:latin typeface="Palatino-Roman"/>
            </a:endParaRPr>
          </a:p>
          <a:p>
            <a:pPr>
              <a:lnSpc>
                <a:spcPct val="90000"/>
              </a:lnSpc>
            </a:pPr>
            <a:endParaRPr lang="cs-CZ" b="0" i="0" u="none" strike="noStrike" baseline="0" dirty="0">
              <a:latin typeface="Palatino-Roman"/>
            </a:endParaRPr>
          </a:p>
          <a:p>
            <a:pPr>
              <a:lnSpc>
                <a:spcPct val="90000"/>
              </a:lnSpc>
            </a:pPr>
            <a:r>
              <a:rPr lang="cs-CZ" dirty="0" err="1">
                <a:latin typeface="Palatino-Roman"/>
              </a:rPr>
              <a:t>For</a:t>
            </a:r>
            <a:r>
              <a:rPr lang="cs-CZ" dirty="0">
                <a:latin typeface="Palatino-Roman"/>
              </a:rPr>
              <a:t> </a:t>
            </a:r>
            <a:r>
              <a:rPr lang="cs-CZ" dirty="0" err="1">
                <a:latin typeface="Palatino-Roman"/>
              </a:rPr>
              <a:t>the</a:t>
            </a:r>
            <a:r>
              <a:rPr lang="cs-CZ" dirty="0">
                <a:latin typeface="Palatino-Roman"/>
              </a:rPr>
              <a:t> </a:t>
            </a:r>
            <a:r>
              <a:rPr lang="cs-CZ" dirty="0" err="1">
                <a:latin typeface="Palatino-Roman"/>
              </a:rPr>
              <a:t>reader</a:t>
            </a:r>
            <a:r>
              <a:rPr lang="cs-CZ" dirty="0">
                <a:latin typeface="Palatino-Roman"/>
              </a:rPr>
              <a:t>, </a:t>
            </a:r>
            <a:r>
              <a:rPr lang="cs-CZ" dirty="0" err="1">
                <a:latin typeface="Palatino-Roman"/>
              </a:rPr>
              <a:t>the</a:t>
            </a:r>
            <a:r>
              <a:rPr lang="cs-CZ" dirty="0">
                <a:latin typeface="Palatino-Roman"/>
              </a:rPr>
              <a:t> </a:t>
            </a:r>
            <a:r>
              <a:rPr lang="cs-CZ" dirty="0" err="1">
                <a:latin typeface="Palatino-Roman"/>
              </a:rPr>
              <a:t>real</a:t>
            </a:r>
            <a:r>
              <a:rPr lang="cs-CZ" dirty="0">
                <a:latin typeface="Palatino-Roman"/>
              </a:rPr>
              <a:t> </a:t>
            </a:r>
            <a:r>
              <a:rPr lang="cs-CZ" dirty="0" err="1">
                <a:latin typeface="Palatino-Roman"/>
              </a:rPr>
              <a:t>enunciator</a:t>
            </a:r>
            <a:r>
              <a:rPr lang="cs-CZ" dirty="0">
                <a:latin typeface="Palatino-Roman"/>
              </a:rPr>
              <a:t> </a:t>
            </a:r>
            <a:r>
              <a:rPr lang="cs-CZ" dirty="0" err="1">
                <a:latin typeface="Palatino-Roman"/>
              </a:rPr>
              <a:t>could</a:t>
            </a:r>
            <a:r>
              <a:rPr lang="cs-CZ" dirty="0">
                <a:latin typeface="Palatino-Roman"/>
              </a:rPr>
              <a:t> </a:t>
            </a:r>
            <a:r>
              <a:rPr lang="cs-CZ" dirty="0" err="1">
                <a:latin typeface="Palatino-Roman"/>
              </a:rPr>
              <a:t>be</a:t>
            </a:r>
            <a:r>
              <a:rPr lang="cs-CZ" dirty="0">
                <a:latin typeface="Palatino-Roman"/>
              </a:rPr>
              <a:t>: </a:t>
            </a:r>
          </a:p>
          <a:p>
            <a:pPr marL="0" indent="0">
              <a:lnSpc>
                <a:spcPct val="90000"/>
              </a:lnSpc>
              <a:buNone/>
            </a:pPr>
            <a:r>
              <a:rPr lang="cs-CZ" dirty="0" err="1">
                <a:latin typeface="Palatino-Roman"/>
              </a:rPr>
              <a:t>the</a:t>
            </a:r>
            <a:r>
              <a:rPr lang="cs-CZ" dirty="0">
                <a:latin typeface="Palatino-Roman"/>
              </a:rPr>
              <a:t> </a:t>
            </a:r>
            <a:r>
              <a:rPr lang="cs-CZ" dirty="0" err="1">
                <a:latin typeface="Palatino-Roman"/>
              </a:rPr>
              <a:t>camera</a:t>
            </a:r>
            <a:r>
              <a:rPr lang="cs-CZ" dirty="0">
                <a:latin typeface="Palatino-Roman"/>
              </a:rPr>
              <a:t>; </a:t>
            </a:r>
            <a:r>
              <a:rPr lang="cs-CZ" dirty="0" err="1">
                <a:latin typeface="Palatino-Roman"/>
              </a:rPr>
              <a:t>the</a:t>
            </a:r>
            <a:r>
              <a:rPr lang="cs-CZ" dirty="0">
                <a:latin typeface="Palatino-Roman"/>
              </a:rPr>
              <a:t> </a:t>
            </a:r>
            <a:r>
              <a:rPr lang="cs-CZ" dirty="0" err="1">
                <a:latin typeface="Palatino-Roman"/>
              </a:rPr>
              <a:t>cameraman</a:t>
            </a:r>
            <a:r>
              <a:rPr lang="cs-CZ" dirty="0">
                <a:latin typeface="Palatino-Roman"/>
              </a:rPr>
              <a:t>; </a:t>
            </a:r>
            <a:r>
              <a:rPr lang="cs-CZ" dirty="0" err="1">
                <a:latin typeface="Palatino-Roman"/>
              </a:rPr>
              <a:t>the</a:t>
            </a:r>
            <a:r>
              <a:rPr lang="cs-CZ" dirty="0">
                <a:latin typeface="Palatino-Roman"/>
              </a:rPr>
              <a:t> </a:t>
            </a:r>
            <a:r>
              <a:rPr lang="cs-CZ" dirty="0" err="1">
                <a:latin typeface="Palatino-Roman"/>
              </a:rPr>
              <a:t>director</a:t>
            </a:r>
            <a:r>
              <a:rPr lang="cs-CZ" dirty="0">
                <a:latin typeface="Palatino-Roman"/>
              </a:rPr>
              <a:t>; </a:t>
            </a:r>
            <a:r>
              <a:rPr lang="cs-CZ" dirty="0" err="1">
                <a:latin typeface="Palatino-Roman"/>
              </a:rPr>
              <a:t>the</a:t>
            </a:r>
            <a:r>
              <a:rPr lang="cs-CZ" dirty="0">
                <a:latin typeface="Palatino-Roman"/>
              </a:rPr>
              <a:t> </a:t>
            </a:r>
            <a:r>
              <a:rPr lang="cs-CZ" dirty="0" err="1">
                <a:latin typeface="Palatino-Roman"/>
              </a:rPr>
              <a:t>specialist</a:t>
            </a:r>
            <a:r>
              <a:rPr lang="cs-CZ" dirty="0">
                <a:latin typeface="Palatino-Roman"/>
              </a:rPr>
              <a:t> (</a:t>
            </a:r>
            <a:r>
              <a:rPr lang="cs-CZ" dirty="0" err="1">
                <a:latin typeface="Palatino-Roman"/>
              </a:rPr>
              <a:t>instructional</a:t>
            </a:r>
            <a:r>
              <a:rPr lang="cs-CZ" dirty="0">
                <a:latin typeface="Palatino-Roman"/>
              </a:rPr>
              <a:t> </a:t>
            </a:r>
            <a:r>
              <a:rPr lang="cs-CZ" dirty="0" err="1">
                <a:latin typeface="Palatino-Roman"/>
              </a:rPr>
              <a:t>movies</a:t>
            </a:r>
            <a:r>
              <a:rPr lang="cs-CZ" dirty="0">
                <a:latin typeface="Palatino-Roman"/>
              </a:rPr>
              <a:t>); </a:t>
            </a:r>
            <a:r>
              <a:rPr lang="cs-CZ" dirty="0" err="1">
                <a:latin typeface="Palatino-Roman"/>
              </a:rPr>
              <a:t>the</a:t>
            </a:r>
            <a:r>
              <a:rPr lang="cs-CZ" dirty="0">
                <a:latin typeface="Palatino-Roman"/>
              </a:rPr>
              <a:t> society (</a:t>
            </a:r>
            <a:r>
              <a:rPr lang="cs-CZ" dirty="0" err="1">
                <a:latin typeface="Palatino-Roman"/>
              </a:rPr>
              <a:t>symptomatic</a:t>
            </a:r>
            <a:r>
              <a:rPr lang="cs-CZ" dirty="0">
                <a:latin typeface="Palatino-Roman"/>
              </a:rPr>
              <a:t> </a:t>
            </a:r>
            <a:r>
              <a:rPr lang="cs-CZ" dirty="0" err="1">
                <a:latin typeface="Palatino-Roman"/>
              </a:rPr>
              <a:t>reading</a:t>
            </a:r>
            <a:r>
              <a:rPr lang="cs-CZ" dirty="0">
                <a:latin typeface="Palatino-Roman"/>
              </a:rPr>
              <a:t>)</a:t>
            </a:r>
            <a:endParaRPr lang="cs-CZ" b="0" i="0" u="none" strike="noStrike" baseline="0" dirty="0">
              <a:latin typeface="Palatino-Roman"/>
            </a:endParaRPr>
          </a:p>
          <a:p>
            <a:pPr>
              <a:lnSpc>
                <a:spcPct val="90000"/>
              </a:lnSpc>
            </a:pPr>
            <a:endParaRPr lang="cs-CZ" sz="1400" b="0" i="0" u="none" strike="noStrike" baseline="0" dirty="0">
              <a:latin typeface="Palatino-Roman"/>
            </a:endParaRPr>
          </a:p>
          <a:p>
            <a:pPr>
              <a:lnSpc>
                <a:spcPct val="90000"/>
              </a:lnSpc>
            </a:pPr>
            <a:endParaRPr lang="cs-CZ" sz="1400" dirty="0"/>
          </a:p>
        </p:txBody>
      </p:sp>
    </p:spTree>
    <p:extLst>
      <p:ext uri="{BB962C8B-B14F-4D97-AF65-F5344CB8AC3E}">
        <p14:creationId xmlns:p14="http://schemas.microsoft.com/office/powerpoint/2010/main" val="28547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77C45-24DE-4E57-5120-F7592012815C}"/>
              </a:ext>
            </a:extLst>
          </p:cNvPr>
          <p:cNvSpPr>
            <a:spLocks noGrp="1"/>
          </p:cNvSpPr>
          <p:nvPr>
            <p:ph type="ctrTitle"/>
          </p:nvPr>
        </p:nvSpPr>
        <p:spPr>
          <a:xfrm>
            <a:off x="1446088" y="1077986"/>
            <a:ext cx="8991600" cy="4514452"/>
          </a:xfrm>
        </p:spPr>
        <p:txBody>
          <a:bodyPr>
            <a:normAutofit/>
          </a:bodyPr>
          <a:lstStyle/>
          <a:p>
            <a:pPr algn="l"/>
            <a:r>
              <a:rPr lang="cs-CZ" sz="4000" dirty="0" err="1">
                <a:solidFill>
                  <a:srgbClr val="231F20"/>
                </a:solidFill>
                <a:latin typeface="MartinGothic-Bld"/>
              </a:rPr>
              <a:t>Rationality</a:t>
            </a:r>
            <a:br>
              <a:rPr lang="cs-CZ" sz="4000" dirty="0">
                <a:solidFill>
                  <a:srgbClr val="231F20"/>
                </a:solidFill>
                <a:latin typeface="MartinGothic-Bld"/>
              </a:rPr>
            </a:br>
            <a:r>
              <a:rPr lang="cs-CZ" sz="1800" i="1" dirty="0">
                <a:solidFill>
                  <a:srgbClr val="231F20"/>
                </a:solidFill>
                <a:latin typeface="MartinGothic-Bld"/>
              </a:rPr>
              <a:t>(</a:t>
            </a:r>
            <a:r>
              <a:rPr lang="cs-CZ" sz="1800" i="1" dirty="0" err="1">
                <a:solidFill>
                  <a:srgbClr val="231F20"/>
                </a:solidFill>
                <a:latin typeface="MartinGothic-Bld"/>
              </a:rPr>
              <a:t>calculation</a:t>
            </a:r>
            <a:r>
              <a:rPr lang="cs-CZ" sz="1800" i="1" dirty="0">
                <a:solidFill>
                  <a:srgbClr val="231F20"/>
                </a:solidFill>
                <a:latin typeface="MartinGothic-Bld"/>
              </a:rPr>
              <a:t> </a:t>
            </a:r>
            <a:r>
              <a:rPr lang="cs-CZ" sz="1800" i="1" dirty="0" err="1">
                <a:solidFill>
                  <a:srgbClr val="231F20"/>
                </a:solidFill>
                <a:latin typeface="MartinGothic-Bld"/>
              </a:rPr>
              <a:t>of</a:t>
            </a:r>
            <a:r>
              <a:rPr lang="cs-CZ" sz="1800" i="1" dirty="0">
                <a:solidFill>
                  <a:srgbClr val="231F20"/>
                </a:solidFill>
                <a:latin typeface="MartinGothic-Bld"/>
              </a:rPr>
              <a:t> </a:t>
            </a:r>
            <a:r>
              <a:rPr lang="cs-CZ" sz="1800" i="1" dirty="0" err="1">
                <a:solidFill>
                  <a:srgbClr val="231F20"/>
                </a:solidFill>
                <a:latin typeface="MartinGothic-Bld"/>
              </a:rPr>
              <a:t>means</a:t>
            </a:r>
            <a:r>
              <a:rPr lang="cs-CZ" sz="1800" i="1" dirty="0">
                <a:solidFill>
                  <a:srgbClr val="231F20"/>
                </a:solidFill>
                <a:latin typeface="MartinGothic-Bld"/>
              </a:rPr>
              <a:t> </a:t>
            </a:r>
            <a:r>
              <a:rPr lang="cs-CZ" sz="1800" i="1" dirty="0" err="1">
                <a:solidFill>
                  <a:srgbClr val="231F20"/>
                </a:solidFill>
                <a:latin typeface="MartinGothic-Bld"/>
              </a:rPr>
              <a:t>for</a:t>
            </a:r>
            <a:r>
              <a:rPr lang="cs-CZ" sz="1800" i="1" dirty="0">
                <a:solidFill>
                  <a:srgbClr val="231F20"/>
                </a:solidFill>
                <a:latin typeface="MartinGothic-Bld"/>
              </a:rPr>
              <a:t> </a:t>
            </a:r>
            <a:r>
              <a:rPr lang="cs-CZ" sz="1800" i="1" dirty="0" err="1">
                <a:solidFill>
                  <a:srgbClr val="231F20"/>
                </a:solidFill>
                <a:latin typeface="MartinGothic-Bld"/>
              </a:rPr>
              <a:t>achieving</a:t>
            </a:r>
            <a:r>
              <a:rPr lang="cs-CZ" sz="1800" i="1" dirty="0">
                <a:solidFill>
                  <a:srgbClr val="231F20"/>
                </a:solidFill>
                <a:latin typeface="MartinGothic-Bld"/>
              </a:rPr>
              <a:t> </a:t>
            </a:r>
            <a:r>
              <a:rPr lang="cs-CZ" sz="1800" i="1" dirty="0" err="1">
                <a:solidFill>
                  <a:srgbClr val="231F20"/>
                </a:solidFill>
                <a:latin typeface="MartinGothic-Bld"/>
              </a:rPr>
              <a:t>clearly</a:t>
            </a:r>
            <a:r>
              <a:rPr lang="cs-CZ" sz="1800" i="1" dirty="0">
                <a:solidFill>
                  <a:srgbClr val="231F20"/>
                </a:solidFill>
                <a:latin typeface="MartinGothic-Bld"/>
              </a:rPr>
              <a:t> </a:t>
            </a:r>
            <a:r>
              <a:rPr lang="cs-CZ" sz="1800" i="1" dirty="0" err="1">
                <a:solidFill>
                  <a:srgbClr val="231F20"/>
                </a:solidFill>
                <a:latin typeface="MartinGothic-Bld"/>
              </a:rPr>
              <a:t>defined</a:t>
            </a:r>
            <a:r>
              <a:rPr lang="cs-CZ" sz="1800" i="1" dirty="0">
                <a:solidFill>
                  <a:srgbClr val="231F20"/>
                </a:solidFill>
                <a:latin typeface="MartinGothic-Bld"/>
              </a:rPr>
              <a:t> </a:t>
            </a:r>
            <a:r>
              <a:rPr lang="cs-CZ" sz="1800" i="1" dirty="0" err="1">
                <a:solidFill>
                  <a:srgbClr val="231F20"/>
                </a:solidFill>
                <a:latin typeface="MartinGothic-Bld"/>
              </a:rPr>
              <a:t>goles</a:t>
            </a:r>
            <a:r>
              <a:rPr lang="cs-CZ" sz="1800" i="1" dirty="0">
                <a:solidFill>
                  <a:srgbClr val="231F20"/>
                </a:solidFill>
                <a:latin typeface="MartinGothic-Bld"/>
              </a:rPr>
              <a:t>; </a:t>
            </a:r>
            <a:r>
              <a:rPr lang="cs-CZ" sz="1800" i="1" dirty="0" err="1">
                <a:solidFill>
                  <a:srgbClr val="231F20"/>
                </a:solidFill>
                <a:latin typeface="MartinGothic-Bld"/>
              </a:rPr>
              <a:t>instrumental</a:t>
            </a:r>
            <a:r>
              <a:rPr lang="cs-CZ" sz="1800" i="1" dirty="0">
                <a:solidFill>
                  <a:srgbClr val="231F20"/>
                </a:solidFill>
                <a:latin typeface="MartinGothic-Bld"/>
              </a:rPr>
              <a:t> </a:t>
            </a:r>
            <a:r>
              <a:rPr lang="cs-CZ" sz="1800" i="1" dirty="0" err="1">
                <a:solidFill>
                  <a:srgbClr val="231F20"/>
                </a:solidFill>
                <a:latin typeface="MartinGothic-Bld"/>
              </a:rPr>
              <a:t>reason</a:t>
            </a:r>
            <a:r>
              <a:rPr lang="cs-CZ" sz="1800" i="1" dirty="0">
                <a:solidFill>
                  <a:srgbClr val="231F20"/>
                </a:solidFill>
                <a:latin typeface="MartinGothic-Bld"/>
              </a:rPr>
              <a:t>)</a:t>
            </a:r>
            <a:br>
              <a:rPr lang="cs-CZ" dirty="0">
                <a:solidFill>
                  <a:srgbClr val="231F20"/>
                </a:solidFill>
                <a:latin typeface="MartinGothic-Bld"/>
              </a:rPr>
            </a:br>
            <a:r>
              <a:rPr lang="cs-CZ" sz="4000" dirty="0">
                <a:solidFill>
                  <a:srgbClr val="231F20"/>
                </a:solidFill>
                <a:latin typeface="MartinGothic-Bld"/>
              </a:rPr>
              <a:t>Mobility and </a:t>
            </a:r>
            <a:r>
              <a:rPr lang="cs-CZ" sz="4000" dirty="0" err="1">
                <a:solidFill>
                  <a:srgbClr val="231F20"/>
                </a:solidFill>
                <a:latin typeface="MartinGothic-Bld"/>
              </a:rPr>
              <a:t>Circulation</a:t>
            </a:r>
            <a:br>
              <a:rPr lang="cs-CZ" sz="4000" dirty="0">
                <a:solidFill>
                  <a:srgbClr val="231F20"/>
                </a:solidFill>
                <a:latin typeface="MartinGothic-Bld"/>
              </a:rPr>
            </a:br>
            <a:r>
              <a:rPr lang="cs-CZ" sz="1800" dirty="0">
                <a:solidFill>
                  <a:srgbClr val="231F20"/>
                </a:solidFill>
                <a:latin typeface="Calibri" panose="020F0502020204030204" pitchFamily="34" charset="0"/>
                <a:cs typeface="Calibri" panose="020F0502020204030204" pitchFamily="34" charset="0"/>
              </a:rPr>
              <a:t>(</a:t>
            </a:r>
            <a:r>
              <a:rPr lang="cs-CZ" sz="1800" b="0" i="0" u="none" strike="noStrike" baseline="0" dirty="0" err="1">
                <a:solidFill>
                  <a:srgbClr val="231F20"/>
                </a:solidFill>
                <a:latin typeface="Calibri" panose="020F0502020204030204" pitchFamily="34" charset="0"/>
                <a:cs typeface="Calibri" panose="020F0502020204030204" pitchFamily="34" charset="0"/>
              </a:rPr>
              <a:t>Modern</a:t>
            </a:r>
            <a:r>
              <a:rPr lang="cs-CZ" sz="1800" b="0" i="0" u="none" strike="noStrike" baseline="0" dirty="0">
                <a:solidFill>
                  <a:srgbClr val="231F20"/>
                </a:solidFill>
                <a:latin typeface="Calibri" panose="020F0502020204030204" pitchFamily="34" charset="0"/>
                <a:cs typeface="Calibri" panose="020F0502020204030204" pitchFamily="34" charset="0"/>
              </a:rPr>
              <a:t> </a:t>
            </a:r>
            <a:r>
              <a:rPr lang="cs-CZ" sz="1800" b="0" i="0" u="none" strike="noStrike" baseline="0" dirty="0" err="1">
                <a:solidFill>
                  <a:srgbClr val="231F20"/>
                </a:solidFill>
                <a:latin typeface="Calibri" panose="020F0502020204030204" pitchFamily="34" charset="0"/>
                <a:cs typeface="Calibri" panose="020F0502020204030204" pitchFamily="34" charset="0"/>
              </a:rPr>
              <a:t>transportation</a:t>
            </a:r>
            <a:r>
              <a:rPr lang="cs-CZ" sz="1800" b="0" i="0" u="none" strike="noStrike" baseline="0" dirty="0">
                <a:solidFill>
                  <a:srgbClr val="231F20"/>
                </a:solidFill>
                <a:latin typeface="Calibri" panose="020F0502020204030204" pitchFamily="34" charset="0"/>
                <a:cs typeface="Calibri" panose="020F0502020204030204" pitchFamily="34" charset="0"/>
              </a:rPr>
              <a:t> and </a:t>
            </a:r>
            <a:r>
              <a:rPr lang="cs-CZ" sz="1800" b="0" i="0" u="none" strike="noStrike" baseline="0" dirty="0" err="1">
                <a:solidFill>
                  <a:srgbClr val="231F20"/>
                </a:solidFill>
                <a:latin typeface="Calibri" panose="020F0502020204030204" pitchFamily="34" charset="0"/>
                <a:cs typeface="Calibri" panose="020F0502020204030204" pitchFamily="34" charset="0"/>
              </a:rPr>
              <a:t>communications</a:t>
            </a:r>
            <a:br>
              <a:rPr lang="cs-CZ" sz="1800" b="0" i="0" u="none" strike="noStrike" baseline="0" dirty="0">
                <a:solidFill>
                  <a:srgbClr val="231F20"/>
                </a:solidFill>
                <a:latin typeface="Calibri" panose="020F0502020204030204" pitchFamily="34" charset="0"/>
                <a:cs typeface="Calibri" panose="020F0502020204030204" pitchFamily="34" charset="0"/>
              </a:rPr>
            </a:br>
            <a:r>
              <a:rPr lang="en-US" sz="1800" b="0" i="0" u="none" strike="noStrike" baseline="0" dirty="0">
                <a:solidFill>
                  <a:srgbClr val="231F20"/>
                </a:solidFill>
                <a:latin typeface="Calibri" panose="020F0502020204030204" pitchFamily="34" charset="0"/>
                <a:cs typeface="Calibri" panose="020F0502020204030204" pitchFamily="34" charset="0"/>
              </a:rPr>
              <a:t>technologies exploded traditional relationships between time</a:t>
            </a:r>
            <a:br>
              <a:rPr lang="en-US" sz="1800" b="0" i="0" u="none" strike="noStrike" baseline="0" dirty="0">
                <a:solidFill>
                  <a:srgbClr val="231F20"/>
                </a:solidFill>
                <a:latin typeface="Calibri" panose="020F0502020204030204" pitchFamily="34" charset="0"/>
                <a:cs typeface="Calibri" panose="020F0502020204030204" pitchFamily="34" charset="0"/>
              </a:rPr>
            </a:br>
            <a:r>
              <a:rPr lang="en-US" sz="1800" b="0" i="0" u="none" strike="noStrike" baseline="0" dirty="0">
                <a:solidFill>
                  <a:srgbClr val="231F20"/>
                </a:solidFill>
                <a:latin typeface="Calibri" panose="020F0502020204030204" pitchFamily="34" charset="0"/>
                <a:cs typeface="Calibri" panose="020F0502020204030204" pitchFamily="34" charset="0"/>
              </a:rPr>
              <a:t>and space</a:t>
            </a:r>
            <a:r>
              <a:rPr lang="cs-CZ" sz="1800" b="0" i="0" u="none" strike="noStrike" baseline="0" dirty="0">
                <a:solidFill>
                  <a:srgbClr val="231F20"/>
                </a:solidFill>
                <a:latin typeface="Calibri" panose="020F0502020204030204" pitchFamily="34" charset="0"/>
                <a:cs typeface="Calibri" panose="020F0502020204030204" pitchFamily="34" charset="0"/>
              </a:rPr>
              <a:t>)</a:t>
            </a:r>
            <a:br>
              <a:rPr lang="cs-CZ" dirty="0">
                <a:solidFill>
                  <a:srgbClr val="231F20"/>
                </a:solidFill>
                <a:latin typeface="MartinGothic-Bld"/>
              </a:rPr>
            </a:br>
            <a:r>
              <a:rPr lang="cs-CZ" sz="4000" dirty="0">
                <a:solidFill>
                  <a:srgbClr val="231F20"/>
                </a:solidFill>
                <a:latin typeface="MartinGothic-Bld"/>
              </a:rPr>
              <a:t>Sensory </a:t>
            </a:r>
            <a:r>
              <a:rPr lang="cs-CZ" sz="4000" dirty="0" err="1">
                <a:solidFill>
                  <a:srgbClr val="231F20"/>
                </a:solidFill>
                <a:latin typeface="MartinGothic-Bld"/>
              </a:rPr>
              <a:t>Complexity</a:t>
            </a:r>
            <a:r>
              <a:rPr lang="cs-CZ" sz="4000" dirty="0">
                <a:solidFill>
                  <a:srgbClr val="231F20"/>
                </a:solidFill>
                <a:latin typeface="MartinGothic-Bld"/>
              </a:rPr>
              <a:t> and Intensity</a:t>
            </a:r>
            <a:endParaRPr lang="cs-CZ" dirty="0"/>
          </a:p>
        </p:txBody>
      </p:sp>
    </p:spTree>
    <p:extLst>
      <p:ext uri="{BB962C8B-B14F-4D97-AF65-F5344CB8AC3E}">
        <p14:creationId xmlns:p14="http://schemas.microsoft.com/office/powerpoint/2010/main" val="38687980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836F77-213D-42FB-7D0A-456FBA3B262F}"/>
              </a:ext>
            </a:extLst>
          </p:cNvPr>
          <p:cNvSpPr>
            <a:spLocks noGrp="1"/>
          </p:cNvSpPr>
          <p:nvPr>
            <p:ph type="title"/>
          </p:nvPr>
        </p:nvSpPr>
        <p:spPr>
          <a:xfrm>
            <a:off x="1062236" y="1586484"/>
            <a:ext cx="4082305" cy="3685032"/>
          </a:xfrm>
          <a:prstGeom prst="ellipse">
            <a:avLst/>
          </a:prstGeom>
          <a:solidFill>
            <a:schemeClr val="accent2">
              <a:lumMod val="75000"/>
            </a:schemeClr>
          </a:solidFill>
          <a:ln>
            <a:noFill/>
          </a:ln>
        </p:spPr>
        <p:txBody>
          <a:bodyPr>
            <a:normAutofit/>
          </a:bodyPr>
          <a:lstStyle/>
          <a:p>
            <a:r>
              <a:rPr lang="cs-CZ" sz="2000" b="1" i="0" u="none" strike="noStrike" baseline="0" dirty="0" err="1">
                <a:solidFill>
                  <a:srgbClr val="FFFFFF"/>
                </a:solidFill>
                <a:latin typeface="Palatino-Bold"/>
              </a:rPr>
              <a:t>The</a:t>
            </a:r>
            <a:r>
              <a:rPr lang="cs-CZ" sz="2000" b="1" i="0" u="none" strike="noStrike" baseline="0" dirty="0">
                <a:solidFill>
                  <a:srgbClr val="FFFFFF"/>
                </a:solidFill>
                <a:latin typeface="Palatino-Bold"/>
              </a:rPr>
              <a:t> </a:t>
            </a:r>
            <a:r>
              <a:rPr lang="cs-CZ" sz="2000" b="1" i="0" u="none" strike="noStrike" baseline="0" dirty="0" err="1">
                <a:solidFill>
                  <a:srgbClr val="FFFFFF"/>
                </a:solidFill>
                <a:latin typeface="Palatino-Bold"/>
              </a:rPr>
              <a:t>Home</a:t>
            </a:r>
            <a:r>
              <a:rPr lang="cs-CZ" sz="2000" b="1" i="0" u="none" strike="noStrike" baseline="0" dirty="0">
                <a:solidFill>
                  <a:srgbClr val="FFFFFF"/>
                </a:solidFill>
                <a:latin typeface="Palatino-Bold"/>
              </a:rPr>
              <a:t> </a:t>
            </a:r>
            <a:r>
              <a:rPr lang="cs-CZ" sz="2000" b="1" i="0" u="none" strike="noStrike" baseline="0" dirty="0" err="1">
                <a:solidFill>
                  <a:srgbClr val="FFFFFF"/>
                </a:solidFill>
                <a:latin typeface="Palatino-Bold"/>
              </a:rPr>
              <a:t>Movie</a:t>
            </a:r>
            <a:r>
              <a:rPr lang="cs-CZ" sz="2000" b="1" i="0" u="none" strike="noStrike" baseline="0" dirty="0">
                <a:solidFill>
                  <a:srgbClr val="FFFFFF"/>
                </a:solidFill>
                <a:latin typeface="Palatino-Bold"/>
              </a:rPr>
              <a:t> Mode</a:t>
            </a:r>
            <a:br>
              <a:rPr lang="cs-CZ" sz="3000" b="1" i="0" u="none" strike="noStrike" baseline="0" dirty="0">
                <a:solidFill>
                  <a:srgbClr val="FFFFFF"/>
                </a:solidFill>
                <a:latin typeface="Palatino-Bold"/>
              </a:rPr>
            </a:br>
            <a:endParaRPr lang="cs-CZ" sz="3000" dirty="0">
              <a:solidFill>
                <a:srgbClr val="FFFFFF"/>
              </a:solidFill>
            </a:endParaRPr>
          </a:p>
        </p:txBody>
      </p:sp>
      <p:sp>
        <p:nvSpPr>
          <p:cNvPr id="3" name="Zástupný obsah 2">
            <a:extLst>
              <a:ext uri="{FF2B5EF4-FFF2-40B4-BE49-F238E27FC236}">
                <a16:creationId xmlns:a16="http://schemas.microsoft.com/office/drawing/2014/main" id="{58C89844-A596-2F89-E9AC-9D5A1CD21553}"/>
              </a:ext>
            </a:extLst>
          </p:cNvPr>
          <p:cNvSpPr>
            <a:spLocks noGrp="1"/>
          </p:cNvSpPr>
          <p:nvPr>
            <p:ph idx="1"/>
          </p:nvPr>
        </p:nvSpPr>
        <p:spPr>
          <a:xfrm>
            <a:off x="5591694" y="660400"/>
            <a:ext cx="5868785" cy="5781040"/>
          </a:xfrm>
        </p:spPr>
        <p:txBody>
          <a:bodyPr anchor="ctr">
            <a:normAutofit/>
          </a:bodyPr>
          <a:lstStyle/>
          <a:p>
            <a:pPr>
              <a:lnSpc>
                <a:spcPct val="90000"/>
              </a:lnSpc>
            </a:pPr>
            <a:r>
              <a:rPr lang="en-US" sz="2000" b="1" i="0" u="none" strike="noStrike" baseline="0" dirty="0">
                <a:latin typeface="Palatino-Roman"/>
              </a:rPr>
              <a:t>shown within the domestic space</a:t>
            </a:r>
            <a:r>
              <a:rPr lang="en-US" sz="2000" b="0" i="0" u="none" strike="noStrike" baseline="0" dirty="0">
                <a:latin typeface="Palatino-Roman"/>
              </a:rPr>
              <a:t>, in which both the enunciator and</a:t>
            </a:r>
            <a:r>
              <a:rPr lang="cs-CZ" sz="2000" b="0" i="0" u="none" strike="noStrike" baseline="0" dirty="0">
                <a:latin typeface="Palatino-Roman"/>
              </a:rPr>
              <a:t> </a:t>
            </a:r>
            <a:r>
              <a:rPr lang="cs-CZ" sz="2000" b="0" i="0" u="none" strike="noStrike" baseline="0" dirty="0" err="1">
                <a:latin typeface="Palatino-Roman"/>
              </a:rPr>
              <a:t>addressees</a:t>
            </a:r>
            <a:r>
              <a:rPr lang="cs-CZ" sz="2000" b="0" i="0" u="none" strike="noStrike" baseline="0" dirty="0">
                <a:latin typeface="Palatino-Roman"/>
              </a:rPr>
              <a:t> are </a:t>
            </a:r>
            <a:r>
              <a:rPr lang="cs-CZ" sz="2000" b="1" i="0" u="none" strike="noStrike" baseline="0" dirty="0" err="1">
                <a:latin typeface="Palatino-Roman"/>
              </a:rPr>
              <a:t>family</a:t>
            </a:r>
            <a:r>
              <a:rPr lang="cs-CZ" sz="2000" b="1" i="0" u="none" strike="noStrike" baseline="0" dirty="0">
                <a:latin typeface="Palatino-Roman"/>
              </a:rPr>
              <a:t> </a:t>
            </a:r>
            <a:r>
              <a:rPr lang="cs-CZ" sz="2000" b="1" i="0" u="none" strike="noStrike" baseline="0" dirty="0" err="1">
                <a:latin typeface="Palatino-Roman"/>
              </a:rPr>
              <a:t>members</a:t>
            </a:r>
            <a:endParaRPr lang="cs-CZ" sz="2000" b="1" i="0" u="none" strike="noStrike" baseline="0" dirty="0">
              <a:latin typeface="Palatino-Roman"/>
            </a:endParaRPr>
          </a:p>
          <a:p>
            <a:pPr>
              <a:lnSpc>
                <a:spcPct val="90000"/>
              </a:lnSpc>
            </a:pPr>
            <a:r>
              <a:rPr lang="en-US" sz="2000" b="0" i="0" u="none" strike="noStrike" baseline="0" dirty="0">
                <a:latin typeface="Palatino-Roman"/>
              </a:rPr>
              <a:t>to be </a:t>
            </a:r>
            <a:r>
              <a:rPr lang="en-US" sz="2000" b="0" i="1" u="none" strike="noStrike" baseline="0" dirty="0">
                <a:latin typeface="Palatino-Italic"/>
              </a:rPr>
              <a:t>seen </a:t>
            </a:r>
            <a:r>
              <a:rPr lang="en-US" sz="2000" b="0" i="0" u="none" strike="noStrike" baseline="0" dirty="0">
                <a:latin typeface="Palatino-Roman"/>
              </a:rPr>
              <a:t>by those who have lived (or seen)</a:t>
            </a:r>
            <a:r>
              <a:rPr lang="cs-CZ" sz="2000" b="0" i="0" u="none" strike="noStrike" baseline="0" dirty="0">
                <a:latin typeface="Palatino-Roman"/>
              </a:rPr>
              <a:t> </a:t>
            </a:r>
            <a:r>
              <a:rPr lang="en-US" sz="2000" b="0" i="0" u="none" strike="noStrike" baseline="0" dirty="0">
                <a:latin typeface="Palatino-Roman"/>
              </a:rPr>
              <a:t>what is represented on the screen</a:t>
            </a:r>
            <a:endParaRPr lang="cs-CZ" sz="2000" b="0" i="0" u="none" strike="noStrike" baseline="0" dirty="0">
              <a:latin typeface="Palatino-Roman"/>
            </a:endParaRPr>
          </a:p>
          <a:p>
            <a:pPr>
              <a:lnSpc>
                <a:spcPct val="90000"/>
              </a:lnSpc>
            </a:pPr>
            <a:r>
              <a:rPr lang="en-US" sz="2000" b="0" i="0" u="none" strike="noStrike" baseline="0" dirty="0">
                <a:latin typeface="Palatino-Roman"/>
              </a:rPr>
              <a:t>The home movie </a:t>
            </a:r>
            <a:r>
              <a:rPr lang="en-US" sz="2000" b="1" i="1" u="none" strike="noStrike" baseline="0" dirty="0">
                <a:latin typeface="Palatino-Roman"/>
              </a:rPr>
              <a:t>recalls</a:t>
            </a:r>
            <a:r>
              <a:rPr lang="en-US" sz="2000" b="0" i="0" u="none" strike="noStrike" baseline="0" dirty="0">
                <a:latin typeface="Palatino-Roman"/>
              </a:rPr>
              <a:t> a previous series of events; it does</a:t>
            </a:r>
            <a:r>
              <a:rPr lang="cs-CZ" sz="2000" b="0" i="0" u="none" strike="noStrike" baseline="0" dirty="0">
                <a:latin typeface="Palatino-Roman"/>
              </a:rPr>
              <a:t> </a:t>
            </a:r>
            <a:r>
              <a:rPr lang="en-US" sz="2000" b="0" i="0" u="none" strike="noStrike" baseline="0" dirty="0">
                <a:latin typeface="Palatino-Roman"/>
              </a:rPr>
              <a:t>not need to narrate those events.</a:t>
            </a:r>
            <a:r>
              <a:rPr lang="cs-CZ" sz="2000" b="0" i="0" u="none" strike="noStrike" baseline="0" dirty="0">
                <a:latin typeface="Palatino-Roman"/>
              </a:rPr>
              <a:t> </a:t>
            </a:r>
          </a:p>
          <a:p>
            <a:pPr>
              <a:lnSpc>
                <a:spcPct val="90000"/>
              </a:lnSpc>
            </a:pPr>
            <a:r>
              <a:rPr lang="en-US" sz="2000" b="0" i="0" u="none" strike="noStrike" baseline="0" dirty="0">
                <a:latin typeface="Palatino-Roman"/>
              </a:rPr>
              <a:t>For the relevant members of the family, the home movie</a:t>
            </a:r>
            <a:r>
              <a:rPr lang="cs-CZ" sz="2000" b="0" i="0" u="none" strike="noStrike" baseline="0" dirty="0">
                <a:latin typeface="Palatino-Roman"/>
              </a:rPr>
              <a:t> </a:t>
            </a:r>
            <a:r>
              <a:rPr lang="en-US" sz="2000" b="0" i="0" u="none" strike="noStrike" baseline="0" dirty="0">
                <a:latin typeface="Palatino-Roman"/>
              </a:rPr>
              <a:t>generates </a:t>
            </a:r>
            <a:r>
              <a:rPr lang="en-US" sz="2000" b="1" i="0" u="none" strike="noStrike" baseline="0" dirty="0">
                <a:latin typeface="Palatino-Roman"/>
              </a:rPr>
              <a:t>pleasure through the diegetic and narrative poverty of its</a:t>
            </a:r>
            <a:r>
              <a:rPr lang="cs-CZ" sz="2000" b="1" dirty="0">
                <a:latin typeface="Palatino-Roman"/>
              </a:rPr>
              <a:t> </a:t>
            </a:r>
            <a:r>
              <a:rPr lang="cs-CZ" sz="2000" b="1" i="0" u="none" strike="noStrike" baseline="0" dirty="0" err="1">
                <a:latin typeface="Palatino-Roman"/>
              </a:rPr>
              <a:t>images</a:t>
            </a:r>
            <a:endParaRPr lang="cs-CZ" sz="2000" b="1" i="0" u="none" strike="noStrike" baseline="0" dirty="0">
              <a:latin typeface="Palatino-Roman"/>
            </a:endParaRPr>
          </a:p>
          <a:p>
            <a:pPr>
              <a:lnSpc>
                <a:spcPct val="90000"/>
              </a:lnSpc>
            </a:pPr>
            <a:r>
              <a:rPr lang="cs-CZ" sz="2000" b="0" i="0" u="none" strike="noStrike" baseline="0" dirty="0" err="1">
                <a:latin typeface="Palatino-Roman"/>
              </a:rPr>
              <a:t>The</a:t>
            </a:r>
            <a:r>
              <a:rPr lang="cs-CZ" sz="2000" b="0" i="0" u="none" strike="noStrike" baseline="0" dirty="0">
                <a:latin typeface="Palatino-Roman"/>
              </a:rPr>
              <a:t> </a:t>
            </a:r>
            <a:r>
              <a:rPr lang="cs-CZ" sz="2000" b="0" i="0" u="none" strike="noStrike" baseline="0" dirty="0" err="1">
                <a:latin typeface="Palatino-Roman"/>
              </a:rPr>
              <a:t>home</a:t>
            </a:r>
            <a:r>
              <a:rPr lang="cs-CZ" sz="2000" b="0" i="0" u="none" strike="noStrike" baseline="0" dirty="0">
                <a:latin typeface="Palatino-Roman"/>
              </a:rPr>
              <a:t> </a:t>
            </a:r>
            <a:r>
              <a:rPr lang="cs-CZ" sz="2000" b="0" i="0" u="none" strike="noStrike" baseline="0" dirty="0" err="1">
                <a:latin typeface="Palatino-Roman"/>
              </a:rPr>
              <a:t>movie</a:t>
            </a:r>
            <a:r>
              <a:rPr lang="cs-CZ" sz="2000" b="0" i="0" u="none" strike="noStrike" baseline="0" dirty="0">
                <a:latin typeface="Palatino-Roman"/>
              </a:rPr>
              <a:t> </a:t>
            </a:r>
            <a:r>
              <a:rPr lang="cs-CZ" sz="2000" b="0" i="0" u="none" strike="noStrike" baseline="0" dirty="0" err="1">
                <a:latin typeface="Palatino-Roman"/>
              </a:rPr>
              <a:t>functions</a:t>
            </a:r>
            <a:r>
              <a:rPr lang="cs-CZ" sz="2000" b="0" i="0" u="none" strike="noStrike" baseline="0" dirty="0">
                <a:latin typeface="Palatino-Roman"/>
              </a:rPr>
              <a:t> </a:t>
            </a:r>
            <a:r>
              <a:rPr lang="en-US" sz="2000" b="1" i="0" u="none" strike="noStrike" baseline="0" dirty="0">
                <a:latin typeface="Palatino-Roman"/>
              </a:rPr>
              <a:t>to guarantee the institution of the family </a:t>
            </a:r>
            <a:r>
              <a:rPr lang="en-US" sz="2000" b="0" i="0" u="none" strike="noStrike" baseline="0" dirty="0">
                <a:latin typeface="Palatino-Roman"/>
              </a:rPr>
              <a:t>(in</a:t>
            </a:r>
            <a:r>
              <a:rPr lang="cs-CZ" sz="2000" b="0" i="0" u="none" strike="noStrike" baseline="0" dirty="0">
                <a:latin typeface="Palatino-Roman"/>
              </a:rPr>
              <a:t> </a:t>
            </a:r>
            <a:r>
              <a:rPr lang="en-US" sz="2000" b="0" i="0" u="none" strike="noStrike" baseline="0" dirty="0">
                <a:latin typeface="Palatino-Roman"/>
              </a:rPr>
              <a:t>French</a:t>
            </a:r>
            <a:r>
              <a:rPr lang="cs-CZ" sz="2000" dirty="0">
                <a:latin typeface="Palatino-Roman"/>
              </a:rPr>
              <a:t> - </a:t>
            </a:r>
            <a:r>
              <a:rPr lang="en-US" sz="2000" b="0" i="1" u="none" strike="noStrike" baseline="0" dirty="0">
                <a:latin typeface="Palatino-Italic"/>
              </a:rPr>
              <a:t>film de </a:t>
            </a:r>
            <a:r>
              <a:rPr lang="en-US" sz="2000" b="0" i="1" u="none" strike="noStrike" baseline="0" dirty="0" err="1">
                <a:latin typeface="Palatino-Italic"/>
              </a:rPr>
              <a:t>famille</a:t>
            </a:r>
            <a:r>
              <a:rPr lang="en-US" sz="2000" b="0" i="0" u="none" strike="noStrike" baseline="0" dirty="0">
                <a:latin typeface="Palatino-Roman"/>
              </a:rPr>
              <a:t>): ‘‘The home movie</a:t>
            </a:r>
            <a:r>
              <a:rPr lang="cs-CZ" sz="2000" b="0" i="0" u="none" strike="noStrike" baseline="0" dirty="0">
                <a:latin typeface="Palatino-Roman"/>
              </a:rPr>
              <a:t> </a:t>
            </a:r>
            <a:r>
              <a:rPr lang="en-US" sz="2000" b="0" i="0" u="none" strike="noStrike" baseline="0" dirty="0">
                <a:latin typeface="Palatino-Roman"/>
              </a:rPr>
              <a:t>is not an innocent film; it contributes in its</a:t>
            </a:r>
            <a:r>
              <a:rPr lang="cs-CZ" sz="2000" b="0" i="0" u="none" strike="noStrike" baseline="0" dirty="0">
                <a:latin typeface="Palatino-Roman"/>
              </a:rPr>
              <a:t> </a:t>
            </a:r>
            <a:r>
              <a:rPr lang="en-US" sz="2000" b="0" i="0" u="none" strike="noStrike" baseline="0" dirty="0">
                <a:latin typeface="Palatino-Roman"/>
              </a:rPr>
              <a:t>own way to the maintenance</a:t>
            </a:r>
            <a:r>
              <a:rPr lang="cs-CZ" sz="2000" b="0" i="0" u="none" strike="noStrike" baseline="0" dirty="0">
                <a:latin typeface="Palatino-Roman"/>
              </a:rPr>
              <a:t> </a:t>
            </a:r>
            <a:r>
              <a:rPr lang="cs-CZ" sz="2000" b="0" i="0" u="none" strike="noStrike" baseline="0" dirty="0" err="1">
                <a:latin typeface="Palatino-Roman"/>
              </a:rPr>
              <a:t>of</a:t>
            </a:r>
            <a:r>
              <a:rPr lang="cs-CZ" sz="2000" b="0" i="0" u="none" strike="noStrike" baseline="0" dirty="0">
                <a:latin typeface="Palatino-Roman"/>
              </a:rPr>
              <a:t> a </a:t>
            </a:r>
            <a:r>
              <a:rPr lang="cs-CZ" sz="2000" b="0" i="0" u="none" strike="noStrike" baseline="0" dirty="0" err="1">
                <a:latin typeface="Palatino-Roman"/>
              </a:rPr>
              <a:t>certain</a:t>
            </a:r>
            <a:r>
              <a:rPr lang="cs-CZ" sz="2000" b="0" i="0" u="none" strike="noStrike" baseline="0" dirty="0">
                <a:latin typeface="Palatino-Roman"/>
              </a:rPr>
              <a:t> </a:t>
            </a:r>
            <a:r>
              <a:rPr lang="cs-CZ" sz="2000" b="0" i="0" u="none" strike="noStrike" baseline="0" dirty="0" err="1">
                <a:latin typeface="Palatino-Roman"/>
              </a:rPr>
              <a:t>order</a:t>
            </a:r>
            <a:r>
              <a:rPr lang="cs-CZ" sz="2000" b="0" i="0" u="none" strike="noStrike" baseline="0" dirty="0">
                <a:latin typeface="Palatino-Roman"/>
              </a:rPr>
              <a:t>.’</a:t>
            </a:r>
            <a:endParaRPr lang="cs-CZ" sz="2000" dirty="0"/>
          </a:p>
        </p:txBody>
      </p:sp>
    </p:spTree>
    <p:extLst>
      <p:ext uri="{BB962C8B-B14F-4D97-AF65-F5344CB8AC3E}">
        <p14:creationId xmlns:p14="http://schemas.microsoft.com/office/powerpoint/2010/main" val="18476978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29BA95-610F-EA9C-518D-E88DA489A410}"/>
              </a:ext>
            </a:extLst>
          </p:cNvPr>
          <p:cNvSpPr>
            <a:spLocks noGrp="1"/>
          </p:cNvSpPr>
          <p:nvPr>
            <p:ph type="title"/>
          </p:nvPr>
        </p:nvSpPr>
        <p:spPr>
          <a:xfrm>
            <a:off x="2231136" y="467418"/>
            <a:ext cx="7729728" cy="1188720"/>
          </a:xfrm>
          <a:solidFill>
            <a:srgbClr val="FFFFFF"/>
          </a:solidFill>
        </p:spPr>
        <p:txBody>
          <a:bodyPr>
            <a:normAutofit/>
          </a:bodyPr>
          <a:lstStyle/>
          <a:p>
            <a:r>
              <a:rPr lang="cs-CZ" dirty="0" err="1"/>
              <a:t>Home</a:t>
            </a:r>
            <a:r>
              <a:rPr lang="cs-CZ" dirty="0"/>
              <a:t> </a:t>
            </a:r>
            <a:r>
              <a:rPr lang="cs-CZ" dirty="0" err="1"/>
              <a:t>movies</a:t>
            </a:r>
            <a:r>
              <a:rPr lang="cs-CZ" dirty="0"/>
              <a:t> – </a:t>
            </a:r>
            <a:r>
              <a:rPr lang="cs-CZ" dirty="0" err="1"/>
              <a:t>textual</a:t>
            </a:r>
            <a:r>
              <a:rPr lang="cs-CZ" dirty="0"/>
              <a:t> </a:t>
            </a:r>
            <a:r>
              <a:rPr lang="cs-CZ" dirty="0" err="1"/>
              <a:t>characteristics</a:t>
            </a:r>
            <a:endParaRPr lang="cs-CZ" dirty="0"/>
          </a:p>
        </p:txBody>
      </p:sp>
      <p:sp>
        <p:nvSpPr>
          <p:cNvPr id="3" name="Zástupný obsah 2">
            <a:extLst>
              <a:ext uri="{FF2B5EF4-FFF2-40B4-BE49-F238E27FC236}">
                <a16:creationId xmlns:a16="http://schemas.microsoft.com/office/drawing/2014/main" id="{D78D1D3F-3C73-6056-8CBF-7256D1804920}"/>
              </a:ext>
            </a:extLst>
          </p:cNvPr>
          <p:cNvSpPr>
            <a:spLocks noGrp="1"/>
          </p:cNvSpPr>
          <p:nvPr>
            <p:ph idx="1"/>
          </p:nvPr>
        </p:nvSpPr>
        <p:spPr>
          <a:xfrm>
            <a:off x="1706062" y="1940560"/>
            <a:ext cx="8779512" cy="3229958"/>
          </a:xfrm>
        </p:spPr>
        <p:txBody>
          <a:bodyPr>
            <a:normAutofit/>
          </a:bodyPr>
          <a:lstStyle/>
          <a:p>
            <a:pPr>
              <a:lnSpc>
                <a:spcPct val="90000"/>
              </a:lnSpc>
            </a:pPr>
            <a:r>
              <a:rPr lang="cs-CZ" sz="1700" dirty="0" err="1">
                <a:solidFill>
                  <a:srgbClr val="404040"/>
                </a:solidFill>
              </a:rPr>
              <a:t>Textual</a:t>
            </a:r>
            <a:r>
              <a:rPr lang="cs-CZ" sz="1700" dirty="0">
                <a:solidFill>
                  <a:srgbClr val="404040"/>
                </a:solidFill>
              </a:rPr>
              <a:t> </a:t>
            </a:r>
            <a:r>
              <a:rPr lang="cs-CZ" sz="1700" dirty="0" err="1">
                <a:solidFill>
                  <a:srgbClr val="404040"/>
                </a:solidFill>
              </a:rPr>
              <a:t>characteristics</a:t>
            </a:r>
            <a:r>
              <a:rPr lang="cs-CZ" sz="1700" dirty="0">
                <a:solidFill>
                  <a:srgbClr val="404040"/>
                </a:solidFill>
              </a:rPr>
              <a:t> </a:t>
            </a:r>
            <a:r>
              <a:rPr lang="cs-CZ" sz="1700" dirty="0" err="1">
                <a:solidFill>
                  <a:srgbClr val="404040"/>
                </a:solidFill>
              </a:rPr>
              <a:t>prompting</a:t>
            </a:r>
            <a:r>
              <a:rPr lang="cs-CZ" sz="1700" dirty="0">
                <a:solidFill>
                  <a:srgbClr val="404040"/>
                </a:solidFill>
              </a:rPr>
              <a:t> </a:t>
            </a:r>
            <a:r>
              <a:rPr lang="cs-CZ" sz="1700" dirty="0" err="1">
                <a:solidFill>
                  <a:srgbClr val="404040"/>
                </a:solidFill>
              </a:rPr>
              <a:t>the</a:t>
            </a:r>
            <a:r>
              <a:rPr lang="cs-CZ" sz="1700" dirty="0">
                <a:solidFill>
                  <a:srgbClr val="404040"/>
                </a:solidFill>
              </a:rPr>
              <a:t> </a:t>
            </a:r>
            <a:r>
              <a:rPr lang="cs-CZ" sz="1700" dirty="0" err="1">
                <a:solidFill>
                  <a:srgbClr val="404040"/>
                </a:solidFill>
              </a:rPr>
              <a:t>spectator</a:t>
            </a:r>
            <a:r>
              <a:rPr lang="cs-CZ" sz="1700" dirty="0">
                <a:solidFill>
                  <a:srgbClr val="404040"/>
                </a:solidFill>
              </a:rPr>
              <a:t> to </a:t>
            </a:r>
            <a:r>
              <a:rPr lang="cs-CZ" sz="1700" dirty="0" err="1">
                <a:solidFill>
                  <a:srgbClr val="404040"/>
                </a:solidFill>
              </a:rPr>
              <a:t>read</a:t>
            </a:r>
            <a:r>
              <a:rPr lang="cs-CZ" sz="1700" dirty="0">
                <a:solidFill>
                  <a:srgbClr val="404040"/>
                </a:solidFill>
              </a:rPr>
              <a:t> a </a:t>
            </a:r>
            <a:r>
              <a:rPr lang="cs-CZ" sz="1700" dirty="0" err="1">
                <a:solidFill>
                  <a:srgbClr val="404040"/>
                </a:solidFill>
              </a:rPr>
              <a:t>movie</a:t>
            </a:r>
            <a:r>
              <a:rPr lang="cs-CZ" sz="1700" dirty="0">
                <a:solidFill>
                  <a:srgbClr val="404040"/>
                </a:solidFill>
              </a:rPr>
              <a:t> as a </a:t>
            </a:r>
            <a:r>
              <a:rPr lang="cs-CZ" sz="1700" dirty="0" err="1">
                <a:solidFill>
                  <a:srgbClr val="404040"/>
                </a:solidFill>
              </a:rPr>
              <a:t>home</a:t>
            </a:r>
            <a:r>
              <a:rPr lang="cs-CZ" sz="1700" dirty="0">
                <a:solidFill>
                  <a:srgbClr val="404040"/>
                </a:solidFill>
              </a:rPr>
              <a:t> </a:t>
            </a:r>
            <a:r>
              <a:rPr lang="cs-CZ" sz="1700" dirty="0" err="1">
                <a:solidFill>
                  <a:srgbClr val="404040"/>
                </a:solidFill>
              </a:rPr>
              <a:t>movie</a:t>
            </a:r>
            <a:r>
              <a:rPr lang="cs-CZ" sz="1700" dirty="0">
                <a:solidFill>
                  <a:srgbClr val="404040"/>
                </a:solidFill>
              </a:rPr>
              <a:t>: </a:t>
            </a:r>
          </a:p>
          <a:p>
            <a:pPr>
              <a:lnSpc>
                <a:spcPct val="90000"/>
              </a:lnSpc>
              <a:buFont typeface="Wingdings" panose="05000000000000000000" pitchFamily="2" charset="2"/>
              <a:buChar char="v"/>
            </a:pPr>
            <a:r>
              <a:rPr lang="cs-CZ" sz="1700" dirty="0">
                <a:solidFill>
                  <a:srgbClr val="404040"/>
                </a:solidFill>
              </a:rPr>
              <a:t>Absence </a:t>
            </a:r>
            <a:r>
              <a:rPr lang="cs-CZ" sz="1700" dirty="0" err="1">
                <a:solidFill>
                  <a:srgbClr val="404040"/>
                </a:solidFill>
              </a:rPr>
              <a:t>of</a:t>
            </a:r>
            <a:r>
              <a:rPr lang="cs-CZ" sz="1700" dirty="0">
                <a:solidFill>
                  <a:srgbClr val="404040"/>
                </a:solidFill>
              </a:rPr>
              <a:t> </a:t>
            </a:r>
            <a:r>
              <a:rPr lang="cs-CZ" sz="1700" dirty="0" err="1">
                <a:solidFill>
                  <a:srgbClr val="404040"/>
                </a:solidFill>
              </a:rPr>
              <a:t>closure</a:t>
            </a:r>
            <a:endParaRPr lang="cs-CZ" sz="1700" dirty="0">
              <a:solidFill>
                <a:srgbClr val="404040"/>
              </a:solidFill>
            </a:endParaRPr>
          </a:p>
          <a:p>
            <a:pPr>
              <a:lnSpc>
                <a:spcPct val="90000"/>
              </a:lnSpc>
              <a:buFont typeface="Wingdings" panose="05000000000000000000" pitchFamily="2" charset="2"/>
              <a:buChar char="v"/>
            </a:pPr>
            <a:r>
              <a:rPr lang="cs-CZ" sz="1700" dirty="0">
                <a:solidFill>
                  <a:srgbClr val="404040"/>
                </a:solidFill>
              </a:rPr>
              <a:t>Linearity (</a:t>
            </a:r>
            <a:r>
              <a:rPr lang="cs-CZ" sz="1700" dirty="0" err="1">
                <a:solidFill>
                  <a:srgbClr val="404040"/>
                </a:solidFill>
              </a:rPr>
              <a:t>discontinuous</a:t>
            </a:r>
            <a:r>
              <a:rPr lang="cs-CZ" sz="1700" dirty="0">
                <a:solidFill>
                  <a:srgbClr val="404040"/>
                </a:solidFill>
              </a:rPr>
              <a:t> linearity)</a:t>
            </a:r>
          </a:p>
          <a:p>
            <a:pPr>
              <a:lnSpc>
                <a:spcPct val="90000"/>
              </a:lnSpc>
              <a:buFont typeface="Wingdings" panose="05000000000000000000" pitchFamily="2" charset="2"/>
              <a:buChar char="v"/>
            </a:pPr>
            <a:r>
              <a:rPr lang="cs-CZ" sz="1700" dirty="0" err="1">
                <a:solidFill>
                  <a:srgbClr val="404040"/>
                </a:solidFill>
              </a:rPr>
              <a:t>Spatial</a:t>
            </a:r>
            <a:r>
              <a:rPr lang="cs-CZ" sz="1700" dirty="0">
                <a:solidFill>
                  <a:srgbClr val="404040"/>
                </a:solidFill>
              </a:rPr>
              <a:t> </a:t>
            </a:r>
            <a:r>
              <a:rPr lang="cs-CZ" sz="1700" dirty="0" err="1">
                <a:solidFill>
                  <a:srgbClr val="404040"/>
                </a:solidFill>
              </a:rPr>
              <a:t>indeterminacy</a:t>
            </a:r>
            <a:r>
              <a:rPr lang="cs-CZ" sz="1700" dirty="0">
                <a:solidFill>
                  <a:srgbClr val="404040"/>
                </a:solidFill>
              </a:rPr>
              <a:t> – </a:t>
            </a:r>
            <a:r>
              <a:rPr lang="cs-CZ" sz="1700" dirty="0" err="1">
                <a:solidFill>
                  <a:srgbClr val="404040"/>
                </a:solidFill>
              </a:rPr>
              <a:t>unclear</a:t>
            </a:r>
            <a:r>
              <a:rPr lang="cs-CZ" sz="1700" dirty="0">
                <a:solidFill>
                  <a:srgbClr val="404040"/>
                </a:solidFill>
              </a:rPr>
              <a:t> relations </a:t>
            </a:r>
            <a:r>
              <a:rPr lang="cs-CZ" sz="1700" dirty="0" err="1">
                <a:solidFill>
                  <a:srgbClr val="404040"/>
                </a:solidFill>
              </a:rPr>
              <a:t>between</a:t>
            </a:r>
            <a:r>
              <a:rPr lang="cs-CZ" sz="1700" dirty="0">
                <a:solidFill>
                  <a:srgbClr val="404040"/>
                </a:solidFill>
              </a:rPr>
              <a:t> </a:t>
            </a:r>
            <a:r>
              <a:rPr lang="cs-CZ" sz="1700" dirty="0" err="1">
                <a:solidFill>
                  <a:srgbClr val="404040"/>
                </a:solidFill>
              </a:rPr>
              <a:t>the</a:t>
            </a:r>
            <a:r>
              <a:rPr lang="cs-CZ" sz="1700" dirty="0">
                <a:solidFill>
                  <a:srgbClr val="404040"/>
                </a:solidFill>
              </a:rPr>
              <a:t> </a:t>
            </a:r>
            <a:r>
              <a:rPr lang="cs-CZ" sz="1700" dirty="0" err="1">
                <a:solidFill>
                  <a:srgbClr val="404040"/>
                </a:solidFill>
              </a:rPr>
              <a:t>shots</a:t>
            </a:r>
            <a:endParaRPr lang="cs-CZ" sz="1700" dirty="0">
              <a:solidFill>
                <a:srgbClr val="404040"/>
              </a:solidFill>
            </a:endParaRPr>
          </a:p>
          <a:p>
            <a:pPr>
              <a:lnSpc>
                <a:spcPct val="90000"/>
              </a:lnSpc>
              <a:buFont typeface="Wingdings" panose="05000000000000000000" pitchFamily="2" charset="2"/>
              <a:buChar char="v"/>
            </a:pPr>
            <a:r>
              <a:rPr lang="cs-CZ" sz="1700" dirty="0" err="1">
                <a:solidFill>
                  <a:srgbClr val="404040"/>
                </a:solidFill>
              </a:rPr>
              <a:t>Disregarding</a:t>
            </a:r>
            <a:r>
              <a:rPr lang="cs-CZ" sz="1700" dirty="0">
                <a:solidFill>
                  <a:srgbClr val="404040"/>
                </a:solidFill>
              </a:rPr>
              <a:t> </a:t>
            </a:r>
            <a:r>
              <a:rPr lang="cs-CZ" sz="1700" dirty="0" err="1">
                <a:solidFill>
                  <a:srgbClr val="404040"/>
                </a:solidFill>
              </a:rPr>
              <a:t>the</a:t>
            </a:r>
            <a:r>
              <a:rPr lang="cs-CZ" sz="1700" dirty="0">
                <a:solidFill>
                  <a:srgbClr val="404040"/>
                </a:solidFill>
              </a:rPr>
              <a:t> 180 </a:t>
            </a:r>
            <a:r>
              <a:rPr lang="cs-CZ" sz="1700" dirty="0" err="1">
                <a:solidFill>
                  <a:srgbClr val="404040"/>
                </a:solidFill>
              </a:rPr>
              <a:t>degree</a:t>
            </a:r>
            <a:r>
              <a:rPr lang="cs-CZ" sz="1700" dirty="0">
                <a:solidFill>
                  <a:srgbClr val="404040"/>
                </a:solidFill>
              </a:rPr>
              <a:t> axis; </a:t>
            </a:r>
            <a:r>
              <a:rPr lang="cs-CZ" sz="1700" dirty="0" err="1">
                <a:solidFill>
                  <a:srgbClr val="404040"/>
                </a:solidFill>
              </a:rPr>
              <a:t>disregarding</a:t>
            </a:r>
            <a:r>
              <a:rPr lang="cs-CZ" sz="1700" dirty="0">
                <a:solidFill>
                  <a:srgbClr val="404040"/>
                </a:solidFill>
              </a:rPr>
              <a:t> </a:t>
            </a:r>
            <a:r>
              <a:rPr lang="cs-CZ" sz="1700" dirty="0" err="1">
                <a:solidFill>
                  <a:srgbClr val="404040"/>
                </a:solidFill>
              </a:rPr>
              <a:t>diegetization</a:t>
            </a:r>
            <a:endParaRPr lang="cs-CZ" sz="1700" dirty="0">
              <a:solidFill>
                <a:srgbClr val="404040"/>
              </a:solidFill>
            </a:endParaRPr>
          </a:p>
          <a:p>
            <a:pPr>
              <a:lnSpc>
                <a:spcPct val="90000"/>
              </a:lnSpc>
              <a:buFont typeface="Wingdings" panose="05000000000000000000" pitchFamily="2" charset="2"/>
              <a:buChar char="v"/>
            </a:pPr>
            <a:r>
              <a:rPr lang="cs-CZ" sz="1700" dirty="0" err="1">
                <a:solidFill>
                  <a:srgbClr val="404040"/>
                </a:solidFill>
              </a:rPr>
              <a:t>Blurred</a:t>
            </a:r>
            <a:r>
              <a:rPr lang="cs-CZ" sz="1700" dirty="0">
                <a:solidFill>
                  <a:srgbClr val="404040"/>
                </a:solidFill>
              </a:rPr>
              <a:t> </a:t>
            </a:r>
            <a:r>
              <a:rPr lang="cs-CZ" sz="1700" dirty="0" err="1">
                <a:solidFill>
                  <a:srgbClr val="404040"/>
                </a:solidFill>
              </a:rPr>
              <a:t>images</a:t>
            </a:r>
            <a:endParaRPr lang="cs-CZ" sz="1700" dirty="0">
              <a:solidFill>
                <a:srgbClr val="404040"/>
              </a:solidFill>
            </a:endParaRPr>
          </a:p>
          <a:p>
            <a:pPr>
              <a:lnSpc>
                <a:spcPct val="90000"/>
              </a:lnSpc>
              <a:buFont typeface="Wingdings" panose="05000000000000000000" pitchFamily="2" charset="2"/>
              <a:buChar char="v"/>
            </a:pPr>
            <a:r>
              <a:rPr lang="cs-CZ" sz="1700" dirty="0" err="1">
                <a:solidFill>
                  <a:srgbClr val="404040"/>
                </a:solidFill>
              </a:rPr>
              <a:t>Address</a:t>
            </a:r>
            <a:r>
              <a:rPr lang="cs-CZ" sz="1700" dirty="0">
                <a:solidFill>
                  <a:srgbClr val="404040"/>
                </a:solidFill>
              </a:rPr>
              <a:t> to </a:t>
            </a:r>
            <a:r>
              <a:rPr lang="cs-CZ" sz="1700" dirty="0" err="1">
                <a:solidFill>
                  <a:srgbClr val="404040"/>
                </a:solidFill>
              </a:rPr>
              <a:t>the</a:t>
            </a:r>
            <a:r>
              <a:rPr lang="cs-CZ" sz="1700" dirty="0">
                <a:solidFill>
                  <a:srgbClr val="404040"/>
                </a:solidFill>
              </a:rPr>
              <a:t> </a:t>
            </a:r>
            <a:r>
              <a:rPr lang="cs-CZ" sz="1700" dirty="0" err="1">
                <a:solidFill>
                  <a:srgbClr val="404040"/>
                </a:solidFill>
              </a:rPr>
              <a:t>camera</a:t>
            </a:r>
            <a:endParaRPr lang="cs-CZ" sz="1700" dirty="0">
              <a:solidFill>
                <a:srgbClr val="404040"/>
              </a:solidFill>
            </a:endParaRPr>
          </a:p>
          <a:p>
            <a:pPr>
              <a:lnSpc>
                <a:spcPct val="90000"/>
              </a:lnSpc>
              <a:buFont typeface="Wingdings" panose="05000000000000000000" pitchFamily="2" charset="2"/>
              <a:buChar char="v"/>
            </a:pPr>
            <a:r>
              <a:rPr lang="cs-CZ" sz="1700" dirty="0" err="1">
                <a:solidFill>
                  <a:srgbClr val="404040"/>
                </a:solidFill>
              </a:rPr>
              <a:t>Inaudible</a:t>
            </a:r>
            <a:r>
              <a:rPr lang="cs-CZ" sz="1700" dirty="0">
                <a:solidFill>
                  <a:srgbClr val="404040"/>
                </a:solidFill>
              </a:rPr>
              <a:t> </a:t>
            </a:r>
            <a:r>
              <a:rPr lang="cs-CZ" sz="1700" dirty="0" err="1">
                <a:solidFill>
                  <a:srgbClr val="404040"/>
                </a:solidFill>
              </a:rPr>
              <a:t>or</a:t>
            </a:r>
            <a:r>
              <a:rPr lang="cs-CZ" sz="1700" dirty="0">
                <a:solidFill>
                  <a:srgbClr val="404040"/>
                </a:solidFill>
              </a:rPr>
              <a:t> </a:t>
            </a:r>
            <a:r>
              <a:rPr lang="cs-CZ" sz="1700" dirty="0" err="1">
                <a:solidFill>
                  <a:srgbClr val="404040"/>
                </a:solidFill>
              </a:rPr>
              <a:t>absent</a:t>
            </a:r>
            <a:r>
              <a:rPr lang="cs-CZ" sz="1700" dirty="0">
                <a:solidFill>
                  <a:srgbClr val="404040"/>
                </a:solidFill>
              </a:rPr>
              <a:t> </a:t>
            </a:r>
            <a:r>
              <a:rPr lang="cs-CZ" sz="1700" dirty="0" err="1">
                <a:solidFill>
                  <a:srgbClr val="404040"/>
                </a:solidFill>
              </a:rPr>
              <a:t>sound</a:t>
            </a:r>
            <a:endParaRPr lang="cs-CZ" sz="1700" dirty="0">
              <a:solidFill>
                <a:srgbClr val="404040"/>
              </a:solidFill>
            </a:endParaRPr>
          </a:p>
          <a:p>
            <a:pPr>
              <a:lnSpc>
                <a:spcPct val="90000"/>
              </a:lnSpc>
            </a:pPr>
            <a:endParaRPr lang="cs-CZ" sz="1700" dirty="0">
              <a:solidFill>
                <a:srgbClr val="404040"/>
              </a:solidFill>
            </a:endParaRPr>
          </a:p>
        </p:txBody>
      </p:sp>
    </p:spTree>
    <p:extLst>
      <p:ext uri="{BB962C8B-B14F-4D97-AF65-F5344CB8AC3E}">
        <p14:creationId xmlns:p14="http://schemas.microsoft.com/office/powerpoint/2010/main" val="3696460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AFDD23-70B2-A05F-B0ED-E92856819853}"/>
              </a:ext>
            </a:extLst>
          </p:cNvPr>
          <p:cNvSpPr>
            <a:spLocks noGrp="1"/>
          </p:cNvSpPr>
          <p:nvPr>
            <p:ph type="title"/>
          </p:nvPr>
        </p:nvSpPr>
        <p:spPr>
          <a:xfrm>
            <a:off x="2231136" y="467418"/>
            <a:ext cx="7729728" cy="1188720"/>
          </a:xfrm>
          <a:solidFill>
            <a:srgbClr val="FFFFFF"/>
          </a:solidFill>
        </p:spPr>
        <p:txBody>
          <a:bodyPr>
            <a:normAutofit/>
          </a:bodyPr>
          <a:lstStyle/>
          <a:p>
            <a:r>
              <a:rPr lang="en-US" b="0" i="0" u="none" strike="noStrike" baseline="0">
                <a:latin typeface="AdvTT928d35c8"/>
              </a:rPr>
              <a:t>Spectator, Film and the Mobile Phone</a:t>
            </a:r>
            <a:endParaRPr lang="cs-CZ" dirty="0"/>
          </a:p>
        </p:txBody>
      </p:sp>
      <p:sp>
        <p:nvSpPr>
          <p:cNvPr id="3" name="Zástupný obsah 2">
            <a:extLst>
              <a:ext uri="{FF2B5EF4-FFF2-40B4-BE49-F238E27FC236}">
                <a16:creationId xmlns:a16="http://schemas.microsoft.com/office/drawing/2014/main" id="{DE5A7DAE-531E-3401-E5C0-D573AAADCE8B}"/>
              </a:ext>
            </a:extLst>
          </p:cNvPr>
          <p:cNvSpPr>
            <a:spLocks noGrp="1"/>
          </p:cNvSpPr>
          <p:nvPr>
            <p:ph idx="1"/>
          </p:nvPr>
        </p:nvSpPr>
        <p:spPr>
          <a:xfrm>
            <a:off x="1706062" y="2291262"/>
            <a:ext cx="8779512" cy="2879256"/>
          </a:xfrm>
        </p:spPr>
        <p:txBody>
          <a:bodyPr>
            <a:normAutofit/>
          </a:bodyPr>
          <a:lstStyle/>
          <a:p>
            <a:r>
              <a:rPr lang="en-US" b="0" i="0" u="none" strike="noStrike" baseline="0" dirty="0">
                <a:solidFill>
                  <a:srgbClr val="404040"/>
                </a:solidFill>
                <a:latin typeface="AdvOT1c92046c"/>
              </a:rPr>
              <a:t>the communication space of</a:t>
            </a:r>
            <a:r>
              <a:rPr lang="en-US" b="1" i="0" u="none" strike="noStrike" baseline="0" dirty="0">
                <a:solidFill>
                  <a:srgbClr val="404040"/>
                </a:solidFill>
                <a:latin typeface="AdvOT1c92046c"/>
              </a:rPr>
              <a:t> </a:t>
            </a:r>
            <a:r>
              <a:rPr lang="en-US" b="1" i="0" u="none" strike="noStrike" baseline="0" dirty="0">
                <a:solidFill>
                  <a:srgbClr val="404040"/>
                </a:solidFill>
                <a:latin typeface="AdvOTb3b5a3b0.I"/>
              </a:rPr>
              <a:t>film p</a:t>
            </a:r>
            <a:r>
              <a:rPr lang="cs-CZ" b="1" i="0" u="none" strike="noStrike" baseline="0" dirty="0">
                <a:solidFill>
                  <a:srgbClr val="404040"/>
                </a:solidFill>
                <a:latin typeface="AdvOTb3b5a3b0.I"/>
              </a:rPr>
              <a:t> </a:t>
            </a:r>
            <a:r>
              <a:rPr lang="en-US" b="0" i="0" u="none" strike="noStrike" baseline="0" dirty="0">
                <a:solidFill>
                  <a:srgbClr val="404040"/>
                </a:solidFill>
                <a:latin typeface="AdvOT1c92046c"/>
              </a:rPr>
              <a:t>(the film made to be seen on a mobile)</a:t>
            </a:r>
            <a:r>
              <a:rPr lang="cs-CZ" b="0" i="0" u="none" strike="noStrike" baseline="0" dirty="0">
                <a:solidFill>
                  <a:srgbClr val="404040"/>
                </a:solidFill>
                <a:latin typeface="AdvOT1c92046c"/>
              </a:rPr>
              <a:t>:</a:t>
            </a:r>
            <a:r>
              <a:rPr lang="en-US" b="0" i="0" u="none" strike="noStrike" baseline="0" dirty="0">
                <a:solidFill>
                  <a:srgbClr val="404040"/>
                </a:solidFill>
                <a:latin typeface="AdvOT1c92046c"/>
              </a:rPr>
              <a:t> emphasis is placed here on the</a:t>
            </a:r>
            <a:r>
              <a:rPr lang="cs-CZ" b="0" i="0" u="none" strike="noStrike" baseline="0" dirty="0">
                <a:solidFill>
                  <a:srgbClr val="404040"/>
                </a:solidFill>
                <a:latin typeface="AdvOT1c92046c"/>
              </a:rPr>
              <a:t> </a:t>
            </a:r>
            <a:r>
              <a:rPr lang="en-US" b="0" i="0" u="none" strike="noStrike" baseline="0" dirty="0">
                <a:solidFill>
                  <a:srgbClr val="404040"/>
                </a:solidFill>
                <a:latin typeface="AdvOT1c92046c"/>
              </a:rPr>
              <a:t>medium,</a:t>
            </a:r>
            <a:r>
              <a:rPr lang="cs-CZ" b="0" i="0" u="none" strike="noStrike" baseline="0" dirty="0">
                <a:solidFill>
                  <a:srgbClr val="404040"/>
                </a:solidFill>
                <a:latin typeface="AdvOT1c92046c"/>
              </a:rPr>
              <a:t> </a:t>
            </a:r>
            <a:r>
              <a:rPr lang="en-US" b="0" i="0" u="none" strike="noStrike" baseline="0" dirty="0">
                <a:solidFill>
                  <a:srgbClr val="404040"/>
                </a:solidFill>
                <a:latin typeface="AdvOT1c92046c"/>
              </a:rPr>
              <a:t>where it is up to the viewer to adapt to the portable object, and learn to use it</a:t>
            </a:r>
            <a:r>
              <a:rPr lang="cs-CZ" b="0" i="0" u="none" strike="noStrike" baseline="0" dirty="0">
                <a:solidFill>
                  <a:srgbClr val="404040"/>
                </a:solidFill>
                <a:latin typeface="AdvOT1c92046c"/>
              </a:rPr>
              <a:t>;</a:t>
            </a:r>
          </a:p>
          <a:p>
            <a:r>
              <a:rPr lang="en-US" b="0" i="0" u="none" strike="noStrike" baseline="0" dirty="0">
                <a:solidFill>
                  <a:srgbClr val="404040"/>
                </a:solidFill>
                <a:latin typeface="AdvOT1c92046c"/>
              </a:rPr>
              <a:t>with </a:t>
            </a:r>
            <a:r>
              <a:rPr lang="en-US" b="1" i="0" u="none" strike="noStrike" baseline="0" dirty="0">
                <a:solidFill>
                  <a:srgbClr val="404040"/>
                </a:solidFill>
                <a:latin typeface="AdvOTb3b5a3b0.I"/>
              </a:rPr>
              <a:t>p film</a:t>
            </a:r>
            <a:r>
              <a:rPr lang="en-US" b="0" i="0" u="none" strike="noStrike" baseline="0" dirty="0">
                <a:solidFill>
                  <a:srgbClr val="404040"/>
                </a:solidFill>
                <a:latin typeface="AdvOT1c92046c"/>
              </a:rPr>
              <a:t>, we are in a meta-reading in which the mobile creates a reservoir of</a:t>
            </a:r>
            <a:r>
              <a:rPr lang="cs-CZ" b="0" i="0" u="none" strike="noStrike" baseline="0" dirty="0">
                <a:solidFill>
                  <a:srgbClr val="404040"/>
                </a:solidFill>
                <a:latin typeface="AdvOT1c92046c"/>
              </a:rPr>
              <a:t> </a:t>
            </a:r>
            <a:r>
              <a:rPr lang="en-US" b="0" i="0" u="none" strike="noStrike" baseline="0" dirty="0">
                <a:solidFill>
                  <a:srgbClr val="404040"/>
                </a:solidFill>
                <a:latin typeface="AdvOT1c92046c"/>
              </a:rPr>
              <a:t>questions that the viewer has to ask if s/he wants to take these films made on</a:t>
            </a:r>
            <a:r>
              <a:rPr lang="cs-CZ" b="0" i="0" u="none" strike="noStrike" baseline="0" dirty="0">
                <a:solidFill>
                  <a:srgbClr val="404040"/>
                </a:solidFill>
                <a:latin typeface="AdvOT1c92046c"/>
              </a:rPr>
              <a:t> </a:t>
            </a:r>
            <a:r>
              <a:rPr lang="cs-CZ" b="0" i="0" u="none" strike="noStrike" baseline="0" dirty="0" err="1">
                <a:solidFill>
                  <a:srgbClr val="404040"/>
                </a:solidFill>
                <a:latin typeface="AdvOT1c92046c"/>
              </a:rPr>
              <a:t>mobiles</a:t>
            </a:r>
            <a:r>
              <a:rPr lang="cs-CZ" b="0" i="0" u="none" strike="noStrike" baseline="0" dirty="0">
                <a:solidFill>
                  <a:srgbClr val="404040"/>
                </a:solidFill>
                <a:latin typeface="AdvOT1c92046c"/>
              </a:rPr>
              <a:t> </a:t>
            </a:r>
            <a:r>
              <a:rPr lang="cs-CZ" b="0" i="0" u="none" strike="noStrike" baseline="0" dirty="0" err="1">
                <a:solidFill>
                  <a:srgbClr val="404040"/>
                </a:solidFill>
                <a:latin typeface="AdvOT1c92046c"/>
              </a:rPr>
              <a:t>seriously</a:t>
            </a:r>
            <a:endParaRPr lang="cs-CZ" b="0" i="0" u="none" strike="noStrike" baseline="0" dirty="0">
              <a:solidFill>
                <a:srgbClr val="404040"/>
              </a:solidFill>
              <a:latin typeface="AdvOT1c92046c"/>
            </a:endParaRPr>
          </a:p>
          <a:p>
            <a:r>
              <a:rPr lang="cs-CZ" b="0" i="0" u="none" strike="noStrike" baseline="0" dirty="0">
                <a:solidFill>
                  <a:srgbClr val="404040"/>
                </a:solidFill>
                <a:latin typeface="AdvOT1c92046c"/>
              </a:rPr>
              <a:t>„</a:t>
            </a:r>
            <a:r>
              <a:rPr lang="cs-CZ" b="0" i="0" u="none" strike="noStrike" baseline="0" dirty="0" err="1">
                <a:solidFill>
                  <a:srgbClr val="404040"/>
                </a:solidFill>
                <a:latin typeface="AdvOT1c92046c"/>
              </a:rPr>
              <a:t>making</a:t>
            </a:r>
            <a:r>
              <a:rPr lang="cs-CZ" b="0" i="0" u="none" strike="noStrike" baseline="0" dirty="0">
                <a:solidFill>
                  <a:srgbClr val="404040"/>
                </a:solidFill>
                <a:latin typeface="AdvOT1c92046c"/>
              </a:rPr>
              <a:t> </a:t>
            </a:r>
            <a:r>
              <a:rPr lang="cs-CZ" b="0" i="0" u="none" strike="noStrike" baseline="0" dirty="0" err="1">
                <a:solidFill>
                  <a:srgbClr val="404040"/>
                </a:solidFill>
                <a:latin typeface="AdvOT1c92046c"/>
              </a:rPr>
              <a:t>of</a:t>
            </a:r>
            <a:r>
              <a:rPr lang="cs-CZ" b="0" i="0" u="none" strike="noStrike" baseline="0" dirty="0">
                <a:solidFill>
                  <a:srgbClr val="404040"/>
                </a:solidFill>
                <a:latin typeface="AdvOT1c92046c"/>
              </a:rPr>
              <a:t>“ mode </a:t>
            </a:r>
          </a:p>
        </p:txBody>
      </p:sp>
    </p:spTree>
    <p:extLst>
      <p:ext uri="{BB962C8B-B14F-4D97-AF65-F5344CB8AC3E}">
        <p14:creationId xmlns:p14="http://schemas.microsoft.com/office/powerpoint/2010/main" val="31628226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470787-F79C-C900-9724-00F071885687}"/>
              </a:ext>
            </a:extLst>
          </p:cNvPr>
          <p:cNvSpPr>
            <a:spLocks noGrp="1"/>
          </p:cNvSpPr>
          <p:nvPr>
            <p:ph type="title"/>
          </p:nvPr>
        </p:nvSpPr>
        <p:spPr/>
        <p:txBody>
          <a:bodyPr/>
          <a:lstStyle/>
          <a:p>
            <a:r>
              <a:rPr lang="cs-CZ" sz="1800" b="0" i="0" u="none" strike="noStrike" baseline="0" dirty="0">
                <a:latin typeface="AdvOTb3b5a3b0.I+20"/>
              </a:rPr>
              <a:t>“</a:t>
            </a:r>
            <a:r>
              <a:rPr lang="cs-CZ" sz="1800" b="0" i="0" u="none" strike="noStrike" baseline="0" dirty="0" err="1">
                <a:latin typeface="AdvOTb3b5a3b0.I"/>
              </a:rPr>
              <a:t>making</a:t>
            </a:r>
            <a:r>
              <a:rPr lang="cs-CZ" sz="1800" b="0" i="0" u="none" strike="noStrike" baseline="0" dirty="0">
                <a:latin typeface="AdvOTb3b5a3b0.I"/>
              </a:rPr>
              <a:t> </a:t>
            </a:r>
            <a:r>
              <a:rPr lang="cs-CZ" sz="1800" b="0" i="0" u="none" strike="noStrike" baseline="0" dirty="0" err="1">
                <a:latin typeface="AdvOTb3b5a3b0.I"/>
              </a:rPr>
              <a:t>of</a:t>
            </a:r>
            <a:r>
              <a:rPr lang="cs-CZ" sz="1800" b="0" i="0" u="none" strike="noStrike" baseline="0" dirty="0">
                <a:latin typeface="AdvOTb3b5a3b0.I+20"/>
              </a:rPr>
              <a:t>” </a:t>
            </a:r>
            <a:r>
              <a:rPr lang="cs-CZ" sz="1800" b="0" i="0" u="none" strike="noStrike" baseline="0" dirty="0">
                <a:latin typeface="AdvOTb3b5a3b0.I"/>
              </a:rPr>
              <a:t>mode</a:t>
            </a:r>
            <a:endParaRPr lang="cs-CZ" dirty="0"/>
          </a:p>
        </p:txBody>
      </p:sp>
      <p:sp>
        <p:nvSpPr>
          <p:cNvPr id="3" name="Zástupný obsah 2">
            <a:extLst>
              <a:ext uri="{FF2B5EF4-FFF2-40B4-BE49-F238E27FC236}">
                <a16:creationId xmlns:a16="http://schemas.microsoft.com/office/drawing/2014/main" id="{9CD790A8-5340-699E-F660-01249978B3F0}"/>
              </a:ext>
            </a:extLst>
          </p:cNvPr>
          <p:cNvSpPr>
            <a:spLocks noGrp="1"/>
          </p:cNvSpPr>
          <p:nvPr>
            <p:ph idx="1"/>
          </p:nvPr>
        </p:nvSpPr>
        <p:spPr/>
        <p:txBody>
          <a:bodyPr/>
          <a:lstStyle/>
          <a:p>
            <a:pPr algn="l"/>
            <a:r>
              <a:rPr lang="en-US" sz="1800" b="0" i="0" u="none" strike="noStrike" baseline="0" dirty="0">
                <a:latin typeface="AdvOT1c92046c"/>
              </a:rPr>
              <a:t>the spectator at the Pocket Film Festival is very different from the</a:t>
            </a:r>
            <a:r>
              <a:rPr lang="cs-CZ" sz="1800" b="0" i="0" u="none" strike="noStrike" baseline="0" dirty="0">
                <a:latin typeface="AdvOT1c92046c"/>
              </a:rPr>
              <a:t> </a:t>
            </a:r>
            <a:r>
              <a:rPr lang="en-US" sz="1800" b="0" i="0" u="none" strike="noStrike" baseline="0" dirty="0">
                <a:latin typeface="AdvOT1c92046c"/>
              </a:rPr>
              <a:t>normal cinema spectator, who never considers what camera was used to make a</a:t>
            </a:r>
            <a:r>
              <a:rPr lang="cs-CZ" sz="1800" b="0" i="0" u="none" strike="noStrike" baseline="0" dirty="0">
                <a:latin typeface="AdvOT1c92046c"/>
              </a:rPr>
              <a:t> </a:t>
            </a:r>
            <a:r>
              <a:rPr lang="en-US" sz="1800" b="0" i="0" u="none" strike="noStrike" baseline="0" dirty="0">
                <a:latin typeface="AdvOT1c92046c"/>
              </a:rPr>
              <a:t>film, </a:t>
            </a:r>
            <a:r>
              <a:rPr lang="cs-CZ" sz="1800" dirty="0" err="1">
                <a:latin typeface="AdvOT1c92046c"/>
              </a:rPr>
              <a:t>or</a:t>
            </a:r>
            <a:r>
              <a:rPr lang="cs-CZ" sz="1800" dirty="0">
                <a:latin typeface="AdvOT1c92046c"/>
              </a:rPr>
              <a:t> </a:t>
            </a:r>
            <a:r>
              <a:rPr lang="en-US" sz="1800" b="0" i="0" u="none" strike="noStrike" baseline="0" dirty="0">
                <a:latin typeface="AdvOT1c92046c"/>
              </a:rPr>
              <a:t>how this might have influenced the film</a:t>
            </a:r>
            <a:endParaRPr lang="cs-CZ" sz="1800" b="0" i="0" u="none" strike="noStrike" baseline="0" dirty="0">
              <a:latin typeface="AdvOT1c92046c"/>
            </a:endParaRPr>
          </a:p>
          <a:p>
            <a:pPr algn="l"/>
            <a:r>
              <a:rPr lang="en-US" sz="1800" b="0" i="0" u="none" strike="noStrike" baseline="0" dirty="0">
                <a:latin typeface="AdvOT1c92046c"/>
              </a:rPr>
              <a:t>The process is the reverse of </a:t>
            </a:r>
            <a:r>
              <a:rPr lang="en-US" sz="1800" b="0" i="0" u="none" strike="noStrike" baseline="0" dirty="0">
                <a:latin typeface="AdvOT1c92046c+20"/>
              </a:rPr>
              <a:t>“</a:t>
            </a:r>
            <a:r>
              <a:rPr lang="en-US" sz="1800" b="0" i="0" u="none" strike="noStrike" baseline="0" dirty="0">
                <a:latin typeface="AdvOT1c92046c"/>
              </a:rPr>
              <a:t>cinema,</a:t>
            </a:r>
            <a:r>
              <a:rPr lang="en-US" sz="1800" b="0" i="0" u="none" strike="noStrike" baseline="0" dirty="0">
                <a:latin typeface="AdvOT1c92046c+20"/>
              </a:rPr>
              <a:t>”</a:t>
            </a:r>
            <a:r>
              <a:rPr lang="cs-CZ" sz="1800" b="0" i="0" u="none" strike="noStrike" baseline="0" dirty="0">
                <a:latin typeface="AdvOT1c92046c+20"/>
              </a:rPr>
              <a:t> </a:t>
            </a:r>
            <a:r>
              <a:rPr lang="en-US" sz="1800" b="0" i="0" u="none" strike="noStrike" baseline="0" dirty="0">
                <a:latin typeface="AdvOT1c92046c"/>
              </a:rPr>
              <a:t>where impersonal utterance comes first, although it is also possible to use</a:t>
            </a:r>
            <a:r>
              <a:rPr lang="cs-CZ" sz="1800" b="0" i="0" u="none" strike="noStrike" baseline="0" dirty="0">
                <a:latin typeface="AdvOT1c92046c"/>
              </a:rPr>
              <a:t> </a:t>
            </a:r>
            <a:r>
              <a:rPr lang="en-US" sz="1800" b="0" i="0" u="none" strike="noStrike" baseline="0" dirty="0">
                <a:latin typeface="AdvOT1c92046c"/>
              </a:rPr>
              <a:t>a camera to say </a:t>
            </a:r>
            <a:r>
              <a:rPr lang="cs-CZ" sz="1800" b="0" i="0" u="none" strike="noStrike" baseline="0" dirty="0">
                <a:latin typeface="AdvOT1c92046c"/>
              </a:rPr>
              <a:t>“I“</a:t>
            </a:r>
            <a:r>
              <a:rPr lang="en-US" sz="1800" b="0" i="0" u="none" strike="noStrike" baseline="0" dirty="0">
                <a:latin typeface="AdvOT1c92046c"/>
              </a:rPr>
              <a:t> (as in any number of diary films)</a:t>
            </a:r>
            <a:endParaRPr lang="cs-CZ" sz="1800" b="0" i="0" u="none" strike="noStrike" baseline="0" dirty="0">
              <a:latin typeface="AdvOT1c92046c"/>
            </a:endParaRPr>
          </a:p>
          <a:p>
            <a:pPr algn="l"/>
            <a:endParaRPr lang="cs-CZ" dirty="0"/>
          </a:p>
        </p:txBody>
      </p:sp>
      <p:sp>
        <p:nvSpPr>
          <p:cNvPr id="4" name="Zástupný text 3">
            <a:extLst>
              <a:ext uri="{FF2B5EF4-FFF2-40B4-BE49-F238E27FC236}">
                <a16:creationId xmlns:a16="http://schemas.microsoft.com/office/drawing/2014/main" id="{7BD3A5C0-70D0-3D27-46FF-34877709EF61}"/>
              </a:ext>
            </a:extLst>
          </p:cNvPr>
          <p:cNvSpPr>
            <a:spLocks noGrp="1"/>
          </p:cNvSpPr>
          <p:nvPr>
            <p:ph type="body" sz="half" idx="2"/>
          </p:nvPr>
        </p:nvSpPr>
        <p:spPr/>
        <p:txBody>
          <a:bodyPr/>
          <a:lstStyle/>
          <a:p>
            <a:endParaRPr lang="cs-CZ"/>
          </a:p>
        </p:txBody>
      </p:sp>
    </p:spTree>
    <p:extLst>
      <p:ext uri="{BB962C8B-B14F-4D97-AF65-F5344CB8AC3E}">
        <p14:creationId xmlns:p14="http://schemas.microsoft.com/office/powerpoint/2010/main" val="21915840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88ACBA-D362-404D-E8B9-3F6BFA0484C4}"/>
              </a:ext>
            </a:extLst>
          </p:cNvPr>
          <p:cNvSpPr>
            <a:spLocks noGrp="1"/>
          </p:cNvSpPr>
          <p:nvPr>
            <p:ph type="title"/>
          </p:nvPr>
        </p:nvSpPr>
        <p:spPr>
          <a:xfrm>
            <a:off x="2164461" y="440817"/>
            <a:ext cx="7729728" cy="1188720"/>
          </a:xfrm>
        </p:spPr>
        <p:txBody>
          <a:bodyPr/>
          <a:lstStyle/>
          <a:p>
            <a:r>
              <a:rPr lang="cs-CZ" dirty="0" err="1"/>
              <a:t>Semio-pragmatics</a:t>
            </a:r>
            <a:endParaRPr lang="cs-CZ" dirty="0"/>
          </a:p>
        </p:txBody>
      </p:sp>
      <p:sp>
        <p:nvSpPr>
          <p:cNvPr id="3" name="Zástupný obsah 2">
            <a:extLst>
              <a:ext uri="{FF2B5EF4-FFF2-40B4-BE49-F238E27FC236}">
                <a16:creationId xmlns:a16="http://schemas.microsoft.com/office/drawing/2014/main" id="{FE56F7A1-A653-F1AC-ECC3-BE23E7A13F37}"/>
              </a:ext>
            </a:extLst>
          </p:cNvPr>
          <p:cNvSpPr>
            <a:spLocks noGrp="1"/>
          </p:cNvSpPr>
          <p:nvPr>
            <p:ph idx="1"/>
          </p:nvPr>
        </p:nvSpPr>
        <p:spPr>
          <a:xfrm>
            <a:off x="2231136" y="1866900"/>
            <a:ext cx="7729728" cy="4610100"/>
          </a:xfrm>
        </p:spPr>
        <p:txBody>
          <a:bodyPr>
            <a:normAutofit/>
          </a:bodyPr>
          <a:lstStyle/>
          <a:p>
            <a:pPr algn="l"/>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read</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Roger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Odin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Reflections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on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Family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as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Document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Semio-Pragmatic</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Approach</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Patricia Zimmermann – Karen L.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Ishizuka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eds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University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California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Press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2008</a:t>
            </a:r>
          </a:p>
          <a:p>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watch</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a:t>A Song </a:t>
            </a:r>
            <a:r>
              <a:rPr lang="cs-CZ" dirty="0" err="1"/>
              <a:t>of</a:t>
            </a:r>
            <a:r>
              <a:rPr lang="cs-CZ" dirty="0"/>
              <a:t> Air (</a:t>
            </a:r>
            <a:r>
              <a:rPr lang="cs-CZ" dirty="0" err="1"/>
              <a:t>Merilee</a:t>
            </a:r>
            <a:r>
              <a:rPr lang="cs-CZ" dirty="0"/>
              <a:t> </a:t>
            </a:r>
            <a:r>
              <a:rPr lang="cs-CZ" dirty="0" err="1"/>
              <a:t>Bennett</a:t>
            </a:r>
            <a:r>
              <a:rPr lang="cs-CZ" dirty="0"/>
              <a:t>, 1987)</a:t>
            </a:r>
          </a:p>
          <a:p>
            <a:r>
              <a:rPr lang="en-US" dirty="0">
                <a:hlinkClick r:id="rId2"/>
              </a:rPr>
              <a:t>(74) A Song of Air - YouTube(74) A Song of Air - YouTube</a:t>
            </a:r>
            <a:endParaRPr lang="cs-CZ" dirty="0"/>
          </a:p>
          <a:p>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answer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Choose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scene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sequence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from</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Song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Air. Interpret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segment in 1/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mode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in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mode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documentary</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endParaRPr lang="cs-CZ" dirty="0"/>
          </a:p>
        </p:txBody>
      </p:sp>
    </p:spTree>
    <p:extLst>
      <p:ext uri="{BB962C8B-B14F-4D97-AF65-F5344CB8AC3E}">
        <p14:creationId xmlns:p14="http://schemas.microsoft.com/office/powerpoint/2010/main" val="5345546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A92527-06B0-3DC3-3BEF-C9E93E68F50E}"/>
              </a:ext>
            </a:extLst>
          </p:cNvPr>
          <p:cNvSpPr>
            <a:spLocks noGrp="1"/>
          </p:cNvSpPr>
          <p:nvPr>
            <p:ph type="title"/>
          </p:nvPr>
        </p:nvSpPr>
        <p:spPr/>
        <p:txBody>
          <a:bodyPr/>
          <a:lstStyle/>
          <a:p>
            <a:r>
              <a:rPr lang="cs-CZ" dirty="0" err="1"/>
              <a:t>presentations</a:t>
            </a:r>
            <a:endParaRPr lang="cs-CZ" dirty="0"/>
          </a:p>
        </p:txBody>
      </p:sp>
      <p:sp>
        <p:nvSpPr>
          <p:cNvPr id="3" name="Zástupný obsah 2">
            <a:extLst>
              <a:ext uri="{FF2B5EF4-FFF2-40B4-BE49-F238E27FC236}">
                <a16:creationId xmlns:a16="http://schemas.microsoft.com/office/drawing/2014/main" id="{D650ABA5-C4FE-0E6E-5AB0-1EC49E993FDE}"/>
              </a:ext>
            </a:extLst>
          </p:cNvPr>
          <p:cNvSpPr>
            <a:spLocks noGrp="1"/>
          </p:cNvSpPr>
          <p:nvPr>
            <p:ph idx="1"/>
          </p:nvPr>
        </p:nvSpPr>
        <p:spPr>
          <a:xfrm>
            <a:off x="2231136" y="2524125"/>
            <a:ext cx="7729728" cy="3952875"/>
          </a:xfrm>
        </p:spPr>
        <p:txBody>
          <a:bodyPr>
            <a:normAutofit fontScale="85000" lnSpcReduction="20000"/>
          </a:bodyPr>
          <a:lstStyle/>
          <a:p>
            <a:r>
              <a:rPr lang="en-US" sz="1800" b="1" dirty="0">
                <a:solidFill>
                  <a:schemeClr val="tx1"/>
                </a:solidFill>
                <a:effectLst/>
                <a:latin typeface="+mj-lt"/>
                <a:ea typeface="Calibri" panose="020F0502020204030204" pitchFamily="34" charset="0"/>
                <a:cs typeface="Times New Roman" panose="02020603050405020304" pitchFamily="18" charset="0"/>
              </a:rPr>
              <a:t>To present</a:t>
            </a:r>
            <a:r>
              <a:rPr lang="cs-CZ" sz="1800" b="1" dirty="0">
                <a:solidFill>
                  <a:schemeClr val="tx1"/>
                </a:solidFill>
                <a:effectLst/>
                <a:latin typeface="+mj-lt"/>
                <a:ea typeface="Calibri" panose="020F0502020204030204" pitchFamily="34" charset="0"/>
                <a:cs typeface="Times New Roman" panose="02020603050405020304" pitchFamily="18" charset="0"/>
              </a:rPr>
              <a:t> (Emil)</a:t>
            </a:r>
            <a:r>
              <a:rPr lang="cs-CZ" b="1" dirty="0">
                <a:solidFill>
                  <a:schemeClr val="tx1"/>
                </a:solidFill>
                <a:latin typeface="+mj-lt"/>
                <a:ea typeface="Calibri" panose="020F0502020204030204" pitchFamily="34" charset="0"/>
                <a:cs typeface="Times New Roman" panose="02020603050405020304" pitchFamily="18" charset="0"/>
              </a:rPr>
              <a:t>:</a:t>
            </a:r>
            <a:endParaRPr lang="cs-CZ" sz="1800" b="1" dirty="0">
              <a:solidFill>
                <a:schemeClr val="tx1"/>
              </a:solidFill>
              <a:effectLst/>
              <a:latin typeface="+mj-lt"/>
              <a:ea typeface="Calibri" panose="020F0502020204030204" pitchFamily="34" charset="0"/>
              <a:cs typeface="Times New Roman" panose="02020603050405020304" pitchFamily="18" charset="0"/>
            </a:endParaRPr>
          </a:p>
          <a:p>
            <a:r>
              <a:rPr lang="en-US" b="1" dirty="0">
                <a:solidFill>
                  <a:schemeClr val="tx1"/>
                </a:solidFill>
                <a:latin typeface="+mj-lt"/>
                <a:ea typeface="Calibri" panose="020F0502020204030204" pitchFamily="34" charset="0"/>
                <a:cs typeface="Times New Roman" panose="02020603050405020304" pitchFamily="18" charset="0"/>
              </a:rPr>
              <a:t>To read:</a:t>
            </a:r>
            <a:r>
              <a:rPr lang="cs-CZ" b="1" dirty="0">
                <a:solidFill>
                  <a:schemeClr val="tx1"/>
                </a:solidFill>
                <a:latin typeface="+mj-lt"/>
                <a:ea typeface="Calibri" panose="020F0502020204030204" pitchFamily="34" charset="0"/>
                <a:cs typeface="Times New Roman" panose="02020603050405020304" pitchFamily="18" charset="0"/>
              </a:rPr>
              <a:t> </a:t>
            </a:r>
            <a:r>
              <a:rPr lang="cs-CZ" dirty="0">
                <a:solidFill>
                  <a:schemeClr val="tx1"/>
                </a:solidFill>
                <a:latin typeface="+mj-lt"/>
                <a:ea typeface="Calibri" panose="020F0502020204030204" pitchFamily="34" charset="0"/>
                <a:cs typeface="Times New Roman" panose="02020603050405020304" pitchFamily="18" charset="0"/>
              </a:rPr>
              <a:t>Roger </a:t>
            </a:r>
            <a:r>
              <a:rPr lang="cs-CZ" dirty="0" err="1">
                <a:solidFill>
                  <a:schemeClr val="tx1"/>
                </a:solidFill>
                <a:latin typeface="+mj-lt"/>
                <a:ea typeface="Calibri" panose="020F0502020204030204" pitchFamily="34" charset="0"/>
                <a:cs typeface="Times New Roman" panose="02020603050405020304" pitchFamily="18" charset="0"/>
              </a:rPr>
              <a:t>Odin</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Spectator</a:t>
            </a:r>
            <a:r>
              <a:rPr lang="cs-CZ" dirty="0">
                <a:solidFill>
                  <a:schemeClr val="tx1"/>
                </a:solidFill>
                <a:latin typeface="+mj-lt"/>
                <a:ea typeface="Calibri" panose="020F0502020204030204" pitchFamily="34" charset="0"/>
                <a:cs typeface="Times New Roman" panose="02020603050405020304" pitchFamily="18" charset="0"/>
              </a:rPr>
              <a:t>, Film and </a:t>
            </a:r>
            <a:r>
              <a:rPr lang="cs-CZ" dirty="0" err="1">
                <a:solidFill>
                  <a:schemeClr val="tx1"/>
                </a:solidFill>
                <a:latin typeface="+mj-lt"/>
                <a:ea typeface="Calibri" panose="020F0502020204030204" pitchFamily="34" charset="0"/>
                <a:cs typeface="Times New Roman" panose="02020603050405020304" pitchFamily="18" charset="0"/>
              </a:rPr>
              <a:t>the</a:t>
            </a:r>
            <a:r>
              <a:rPr lang="cs-CZ" dirty="0">
                <a:solidFill>
                  <a:schemeClr val="tx1"/>
                </a:solidFill>
                <a:latin typeface="+mj-lt"/>
                <a:ea typeface="Calibri" panose="020F0502020204030204" pitchFamily="34" charset="0"/>
                <a:cs typeface="Times New Roman" panose="02020603050405020304" pitchFamily="18" charset="0"/>
              </a:rPr>
              <a:t> Mobile </a:t>
            </a:r>
            <a:r>
              <a:rPr lang="cs-CZ" dirty="0" err="1">
                <a:solidFill>
                  <a:schemeClr val="tx1"/>
                </a:solidFill>
                <a:latin typeface="+mj-lt"/>
                <a:ea typeface="Calibri" panose="020F0502020204030204" pitchFamily="34" charset="0"/>
                <a:cs typeface="Times New Roman" panose="02020603050405020304" pitchFamily="18" charset="0"/>
              </a:rPr>
              <a:t>Phone</a:t>
            </a:r>
            <a:r>
              <a:rPr lang="cs-CZ" dirty="0">
                <a:solidFill>
                  <a:schemeClr val="tx1"/>
                </a:solidFill>
                <a:latin typeface="+mj-lt"/>
                <a:ea typeface="Calibri" panose="020F0502020204030204" pitchFamily="34" charset="0"/>
                <a:cs typeface="Times New Roman" panose="02020603050405020304" pitchFamily="18" charset="0"/>
              </a:rPr>
              <a:t>. In: Ian Christie (</a:t>
            </a:r>
            <a:r>
              <a:rPr lang="cs-CZ" dirty="0" err="1">
                <a:solidFill>
                  <a:schemeClr val="tx1"/>
                </a:solidFill>
                <a:latin typeface="+mj-lt"/>
                <a:ea typeface="Calibri" panose="020F0502020204030204" pitchFamily="34" charset="0"/>
                <a:cs typeface="Times New Roman" panose="02020603050405020304" pitchFamily="18" charset="0"/>
              </a:rPr>
              <a:t>ed</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Audiences</a:t>
            </a:r>
            <a:r>
              <a:rPr lang="cs-CZ" dirty="0">
                <a:solidFill>
                  <a:schemeClr val="tx1"/>
                </a:solidFill>
                <a:latin typeface="+mj-lt"/>
                <a:ea typeface="Calibri" panose="020F0502020204030204" pitchFamily="34" charset="0"/>
                <a:cs typeface="Times New Roman" panose="02020603050405020304" pitchFamily="18" charset="0"/>
              </a:rPr>
              <a:t>. Amsterdam University </a:t>
            </a:r>
            <a:r>
              <a:rPr lang="cs-CZ" dirty="0" err="1">
                <a:solidFill>
                  <a:schemeClr val="tx1"/>
                </a:solidFill>
                <a:latin typeface="+mj-lt"/>
                <a:ea typeface="Calibri" panose="020F0502020204030204" pitchFamily="34" charset="0"/>
                <a:cs typeface="Times New Roman" panose="02020603050405020304" pitchFamily="18" charset="0"/>
              </a:rPr>
              <a:t>Press</a:t>
            </a:r>
            <a:r>
              <a:rPr lang="cs-CZ" dirty="0">
                <a:solidFill>
                  <a:schemeClr val="tx1"/>
                </a:solidFill>
                <a:latin typeface="+mj-lt"/>
                <a:ea typeface="Calibri" panose="020F0502020204030204" pitchFamily="34" charset="0"/>
                <a:cs typeface="Times New Roman" panose="02020603050405020304" pitchFamily="18" charset="0"/>
              </a:rPr>
              <a:t> 2012, 155-169</a:t>
            </a:r>
            <a:endParaRPr lang="cs-CZ" dirty="0">
              <a:latin typeface="+mj-lt"/>
            </a:endParaRPr>
          </a:p>
          <a:p>
            <a:r>
              <a:rPr lang="cs-CZ" b="1" dirty="0">
                <a:latin typeface="+mj-lt"/>
              </a:rPr>
              <a:t>To </a:t>
            </a:r>
            <a:r>
              <a:rPr lang="cs-CZ" b="1" dirty="0" err="1">
                <a:latin typeface="+mj-lt"/>
              </a:rPr>
              <a:t>watch</a:t>
            </a:r>
            <a:r>
              <a:rPr lang="cs-CZ" b="1" dirty="0">
                <a:latin typeface="+mj-lt"/>
              </a:rPr>
              <a:t>: </a:t>
            </a:r>
            <a:r>
              <a:rPr lang="cs-CZ" dirty="0">
                <a:latin typeface="+mj-lt"/>
              </a:rPr>
              <a:t>any mobile </a:t>
            </a:r>
            <a:r>
              <a:rPr lang="cs-CZ" dirty="0" err="1">
                <a:latin typeface="+mj-lt"/>
              </a:rPr>
              <a:t>phone</a:t>
            </a:r>
            <a:r>
              <a:rPr lang="cs-CZ" dirty="0">
                <a:latin typeface="+mj-lt"/>
              </a:rPr>
              <a:t> film</a:t>
            </a:r>
          </a:p>
          <a:p>
            <a:r>
              <a:rPr lang="cs-CZ" b="1" dirty="0">
                <a:latin typeface="+mj-lt"/>
              </a:rPr>
              <a:t>To </a:t>
            </a:r>
            <a:r>
              <a:rPr lang="cs-CZ" b="1" dirty="0" err="1">
                <a:latin typeface="+mj-lt"/>
              </a:rPr>
              <a:t>answer</a:t>
            </a:r>
            <a:r>
              <a:rPr lang="cs-CZ" b="1" dirty="0">
                <a:latin typeface="+mj-lt"/>
              </a:rPr>
              <a:t>: </a:t>
            </a:r>
            <a:r>
              <a:rPr lang="cs-CZ" dirty="0" err="1">
                <a:latin typeface="+mj-lt"/>
              </a:rPr>
              <a:t>What</a:t>
            </a:r>
            <a:r>
              <a:rPr lang="cs-CZ" dirty="0">
                <a:latin typeface="+mj-lt"/>
              </a:rPr>
              <a:t> </a:t>
            </a:r>
            <a:r>
              <a:rPr lang="cs-CZ" dirty="0" err="1">
                <a:latin typeface="+mj-lt"/>
              </a:rPr>
              <a:t>is</a:t>
            </a:r>
            <a:r>
              <a:rPr lang="cs-CZ" dirty="0">
                <a:latin typeface="+mj-lt"/>
              </a:rPr>
              <a:t> „p film“ </a:t>
            </a:r>
            <a:r>
              <a:rPr lang="cs-CZ" dirty="0" err="1">
                <a:latin typeface="+mj-lt"/>
              </a:rPr>
              <a:t>communication</a:t>
            </a:r>
            <a:r>
              <a:rPr lang="cs-CZ" dirty="0">
                <a:latin typeface="+mj-lt"/>
              </a:rPr>
              <a:t> </a:t>
            </a:r>
            <a:r>
              <a:rPr lang="cs-CZ" dirty="0" err="1">
                <a:latin typeface="+mj-lt"/>
              </a:rPr>
              <a:t>space</a:t>
            </a:r>
            <a:r>
              <a:rPr lang="cs-CZ" dirty="0">
                <a:latin typeface="+mj-lt"/>
              </a:rPr>
              <a:t>? </a:t>
            </a:r>
            <a:r>
              <a:rPr lang="cs-CZ" dirty="0" err="1">
                <a:latin typeface="+mj-lt"/>
              </a:rPr>
              <a:t>What</a:t>
            </a:r>
            <a:r>
              <a:rPr lang="cs-CZ" dirty="0">
                <a:latin typeface="+mj-lt"/>
              </a:rPr>
              <a:t> </a:t>
            </a:r>
            <a:r>
              <a:rPr lang="cs-CZ" dirty="0" err="1">
                <a:latin typeface="+mj-lt"/>
              </a:rPr>
              <a:t>does</a:t>
            </a:r>
            <a:r>
              <a:rPr lang="cs-CZ" dirty="0">
                <a:latin typeface="+mj-lt"/>
              </a:rPr>
              <a:t> </a:t>
            </a:r>
            <a:r>
              <a:rPr lang="cs-CZ" dirty="0" err="1">
                <a:latin typeface="+mj-lt"/>
              </a:rPr>
              <a:t>it</a:t>
            </a:r>
            <a:r>
              <a:rPr lang="cs-CZ" dirty="0">
                <a:latin typeface="+mj-lt"/>
              </a:rPr>
              <a:t> </a:t>
            </a:r>
            <a:r>
              <a:rPr lang="cs-CZ" dirty="0" err="1">
                <a:latin typeface="+mj-lt"/>
              </a:rPr>
              <a:t>mean</a:t>
            </a:r>
            <a:r>
              <a:rPr lang="cs-CZ" dirty="0">
                <a:latin typeface="+mj-lt"/>
              </a:rPr>
              <a:t> to make a </a:t>
            </a:r>
            <a:r>
              <a:rPr lang="cs-CZ" dirty="0" err="1">
                <a:latin typeface="+mj-lt"/>
              </a:rPr>
              <a:t>movie</a:t>
            </a:r>
            <a:r>
              <a:rPr lang="cs-CZ" dirty="0">
                <a:latin typeface="+mj-lt"/>
              </a:rPr>
              <a:t> in </a:t>
            </a:r>
            <a:r>
              <a:rPr lang="cs-CZ" dirty="0" err="1">
                <a:latin typeface="+mj-lt"/>
              </a:rPr>
              <a:t>this</a:t>
            </a:r>
            <a:r>
              <a:rPr lang="cs-CZ" dirty="0">
                <a:latin typeface="+mj-lt"/>
              </a:rPr>
              <a:t> </a:t>
            </a:r>
            <a:r>
              <a:rPr lang="cs-CZ" dirty="0" err="1">
                <a:latin typeface="+mj-lt"/>
              </a:rPr>
              <a:t>space</a:t>
            </a:r>
            <a:r>
              <a:rPr lang="cs-CZ" dirty="0">
                <a:latin typeface="+mj-lt"/>
              </a:rPr>
              <a:t>? </a:t>
            </a:r>
            <a:r>
              <a:rPr lang="cs-CZ" dirty="0" err="1">
                <a:latin typeface="+mj-lt"/>
              </a:rPr>
              <a:t>What</a:t>
            </a:r>
            <a:r>
              <a:rPr lang="cs-CZ" dirty="0">
                <a:latin typeface="+mj-lt"/>
              </a:rPr>
              <a:t> </a:t>
            </a:r>
            <a:r>
              <a:rPr lang="cs-CZ" dirty="0" err="1">
                <a:latin typeface="+mj-lt"/>
              </a:rPr>
              <a:t>does</a:t>
            </a:r>
            <a:r>
              <a:rPr lang="cs-CZ" dirty="0">
                <a:latin typeface="+mj-lt"/>
              </a:rPr>
              <a:t> </a:t>
            </a:r>
            <a:r>
              <a:rPr lang="cs-CZ" dirty="0" err="1">
                <a:latin typeface="+mj-lt"/>
              </a:rPr>
              <a:t>it</a:t>
            </a:r>
            <a:r>
              <a:rPr lang="cs-CZ" dirty="0">
                <a:latin typeface="+mj-lt"/>
              </a:rPr>
              <a:t> </a:t>
            </a:r>
            <a:r>
              <a:rPr lang="cs-CZ" dirty="0" err="1">
                <a:latin typeface="+mj-lt"/>
              </a:rPr>
              <a:t>mean</a:t>
            </a:r>
            <a:r>
              <a:rPr lang="cs-CZ" dirty="0">
                <a:latin typeface="+mj-lt"/>
              </a:rPr>
              <a:t> to </a:t>
            </a:r>
            <a:r>
              <a:rPr lang="cs-CZ" dirty="0" err="1">
                <a:latin typeface="+mj-lt"/>
              </a:rPr>
              <a:t>view</a:t>
            </a:r>
            <a:r>
              <a:rPr lang="cs-CZ" dirty="0">
                <a:latin typeface="+mj-lt"/>
              </a:rPr>
              <a:t> a </a:t>
            </a:r>
            <a:r>
              <a:rPr lang="cs-CZ" dirty="0" err="1">
                <a:latin typeface="+mj-lt"/>
              </a:rPr>
              <a:t>movie</a:t>
            </a:r>
            <a:r>
              <a:rPr lang="cs-CZ" dirty="0">
                <a:latin typeface="+mj-lt"/>
              </a:rPr>
              <a:t> in </a:t>
            </a:r>
            <a:r>
              <a:rPr lang="cs-CZ" dirty="0" err="1">
                <a:latin typeface="+mj-lt"/>
              </a:rPr>
              <a:t>this</a:t>
            </a:r>
            <a:r>
              <a:rPr lang="cs-CZ" dirty="0">
                <a:latin typeface="+mj-lt"/>
              </a:rPr>
              <a:t> </a:t>
            </a:r>
            <a:r>
              <a:rPr lang="cs-CZ" dirty="0" err="1">
                <a:latin typeface="+mj-lt"/>
              </a:rPr>
              <a:t>space</a:t>
            </a:r>
            <a:r>
              <a:rPr lang="cs-CZ" dirty="0">
                <a:latin typeface="+mj-lt"/>
              </a:rPr>
              <a:t>? (</a:t>
            </a:r>
            <a:r>
              <a:rPr lang="cs-CZ" dirty="0" err="1">
                <a:latin typeface="+mj-lt"/>
              </a:rPr>
              <a:t>i.e</a:t>
            </a:r>
            <a:r>
              <a:rPr lang="cs-CZ" dirty="0">
                <a:latin typeface="+mj-lt"/>
              </a:rPr>
              <a:t>., </a:t>
            </a:r>
            <a:r>
              <a:rPr lang="cs-CZ" dirty="0" err="1">
                <a:latin typeface="+mj-lt"/>
              </a:rPr>
              <a:t>why</a:t>
            </a:r>
            <a:r>
              <a:rPr lang="cs-CZ" dirty="0">
                <a:latin typeface="+mj-lt"/>
              </a:rPr>
              <a:t> and </a:t>
            </a:r>
            <a:r>
              <a:rPr lang="cs-CZ" dirty="0" err="1">
                <a:latin typeface="+mj-lt"/>
              </a:rPr>
              <a:t>how</a:t>
            </a:r>
            <a:r>
              <a:rPr lang="cs-CZ" dirty="0">
                <a:latin typeface="+mj-lt"/>
              </a:rPr>
              <a:t> </a:t>
            </a:r>
            <a:r>
              <a:rPr lang="cs-CZ" dirty="0" err="1">
                <a:latin typeface="+mj-lt"/>
              </a:rPr>
              <a:t>people</a:t>
            </a:r>
            <a:r>
              <a:rPr lang="cs-CZ" dirty="0">
                <a:latin typeface="+mj-lt"/>
              </a:rPr>
              <a:t> make and </a:t>
            </a:r>
            <a:r>
              <a:rPr lang="cs-CZ" dirty="0" err="1">
                <a:latin typeface="+mj-lt"/>
              </a:rPr>
              <a:t>watch</a:t>
            </a:r>
            <a:r>
              <a:rPr lang="cs-CZ" dirty="0">
                <a:latin typeface="+mj-lt"/>
              </a:rPr>
              <a:t> </a:t>
            </a:r>
            <a:r>
              <a:rPr lang="cs-CZ" dirty="0" err="1">
                <a:latin typeface="+mj-lt"/>
              </a:rPr>
              <a:t>movies</a:t>
            </a:r>
            <a:r>
              <a:rPr lang="cs-CZ" dirty="0">
                <a:latin typeface="+mj-lt"/>
              </a:rPr>
              <a:t> made on mobile </a:t>
            </a:r>
            <a:r>
              <a:rPr lang="cs-CZ" dirty="0" err="1">
                <a:latin typeface="+mj-lt"/>
              </a:rPr>
              <a:t>phones</a:t>
            </a:r>
            <a:r>
              <a:rPr lang="cs-CZ" dirty="0">
                <a:latin typeface="+mj-lt"/>
              </a:rPr>
              <a:t>?) </a:t>
            </a:r>
            <a:r>
              <a:rPr lang="cs-CZ" dirty="0" err="1">
                <a:latin typeface="+mj-lt"/>
              </a:rPr>
              <a:t>What</a:t>
            </a:r>
            <a:r>
              <a:rPr lang="cs-CZ" dirty="0">
                <a:latin typeface="+mj-lt"/>
              </a:rPr>
              <a:t> </a:t>
            </a:r>
            <a:r>
              <a:rPr lang="cs-CZ" dirty="0" err="1">
                <a:latin typeface="+mj-lt"/>
              </a:rPr>
              <a:t>is</a:t>
            </a:r>
            <a:r>
              <a:rPr lang="cs-CZ" dirty="0">
                <a:latin typeface="+mj-lt"/>
              </a:rPr>
              <a:t> „</a:t>
            </a:r>
            <a:r>
              <a:rPr lang="cs-CZ" dirty="0" err="1">
                <a:latin typeface="+mj-lt"/>
              </a:rPr>
              <a:t>making</a:t>
            </a:r>
            <a:r>
              <a:rPr lang="cs-CZ" dirty="0">
                <a:latin typeface="+mj-lt"/>
              </a:rPr>
              <a:t> </a:t>
            </a:r>
            <a:r>
              <a:rPr lang="cs-CZ" dirty="0" err="1">
                <a:latin typeface="+mj-lt"/>
              </a:rPr>
              <a:t>of</a:t>
            </a:r>
            <a:r>
              <a:rPr lang="cs-CZ" dirty="0">
                <a:latin typeface="+mj-lt"/>
              </a:rPr>
              <a:t>“ mode?) Use </a:t>
            </a:r>
            <a:r>
              <a:rPr lang="cs-CZ" dirty="0" err="1">
                <a:latin typeface="+mj-lt"/>
              </a:rPr>
              <a:t>clips</a:t>
            </a:r>
            <a:r>
              <a:rPr lang="cs-CZ" dirty="0">
                <a:latin typeface="+mj-lt"/>
              </a:rPr>
              <a:t> </a:t>
            </a:r>
            <a:r>
              <a:rPr lang="cs-CZ" dirty="0" err="1">
                <a:latin typeface="+mj-lt"/>
              </a:rPr>
              <a:t>from</a:t>
            </a:r>
            <a:r>
              <a:rPr lang="cs-CZ" dirty="0">
                <a:latin typeface="+mj-lt"/>
              </a:rPr>
              <a:t> a mobile </a:t>
            </a:r>
            <a:r>
              <a:rPr lang="cs-CZ" dirty="0" err="1">
                <a:latin typeface="+mj-lt"/>
              </a:rPr>
              <a:t>phone</a:t>
            </a:r>
            <a:r>
              <a:rPr lang="cs-CZ" dirty="0">
                <a:latin typeface="+mj-lt"/>
              </a:rPr>
              <a:t> film in </a:t>
            </a:r>
            <a:r>
              <a:rPr lang="cs-CZ" dirty="0" err="1">
                <a:latin typeface="+mj-lt"/>
              </a:rPr>
              <a:t>your</a:t>
            </a:r>
            <a:r>
              <a:rPr lang="cs-CZ" dirty="0">
                <a:latin typeface="+mj-lt"/>
              </a:rPr>
              <a:t> </a:t>
            </a:r>
            <a:r>
              <a:rPr lang="cs-CZ" dirty="0" err="1">
                <a:latin typeface="+mj-lt"/>
              </a:rPr>
              <a:t>presentation</a:t>
            </a:r>
            <a:endParaRPr lang="cs-CZ" dirty="0">
              <a:latin typeface="+mj-lt"/>
            </a:endParaRPr>
          </a:p>
          <a:p>
            <a:r>
              <a:rPr lang="cs-CZ" b="1" dirty="0">
                <a:latin typeface="+mj-lt"/>
              </a:rPr>
              <a:t>To </a:t>
            </a:r>
            <a:r>
              <a:rPr lang="cs-CZ" b="1" dirty="0" err="1">
                <a:latin typeface="+mj-lt"/>
              </a:rPr>
              <a:t>present</a:t>
            </a:r>
            <a:r>
              <a:rPr lang="cs-CZ" b="1" dirty="0">
                <a:latin typeface="+mj-lt"/>
              </a:rPr>
              <a:t> (</a:t>
            </a:r>
            <a:r>
              <a:rPr lang="cs-CZ" b="1" dirty="0" err="1">
                <a:latin typeface="+mj-lt"/>
              </a:rPr>
              <a:t>Javkhlan</a:t>
            </a:r>
            <a:r>
              <a:rPr lang="cs-CZ" b="1" dirty="0">
                <a:latin typeface="+mj-lt"/>
              </a:rPr>
              <a:t>):</a:t>
            </a:r>
          </a:p>
          <a:p>
            <a:pPr algn="l"/>
            <a:r>
              <a:rPr lang="en-US" b="1" dirty="0">
                <a:solidFill>
                  <a:schemeClr val="tx1"/>
                </a:solidFill>
                <a:latin typeface="+mj-lt"/>
                <a:ea typeface="Calibri" panose="020F0502020204030204" pitchFamily="34" charset="0"/>
                <a:cs typeface="Times New Roman" panose="02020603050405020304" pitchFamily="18" charset="0"/>
              </a:rPr>
              <a:t>To read:</a:t>
            </a:r>
            <a:r>
              <a:rPr lang="cs-CZ" b="1" dirty="0">
                <a:solidFill>
                  <a:schemeClr val="tx1"/>
                </a:solidFill>
                <a:latin typeface="+mj-lt"/>
                <a:ea typeface="Calibri" panose="020F0502020204030204" pitchFamily="34" charset="0"/>
                <a:cs typeface="Times New Roman" panose="02020603050405020304" pitchFamily="18" charset="0"/>
              </a:rPr>
              <a:t> </a:t>
            </a:r>
            <a:r>
              <a:rPr lang="cs-CZ" dirty="0">
                <a:solidFill>
                  <a:schemeClr val="tx1"/>
                </a:solidFill>
                <a:latin typeface="+mj-lt"/>
                <a:ea typeface="Calibri" panose="020F0502020204030204" pitchFamily="34" charset="0"/>
                <a:cs typeface="Times New Roman" panose="02020603050405020304" pitchFamily="18" charset="0"/>
              </a:rPr>
              <a:t>Roger </a:t>
            </a:r>
            <a:r>
              <a:rPr lang="cs-CZ" dirty="0" err="1">
                <a:solidFill>
                  <a:schemeClr val="tx1"/>
                </a:solidFill>
                <a:latin typeface="+mj-lt"/>
                <a:ea typeface="Calibri" panose="020F0502020204030204" pitchFamily="34" charset="0"/>
                <a:cs typeface="Times New Roman" panose="02020603050405020304" pitchFamily="18" charset="0"/>
              </a:rPr>
              <a:t>Odin</a:t>
            </a:r>
            <a:r>
              <a:rPr lang="cs-CZ" dirty="0">
                <a:solidFill>
                  <a:schemeClr val="tx1"/>
                </a:solidFill>
                <a:latin typeface="+mj-lt"/>
                <a:ea typeface="Calibri" panose="020F0502020204030204" pitchFamily="34" charset="0"/>
                <a:cs typeface="Times New Roman" panose="02020603050405020304" pitchFamily="18" charset="0"/>
              </a:rPr>
              <a:t>, </a:t>
            </a:r>
            <a:r>
              <a:rPr lang="en-US" sz="1800" i="0" u="none" strike="noStrike" baseline="0" dirty="0">
                <a:latin typeface="+mj-lt"/>
              </a:rPr>
              <a:t>The Space of Communication and</a:t>
            </a:r>
            <a:r>
              <a:rPr lang="cs-CZ" sz="1800" i="0" u="none" strike="noStrike" baseline="0" dirty="0">
                <a:latin typeface="+mj-lt"/>
              </a:rPr>
              <a:t> </a:t>
            </a:r>
            <a:r>
              <a:rPr lang="en-US" sz="1800" i="0" u="none" strike="noStrike" baseline="0" dirty="0">
                <a:latin typeface="+mj-lt"/>
              </a:rPr>
              <a:t>Migration: The Example of the Home</a:t>
            </a:r>
            <a:r>
              <a:rPr lang="cs-CZ" sz="1800" i="0" u="none" strike="noStrike" baseline="0" dirty="0">
                <a:latin typeface="+mj-lt"/>
              </a:rPr>
              <a:t> </a:t>
            </a:r>
            <a:r>
              <a:rPr lang="cs-CZ" sz="1800" i="0" u="none" strike="noStrike" baseline="0" dirty="0" err="1">
                <a:latin typeface="+mj-lt"/>
              </a:rPr>
              <a:t>Movie</a:t>
            </a:r>
            <a:r>
              <a:rPr lang="cs-CZ" dirty="0">
                <a:solidFill>
                  <a:schemeClr val="tx1"/>
                </a:solidFill>
                <a:latin typeface="+mj-lt"/>
                <a:ea typeface="Calibri" panose="020F0502020204030204" pitchFamily="34" charset="0"/>
                <a:cs typeface="Times New Roman" panose="02020603050405020304" pitchFamily="18" charset="0"/>
              </a:rPr>
              <a:t>, 123-139. In: </a:t>
            </a:r>
            <a:r>
              <a:rPr lang="cs-CZ" dirty="0" err="1">
                <a:solidFill>
                  <a:schemeClr val="tx1"/>
                </a:solidFill>
                <a:latin typeface="+mj-lt"/>
                <a:ea typeface="Calibri" panose="020F0502020204030204" pitchFamily="34" charset="0"/>
                <a:cs typeface="Times New Roman" panose="02020603050405020304" pitchFamily="18" charset="0"/>
              </a:rPr>
              <a:t>Odin</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Spaces</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of</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Communication</a:t>
            </a:r>
            <a:r>
              <a:rPr lang="cs-CZ" dirty="0">
                <a:solidFill>
                  <a:schemeClr val="tx1"/>
                </a:solidFill>
                <a:latin typeface="+mj-lt"/>
                <a:ea typeface="Calibri" panose="020F0502020204030204" pitchFamily="34" charset="0"/>
                <a:cs typeface="Times New Roman" panose="02020603050405020304" pitchFamily="18" charset="0"/>
              </a:rPr>
              <a:t>, AUP 2022</a:t>
            </a:r>
            <a:endParaRPr lang="cs-CZ" dirty="0">
              <a:latin typeface="+mj-lt"/>
            </a:endParaRPr>
          </a:p>
          <a:p>
            <a:r>
              <a:rPr lang="cs-CZ" b="1" dirty="0">
                <a:latin typeface="+mj-lt"/>
              </a:rPr>
              <a:t>To </a:t>
            </a:r>
            <a:r>
              <a:rPr lang="cs-CZ" b="1" dirty="0" err="1">
                <a:latin typeface="+mj-lt"/>
              </a:rPr>
              <a:t>watch</a:t>
            </a:r>
            <a:r>
              <a:rPr lang="cs-CZ" b="1" dirty="0">
                <a:latin typeface="+mj-lt"/>
              </a:rPr>
              <a:t>: </a:t>
            </a:r>
            <a:r>
              <a:rPr lang="cs-CZ" dirty="0">
                <a:latin typeface="+mj-lt"/>
              </a:rPr>
              <a:t>any TV show </a:t>
            </a:r>
            <a:r>
              <a:rPr lang="cs-CZ" dirty="0" err="1">
                <a:latin typeface="+mj-lt"/>
              </a:rPr>
              <a:t>using</a:t>
            </a:r>
            <a:r>
              <a:rPr lang="cs-CZ" dirty="0">
                <a:latin typeface="+mj-lt"/>
              </a:rPr>
              <a:t> </a:t>
            </a:r>
            <a:r>
              <a:rPr lang="cs-CZ" dirty="0" err="1">
                <a:latin typeface="+mj-lt"/>
              </a:rPr>
              <a:t>home</a:t>
            </a:r>
            <a:r>
              <a:rPr lang="cs-CZ" dirty="0">
                <a:latin typeface="+mj-lt"/>
              </a:rPr>
              <a:t> </a:t>
            </a:r>
            <a:r>
              <a:rPr lang="cs-CZ" dirty="0" err="1">
                <a:latin typeface="+mj-lt"/>
              </a:rPr>
              <a:t>movies</a:t>
            </a:r>
            <a:r>
              <a:rPr lang="cs-CZ" dirty="0">
                <a:latin typeface="+mj-lt"/>
              </a:rPr>
              <a:t> </a:t>
            </a:r>
          </a:p>
          <a:p>
            <a:r>
              <a:rPr lang="cs-CZ" b="1" dirty="0">
                <a:latin typeface="+mj-lt"/>
              </a:rPr>
              <a:t>To </a:t>
            </a:r>
            <a:r>
              <a:rPr lang="cs-CZ" b="1" dirty="0" err="1">
                <a:latin typeface="+mj-lt"/>
              </a:rPr>
              <a:t>answer</a:t>
            </a:r>
            <a:r>
              <a:rPr lang="cs-CZ" b="1" dirty="0">
                <a:latin typeface="+mj-lt"/>
              </a:rPr>
              <a:t>: </a:t>
            </a:r>
            <a:r>
              <a:rPr lang="cs-CZ" dirty="0" err="1">
                <a:latin typeface="+mj-lt"/>
              </a:rPr>
              <a:t>How</a:t>
            </a:r>
            <a:r>
              <a:rPr lang="cs-CZ" dirty="0">
                <a:latin typeface="+mj-lt"/>
              </a:rPr>
              <a:t> </a:t>
            </a:r>
            <a:r>
              <a:rPr lang="cs-CZ" dirty="0" err="1">
                <a:latin typeface="+mj-lt"/>
              </a:rPr>
              <a:t>home</a:t>
            </a:r>
            <a:r>
              <a:rPr lang="cs-CZ" dirty="0">
                <a:latin typeface="+mj-lt"/>
              </a:rPr>
              <a:t> </a:t>
            </a:r>
            <a:r>
              <a:rPr lang="cs-CZ" dirty="0" err="1">
                <a:latin typeface="+mj-lt"/>
              </a:rPr>
              <a:t>movies</a:t>
            </a:r>
            <a:r>
              <a:rPr lang="cs-CZ" dirty="0">
                <a:latin typeface="+mj-lt"/>
              </a:rPr>
              <a:t> are </a:t>
            </a:r>
            <a:r>
              <a:rPr lang="cs-CZ" dirty="0" err="1">
                <a:latin typeface="+mj-lt"/>
              </a:rPr>
              <a:t>used</a:t>
            </a:r>
            <a:r>
              <a:rPr lang="cs-CZ" dirty="0">
                <a:latin typeface="+mj-lt"/>
              </a:rPr>
              <a:t> in </a:t>
            </a:r>
            <a:r>
              <a:rPr lang="cs-CZ" dirty="0" err="1">
                <a:latin typeface="+mj-lt"/>
              </a:rPr>
              <a:t>television</a:t>
            </a:r>
            <a:r>
              <a:rPr lang="cs-CZ" dirty="0">
                <a:latin typeface="+mj-lt"/>
              </a:rPr>
              <a:t> </a:t>
            </a:r>
            <a:r>
              <a:rPr lang="cs-CZ" dirty="0" err="1">
                <a:latin typeface="+mj-lt"/>
              </a:rPr>
              <a:t>shows</a:t>
            </a:r>
            <a:r>
              <a:rPr lang="cs-CZ" dirty="0">
                <a:latin typeface="+mj-lt"/>
              </a:rPr>
              <a:t>? </a:t>
            </a:r>
            <a:r>
              <a:rPr lang="cs-CZ" dirty="0" err="1">
                <a:latin typeface="+mj-lt"/>
              </a:rPr>
              <a:t>How</a:t>
            </a:r>
            <a:r>
              <a:rPr lang="cs-CZ" dirty="0">
                <a:latin typeface="+mj-lt"/>
              </a:rPr>
              <a:t> </a:t>
            </a:r>
            <a:r>
              <a:rPr lang="cs-CZ" dirty="0" err="1">
                <a:latin typeface="+mj-lt"/>
              </a:rPr>
              <a:t>the</a:t>
            </a:r>
            <a:r>
              <a:rPr lang="cs-CZ" dirty="0">
                <a:latin typeface="+mj-lt"/>
              </a:rPr>
              <a:t> mode </a:t>
            </a:r>
            <a:r>
              <a:rPr lang="cs-CZ" dirty="0" err="1">
                <a:latin typeface="+mj-lt"/>
              </a:rPr>
              <a:t>of</a:t>
            </a:r>
            <a:r>
              <a:rPr lang="cs-CZ" dirty="0">
                <a:latin typeface="+mj-lt"/>
              </a:rPr>
              <a:t> mode </a:t>
            </a:r>
            <a:r>
              <a:rPr lang="cs-CZ" dirty="0" err="1">
                <a:latin typeface="+mj-lt"/>
              </a:rPr>
              <a:t>of</a:t>
            </a:r>
            <a:r>
              <a:rPr lang="cs-CZ" dirty="0">
                <a:latin typeface="+mj-lt"/>
              </a:rPr>
              <a:t> </a:t>
            </a:r>
            <a:r>
              <a:rPr lang="cs-CZ" dirty="0" err="1">
                <a:latin typeface="+mj-lt"/>
              </a:rPr>
              <a:t>making</a:t>
            </a:r>
            <a:r>
              <a:rPr lang="cs-CZ" dirty="0">
                <a:latin typeface="+mj-lt"/>
              </a:rPr>
              <a:t> </a:t>
            </a:r>
            <a:r>
              <a:rPr lang="cs-CZ" dirty="0" err="1">
                <a:latin typeface="+mj-lt"/>
              </a:rPr>
              <a:t>meaning</a:t>
            </a:r>
            <a:r>
              <a:rPr lang="cs-CZ" dirty="0">
                <a:latin typeface="+mj-lt"/>
              </a:rPr>
              <a:t> </a:t>
            </a:r>
            <a:r>
              <a:rPr lang="cs-CZ" dirty="0" err="1">
                <a:latin typeface="+mj-lt"/>
              </a:rPr>
              <a:t>changes</a:t>
            </a:r>
            <a:r>
              <a:rPr lang="cs-CZ" dirty="0">
                <a:latin typeface="+mj-lt"/>
              </a:rPr>
              <a:t> </a:t>
            </a:r>
            <a:r>
              <a:rPr lang="cs-CZ" dirty="0" err="1">
                <a:latin typeface="+mj-lt"/>
              </a:rPr>
              <a:t>when</a:t>
            </a:r>
            <a:r>
              <a:rPr lang="cs-CZ" dirty="0">
                <a:latin typeface="+mj-lt"/>
              </a:rPr>
              <a:t> </a:t>
            </a:r>
            <a:r>
              <a:rPr lang="cs-CZ" dirty="0" err="1">
                <a:latin typeface="+mj-lt"/>
              </a:rPr>
              <a:t>home</a:t>
            </a:r>
            <a:r>
              <a:rPr lang="cs-CZ" dirty="0">
                <a:latin typeface="+mj-lt"/>
              </a:rPr>
              <a:t> </a:t>
            </a:r>
            <a:r>
              <a:rPr lang="cs-CZ" dirty="0" err="1">
                <a:latin typeface="+mj-lt"/>
              </a:rPr>
              <a:t>movies</a:t>
            </a:r>
            <a:r>
              <a:rPr lang="cs-CZ" dirty="0">
                <a:latin typeface="+mj-lt"/>
              </a:rPr>
              <a:t> </a:t>
            </a:r>
            <a:r>
              <a:rPr lang="cs-CZ" dirty="0" err="1">
                <a:latin typeface="+mj-lt"/>
              </a:rPr>
              <a:t>migrate</a:t>
            </a:r>
            <a:r>
              <a:rPr lang="cs-CZ" dirty="0">
                <a:latin typeface="+mj-lt"/>
              </a:rPr>
              <a:t> to </a:t>
            </a:r>
            <a:r>
              <a:rPr lang="cs-CZ" dirty="0" err="1">
                <a:latin typeface="+mj-lt"/>
              </a:rPr>
              <a:t>television</a:t>
            </a:r>
            <a:r>
              <a:rPr lang="cs-CZ" dirty="0">
                <a:latin typeface="+mj-lt"/>
              </a:rPr>
              <a:t>, and </a:t>
            </a:r>
            <a:r>
              <a:rPr lang="cs-CZ" dirty="0" err="1">
                <a:latin typeface="+mj-lt"/>
              </a:rPr>
              <a:t>what</a:t>
            </a:r>
            <a:r>
              <a:rPr lang="cs-CZ" dirty="0">
                <a:latin typeface="+mj-lt"/>
              </a:rPr>
              <a:t> </a:t>
            </a:r>
            <a:r>
              <a:rPr lang="cs-CZ" dirty="0" err="1">
                <a:latin typeface="+mj-lt"/>
              </a:rPr>
              <a:t>ethical</a:t>
            </a:r>
            <a:r>
              <a:rPr lang="cs-CZ" dirty="0">
                <a:latin typeface="+mj-lt"/>
              </a:rPr>
              <a:t> </a:t>
            </a:r>
            <a:r>
              <a:rPr lang="cs-CZ" dirty="0" err="1">
                <a:latin typeface="+mj-lt"/>
              </a:rPr>
              <a:t>questions</a:t>
            </a:r>
            <a:r>
              <a:rPr lang="cs-CZ" dirty="0">
                <a:latin typeface="+mj-lt"/>
              </a:rPr>
              <a:t> these </a:t>
            </a:r>
            <a:r>
              <a:rPr lang="cs-CZ" dirty="0" err="1">
                <a:latin typeface="+mj-lt"/>
              </a:rPr>
              <a:t>changes</a:t>
            </a:r>
            <a:r>
              <a:rPr lang="cs-CZ" dirty="0">
                <a:latin typeface="+mj-lt"/>
              </a:rPr>
              <a:t> </a:t>
            </a:r>
            <a:r>
              <a:rPr lang="cs-CZ" dirty="0" err="1">
                <a:latin typeface="+mj-lt"/>
              </a:rPr>
              <a:t>might</a:t>
            </a:r>
            <a:r>
              <a:rPr lang="cs-CZ" dirty="0">
                <a:latin typeface="+mj-lt"/>
              </a:rPr>
              <a:t> </a:t>
            </a:r>
            <a:r>
              <a:rPr lang="cs-CZ" dirty="0" err="1">
                <a:latin typeface="+mj-lt"/>
              </a:rPr>
              <a:t>rise</a:t>
            </a:r>
            <a:r>
              <a:rPr lang="cs-CZ" dirty="0">
                <a:latin typeface="+mj-lt"/>
              </a:rPr>
              <a:t>? Use any </a:t>
            </a:r>
            <a:r>
              <a:rPr lang="cs-CZ" dirty="0" err="1">
                <a:latin typeface="+mj-lt"/>
              </a:rPr>
              <a:t>example</a:t>
            </a:r>
            <a:r>
              <a:rPr lang="cs-CZ" dirty="0">
                <a:latin typeface="+mj-lt"/>
              </a:rPr>
              <a:t> </a:t>
            </a:r>
            <a:r>
              <a:rPr lang="cs-CZ" dirty="0" err="1">
                <a:latin typeface="+mj-lt"/>
              </a:rPr>
              <a:t>you</a:t>
            </a:r>
            <a:r>
              <a:rPr lang="cs-CZ" dirty="0">
                <a:latin typeface="+mj-lt"/>
              </a:rPr>
              <a:t> </a:t>
            </a:r>
            <a:r>
              <a:rPr lang="cs-CZ" dirty="0" err="1">
                <a:latin typeface="+mj-lt"/>
              </a:rPr>
              <a:t>can</a:t>
            </a:r>
            <a:r>
              <a:rPr lang="cs-CZ" dirty="0">
                <a:latin typeface="+mj-lt"/>
              </a:rPr>
              <a:t> </a:t>
            </a:r>
            <a:r>
              <a:rPr lang="cs-CZ" dirty="0" err="1">
                <a:latin typeface="+mj-lt"/>
              </a:rPr>
              <a:t>find</a:t>
            </a:r>
            <a:r>
              <a:rPr lang="cs-CZ" dirty="0">
                <a:latin typeface="+mj-lt"/>
              </a:rPr>
              <a:t> – and show </a:t>
            </a:r>
            <a:r>
              <a:rPr lang="cs-CZ" dirty="0" err="1">
                <a:latin typeface="+mj-lt"/>
              </a:rPr>
              <a:t>clips</a:t>
            </a:r>
            <a:r>
              <a:rPr lang="cs-CZ" dirty="0">
                <a:latin typeface="+mj-lt"/>
              </a:rPr>
              <a:t> </a:t>
            </a:r>
            <a:r>
              <a:rPr lang="cs-CZ" dirty="0" err="1">
                <a:latin typeface="+mj-lt"/>
              </a:rPr>
              <a:t>during</a:t>
            </a:r>
            <a:r>
              <a:rPr lang="cs-CZ" dirty="0">
                <a:latin typeface="+mj-lt"/>
              </a:rPr>
              <a:t> </a:t>
            </a:r>
            <a:r>
              <a:rPr lang="cs-CZ" dirty="0" err="1">
                <a:latin typeface="+mj-lt"/>
              </a:rPr>
              <a:t>your</a:t>
            </a:r>
            <a:r>
              <a:rPr lang="cs-CZ" dirty="0">
                <a:latin typeface="+mj-lt"/>
              </a:rPr>
              <a:t> </a:t>
            </a:r>
            <a:r>
              <a:rPr lang="cs-CZ" dirty="0" err="1">
                <a:latin typeface="+mj-lt"/>
              </a:rPr>
              <a:t>presentation</a:t>
            </a:r>
            <a:endParaRPr lang="cs-CZ" dirty="0">
              <a:latin typeface="+mj-lt"/>
            </a:endParaRPr>
          </a:p>
        </p:txBody>
      </p:sp>
    </p:spTree>
    <p:extLst>
      <p:ext uri="{BB962C8B-B14F-4D97-AF65-F5344CB8AC3E}">
        <p14:creationId xmlns:p14="http://schemas.microsoft.com/office/powerpoint/2010/main" val="2589958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0A7FA4-9C83-A0AA-4E1A-980D9F82D638}"/>
              </a:ext>
            </a:extLst>
          </p:cNvPr>
          <p:cNvSpPr>
            <a:spLocks noGrp="1"/>
          </p:cNvSpPr>
          <p:nvPr>
            <p:ph type="title"/>
          </p:nvPr>
        </p:nvSpPr>
        <p:spPr>
          <a:xfrm>
            <a:off x="804672" y="964692"/>
            <a:ext cx="5894832" cy="1188720"/>
          </a:xfrm>
        </p:spPr>
        <p:txBody>
          <a:bodyPr>
            <a:normAutofit/>
          </a:bodyPr>
          <a:lstStyle/>
          <a:p>
            <a:r>
              <a:rPr lang="cs-CZ" dirty="0"/>
              <a:t>Pierre </a:t>
            </a:r>
            <a:r>
              <a:rPr lang="cs-CZ" dirty="0" err="1"/>
              <a:t>bourdieu</a:t>
            </a:r>
            <a:r>
              <a:rPr lang="cs-CZ" dirty="0"/>
              <a:t> (1930-2002)</a:t>
            </a:r>
          </a:p>
        </p:txBody>
      </p:sp>
      <p:sp>
        <p:nvSpPr>
          <p:cNvPr id="1030" name="Content Placeholder 1029">
            <a:extLst>
              <a:ext uri="{FF2B5EF4-FFF2-40B4-BE49-F238E27FC236}">
                <a16:creationId xmlns:a16="http://schemas.microsoft.com/office/drawing/2014/main" id="{D1C947DB-47B9-6AAF-BBDE-2BB98714B32A}"/>
              </a:ext>
            </a:extLst>
          </p:cNvPr>
          <p:cNvSpPr>
            <a:spLocks noGrp="1"/>
          </p:cNvSpPr>
          <p:nvPr>
            <p:ph idx="1"/>
          </p:nvPr>
        </p:nvSpPr>
        <p:spPr>
          <a:xfrm>
            <a:off x="803243" y="2638044"/>
            <a:ext cx="5963317" cy="4010406"/>
          </a:xfrm>
        </p:spPr>
        <p:txBody>
          <a:bodyPr>
            <a:normAutofit fontScale="85000" lnSpcReduction="20000"/>
          </a:bodyPr>
          <a:lstStyle/>
          <a:p>
            <a:r>
              <a:rPr lang="cs-CZ" dirty="0" err="1"/>
              <a:t>French</a:t>
            </a:r>
            <a:r>
              <a:rPr lang="cs-CZ" dirty="0"/>
              <a:t> </a:t>
            </a:r>
            <a:r>
              <a:rPr lang="cs-CZ" dirty="0" err="1"/>
              <a:t>sociologist</a:t>
            </a:r>
            <a:r>
              <a:rPr lang="cs-CZ" dirty="0"/>
              <a:t> </a:t>
            </a:r>
          </a:p>
          <a:p>
            <a:r>
              <a:rPr lang="cs-CZ" dirty="0" err="1"/>
              <a:t>Main</a:t>
            </a:r>
            <a:r>
              <a:rPr lang="cs-CZ" dirty="0"/>
              <a:t> </a:t>
            </a:r>
            <a:r>
              <a:rPr lang="cs-CZ" dirty="0" err="1"/>
              <a:t>works</a:t>
            </a:r>
            <a:r>
              <a:rPr lang="cs-CZ" dirty="0"/>
              <a:t>: </a:t>
            </a:r>
          </a:p>
          <a:p>
            <a:pPr algn="l"/>
            <a:r>
              <a:rPr lang="fr-FR" sz="1800" b="0" i="0" u="none" strike="noStrike" baseline="0" dirty="0">
                <a:latin typeface="Times New Roman" panose="02020603050405020304" pitchFamily="18" charset="0"/>
              </a:rPr>
              <a:t>Bourdieu, P. 1984 [1979]. </a:t>
            </a:r>
            <a:r>
              <a:rPr lang="fr-FR" sz="1800" b="0" i="1" u="none" strike="noStrike" baseline="0" dirty="0">
                <a:latin typeface="Times New Roman" panose="02020603050405020304" pitchFamily="18" charset="0"/>
              </a:rPr>
              <a:t>Distinction, </a:t>
            </a:r>
            <a:r>
              <a:rPr lang="fr-FR" sz="1800" b="0" i="0" u="none" strike="noStrike" baseline="0" dirty="0">
                <a:latin typeface="Times New Roman" panose="02020603050405020304" pitchFamily="18" charset="0"/>
              </a:rPr>
              <a:t>R. Nice (trans.). Cambridge: </a:t>
            </a:r>
            <a:r>
              <a:rPr lang="fr-FR" sz="1800" b="0" i="0" u="none" strike="noStrike" baseline="0" dirty="0" err="1">
                <a:latin typeface="Times New Roman" panose="02020603050405020304" pitchFamily="18" charset="0"/>
              </a:rPr>
              <a:t>Polity</a:t>
            </a:r>
            <a:r>
              <a:rPr lang="fr-FR" sz="1800" i="0" u="none" strike="noStrike" baseline="0" dirty="0">
                <a:latin typeface="Times New Roman" panose="02020603050405020304" pitchFamily="18" charset="0"/>
              </a:rPr>
              <a:t>.</a:t>
            </a:r>
            <a:r>
              <a:rPr lang="cs-CZ" sz="1800" i="0" u="none" strike="noStrike" baseline="0" dirty="0">
                <a:latin typeface="Times New Roman" panose="02020603050405020304" pitchFamily="18" charset="0"/>
              </a:rPr>
              <a:t> </a:t>
            </a:r>
            <a:r>
              <a:rPr lang="fr-FR" sz="1800" i="0" u="none" strike="noStrike" baseline="0" dirty="0">
                <a:latin typeface="Times New Roman" panose="02020603050405020304" pitchFamily="18" charset="0"/>
              </a:rPr>
              <a:t>[</a:t>
            </a:r>
            <a:r>
              <a:rPr lang="fr-FR" sz="1800" i="0" u="none" strike="noStrike" baseline="0" dirty="0" err="1">
                <a:latin typeface="Times New Roman" panose="02020603050405020304" pitchFamily="18" charset="0"/>
              </a:rPr>
              <a:t>Originally</a:t>
            </a:r>
            <a:r>
              <a:rPr lang="fr-FR" sz="1800" i="0" u="none" strike="noStrike" baseline="0" dirty="0">
                <a:latin typeface="Times New Roman" panose="02020603050405020304" pitchFamily="18" charset="0"/>
              </a:rPr>
              <a:t> </a:t>
            </a:r>
            <a:r>
              <a:rPr lang="fr-FR" sz="1800" i="0" u="none" strike="noStrike" baseline="0" dirty="0" err="1">
                <a:latin typeface="Times New Roman" panose="02020603050405020304" pitchFamily="18" charset="0"/>
              </a:rPr>
              <a:t>published</a:t>
            </a:r>
            <a:r>
              <a:rPr lang="fr-FR" sz="1800" i="0" u="none" strike="noStrike" baseline="0" dirty="0">
                <a:latin typeface="Times New Roman" panose="02020603050405020304" pitchFamily="18" charset="0"/>
              </a:rPr>
              <a:t> as </a:t>
            </a:r>
            <a:r>
              <a:rPr lang="fr-FR" sz="1800" i="1" u="none" strike="noStrike" baseline="0" dirty="0">
                <a:latin typeface="Times New Roman" panose="02020603050405020304" pitchFamily="18" charset="0"/>
              </a:rPr>
              <a:t>La distinction: Critique sociale du jugement </a:t>
            </a:r>
            <a:r>
              <a:rPr lang="fr-FR" sz="1800" i="0" u="none" strike="noStrike" baseline="0" dirty="0">
                <a:latin typeface="Times New Roman" panose="02020603050405020304" pitchFamily="18" charset="0"/>
              </a:rPr>
              <a:t>(Paris:</a:t>
            </a:r>
            <a:r>
              <a:rPr lang="cs-CZ" sz="1800" i="0" u="none" strike="noStrike" baseline="0" dirty="0">
                <a:latin typeface="Times New Roman" panose="02020603050405020304" pitchFamily="18" charset="0"/>
              </a:rPr>
              <a:t> Les </a:t>
            </a:r>
            <a:r>
              <a:rPr lang="cs-CZ" sz="1800" i="0" u="none" strike="noStrike" baseline="0" dirty="0" err="1">
                <a:latin typeface="Times New Roman" panose="02020603050405020304" pitchFamily="18" charset="0"/>
              </a:rPr>
              <a:t>Editions</a:t>
            </a:r>
            <a:r>
              <a:rPr lang="cs-CZ" sz="1800" i="0" u="none" strike="noStrike" baseline="0" dirty="0">
                <a:latin typeface="Times New Roman" panose="02020603050405020304" pitchFamily="18" charset="0"/>
              </a:rPr>
              <a:t> de </a:t>
            </a:r>
            <a:r>
              <a:rPr lang="cs-CZ" sz="1800" i="0" u="none" strike="noStrike" baseline="0" dirty="0" err="1">
                <a:latin typeface="Times New Roman" panose="02020603050405020304" pitchFamily="18" charset="0"/>
              </a:rPr>
              <a:t>Minuit</a:t>
            </a:r>
            <a:r>
              <a:rPr lang="cs-CZ" sz="1800" i="0" u="none" strike="noStrike" baseline="0" dirty="0">
                <a:latin typeface="Times New Roman" panose="02020603050405020304" pitchFamily="18" charset="0"/>
              </a:rPr>
              <a:t>).]</a:t>
            </a:r>
          </a:p>
          <a:p>
            <a:pPr algn="l"/>
            <a:r>
              <a:rPr lang="cs-CZ" sz="1800" b="0" i="0" u="none" strike="noStrike" baseline="0" dirty="0" err="1">
                <a:latin typeface="Times New Roman" panose="02020603050405020304" pitchFamily="18" charset="0"/>
              </a:rPr>
              <a:t>Bourdieu</a:t>
            </a:r>
            <a:r>
              <a:rPr lang="cs-CZ" sz="1800" b="0" i="0" u="none" strike="noStrike" baseline="0" dirty="0">
                <a:latin typeface="Times New Roman" panose="02020603050405020304" pitchFamily="18" charset="0"/>
              </a:rPr>
              <a:t>, P. 1988a [1984). </a:t>
            </a:r>
            <a:r>
              <a:rPr lang="cs-CZ" sz="1800" b="0" i="1" u="none" strike="noStrike" baseline="0" dirty="0">
                <a:latin typeface="Times New Roman" panose="02020603050405020304" pitchFamily="18" charset="0"/>
              </a:rPr>
              <a:t>Homo </a:t>
            </a:r>
            <a:r>
              <a:rPr lang="cs-CZ" sz="1800" b="0" i="1" u="none" strike="noStrike" baseline="0" dirty="0" err="1">
                <a:latin typeface="Times New Roman" panose="02020603050405020304" pitchFamily="18" charset="0"/>
              </a:rPr>
              <a:t>Academicus</a:t>
            </a:r>
            <a:r>
              <a:rPr lang="cs-CZ" sz="1800" b="0" i="1" u="none" strike="noStrike" baseline="0" dirty="0">
                <a:latin typeface="Times New Roman" panose="02020603050405020304" pitchFamily="18" charset="0"/>
              </a:rPr>
              <a:t>, </a:t>
            </a:r>
            <a:r>
              <a:rPr lang="cs-CZ" sz="1800" b="0" i="0" u="none" strike="noStrike" baseline="0" dirty="0">
                <a:latin typeface="Times New Roman" panose="02020603050405020304" pitchFamily="18" charset="0"/>
              </a:rPr>
              <a:t>P. </a:t>
            </a:r>
            <a:r>
              <a:rPr lang="cs-CZ" sz="1800" b="0" i="0" u="none" strike="noStrike" baseline="0" dirty="0" err="1">
                <a:latin typeface="Times New Roman" panose="02020603050405020304" pitchFamily="18" charset="0"/>
              </a:rPr>
              <a:t>Collier</a:t>
            </a:r>
            <a:r>
              <a:rPr lang="cs-CZ" sz="1800" b="0" i="0" u="none" strike="noStrike" baseline="0" dirty="0">
                <a:latin typeface="Times New Roman" panose="02020603050405020304" pitchFamily="18" charset="0"/>
              </a:rPr>
              <a:t> (trans.). Cambridge: </a:t>
            </a:r>
            <a:r>
              <a:rPr lang="en-US" sz="1800" b="0" i="0" u="none" strike="noStrike" baseline="0" dirty="0">
                <a:latin typeface="Times New Roman" panose="02020603050405020304" pitchFamily="18" charset="0"/>
              </a:rPr>
              <a:t>Polity. [Originally published as </a:t>
            </a:r>
            <a:r>
              <a:rPr lang="en-US" sz="1800" b="0" i="1" u="none" strike="noStrike" baseline="0" dirty="0">
                <a:latin typeface="Times New Roman" panose="02020603050405020304" pitchFamily="18" charset="0"/>
              </a:rPr>
              <a:t>Homo </a:t>
            </a:r>
            <a:r>
              <a:rPr lang="en-US" sz="1800" b="0" i="1" u="none" strike="noStrike" baseline="0" dirty="0" err="1">
                <a:latin typeface="Times New Roman" panose="02020603050405020304" pitchFamily="18" charset="0"/>
              </a:rPr>
              <a:t>Academicus</a:t>
            </a:r>
            <a:r>
              <a:rPr lang="en-US" sz="1800" b="0" i="1"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(Paris: Les Editions de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Minuit</a:t>
            </a:r>
            <a:r>
              <a:rPr lang="cs-CZ" sz="1800" b="0" i="0" u="none" strike="noStrike" baseline="0" dirty="0">
                <a:latin typeface="Times New Roman" panose="02020603050405020304" pitchFamily="18" charset="0"/>
              </a:rPr>
              <a:t>).]</a:t>
            </a:r>
            <a:endParaRPr lang="cs-CZ" dirty="0"/>
          </a:p>
          <a:p>
            <a:pPr algn="l"/>
            <a:r>
              <a:rPr lang="en-US" sz="1800" b="0" i="0" u="none" strike="noStrike" baseline="0" dirty="0">
                <a:latin typeface="Times New Roman" panose="02020603050405020304" pitchFamily="18" charset="0"/>
              </a:rPr>
              <a:t>Bourdieu, P. 1990c [1980]. </a:t>
            </a:r>
            <a:r>
              <a:rPr lang="en-US" sz="1800" b="0" i="1" u="none" strike="noStrike" baseline="0" dirty="0">
                <a:latin typeface="Times New Roman" panose="02020603050405020304" pitchFamily="18" charset="0"/>
              </a:rPr>
              <a:t>The Logic of Practice, </a:t>
            </a:r>
            <a:r>
              <a:rPr lang="en-US" sz="1800" b="0" i="0" u="none" strike="noStrike" baseline="0" dirty="0">
                <a:latin typeface="Times New Roman" panose="02020603050405020304" pitchFamily="18" charset="0"/>
              </a:rPr>
              <a:t>R. Nice (trans.). Cambridge:</a:t>
            </a:r>
            <a:r>
              <a:rPr lang="cs-CZ"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Polity</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Originally</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published</a:t>
            </a:r>
            <a:r>
              <a:rPr lang="fr-FR" sz="1800" b="0" i="0" u="none" strike="noStrike" baseline="0" dirty="0">
                <a:latin typeface="Times New Roman" panose="02020603050405020304" pitchFamily="18" charset="0"/>
              </a:rPr>
              <a:t> as </a:t>
            </a:r>
            <a:r>
              <a:rPr lang="fr-FR" sz="1800" b="0" i="1" u="none" strike="noStrike" baseline="0" dirty="0">
                <a:latin typeface="Times New Roman" panose="02020603050405020304" pitchFamily="18" charset="0"/>
              </a:rPr>
              <a:t>Le sens pratique </a:t>
            </a:r>
            <a:r>
              <a:rPr lang="fr-FR" sz="1800" b="0" i="0" u="none" strike="noStrike" baseline="0" dirty="0">
                <a:latin typeface="Times New Roman" panose="02020603050405020304" pitchFamily="18" charset="0"/>
              </a:rPr>
              <a:t>(Paris: Les Editions de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Minuit</a:t>
            </a:r>
            <a:r>
              <a:rPr lang="cs-CZ" sz="1800" b="0" i="0" u="none" strike="noStrike" baseline="0" dirty="0">
                <a:latin typeface="Times New Roman" panose="02020603050405020304" pitchFamily="18" charset="0"/>
              </a:rPr>
              <a:t>).</a:t>
            </a:r>
          </a:p>
          <a:p>
            <a:pPr algn="l"/>
            <a:r>
              <a:rPr lang="en-US" sz="1800" b="1" i="0" u="none" strike="noStrike" baseline="0" dirty="0">
                <a:latin typeface="Times New Roman" panose="02020603050405020304" pitchFamily="18" charset="0"/>
              </a:rPr>
              <a:t>Bourdieu, P. 1996a [1992]. </a:t>
            </a:r>
            <a:r>
              <a:rPr lang="en-US" sz="1800" b="1" i="1" u="none" strike="noStrike" baseline="0" dirty="0">
                <a:latin typeface="Times New Roman" panose="02020603050405020304" pitchFamily="18" charset="0"/>
              </a:rPr>
              <a:t>The Rules of Art, </a:t>
            </a:r>
            <a:r>
              <a:rPr lang="en-US" sz="1800" b="1" i="0" u="none" strike="noStrike" baseline="0" dirty="0">
                <a:latin typeface="Times New Roman" panose="02020603050405020304" pitchFamily="18" charset="0"/>
              </a:rPr>
              <a:t>S. Emanuel (trans.). Cambridge:</a:t>
            </a:r>
            <a:r>
              <a:rPr lang="cs-CZ" sz="1800" b="1" i="0" u="none" strike="noStrike" baseline="0" dirty="0">
                <a:latin typeface="Times New Roman" panose="02020603050405020304" pitchFamily="18" charset="0"/>
              </a:rPr>
              <a:t> Polity. [</a:t>
            </a:r>
            <a:r>
              <a:rPr lang="cs-CZ" sz="1800" b="1" i="0" u="none" strike="noStrike" baseline="0" dirty="0" err="1">
                <a:latin typeface="Times New Roman" panose="02020603050405020304" pitchFamily="18" charset="0"/>
              </a:rPr>
              <a:t>Originally</a:t>
            </a:r>
            <a:r>
              <a:rPr lang="cs-CZ" sz="1800" b="1" i="0" u="none" strike="noStrike" baseline="0" dirty="0">
                <a:latin typeface="Times New Roman" panose="02020603050405020304" pitchFamily="18" charset="0"/>
              </a:rPr>
              <a:t> </a:t>
            </a:r>
            <a:r>
              <a:rPr lang="cs-CZ" sz="1800" b="1" i="0" u="none" strike="noStrike" baseline="0" dirty="0" err="1">
                <a:latin typeface="Times New Roman" panose="02020603050405020304" pitchFamily="18" charset="0"/>
              </a:rPr>
              <a:t>published</a:t>
            </a:r>
            <a:r>
              <a:rPr lang="cs-CZ" sz="1800" b="1" i="0" u="none" strike="noStrike" baseline="0" dirty="0">
                <a:latin typeface="Times New Roman" panose="02020603050405020304" pitchFamily="18" charset="0"/>
              </a:rPr>
              <a:t> as </a:t>
            </a:r>
            <a:r>
              <a:rPr lang="cs-CZ" sz="1800" b="1" i="1" u="none" strike="noStrike" baseline="0" dirty="0">
                <a:latin typeface="Times New Roman" panose="02020603050405020304" pitchFamily="18" charset="0"/>
              </a:rPr>
              <a:t>Les </a:t>
            </a:r>
            <a:r>
              <a:rPr lang="cs-CZ" sz="1800" b="1" i="1" u="none" strike="noStrike" baseline="0" dirty="0" err="1">
                <a:latin typeface="Times New Roman" panose="02020603050405020304" pitchFamily="18" charset="0"/>
              </a:rPr>
              <a:t>regies</a:t>
            </a:r>
            <a:r>
              <a:rPr lang="cs-CZ" sz="1800" b="1" i="1" u="none" strike="noStrike" baseline="0" dirty="0">
                <a:latin typeface="Times New Roman" panose="02020603050405020304" pitchFamily="18" charset="0"/>
              </a:rPr>
              <a:t> de Part: Genese et </a:t>
            </a:r>
            <a:r>
              <a:rPr lang="cs-CZ" sz="1800" b="1" i="1" u="none" strike="noStrike" baseline="0" dirty="0" err="1">
                <a:latin typeface="Times New Roman" panose="02020603050405020304" pitchFamily="18" charset="0"/>
              </a:rPr>
              <a:t>structure</a:t>
            </a:r>
            <a:r>
              <a:rPr lang="cs-CZ" sz="1800" b="1" i="1" u="none" strike="noStrike" baseline="0" dirty="0">
                <a:latin typeface="Times New Roman" panose="02020603050405020304" pitchFamily="18" charset="0"/>
              </a:rPr>
              <a:t> </a:t>
            </a:r>
            <a:r>
              <a:rPr lang="cs-CZ" sz="1800" b="1" i="1" u="none" strike="noStrike" baseline="0" dirty="0" err="1">
                <a:latin typeface="Times New Roman" panose="02020603050405020304" pitchFamily="18" charset="0"/>
              </a:rPr>
              <a:t>du</a:t>
            </a:r>
            <a:r>
              <a:rPr lang="cs-CZ" b="1" i="1" dirty="0">
                <a:latin typeface="Times New Roman" panose="02020603050405020304" pitchFamily="18" charset="0"/>
              </a:rPr>
              <a:t> </a:t>
            </a:r>
            <a:r>
              <a:rPr lang="cs-CZ" sz="1800" b="1" i="1" u="none" strike="noStrike" baseline="0" dirty="0" err="1">
                <a:latin typeface="Times New Roman" panose="02020603050405020304" pitchFamily="18" charset="0"/>
              </a:rPr>
              <a:t>champ</a:t>
            </a:r>
            <a:r>
              <a:rPr lang="cs-CZ" sz="1800" b="1" i="1" u="none" strike="noStrike" baseline="0" dirty="0">
                <a:latin typeface="Times New Roman" panose="02020603050405020304" pitchFamily="18" charset="0"/>
              </a:rPr>
              <a:t> </a:t>
            </a:r>
            <a:r>
              <a:rPr lang="cs-CZ" sz="1800" b="1" i="1" u="none" strike="noStrike" baseline="0" dirty="0" err="1">
                <a:latin typeface="Times New Roman" panose="02020603050405020304" pitchFamily="18" charset="0"/>
              </a:rPr>
              <a:t>litteraire</a:t>
            </a:r>
            <a:r>
              <a:rPr lang="cs-CZ" sz="1800" b="1" i="1" u="none" strike="noStrike" baseline="0" dirty="0">
                <a:latin typeface="Times New Roman" panose="02020603050405020304" pitchFamily="18" charset="0"/>
              </a:rPr>
              <a:t> </a:t>
            </a:r>
            <a:r>
              <a:rPr lang="cs-CZ" sz="1800" b="1" i="0" u="none" strike="noStrike" baseline="0" dirty="0">
                <a:latin typeface="Times New Roman" panose="02020603050405020304" pitchFamily="18" charset="0"/>
              </a:rPr>
              <a:t>(Paris: </a:t>
            </a:r>
            <a:r>
              <a:rPr lang="cs-CZ" sz="1800" b="1" i="0" u="none" strike="noStrike" baseline="0" dirty="0" err="1">
                <a:latin typeface="Times New Roman" panose="02020603050405020304" pitchFamily="18" charset="0"/>
              </a:rPr>
              <a:t>Seuil</a:t>
            </a:r>
            <a:r>
              <a:rPr lang="cs-CZ" sz="1800" b="1" i="0" u="none" strike="noStrike" baseline="0" dirty="0">
                <a:latin typeface="Times New Roman" panose="02020603050405020304" pitchFamily="18" charset="0"/>
              </a:rPr>
              <a:t>).]</a:t>
            </a:r>
          </a:p>
          <a:p>
            <a:pPr algn="l"/>
            <a:r>
              <a:rPr lang="cs-CZ" sz="1800" i="0" u="none" strike="noStrike" baseline="0" dirty="0" err="1">
                <a:latin typeface="Times New Roman" panose="02020603050405020304" pitchFamily="18" charset="0"/>
              </a:rPr>
              <a:t>Bourdieu</a:t>
            </a:r>
            <a:r>
              <a:rPr lang="cs-CZ" sz="1800" i="0" u="none" strike="noStrike" baseline="0" dirty="0">
                <a:latin typeface="Times New Roman" panose="02020603050405020304" pitchFamily="18" charset="0"/>
              </a:rPr>
              <a:t>, P. 1998b [1996]. </a:t>
            </a:r>
            <a:r>
              <a:rPr lang="cs-CZ" sz="1800" i="1" u="none" strike="noStrike" baseline="0" dirty="0">
                <a:latin typeface="Times New Roman" panose="02020603050405020304" pitchFamily="18" charset="0"/>
              </a:rPr>
              <a:t>On </a:t>
            </a:r>
            <a:r>
              <a:rPr lang="cs-CZ" sz="1800" i="1" u="none" strike="noStrike" baseline="0" dirty="0" err="1">
                <a:latin typeface="Times New Roman" panose="02020603050405020304" pitchFamily="18" charset="0"/>
              </a:rPr>
              <a:t>Television</a:t>
            </a:r>
            <a:r>
              <a:rPr lang="cs-CZ" sz="1800" i="1" u="none" strike="noStrike" baseline="0" dirty="0">
                <a:latin typeface="Times New Roman" panose="02020603050405020304" pitchFamily="18" charset="0"/>
              </a:rPr>
              <a:t> and </a:t>
            </a:r>
            <a:r>
              <a:rPr lang="cs-CZ" sz="1800" i="1" u="none" strike="noStrike" baseline="0" dirty="0" err="1">
                <a:latin typeface="Times New Roman" panose="02020603050405020304" pitchFamily="18" charset="0"/>
              </a:rPr>
              <a:t>Journalism</a:t>
            </a:r>
            <a:r>
              <a:rPr lang="cs-CZ" sz="1800" i="1" u="none" strike="noStrike" baseline="0" dirty="0">
                <a:latin typeface="Times New Roman" panose="02020603050405020304" pitchFamily="18" charset="0"/>
              </a:rPr>
              <a:t>. </a:t>
            </a:r>
            <a:r>
              <a:rPr lang="cs-CZ" sz="1800" i="0" u="none" strike="noStrike" baseline="0" dirty="0">
                <a:latin typeface="Times New Roman" panose="02020603050405020304" pitchFamily="18" charset="0"/>
              </a:rPr>
              <a:t>London: Pluto. </a:t>
            </a:r>
            <a:r>
              <a:rPr lang="fr-FR" sz="1800" i="0" u="none" strike="noStrike" baseline="0" dirty="0">
                <a:latin typeface="Times New Roman" panose="02020603050405020304" pitchFamily="18" charset="0"/>
              </a:rPr>
              <a:t>[</a:t>
            </a:r>
            <a:r>
              <a:rPr lang="fr-FR" sz="1800" i="0" u="none" strike="noStrike" baseline="0" dirty="0" err="1">
                <a:latin typeface="Times New Roman" panose="02020603050405020304" pitchFamily="18" charset="0"/>
              </a:rPr>
              <a:t>Originally</a:t>
            </a:r>
            <a:r>
              <a:rPr lang="fr-FR" sz="1800" i="0" u="none" strike="noStrike" baseline="0" dirty="0">
                <a:latin typeface="Times New Roman" panose="02020603050405020304" pitchFamily="18" charset="0"/>
              </a:rPr>
              <a:t> </a:t>
            </a:r>
            <a:r>
              <a:rPr lang="fr-FR" sz="1800" i="0" u="none" strike="noStrike" baseline="0" dirty="0" err="1">
                <a:latin typeface="Times New Roman" panose="02020603050405020304" pitchFamily="18" charset="0"/>
              </a:rPr>
              <a:t>published</a:t>
            </a:r>
            <a:r>
              <a:rPr lang="fr-FR" sz="1800" i="0" u="none" strike="noStrike" baseline="0" dirty="0">
                <a:latin typeface="Times New Roman" panose="02020603050405020304" pitchFamily="18" charset="0"/>
              </a:rPr>
              <a:t> as </a:t>
            </a:r>
            <a:r>
              <a:rPr lang="fr-FR" sz="1800" i="1" u="none" strike="noStrike" baseline="0" dirty="0">
                <a:latin typeface="Times New Roman" panose="02020603050405020304" pitchFamily="18" charset="0"/>
              </a:rPr>
              <a:t>Sur la </a:t>
            </a:r>
            <a:r>
              <a:rPr lang="fr-FR" sz="1800" i="1" u="none" strike="noStrike" baseline="0" dirty="0" err="1">
                <a:latin typeface="Times New Roman" panose="02020603050405020304" pitchFamily="18" charset="0"/>
              </a:rPr>
              <a:t>television</a:t>
            </a:r>
            <a:r>
              <a:rPr lang="fr-FR" sz="1800" i="1" u="none" strike="noStrike" baseline="0" dirty="0">
                <a:latin typeface="Times New Roman" panose="02020603050405020304" pitchFamily="18" charset="0"/>
              </a:rPr>
              <a:t>, suivi de L'Emprise du journalisme</a:t>
            </a:r>
            <a:r>
              <a:rPr lang="cs-CZ" sz="1800" i="1" u="none" strike="noStrike" baseline="0" dirty="0">
                <a:latin typeface="Times New Roman" panose="02020603050405020304" pitchFamily="18" charset="0"/>
              </a:rPr>
              <a:t> </a:t>
            </a:r>
            <a:r>
              <a:rPr lang="cs-CZ" sz="1800" i="0" u="none" strike="noStrike" baseline="0" dirty="0">
                <a:latin typeface="Times New Roman" panose="02020603050405020304" pitchFamily="18" charset="0"/>
              </a:rPr>
              <a:t>(Paris: </a:t>
            </a:r>
            <a:r>
              <a:rPr lang="cs-CZ" sz="1800" i="0" u="none" strike="noStrike" baseline="0" dirty="0" err="1">
                <a:latin typeface="Times New Roman" panose="02020603050405020304" pitchFamily="18" charset="0"/>
              </a:rPr>
              <a:t>Raisons</a:t>
            </a:r>
            <a:r>
              <a:rPr lang="cs-CZ" sz="1800" i="0" u="none" strike="noStrike" baseline="0" dirty="0">
                <a:latin typeface="Times New Roman" panose="02020603050405020304" pitchFamily="18" charset="0"/>
              </a:rPr>
              <a:t> </a:t>
            </a:r>
            <a:r>
              <a:rPr lang="cs-CZ" sz="1800" i="0" u="none" strike="noStrike" baseline="0" dirty="0" err="1">
                <a:latin typeface="Times New Roman" panose="02020603050405020304" pitchFamily="18" charset="0"/>
              </a:rPr>
              <a:t>d'agir</a:t>
            </a:r>
            <a:r>
              <a:rPr lang="cs-CZ" sz="1800" i="0" u="none" strike="noStrike" baseline="0" dirty="0">
                <a:latin typeface="Times New Roman" panose="02020603050405020304" pitchFamily="18" charset="0"/>
              </a:rPr>
              <a:t>).]</a:t>
            </a:r>
            <a:endParaRPr lang="cs-CZ" dirty="0"/>
          </a:p>
          <a:p>
            <a:endParaRPr lang="cs-CZ" dirty="0"/>
          </a:p>
          <a:p>
            <a:endParaRPr lang="cs-CZ" dirty="0"/>
          </a:p>
          <a:p>
            <a:endParaRPr lang="cs-CZ" dirty="0"/>
          </a:p>
          <a:p>
            <a:endParaRPr lang="cs-CZ" dirty="0"/>
          </a:p>
        </p:txBody>
      </p:sp>
      <p:pic>
        <p:nvPicPr>
          <p:cNvPr id="1026" name="Picture 2">
            <a:extLst>
              <a:ext uri="{FF2B5EF4-FFF2-40B4-BE49-F238E27FC236}">
                <a16:creationId xmlns:a16="http://schemas.microsoft.com/office/drawing/2014/main" id="{1B3B3C8A-B678-CA4F-039F-AA34C403C9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99805" y="1293275"/>
            <a:ext cx="2960585"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221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56E16F49-7AEF-739D-F352-A6C8C043D5C1}"/>
              </a:ext>
            </a:extLst>
          </p:cNvPr>
          <p:cNvSpPr>
            <a:spLocks noGrp="1"/>
          </p:cNvSpPr>
          <p:nvPr>
            <p:ph idx="1"/>
          </p:nvPr>
        </p:nvSpPr>
        <p:spPr/>
        <p:txBody>
          <a:bodyPr/>
          <a:lstStyle/>
          <a:p>
            <a:endParaRPr lang="cs-CZ"/>
          </a:p>
        </p:txBody>
      </p:sp>
      <p:pic>
        <p:nvPicPr>
          <p:cNvPr id="11" name="Obrázek 10">
            <a:extLst>
              <a:ext uri="{FF2B5EF4-FFF2-40B4-BE49-F238E27FC236}">
                <a16:creationId xmlns:a16="http://schemas.microsoft.com/office/drawing/2014/main" id="{0B17DF95-B364-7D15-9267-2613D9D386B8}"/>
              </a:ext>
            </a:extLst>
          </p:cNvPr>
          <p:cNvPicPr>
            <a:picLocks noChangeAspect="1"/>
          </p:cNvPicPr>
          <p:nvPr/>
        </p:nvPicPr>
        <p:blipFill>
          <a:blip r:embed="rId2"/>
          <a:stretch>
            <a:fillRect/>
          </a:stretch>
        </p:blipFill>
        <p:spPr>
          <a:xfrm>
            <a:off x="409575" y="864262"/>
            <a:ext cx="11372850" cy="5281267"/>
          </a:xfrm>
          <a:prstGeom prst="rect">
            <a:avLst/>
          </a:prstGeom>
        </p:spPr>
      </p:pic>
    </p:spTree>
    <p:extLst>
      <p:ext uri="{BB962C8B-B14F-4D97-AF65-F5344CB8AC3E}">
        <p14:creationId xmlns:p14="http://schemas.microsoft.com/office/powerpoint/2010/main" val="10207981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F5CB4E-9171-0610-9DFF-CB0DA29FBC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5175" y="204301"/>
            <a:ext cx="5002986" cy="644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463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89D38-6DFF-6355-40D8-8C01B7C7BEC4}"/>
              </a:ext>
            </a:extLst>
          </p:cNvPr>
          <p:cNvSpPr>
            <a:spLocks noGrp="1"/>
          </p:cNvSpPr>
          <p:nvPr>
            <p:ph type="title"/>
          </p:nvPr>
        </p:nvSpPr>
        <p:spPr/>
        <p:txBody>
          <a:bodyPr/>
          <a:lstStyle/>
          <a:p>
            <a:r>
              <a:rPr lang="cs-CZ" dirty="0" err="1"/>
              <a:t>Field</a:t>
            </a:r>
            <a:r>
              <a:rPr lang="cs-CZ" dirty="0"/>
              <a:t> </a:t>
            </a:r>
            <a:r>
              <a:rPr lang="cs-CZ" dirty="0" err="1"/>
              <a:t>of</a:t>
            </a:r>
            <a:r>
              <a:rPr lang="cs-CZ" dirty="0"/>
              <a:t> </a:t>
            </a:r>
            <a:r>
              <a:rPr lang="cs-CZ" dirty="0" err="1"/>
              <a:t>cultural</a:t>
            </a:r>
            <a:r>
              <a:rPr lang="cs-CZ" dirty="0"/>
              <a:t> </a:t>
            </a:r>
            <a:r>
              <a:rPr lang="cs-CZ" dirty="0" err="1"/>
              <a:t>production</a:t>
            </a:r>
            <a:endParaRPr lang="cs-CZ" dirty="0"/>
          </a:p>
        </p:txBody>
      </p:sp>
      <p:sp>
        <p:nvSpPr>
          <p:cNvPr id="3" name="Zástupný obsah 2">
            <a:extLst>
              <a:ext uri="{FF2B5EF4-FFF2-40B4-BE49-F238E27FC236}">
                <a16:creationId xmlns:a16="http://schemas.microsoft.com/office/drawing/2014/main" id="{9F966B03-A683-D3A9-B16F-0412A96546EB}"/>
              </a:ext>
            </a:extLst>
          </p:cNvPr>
          <p:cNvSpPr>
            <a:spLocks noGrp="1"/>
          </p:cNvSpPr>
          <p:nvPr>
            <p:ph idx="1"/>
          </p:nvPr>
        </p:nvSpPr>
        <p:spPr>
          <a:xfrm>
            <a:off x="2231136" y="2638044"/>
            <a:ext cx="7729728" cy="3562731"/>
          </a:xfrm>
        </p:spPr>
        <p:txBody>
          <a:bodyPr>
            <a:normAutofit fontScale="92500" lnSpcReduction="10000"/>
          </a:bodyPr>
          <a:lstStyle/>
          <a:p>
            <a:r>
              <a:rPr lang="en-US" dirty="0">
                <a:latin typeface="Times-Roman"/>
              </a:rPr>
              <a:t>A field is "a separate</a:t>
            </a:r>
            <a:r>
              <a:rPr lang="cs-CZ" dirty="0">
                <a:latin typeface="Times-Roman"/>
              </a:rPr>
              <a:t> </a:t>
            </a:r>
            <a:r>
              <a:rPr lang="en-US" dirty="0">
                <a:latin typeface="Times-Roman"/>
              </a:rPr>
              <a:t>social universe having its own laws of functioning independent of those</a:t>
            </a:r>
            <a:r>
              <a:rPr lang="cs-CZ" dirty="0">
                <a:latin typeface="Times-Roman"/>
              </a:rPr>
              <a:t> </a:t>
            </a:r>
            <a:r>
              <a:rPr lang="en-US" dirty="0">
                <a:latin typeface="Times-Roman"/>
              </a:rPr>
              <a:t>of politics and the economy . . . and which is constituted as it establishes</a:t>
            </a:r>
            <a:r>
              <a:rPr lang="cs-CZ" dirty="0">
                <a:latin typeface="Times-Roman"/>
              </a:rPr>
              <a:t> </a:t>
            </a:r>
            <a:r>
              <a:rPr lang="en-US" dirty="0">
                <a:latin typeface="Times-Roman"/>
              </a:rPr>
              <a:t>its autonomy". </a:t>
            </a:r>
            <a:endParaRPr lang="cs-CZ" dirty="0">
              <a:latin typeface="Times-Roman"/>
            </a:endParaRPr>
          </a:p>
          <a:p>
            <a:r>
              <a:rPr lang="cs-CZ" dirty="0" err="1">
                <a:latin typeface="Times-Roman"/>
              </a:rPr>
              <a:t>There</a:t>
            </a:r>
            <a:r>
              <a:rPr lang="cs-CZ" dirty="0">
                <a:latin typeface="Times-Roman"/>
              </a:rPr>
              <a:t> </a:t>
            </a:r>
            <a:r>
              <a:rPr lang="cs-CZ" dirty="0" err="1">
                <a:latin typeface="Times-Roman"/>
              </a:rPr>
              <a:t>is</a:t>
            </a:r>
            <a:r>
              <a:rPr lang="cs-CZ" dirty="0">
                <a:latin typeface="Times-Roman"/>
              </a:rPr>
              <a:t> </a:t>
            </a:r>
            <a:r>
              <a:rPr lang="en-US" dirty="0">
                <a:latin typeface="Times-Roman"/>
              </a:rPr>
              <a:t>a large</a:t>
            </a:r>
            <a:r>
              <a:rPr lang="cs-CZ" dirty="0">
                <a:latin typeface="Times-Roman"/>
              </a:rPr>
              <a:t> </a:t>
            </a:r>
            <a:r>
              <a:rPr lang="en-US" dirty="0">
                <a:latin typeface="Times-Roman"/>
              </a:rPr>
              <a:t>number of fields—literary, philosophical, educational, juridical, medical,</a:t>
            </a:r>
            <a:r>
              <a:rPr lang="cs-CZ" dirty="0">
                <a:latin typeface="Times-Roman"/>
              </a:rPr>
              <a:t> and so </a:t>
            </a:r>
            <a:r>
              <a:rPr lang="cs-CZ" dirty="0" err="1">
                <a:latin typeface="Times-Roman"/>
              </a:rPr>
              <a:t>forth</a:t>
            </a:r>
            <a:endParaRPr lang="cs-CZ" dirty="0">
              <a:latin typeface="Times-Roman"/>
            </a:endParaRPr>
          </a:p>
          <a:p>
            <a:pPr algn="l"/>
            <a:r>
              <a:rPr lang="en-US" sz="1800" b="0" i="0" u="none" strike="noStrike" baseline="0" dirty="0">
                <a:latin typeface="Times-Roman"/>
              </a:rPr>
              <a:t>concept of a "field" of </a:t>
            </a:r>
            <a:r>
              <a:rPr lang="en-US" sz="1800" b="1" i="0" u="none" strike="noStrike" baseline="0" dirty="0">
                <a:latin typeface="Times-Roman"/>
              </a:rPr>
              <a:t>cultural</a:t>
            </a:r>
            <a:r>
              <a:rPr lang="cs-CZ" sz="1800" b="1" i="0" u="none" strike="noStrike" baseline="0" dirty="0">
                <a:latin typeface="Times-Roman"/>
              </a:rPr>
              <a:t> </a:t>
            </a:r>
            <a:r>
              <a:rPr lang="en-US" sz="1800" b="1" i="0" u="none" strike="noStrike" baseline="0" dirty="0">
                <a:latin typeface="Times-Roman"/>
              </a:rPr>
              <a:t>production </a:t>
            </a:r>
            <a:r>
              <a:rPr lang="en-US" sz="1800" b="0" i="0" u="none" strike="noStrike" baseline="0" dirty="0">
                <a:latin typeface="Times-Roman"/>
              </a:rPr>
              <a:t>focuses on the relations between cultural producers</a:t>
            </a:r>
            <a:r>
              <a:rPr lang="cs-CZ" sz="1800" b="0" i="0" u="none" strike="noStrike" baseline="0" dirty="0">
                <a:latin typeface="Times-Roman"/>
              </a:rPr>
              <a:t>, on </a:t>
            </a:r>
            <a:r>
              <a:rPr lang="cs-CZ" sz="1800" b="0" i="0" u="none" strike="noStrike" baseline="0" dirty="0" err="1">
                <a:latin typeface="Times-Roman"/>
              </a:rPr>
              <a:t>one</a:t>
            </a:r>
            <a:r>
              <a:rPr lang="cs-CZ" sz="1800" b="0" i="0" u="none" strike="noStrike" baseline="0" dirty="0">
                <a:latin typeface="Times-Roman"/>
              </a:rPr>
              <a:t> </a:t>
            </a:r>
            <a:r>
              <a:rPr lang="cs-CZ" sz="1800" b="0" i="0" u="none" strike="noStrike" baseline="0" dirty="0" err="1">
                <a:latin typeface="Times-Roman"/>
              </a:rPr>
              <a:t>side</a:t>
            </a:r>
            <a:r>
              <a:rPr lang="cs-CZ" sz="1800" b="0" i="0" u="none" strike="noStrike" baseline="0" dirty="0">
                <a:latin typeface="Times-Roman"/>
              </a:rPr>
              <a:t>,</a:t>
            </a:r>
            <a:r>
              <a:rPr lang="en-US" sz="1800" b="0" i="0" u="none" strike="noStrike" baseline="0" dirty="0">
                <a:latin typeface="Times-Roman"/>
              </a:rPr>
              <a:t> and consumers</a:t>
            </a:r>
            <a:r>
              <a:rPr lang="cs-CZ" sz="1800" b="0" i="0" u="none" strike="noStrike" baseline="0" dirty="0">
                <a:latin typeface="Times-Roman"/>
              </a:rPr>
              <a:t>, on </a:t>
            </a:r>
            <a:r>
              <a:rPr lang="cs-CZ" sz="1800" b="0" i="0" u="none" strike="noStrike" baseline="0" dirty="0" err="1">
                <a:latin typeface="Times-Roman"/>
              </a:rPr>
              <a:t>the</a:t>
            </a:r>
            <a:r>
              <a:rPr lang="cs-CZ" sz="1800" b="0" i="0" u="none" strike="noStrike" baseline="0" dirty="0">
                <a:latin typeface="Times-Roman"/>
              </a:rPr>
              <a:t> </a:t>
            </a:r>
            <a:r>
              <a:rPr lang="cs-CZ" sz="1800" b="0" i="0" u="none" strike="noStrike" baseline="0" dirty="0" err="1">
                <a:latin typeface="Times-Roman"/>
              </a:rPr>
              <a:t>other</a:t>
            </a:r>
            <a:r>
              <a:rPr lang="cs-CZ" sz="1800" b="0" i="0" u="none" strike="noStrike" baseline="0" dirty="0">
                <a:latin typeface="Times-Roman"/>
              </a:rPr>
              <a:t> </a:t>
            </a:r>
            <a:r>
              <a:rPr lang="cs-CZ" sz="1800" b="0" i="0" u="none" strike="noStrike" baseline="0" dirty="0" err="1">
                <a:latin typeface="Times-Roman"/>
              </a:rPr>
              <a:t>side</a:t>
            </a:r>
            <a:r>
              <a:rPr lang="cs-CZ" sz="1800" b="0" i="0" u="none" strike="noStrike" baseline="0" dirty="0">
                <a:latin typeface="Times-Roman"/>
              </a:rPr>
              <a:t> </a:t>
            </a:r>
          </a:p>
          <a:p>
            <a:pPr algn="l"/>
            <a:r>
              <a:rPr lang="cs-CZ" sz="1800" b="0" i="0" u="none" strike="noStrike" baseline="0" dirty="0">
                <a:latin typeface="Times-Roman"/>
              </a:rPr>
              <a:t>(</a:t>
            </a:r>
            <a:r>
              <a:rPr lang="en-US" sz="1800" b="0" i="0" u="none" strike="noStrike" baseline="0" dirty="0">
                <a:latin typeface="Times New Roman" panose="02020603050405020304" pitchFamily="18" charset="0"/>
                <a:cs typeface="Times New Roman" panose="02020603050405020304" pitchFamily="18" charset="0"/>
              </a:rPr>
              <a:t>fields of restricted production</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fields</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of large-scale production</a:t>
            </a:r>
            <a:r>
              <a:rPr lang="cs-CZ" sz="1800" b="0" i="0" u="none" strike="noStrike" baseline="0" dirty="0">
                <a:latin typeface="Times New Roman" panose="02020603050405020304" pitchFamily="18" charset="0"/>
                <a:cs typeface="Times New Roman" panose="02020603050405020304" pitchFamily="18" charset="0"/>
              </a:rPr>
              <a:t>)</a:t>
            </a:r>
            <a:endParaRPr lang="en-US" sz="1800" b="0" i="0" u="none" strike="noStrike" baseline="0" dirty="0">
              <a:latin typeface="Times-Roman"/>
            </a:endParaRPr>
          </a:p>
          <a:p>
            <a:pPr algn="l"/>
            <a:r>
              <a:rPr lang="cs-CZ" sz="1800" b="0" i="0" u="none" strike="noStrike" baseline="0" dirty="0" err="1">
                <a:latin typeface="Times-Roman"/>
              </a:rPr>
              <a:t>The</a:t>
            </a:r>
            <a:r>
              <a:rPr lang="cs-CZ" sz="1800" b="0" i="0" u="none" strike="noStrike" baseline="0" dirty="0">
                <a:latin typeface="Times-Roman"/>
              </a:rPr>
              <a:t> </a:t>
            </a:r>
            <a:r>
              <a:rPr lang="cs-CZ" sz="1800" b="0" i="0" u="none" strike="noStrike" baseline="0" dirty="0" err="1">
                <a:latin typeface="Times-Roman"/>
              </a:rPr>
              <a:t>goal</a:t>
            </a:r>
            <a:r>
              <a:rPr lang="cs-CZ" sz="1800" b="0" i="0" u="none" strike="noStrike" baseline="0" dirty="0">
                <a:latin typeface="Times-Roman"/>
              </a:rPr>
              <a:t>: to </a:t>
            </a:r>
            <a:r>
              <a:rPr lang="cs-CZ" sz="1800" b="0" i="0" u="none" strike="noStrike" baseline="0" dirty="0" err="1">
                <a:latin typeface="Times-Roman"/>
              </a:rPr>
              <a:t>explain</a:t>
            </a:r>
            <a:r>
              <a:rPr lang="en-US" sz="1800" b="0" i="0" u="none" strike="noStrike" baseline="0" dirty="0">
                <a:latin typeface="Times-Roman"/>
              </a:rPr>
              <a:t> the process whereby certain cultural products</a:t>
            </a:r>
            <a:r>
              <a:rPr lang="cs-CZ" sz="1800" b="0" i="0" u="none" strike="noStrike" baseline="0" dirty="0">
                <a:latin typeface="Times-Roman"/>
              </a:rPr>
              <a:t> </a:t>
            </a:r>
            <a:r>
              <a:rPr lang="en-US" sz="1800" b="0" i="0" u="none" strike="noStrike" baseline="0" dirty="0">
                <a:latin typeface="Times-Roman"/>
              </a:rPr>
              <a:t>and practices legitimately gain and retain high status </a:t>
            </a:r>
            <a:endParaRPr lang="cs-CZ" sz="1800" b="0" i="0" u="none" strike="noStrike" baseline="0" dirty="0">
              <a:latin typeface="Times-Roman"/>
            </a:endParaRPr>
          </a:p>
          <a:p>
            <a:pPr algn="l"/>
            <a:r>
              <a:rPr lang="cs-CZ" dirty="0" err="1">
                <a:latin typeface="Times-Roman"/>
              </a:rPr>
              <a:t>Principles</a:t>
            </a:r>
            <a:r>
              <a:rPr lang="cs-CZ" dirty="0">
                <a:latin typeface="Times-Roman"/>
              </a:rPr>
              <a:t> </a:t>
            </a:r>
            <a:r>
              <a:rPr lang="cs-CZ" dirty="0" err="1">
                <a:latin typeface="Times-Roman"/>
              </a:rPr>
              <a:t>of</a:t>
            </a:r>
            <a:r>
              <a:rPr lang="cs-CZ" dirty="0">
                <a:latin typeface="Times-Roman"/>
              </a:rPr>
              <a:t> </a:t>
            </a:r>
            <a:r>
              <a:rPr lang="cs-CZ" dirty="0" err="1">
                <a:latin typeface="Times-Roman"/>
              </a:rPr>
              <a:t>hierarchization</a:t>
            </a:r>
            <a:r>
              <a:rPr lang="cs-CZ" dirty="0">
                <a:latin typeface="Times-Roman"/>
              </a:rPr>
              <a:t>: </a:t>
            </a:r>
            <a:r>
              <a:rPr lang="cs-CZ" dirty="0" err="1">
                <a:latin typeface="Times-Roman"/>
              </a:rPr>
              <a:t>autonomous</a:t>
            </a:r>
            <a:r>
              <a:rPr lang="cs-CZ" dirty="0">
                <a:latin typeface="Times-Roman"/>
              </a:rPr>
              <a:t> (</a:t>
            </a:r>
            <a:r>
              <a:rPr lang="cs-CZ" dirty="0" err="1">
                <a:latin typeface="Times-Roman"/>
              </a:rPr>
              <a:t>field´s</a:t>
            </a:r>
            <a:r>
              <a:rPr lang="cs-CZ" dirty="0">
                <a:latin typeface="Times-Roman"/>
              </a:rPr>
              <a:t> </a:t>
            </a:r>
            <a:r>
              <a:rPr lang="cs-CZ" dirty="0" err="1">
                <a:latin typeface="Times-Roman"/>
              </a:rPr>
              <a:t>own</a:t>
            </a:r>
            <a:r>
              <a:rPr lang="cs-CZ" dirty="0">
                <a:latin typeface="Times-Roman"/>
              </a:rPr>
              <a:t> </a:t>
            </a:r>
            <a:r>
              <a:rPr lang="cs-CZ" dirty="0" err="1">
                <a:latin typeface="Times-Roman"/>
              </a:rPr>
              <a:t>norms</a:t>
            </a:r>
            <a:r>
              <a:rPr lang="cs-CZ" dirty="0">
                <a:latin typeface="Times-Roman"/>
              </a:rPr>
              <a:t>) / </a:t>
            </a:r>
            <a:r>
              <a:rPr lang="cs-CZ" dirty="0" err="1">
                <a:latin typeface="Times-Roman"/>
              </a:rPr>
              <a:t>heteronomous</a:t>
            </a:r>
            <a:endParaRPr lang="cs-CZ" dirty="0"/>
          </a:p>
        </p:txBody>
      </p:sp>
    </p:spTree>
    <p:extLst>
      <p:ext uri="{BB962C8B-B14F-4D97-AF65-F5344CB8AC3E}">
        <p14:creationId xmlns:p14="http://schemas.microsoft.com/office/powerpoint/2010/main" val="170891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3C5319-7474-2577-B012-21CE9446ED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91" t="5701" b="94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A904BD8B-4CE9-F00D-1BCB-A06788C2A361}"/>
              </a:ext>
            </a:extLst>
          </p:cNvPr>
          <p:cNvSpPr>
            <a:spLocks noGrp="1"/>
          </p:cNvSpPr>
          <p:nvPr>
            <p:ph type="title"/>
          </p:nvPr>
        </p:nvSpPr>
        <p:spPr>
          <a:xfrm>
            <a:off x="2068068" y="4861117"/>
            <a:ext cx="7856768" cy="984879"/>
          </a:xfrm>
          <a:solidFill>
            <a:srgbClr val="000000">
              <a:alpha val="70000"/>
            </a:srgbClr>
          </a:solidFill>
          <a:ln>
            <a:noFill/>
          </a:ln>
        </p:spPr>
        <p:txBody>
          <a:bodyPr vert="horz" lIns="182880" tIns="182880" rIns="182880" bIns="182880" rtlCol="0" anchor="ctr">
            <a:noAutofit/>
          </a:bodyPr>
          <a:lstStyle/>
          <a:p>
            <a:r>
              <a:rPr lang="en-US" sz="2000" kern="1200" cap="all" spc="200" baseline="0" dirty="0" err="1">
                <a:solidFill>
                  <a:srgbClr val="FFFFFF"/>
                </a:solidFill>
                <a:latin typeface="+mj-lt"/>
                <a:ea typeface="+mj-ea"/>
                <a:cs typeface="+mj-cs"/>
              </a:rPr>
              <a:t>Telephonoscope</a:t>
            </a:r>
            <a:r>
              <a:rPr lang="en-US" sz="2000" kern="1200" cap="all" spc="200" baseline="0" dirty="0">
                <a:solidFill>
                  <a:srgbClr val="FFFFFF"/>
                </a:solidFill>
                <a:latin typeface="+mj-lt"/>
                <a:ea typeface="+mj-ea"/>
                <a:cs typeface="+mj-cs"/>
              </a:rPr>
              <a:t>, 1878</a:t>
            </a:r>
            <a:br>
              <a:rPr lang="cs-CZ" sz="2000" kern="1200" cap="all" spc="200" baseline="0" dirty="0">
                <a:solidFill>
                  <a:srgbClr val="FFFFFF"/>
                </a:solidFill>
                <a:latin typeface="+mj-lt"/>
                <a:ea typeface="+mj-ea"/>
                <a:cs typeface="+mj-cs"/>
              </a:rPr>
            </a:br>
            <a:r>
              <a:rPr lang="cs-CZ" sz="2000" kern="1200" cap="all" spc="200" baseline="0" dirty="0">
                <a:solidFill>
                  <a:srgbClr val="FFFFFF"/>
                </a:solidFill>
                <a:latin typeface="+mj-lt"/>
                <a:ea typeface="+mj-ea"/>
                <a:cs typeface="+mj-cs"/>
              </a:rPr>
              <a:t>https://en.wikipedia.org/wiki/Telephonoscope</a:t>
            </a:r>
            <a:endParaRPr lang="en-US" sz="2000" kern="1200" cap="all" spc="200" baseline="0" dirty="0">
              <a:solidFill>
                <a:srgbClr val="FFFFFF"/>
              </a:solidFill>
              <a:latin typeface="+mj-lt"/>
              <a:ea typeface="+mj-ea"/>
              <a:cs typeface="+mj-cs"/>
            </a:endParaRPr>
          </a:p>
        </p:txBody>
      </p:sp>
      <p:sp>
        <p:nvSpPr>
          <p:cNvPr id="1028" name="Rectangle 1030">
            <a:extLst>
              <a:ext uri="{FF2B5EF4-FFF2-40B4-BE49-F238E27FC236}">
                <a16:creationId xmlns:a16="http://schemas.microsoft.com/office/drawing/2014/main" id="{A70E44F7-1AE7-45C1-BB2F-447BC47E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25146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ADAE59-B92A-826B-2677-9CDE3441319B}"/>
              </a:ext>
            </a:extLst>
          </p:cNvPr>
          <p:cNvSpPr>
            <a:spLocks noGrp="1"/>
          </p:cNvSpPr>
          <p:nvPr>
            <p:ph type="title"/>
          </p:nvPr>
        </p:nvSpPr>
        <p:spPr>
          <a:xfrm>
            <a:off x="2231136" y="543425"/>
            <a:ext cx="7729728" cy="574548"/>
          </a:xfrm>
        </p:spPr>
        <p:txBody>
          <a:bodyPr>
            <a:normAutofit fontScale="90000"/>
          </a:bodyPr>
          <a:lstStyle/>
          <a:p>
            <a:r>
              <a:rPr lang="cs-CZ" dirty="0" err="1"/>
              <a:t>Field</a:t>
            </a:r>
            <a:r>
              <a:rPr lang="cs-CZ" dirty="0"/>
              <a:t>, </a:t>
            </a:r>
            <a:r>
              <a:rPr lang="cs-CZ" dirty="0" err="1"/>
              <a:t>capital</a:t>
            </a:r>
            <a:r>
              <a:rPr lang="cs-CZ" dirty="0"/>
              <a:t>, habitus</a:t>
            </a:r>
          </a:p>
        </p:txBody>
      </p:sp>
      <p:sp>
        <p:nvSpPr>
          <p:cNvPr id="3" name="Zástupný obsah 2">
            <a:extLst>
              <a:ext uri="{FF2B5EF4-FFF2-40B4-BE49-F238E27FC236}">
                <a16:creationId xmlns:a16="http://schemas.microsoft.com/office/drawing/2014/main" id="{E84F0137-5F3B-6778-FF59-46CF7454AA5D}"/>
              </a:ext>
            </a:extLst>
          </p:cNvPr>
          <p:cNvSpPr>
            <a:spLocks noGrp="1"/>
          </p:cNvSpPr>
          <p:nvPr>
            <p:ph idx="1"/>
          </p:nvPr>
        </p:nvSpPr>
        <p:spPr>
          <a:xfrm>
            <a:off x="1356189" y="1447800"/>
            <a:ext cx="9236467" cy="4943475"/>
          </a:xfrm>
        </p:spPr>
        <p:txBody>
          <a:bodyPr>
            <a:normAutofit/>
          </a:bodyPr>
          <a:lstStyle/>
          <a:p>
            <a:pPr algn="l"/>
            <a:r>
              <a:rPr lang="pl-PL" sz="1800" b="1" i="0" u="none" strike="noStrike" baseline="0" dirty="0">
                <a:latin typeface="NimbusRomNo9L-Regu"/>
              </a:rPr>
              <a:t>Differentiated societes </a:t>
            </a:r>
            <a:r>
              <a:rPr lang="pl-PL" sz="1800" b="0" i="0" u="none" strike="noStrike" baseline="0" dirty="0">
                <a:latin typeface="NimbusRomNo9L-Regu"/>
              </a:rPr>
              <a:t>– social life takes place in more social fields (artistic, media, political, etc.)</a:t>
            </a:r>
          </a:p>
          <a:p>
            <a:r>
              <a:rPr lang="pl-PL" b="1" dirty="0">
                <a:latin typeface="NimbusRomNo9L-Regu"/>
              </a:rPr>
              <a:t>Social field </a:t>
            </a:r>
            <a:r>
              <a:rPr lang="pl-PL" dirty="0">
                <a:latin typeface="NimbusRomNo9L-Regu"/>
              </a:rPr>
              <a:t>is relatively autonomous section of social space – a section with its own rules and structured according its own system of capital distribution</a:t>
            </a:r>
            <a:endParaRPr lang="pl-PL" b="1" dirty="0">
              <a:latin typeface="NimbusRomNo9L-Regu"/>
            </a:endParaRPr>
          </a:p>
          <a:p>
            <a:r>
              <a:rPr lang="pl-PL" b="1" u="sng" dirty="0">
                <a:latin typeface="NimbusRomNo9L-Regu"/>
              </a:rPr>
              <a:t>Capital: </a:t>
            </a:r>
          </a:p>
          <a:p>
            <a:r>
              <a:rPr lang="pl-PL" b="1" dirty="0">
                <a:latin typeface="NimbusRomNo9L-Regu"/>
              </a:rPr>
              <a:t>Economic </a:t>
            </a:r>
            <a:r>
              <a:rPr lang="pl-PL" dirty="0">
                <a:latin typeface="NimbusRomNo9L-Regu"/>
              </a:rPr>
              <a:t>(physical and financial) </a:t>
            </a:r>
          </a:p>
          <a:p>
            <a:r>
              <a:rPr lang="pl-PL" b="1" dirty="0">
                <a:latin typeface="NimbusRomNo9L-Regu"/>
              </a:rPr>
              <a:t>Social </a:t>
            </a:r>
            <a:r>
              <a:rPr lang="pl-PL" dirty="0">
                <a:latin typeface="NimbusRomNo9L-Regu"/>
              </a:rPr>
              <a:t>(network of potentially useful social ties)</a:t>
            </a:r>
          </a:p>
          <a:p>
            <a:r>
              <a:rPr lang="pl-PL" b="1" dirty="0">
                <a:latin typeface="NimbusRomNo9L-Regu"/>
              </a:rPr>
              <a:t>Cultural (</a:t>
            </a:r>
            <a:r>
              <a:rPr lang="pl-PL" dirty="0">
                <a:latin typeface="NimbusRomNo9L-Regu"/>
              </a:rPr>
              <a:t>objective /books/; incorporated /competencies.../, institutionalized /diploma.../)</a:t>
            </a:r>
          </a:p>
          <a:p>
            <a:r>
              <a:rPr lang="pl-PL" dirty="0">
                <a:latin typeface="NimbusRomNo9L-Regu"/>
              </a:rPr>
              <a:t>Any other kind of capital which might be exchanged into symbolic capital (</a:t>
            </a:r>
            <a:r>
              <a:rPr lang="pl-PL" b="1" dirty="0">
                <a:latin typeface="NimbusRomNo9L-Regu"/>
              </a:rPr>
              <a:t>physical capital</a:t>
            </a:r>
            <a:r>
              <a:rPr lang="pl-PL" dirty="0">
                <a:latin typeface="NimbusRomNo9L-Regu"/>
              </a:rPr>
              <a:t>, e.g., in the field of boxing) </a:t>
            </a:r>
          </a:p>
          <a:p>
            <a:r>
              <a:rPr lang="pl-PL" b="1" dirty="0">
                <a:latin typeface="NimbusRomNo9L-Regu"/>
              </a:rPr>
              <a:t>Symbolic capital – </a:t>
            </a:r>
            <a:r>
              <a:rPr lang="pl-PL" dirty="0">
                <a:latin typeface="NimbusRomNo9L-Regu"/>
              </a:rPr>
              <a:t>any of the previous kinds of capital whenever they are perceived from the point of view of classfication and prestige</a:t>
            </a:r>
          </a:p>
          <a:p>
            <a:pPr algn="l"/>
            <a:endParaRPr lang="pl-PL" sz="1800" b="0" i="0" u="none" strike="noStrike" baseline="0" dirty="0">
              <a:latin typeface="NimbusRomNo9L-Regu"/>
            </a:endParaRPr>
          </a:p>
        </p:txBody>
      </p:sp>
    </p:spTree>
    <p:extLst>
      <p:ext uri="{BB962C8B-B14F-4D97-AF65-F5344CB8AC3E}">
        <p14:creationId xmlns:p14="http://schemas.microsoft.com/office/powerpoint/2010/main" val="2604187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6240E9B-F167-C152-8F69-92F72B1E94A2}"/>
              </a:ext>
            </a:extLst>
          </p:cNvPr>
          <p:cNvSpPr>
            <a:spLocks noGrp="1"/>
          </p:cNvSpPr>
          <p:nvPr>
            <p:ph idx="1"/>
          </p:nvPr>
        </p:nvSpPr>
        <p:spPr>
          <a:xfrm>
            <a:off x="2231136" y="1190626"/>
            <a:ext cx="7729728" cy="4549402"/>
          </a:xfrm>
        </p:spPr>
        <p:txBody>
          <a:bodyPr>
            <a:normAutofit/>
          </a:bodyPr>
          <a:lstStyle/>
          <a:p>
            <a:pPr algn="l"/>
            <a:r>
              <a:rPr lang="pl-PL" b="1" dirty="0">
                <a:latin typeface="NimbusRomNo9L-Regu"/>
              </a:rPr>
              <a:t>Social space is a relational space </a:t>
            </a:r>
            <a:r>
              <a:rPr lang="pl-PL" dirty="0">
                <a:latin typeface="NimbusRomNo9L-Regu"/>
              </a:rPr>
              <a:t>– positions in capital distribution are mutually related (a high position is defined towards a low position, not as „substantially high” position)</a:t>
            </a:r>
          </a:p>
          <a:p>
            <a:pPr algn="l"/>
            <a:r>
              <a:rPr lang="pl-PL" b="1" dirty="0">
                <a:latin typeface="NimbusRomNo9L-Regu"/>
              </a:rPr>
              <a:t>Habitus = system of individual dispositions </a:t>
            </a:r>
            <a:r>
              <a:rPr lang="en-US" dirty="0">
                <a:latin typeface="NimbusRomNo9L-Regu"/>
              </a:rPr>
              <a:t>to perceive, think, and act in a certain way. They are the result of the action of objective structures to which the actor is exposed for a long time. The actor perceives the world from his position in social space - this objective position in social space "sediments" into the mind and body of the social actor. The perception and thinking of the actor adapt to the social position he occupies. Habitus is an </a:t>
            </a:r>
            <a:r>
              <a:rPr lang="en-US" b="1" dirty="0">
                <a:latin typeface="NimbusRomNo9L-Regu"/>
              </a:rPr>
              <a:t>internalized social position</a:t>
            </a:r>
            <a:endParaRPr lang="pl-PL" b="1" dirty="0">
              <a:latin typeface="NimbusRomNo9L-Regu"/>
            </a:endParaRPr>
          </a:p>
          <a:p>
            <a:pPr algn="l"/>
            <a:endParaRPr lang="pl-PL" b="1" dirty="0">
              <a:latin typeface="NimbusRomNo9L-Regu"/>
            </a:endParaRPr>
          </a:p>
          <a:p>
            <a:pPr algn="l"/>
            <a:endParaRPr lang="cs-CZ" dirty="0"/>
          </a:p>
        </p:txBody>
      </p:sp>
    </p:spTree>
    <p:extLst>
      <p:ext uri="{BB962C8B-B14F-4D97-AF65-F5344CB8AC3E}">
        <p14:creationId xmlns:p14="http://schemas.microsoft.com/office/powerpoint/2010/main" val="9788673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icle Image">
            <a:extLst>
              <a:ext uri="{FF2B5EF4-FFF2-40B4-BE49-F238E27FC236}">
                <a16:creationId xmlns:a16="http://schemas.microsoft.com/office/drawing/2014/main" id="{77C344A6-BB28-DBC6-6571-F1739981C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06" r="27427"/>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2E158A10-B9F7-FE1B-B0B3-4EBC7E90BF2E}"/>
              </a:ext>
            </a:extLst>
          </p:cNvPr>
          <p:cNvSpPr>
            <a:spLocks noGrp="1"/>
          </p:cNvSpPr>
          <p:nvPr>
            <p:ph type="title"/>
          </p:nvPr>
        </p:nvSpPr>
        <p:spPr>
          <a:xfrm>
            <a:off x="1007872" y="4467105"/>
            <a:ext cx="4487298" cy="1174991"/>
          </a:xfrm>
          <a:solidFill>
            <a:schemeClr val="tx1">
              <a:alpha val="60000"/>
            </a:schemeClr>
          </a:solidFill>
          <a:ln>
            <a:solidFill>
              <a:schemeClr val="bg1"/>
            </a:solidFill>
          </a:ln>
        </p:spPr>
        <p:txBody>
          <a:bodyPr>
            <a:normAutofit/>
          </a:bodyPr>
          <a:lstStyle/>
          <a:p>
            <a:r>
              <a:rPr lang="cs-CZ" sz="2400">
                <a:solidFill>
                  <a:schemeClr val="bg1"/>
                </a:solidFill>
              </a:rPr>
              <a:t>Cultural field…</a:t>
            </a:r>
          </a:p>
        </p:txBody>
      </p:sp>
      <p:sp>
        <p:nvSpPr>
          <p:cNvPr id="3" name="Zástupný obsah 2">
            <a:extLst>
              <a:ext uri="{FF2B5EF4-FFF2-40B4-BE49-F238E27FC236}">
                <a16:creationId xmlns:a16="http://schemas.microsoft.com/office/drawing/2014/main" id="{92F1C24F-01BC-6493-28DF-26F2AD8A1AF1}"/>
              </a:ext>
            </a:extLst>
          </p:cNvPr>
          <p:cNvSpPr>
            <a:spLocks noGrp="1"/>
          </p:cNvSpPr>
          <p:nvPr>
            <p:ph idx="1"/>
          </p:nvPr>
        </p:nvSpPr>
        <p:spPr>
          <a:xfrm>
            <a:off x="6743941" y="976129"/>
            <a:ext cx="4804931" cy="4919815"/>
          </a:xfrm>
        </p:spPr>
        <p:txBody>
          <a:bodyPr anchor="ctr">
            <a:normAutofit/>
          </a:bodyPr>
          <a:lstStyle/>
          <a:p>
            <a:r>
              <a:rPr lang="cs-CZ" b="0" i="0" u="none" strike="noStrike" baseline="0" dirty="0">
                <a:latin typeface="Times-Roman"/>
              </a:rPr>
              <a:t>… </a:t>
            </a:r>
            <a:r>
              <a:rPr lang="cs-CZ" b="0" i="0" u="none" strike="noStrike" baseline="0" dirty="0" err="1">
                <a:latin typeface="Times-Roman"/>
              </a:rPr>
              <a:t>comes</a:t>
            </a:r>
            <a:r>
              <a:rPr lang="cs-CZ" b="0" i="0" u="none" strike="noStrike" baseline="0" dirty="0">
                <a:latin typeface="Times-Roman"/>
              </a:rPr>
              <a:t> </a:t>
            </a:r>
            <a:r>
              <a:rPr lang="cs-CZ" b="0" i="0" u="none" strike="noStrike" baseline="0" dirty="0" err="1">
                <a:latin typeface="Times-Roman"/>
              </a:rPr>
              <a:t>into</a:t>
            </a:r>
            <a:r>
              <a:rPr lang="cs-CZ" b="0" i="0" u="none" strike="noStrike" baseline="0" dirty="0">
                <a:latin typeface="Times-Roman"/>
              </a:rPr>
              <a:t> </a:t>
            </a:r>
            <a:r>
              <a:rPr lang="cs-CZ" b="0" i="0" u="none" strike="noStrike" baseline="0" dirty="0" err="1">
                <a:latin typeface="Times-Roman"/>
              </a:rPr>
              <a:t>being</a:t>
            </a:r>
            <a:r>
              <a:rPr lang="cs-CZ" b="0" i="0" u="none" strike="noStrike" baseline="0" dirty="0">
                <a:latin typeface="Times-Roman"/>
              </a:rPr>
              <a:t> </a:t>
            </a:r>
            <a:r>
              <a:rPr lang="cs-CZ" b="0" i="0" u="none" strike="noStrike" baseline="0" dirty="0" err="1">
                <a:latin typeface="Times-Roman"/>
              </a:rPr>
              <a:t>when</a:t>
            </a:r>
            <a:r>
              <a:rPr lang="cs-CZ" b="0" i="0" u="none" strike="noStrike" baseline="0" dirty="0">
                <a:latin typeface="Times-Roman"/>
              </a:rPr>
              <a:t> </a:t>
            </a:r>
            <a:r>
              <a:rPr lang="en-US" b="0" i="0" u="none" strike="noStrike" baseline="0" dirty="0">
                <a:latin typeface="Times-Roman"/>
              </a:rPr>
              <a:t>cultural production begins to enjoy </a:t>
            </a:r>
            <a:r>
              <a:rPr lang="en-US" b="1" i="0" u="none" strike="noStrike" baseline="0" dirty="0">
                <a:latin typeface="Times-Roman"/>
              </a:rPr>
              <a:t>autonomy</a:t>
            </a:r>
            <a:r>
              <a:rPr lang="en-US" b="0" i="0" u="none" strike="noStrike" baseline="0" dirty="0">
                <a:latin typeface="Times-Roman"/>
              </a:rPr>
              <a:t> from other existing fields</a:t>
            </a:r>
            <a:r>
              <a:rPr lang="cs-CZ" b="0" i="0" u="none" strike="noStrike" baseline="0" dirty="0">
                <a:latin typeface="Times-Roman"/>
              </a:rPr>
              <a:t> </a:t>
            </a:r>
            <a:r>
              <a:rPr lang="en-US" b="0" i="0" u="none" strike="noStrike" baseline="0" dirty="0">
                <a:latin typeface="Times-Roman"/>
              </a:rPr>
              <a:t>in terms of the type of capital available to cultural producers. In any given</a:t>
            </a:r>
            <a:r>
              <a:rPr lang="cs-CZ" b="0" i="0" u="none" strike="noStrike" baseline="0" dirty="0">
                <a:latin typeface="Times-Roman"/>
              </a:rPr>
              <a:t> </a:t>
            </a:r>
            <a:r>
              <a:rPr lang="en-US" b="0" i="0" u="none" strike="noStrike" baseline="0" dirty="0">
                <a:latin typeface="Times-Roman"/>
              </a:rPr>
              <a:t>field, </a:t>
            </a:r>
            <a:r>
              <a:rPr lang="cs-CZ" b="0" i="0" u="none" strike="noStrike" baseline="0" dirty="0">
                <a:latin typeface="Times-Roman"/>
              </a:rPr>
              <a:t>„</a:t>
            </a:r>
            <a:r>
              <a:rPr lang="en-US" b="0" i="0" u="none" strike="noStrike" baseline="0" dirty="0">
                <a:latin typeface="Times-Roman"/>
              </a:rPr>
              <a:t>actors</a:t>
            </a:r>
            <a:r>
              <a:rPr lang="cs-CZ" b="0" i="0" u="none" strike="noStrike" baseline="0" dirty="0">
                <a:latin typeface="Times-Roman"/>
              </a:rPr>
              <a:t>“</a:t>
            </a:r>
            <a:r>
              <a:rPr lang="en-US" b="0" i="0" u="none" strike="noStrike" baseline="0" dirty="0">
                <a:latin typeface="Times-Roman"/>
              </a:rPr>
              <a:t> engage in competition for capital. </a:t>
            </a:r>
            <a:endParaRPr lang="cs-CZ" b="0" i="0" u="none" strike="noStrike" baseline="0" dirty="0">
              <a:latin typeface="Times-Roman"/>
            </a:endParaRPr>
          </a:p>
          <a:p>
            <a:r>
              <a:rPr lang="cs-CZ" b="1" i="0" u="none" strike="noStrike" baseline="0" dirty="0">
                <a:latin typeface="Times-Roman"/>
              </a:rPr>
              <a:t>Autonomy </a:t>
            </a:r>
            <a:r>
              <a:rPr lang="cs-CZ" b="1" i="0" u="none" strike="noStrike" baseline="0" dirty="0" err="1">
                <a:latin typeface="Times-Roman"/>
              </a:rPr>
              <a:t>of</a:t>
            </a:r>
            <a:r>
              <a:rPr lang="cs-CZ" b="1" i="0" u="none" strike="noStrike" baseline="0" dirty="0">
                <a:latin typeface="Times-Roman"/>
              </a:rPr>
              <a:t> </a:t>
            </a:r>
            <a:r>
              <a:rPr lang="cs-CZ" b="1" i="0" u="none" strike="noStrike" baseline="0" dirty="0" err="1">
                <a:latin typeface="Times-Roman"/>
              </a:rPr>
              <a:t>the</a:t>
            </a:r>
            <a:r>
              <a:rPr lang="cs-CZ" b="1" i="0" u="none" strike="noStrike" baseline="0" dirty="0">
                <a:latin typeface="Times-Roman"/>
              </a:rPr>
              <a:t> </a:t>
            </a:r>
            <a:r>
              <a:rPr lang="cs-CZ" b="1" i="0" u="none" strike="noStrike" baseline="0" dirty="0" err="1">
                <a:latin typeface="Times-Roman"/>
              </a:rPr>
              <a:t>field</a:t>
            </a:r>
            <a:r>
              <a:rPr lang="cs-CZ" b="0" i="0" u="none" strike="noStrike" baseline="0" dirty="0">
                <a:latin typeface="Times-Roman"/>
              </a:rPr>
              <a:t>: </a:t>
            </a:r>
            <a:r>
              <a:rPr lang="cs-CZ" b="0" i="0" u="none" strike="noStrike" baseline="0" dirty="0" err="1">
                <a:latin typeface="Times-Roman"/>
              </a:rPr>
              <a:t>depends</a:t>
            </a:r>
            <a:r>
              <a:rPr lang="cs-CZ" b="0" i="0" u="none" strike="noStrike" baseline="0" dirty="0">
                <a:latin typeface="Times-Roman"/>
              </a:rPr>
              <a:t> on </a:t>
            </a:r>
            <a:r>
              <a:rPr lang="en-US" b="1" i="0" u="none" strike="noStrike" baseline="0" dirty="0">
                <a:latin typeface="Times-Roman"/>
              </a:rPr>
              <a:t>a distinct f</a:t>
            </a:r>
            <a:r>
              <a:rPr lang="cs-CZ" b="1" i="0" u="none" strike="noStrike" baseline="0" dirty="0">
                <a:latin typeface="Times-Roman"/>
              </a:rPr>
              <a:t>o</a:t>
            </a:r>
            <a:r>
              <a:rPr lang="en-US" b="1" i="0" u="none" strike="noStrike" baseline="0" dirty="0">
                <a:latin typeface="Times-Roman"/>
              </a:rPr>
              <a:t>rm of symbolic capital </a:t>
            </a:r>
            <a:r>
              <a:rPr lang="en-US" b="0" i="0" u="none" strike="noStrike" baseline="0" dirty="0">
                <a:latin typeface="Times-Roman"/>
              </a:rPr>
              <a:t>available </a:t>
            </a:r>
            <a:r>
              <a:rPr lang="en-US" b="1" i="0" u="none" strike="noStrike" baseline="0" dirty="0">
                <a:latin typeface="Times-Roman"/>
              </a:rPr>
              <a:t>to consecrate cultural products</a:t>
            </a:r>
            <a:endParaRPr lang="cs-CZ" b="0" i="0" u="none" strike="noStrike" baseline="0" dirty="0">
              <a:latin typeface="Times-Roman"/>
            </a:endParaRPr>
          </a:p>
          <a:p>
            <a:r>
              <a:rPr lang="en-US" b="0" i="0" u="none" strike="noStrike" baseline="0" dirty="0">
                <a:latin typeface="Times-Roman"/>
              </a:rPr>
              <a:t>For example, the literary</a:t>
            </a:r>
            <a:r>
              <a:rPr lang="cs-CZ" b="0" i="0" u="none" strike="noStrike" baseline="0" dirty="0">
                <a:latin typeface="Times-Roman"/>
              </a:rPr>
              <a:t> </a:t>
            </a:r>
            <a:r>
              <a:rPr lang="en-US" b="0" i="0" u="none" strike="noStrike" baseline="0" dirty="0">
                <a:latin typeface="Times-Roman"/>
              </a:rPr>
              <a:t>field has achieved a high degree of autonomy; it offers prestigious</a:t>
            </a:r>
            <a:r>
              <a:rPr lang="cs-CZ" b="0" i="0" u="none" strike="noStrike" baseline="0" dirty="0">
                <a:latin typeface="Times-Roman"/>
              </a:rPr>
              <a:t> </a:t>
            </a:r>
            <a:r>
              <a:rPr lang="en-US" b="0" i="0" u="none" strike="noStrike" baseline="0" dirty="0">
                <a:latin typeface="Times-Roman"/>
              </a:rPr>
              <a:t>prizes and critical success that constitute the symbolic capital that may</a:t>
            </a:r>
            <a:r>
              <a:rPr lang="cs-CZ" b="0" i="0" u="none" strike="noStrike" baseline="0" dirty="0">
                <a:latin typeface="Times-Roman"/>
              </a:rPr>
              <a:t> </a:t>
            </a:r>
            <a:r>
              <a:rPr lang="en-US" b="0" i="0" u="none" strike="noStrike" baseline="0" dirty="0">
                <a:latin typeface="Times-Roman"/>
              </a:rPr>
              <a:t>serve as an alternative to economic capital for authors</a:t>
            </a:r>
            <a:endParaRPr lang="cs-CZ" dirty="0"/>
          </a:p>
        </p:txBody>
      </p:sp>
    </p:spTree>
    <p:extLst>
      <p:ext uri="{BB962C8B-B14F-4D97-AF65-F5344CB8AC3E}">
        <p14:creationId xmlns:p14="http://schemas.microsoft.com/office/powerpoint/2010/main" val="8528418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469D3A-6AE3-4AD8-46E4-97BBB05163EB}"/>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cs-CZ" sz="3200" dirty="0" err="1"/>
              <a:t>Specific</a:t>
            </a:r>
            <a:r>
              <a:rPr lang="cs-CZ" sz="3200" dirty="0"/>
              <a:t> </a:t>
            </a:r>
            <a:r>
              <a:rPr lang="cs-CZ" sz="3200" dirty="0" err="1"/>
              <a:t>capital</a:t>
            </a:r>
            <a:endParaRPr lang="en-US" sz="3200" dirty="0"/>
          </a:p>
        </p:txBody>
      </p:sp>
      <p:pic>
        <p:nvPicPr>
          <p:cNvPr id="3076" name="Picture 4" descr="264 Gold Oscar Award Stock Photos - Free &amp; Royalty-Free Stock Photos from  Dreamstime">
            <a:extLst>
              <a:ext uri="{FF2B5EF4-FFF2-40B4-BE49-F238E27FC236}">
                <a16:creationId xmlns:a16="http://schemas.microsoft.com/office/drawing/2014/main" id="{931BD0D1-FAE6-8010-157C-1BFC618B39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2820" y="489799"/>
            <a:ext cx="2079823" cy="33013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Booker Prize | The Booker Prizes">
            <a:extLst>
              <a:ext uri="{FF2B5EF4-FFF2-40B4-BE49-F238E27FC236}">
                <a16:creationId xmlns:a16="http://schemas.microsoft.com/office/drawing/2014/main" id="{28CE8FCB-7AC4-1946-BE9B-10A3494A60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94120" y="1323956"/>
            <a:ext cx="4297680" cy="214884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Přímá spojnice 8">
            <a:extLst>
              <a:ext uri="{FF2B5EF4-FFF2-40B4-BE49-F238E27FC236}">
                <a16:creationId xmlns:a16="http://schemas.microsoft.com/office/drawing/2014/main" id="{0022D132-4B07-5929-965E-304303C00394}"/>
              </a:ext>
            </a:extLst>
          </p:cNvPr>
          <p:cNvCxnSpPr>
            <a:cxnSpLocks/>
          </p:cNvCxnSpPr>
          <p:nvPr/>
        </p:nvCxnSpPr>
        <p:spPr>
          <a:xfrm>
            <a:off x="5702157" y="1083925"/>
            <a:ext cx="5239821" cy="25582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21CEE998-FCF7-7F1C-E259-0007CD564DA5}"/>
              </a:ext>
            </a:extLst>
          </p:cNvPr>
          <p:cNvCxnSpPr>
            <a:cxnSpLocks/>
          </p:cNvCxnSpPr>
          <p:nvPr/>
        </p:nvCxnSpPr>
        <p:spPr>
          <a:xfrm flipH="1">
            <a:off x="6096000" y="1083925"/>
            <a:ext cx="4845978" cy="255826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5584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578B0E-A04E-984D-18AB-E35CB2E7687F}"/>
              </a:ext>
            </a:extLst>
          </p:cNvPr>
          <p:cNvSpPr>
            <a:spLocks noGrp="1"/>
          </p:cNvSpPr>
          <p:nvPr>
            <p:ph type="title"/>
          </p:nvPr>
        </p:nvSpPr>
        <p:spPr>
          <a:xfrm>
            <a:off x="2231136" y="964692"/>
            <a:ext cx="7729728" cy="797433"/>
          </a:xfrm>
        </p:spPr>
        <p:txBody>
          <a:bodyPr>
            <a:normAutofit fontScale="90000"/>
          </a:bodyPr>
          <a:lstStyle/>
          <a:p>
            <a:r>
              <a:rPr lang="cs-CZ" dirty="0" err="1">
                <a:latin typeface="Times-Roman"/>
              </a:rPr>
              <a:t>differences</a:t>
            </a:r>
            <a:r>
              <a:rPr lang="cs-CZ" dirty="0">
                <a:latin typeface="Times-Roman"/>
              </a:rPr>
              <a:t> </a:t>
            </a:r>
            <a:r>
              <a:rPr lang="cs-CZ" dirty="0" err="1">
                <a:latin typeface="Times-Roman"/>
              </a:rPr>
              <a:t>between</a:t>
            </a:r>
            <a:r>
              <a:rPr lang="cs-CZ" dirty="0">
                <a:latin typeface="Times-Roman"/>
              </a:rPr>
              <a:t> </a:t>
            </a:r>
            <a:r>
              <a:rPr lang="cs-CZ" dirty="0" err="1">
                <a:latin typeface="Times-Roman"/>
              </a:rPr>
              <a:t>fields</a:t>
            </a:r>
            <a:r>
              <a:rPr lang="cs-CZ" dirty="0">
                <a:latin typeface="Times-Roman"/>
              </a:rPr>
              <a:t> </a:t>
            </a:r>
            <a:r>
              <a:rPr lang="cs-CZ" dirty="0" err="1">
                <a:latin typeface="Times-Roman"/>
              </a:rPr>
              <a:t>of</a:t>
            </a:r>
            <a:r>
              <a:rPr lang="cs-CZ" dirty="0">
                <a:latin typeface="Times-Roman"/>
              </a:rPr>
              <a:t> </a:t>
            </a:r>
            <a:r>
              <a:rPr lang="cs-CZ" dirty="0" err="1">
                <a:latin typeface="Times-Roman"/>
              </a:rPr>
              <a:t>arts</a:t>
            </a:r>
            <a:br>
              <a:rPr lang="cs-CZ" dirty="0">
                <a:latin typeface="Times-Roman"/>
              </a:rPr>
            </a:br>
            <a:endParaRPr lang="cs-CZ" dirty="0"/>
          </a:p>
        </p:txBody>
      </p:sp>
      <p:sp>
        <p:nvSpPr>
          <p:cNvPr id="3" name="Zástupný obsah 2">
            <a:extLst>
              <a:ext uri="{FF2B5EF4-FFF2-40B4-BE49-F238E27FC236}">
                <a16:creationId xmlns:a16="http://schemas.microsoft.com/office/drawing/2014/main" id="{81C5CCA6-5027-51A5-C12F-653B0F7419AD}"/>
              </a:ext>
            </a:extLst>
          </p:cNvPr>
          <p:cNvSpPr>
            <a:spLocks noGrp="1"/>
          </p:cNvSpPr>
          <p:nvPr>
            <p:ph idx="1"/>
          </p:nvPr>
        </p:nvSpPr>
        <p:spPr>
          <a:xfrm>
            <a:off x="2231136" y="2352675"/>
            <a:ext cx="7729728" cy="3924300"/>
          </a:xfrm>
        </p:spPr>
        <p:txBody>
          <a:bodyPr>
            <a:normAutofit fontScale="85000" lnSpcReduction="20000"/>
          </a:bodyPr>
          <a:lstStyle/>
          <a:p>
            <a:pPr algn="l"/>
            <a:r>
              <a:rPr lang="cs-CZ" sz="1800" b="0" i="0" u="none" strike="noStrike" baseline="0" dirty="0">
                <a:latin typeface="Times-Roman"/>
              </a:rPr>
              <a:t>1/ </a:t>
            </a:r>
            <a:r>
              <a:rPr lang="cs-CZ" sz="1800" b="0" i="0" u="none" strike="noStrike" baseline="0" dirty="0" err="1">
                <a:latin typeface="Times-Roman"/>
              </a:rPr>
              <a:t>canonic</a:t>
            </a:r>
            <a:r>
              <a:rPr lang="cs-CZ" sz="1800" b="0" i="0" u="none" strike="noStrike" baseline="0" dirty="0">
                <a:latin typeface="Times-Roman"/>
              </a:rPr>
              <a:t> art </a:t>
            </a:r>
            <a:r>
              <a:rPr lang="cs-CZ" sz="1800" b="0" i="0" u="none" strike="noStrike" baseline="0" dirty="0" err="1">
                <a:latin typeface="Times-Roman"/>
              </a:rPr>
              <a:t>works</a:t>
            </a:r>
            <a:r>
              <a:rPr lang="cs-CZ" sz="1800" b="0" i="0" u="none" strike="noStrike" baseline="0" dirty="0">
                <a:latin typeface="Times-Roman"/>
              </a:rPr>
              <a:t> and </a:t>
            </a:r>
            <a:r>
              <a:rPr lang="cs-CZ" sz="1800" b="0" i="0" u="none" strike="noStrike" baseline="0" dirty="0" err="1">
                <a:latin typeface="Times-Roman"/>
              </a:rPr>
              <a:t>their</a:t>
            </a:r>
            <a:r>
              <a:rPr lang="cs-CZ" sz="1800" b="0" i="0" u="none" strike="noStrike" baseline="0" dirty="0">
                <a:latin typeface="Times-Roman"/>
              </a:rPr>
              <a:t> </a:t>
            </a:r>
            <a:r>
              <a:rPr lang="cs-CZ" sz="1800" b="0" i="0" u="none" strike="noStrike" baseline="0" dirty="0" err="1">
                <a:latin typeface="Times-Roman"/>
              </a:rPr>
              <a:t>conventions</a:t>
            </a:r>
            <a:endParaRPr lang="cs-CZ" dirty="0">
              <a:latin typeface="Times-Roman"/>
            </a:endParaRPr>
          </a:p>
          <a:p>
            <a:pPr marL="0" indent="0" algn="l">
              <a:buNone/>
            </a:pPr>
            <a:r>
              <a:rPr lang="en-US" sz="1800" b="0" i="0" u="none" strike="noStrike" baseline="0" dirty="0">
                <a:latin typeface="Times-Roman"/>
              </a:rPr>
              <a:t>There are certain</a:t>
            </a:r>
            <a:r>
              <a:rPr lang="cs-CZ" sz="1800" b="0" i="0" u="none" strike="noStrike" baseline="0" dirty="0">
                <a:latin typeface="Times-Roman"/>
              </a:rPr>
              <a:t> </a:t>
            </a:r>
            <a:r>
              <a:rPr lang="en-US" sz="1800" b="0" i="0" u="none" strike="noStrike" baseline="0" dirty="0">
                <a:latin typeface="Times-Roman"/>
              </a:rPr>
              <a:t>canonic film works whose characteristics can act as touchstones from</a:t>
            </a:r>
            <a:r>
              <a:rPr lang="cs-CZ" sz="1800" b="0" i="0" u="none" strike="noStrike" baseline="0" dirty="0">
                <a:latin typeface="Times-Roman"/>
              </a:rPr>
              <a:t> </a:t>
            </a:r>
            <a:r>
              <a:rPr lang="en-US" sz="1800" b="0" i="0" u="none" strike="noStrike" baseline="0" dirty="0">
                <a:latin typeface="Times-Roman"/>
              </a:rPr>
              <a:t>which experimentation should take place. </a:t>
            </a:r>
            <a:r>
              <a:rPr lang="en-US" sz="1800" b="0" i="1" u="none" strike="noStrike" baseline="0" dirty="0">
                <a:latin typeface="Times-Italic"/>
              </a:rPr>
              <a:t>Birth of a Nation </a:t>
            </a:r>
            <a:r>
              <a:rPr lang="en-US" sz="1800" b="0" i="0" u="none" strike="noStrike" baseline="0" dirty="0">
                <a:latin typeface="Times-Roman"/>
              </a:rPr>
              <a:t>(1915), in which D . W. Griffith</a:t>
            </a:r>
            <a:r>
              <a:rPr lang="cs-CZ" sz="1800" b="0" i="0" u="none" strike="noStrike" baseline="0" dirty="0">
                <a:latin typeface="Times-Roman"/>
              </a:rPr>
              <a:t> </a:t>
            </a:r>
            <a:r>
              <a:rPr lang="en-US" sz="1800" b="0" i="0" u="none" strike="noStrike" baseline="0" dirty="0">
                <a:latin typeface="Times-Roman"/>
              </a:rPr>
              <a:t>invented many of the standards for narrative storytelling in film, is one</a:t>
            </a:r>
            <a:r>
              <a:rPr lang="cs-CZ" sz="1800" b="0" i="0" u="none" strike="noStrike" baseline="0" dirty="0">
                <a:latin typeface="Times-Roman"/>
              </a:rPr>
              <a:t> </a:t>
            </a:r>
            <a:r>
              <a:rPr lang="en-US" sz="1800" b="0" i="0" u="none" strike="noStrike" baseline="0" dirty="0">
                <a:latin typeface="Times-Roman"/>
              </a:rPr>
              <a:t>such touchstone. </a:t>
            </a:r>
            <a:r>
              <a:rPr lang="en-US" sz="1800" b="0" i="1" u="none" strike="noStrike" baseline="0" dirty="0">
                <a:latin typeface="Times-Italic"/>
              </a:rPr>
              <a:t>Citizen Kane </a:t>
            </a:r>
            <a:r>
              <a:rPr lang="en-US" sz="1800" b="0" i="0" u="none" strike="noStrike" baseline="0" dirty="0">
                <a:latin typeface="Times-Roman"/>
              </a:rPr>
              <a:t>(1941) is another. </a:t>
            </a:r>
            <a:endParaRPr lang="cs-CZ" dirty="0">
              <a:latin typeface="Times-Roman"/>
            </a:endParaRPr>
          </a:p>
          <a:p>
            <a:r>
              <a:rPr lang="cs-CZ" sz="1800" b="0" i="0" u="none" strike="noStrike" baseline="0" dirty="0">
                <a:latin typeface="Times-Roman"/>
              </a:rPr>
              <a:t>2/</a:t>
            </a:r>
            <a:r>
              <a:rPr lang="en-US" sz="1800" b="0" i="0" u="none" strike="noStrike" baseline="0" dirty="0">
                <a:latin typeface="Times-Roman"/>
              </a:rPr>
              <a:t> the sources of recognition</a:t>
            </a:r>
            <a:endParaRPr lang="cs-CZ" dirty="0">
              <a:latin typeface="Times-Roman"/>
            </a:endParaRPr>
          </a:p>
          <a:p>
            <a:r>
              <a:rPr lang="cs-CZ" sz="1800" b="0" i="0" u="none" strike="noStrike" baseline="0" dirty="0">
                <a:latin typeface="Times-Roman"/>
              </a:rPr>
              <a:t>I</a:t>
            </a:r>
            <a:r>
              <a:rPr lang="en-US" sz="1800" b="0" i="0" u="none" strike="noStrike" baseline="0" dirty="0">
                <a:latin typeface="Times-Roman"/>
              </a:rPr>
              <a:t>n addition to</a:t>
            </a:r>
            <a:r>
              <a:rPr lang="cs-CZ" sz="1800" b="0" i="0" u="none" strike="noStrike" baseline="0" dirty="0">
                <a:latin typeface="Times-Roman"/>
              </a:rPr>
              <a:t> </a:t>
            </a:r>
            <a:r>
              <a:rPr lang="en-US" sz="1800" b="0" i="0" u="none" strike="noStrike" baseline="0" dirty="0">
                <a:latin typeface="Times-Roman"/>
              </a:rPr>
              <a:t>knowing the language of film conventions, a film artist w</a:t>
            </a:r>
            <a:r>
              <a:rPr lang="cs-CZ" sz="1800" b="0" i="0" u="none" strike="noStrike" baseline="0" dirty="0" err="1">
                <a:latin typeface="Times-Roman"/>
              </a:rPr>
              <a:t>i</a:t>
            </a:r>
            <a:r>
              <a:rPr lang="cs-CZ" dirty="0" err="1">
                <a:latin typeface="Times-Roman"/>
              </a:rPr>
              <a:t>l</a:t>
            </a:r>
            <a:r>
              <a:rPr lang="en-US" sz="1800" b="0" i="0" u="none" strike="noStrike" baseline="0" dirty="0">
                <a:latin typeface="Times-Roman"/>
              </a:rPr>
              <a:t>l be familiar</a:t>
            </a:r>
            <a:r>
              <a:rPr lang="cs-CZ" sz="1800" b="0" i="0" u="none" strike="noStrike" baseline="0" dirty="0">
                <a:latin typeface="Times-Roman"/>
              </a:rPr>
              <a:t> </a:t>
            </a:r>
            <a:r>
              <a:rPr lang="en-US" sz="1800" b="0" i="0" u="none" strike="noStrike" baseline="0" dirty="0">
                <a:latin typeface="Times-Roman"/>
              </a:rPr>
              <a:t>with </a:t>
            </a:r>
            <a:r>
              <a:rPr lang="en-US" sz="1800" b="1" i="0" u="none" strike="noStrike" baseline="0" dirty="0">
                <a:latin typeface="Times-Roman"/>
              </a:rPr>
              <a:t>the field's specialized system for recognizing excellence</a:t>
            </a:r>
            <a:r>
              <a:rPr lang="en-US" sz="1800" b="0" i="0" u="none" strike="noStrike" baseline="0" dirty="0">
                <a:latin typeface="Times-Roman"/>
              </a:rPr>
              <a:t>. Artistic</a:t>
            </a:r>
            <a:r>
              <a:rPr lang="cs-CZ" sz="1800" b="0" i="0" u="none" strike="noStrike" baseline="0" dirty="0">
                <a:latin typeface="Times-Roman"/>
              </a:rPr>
              <a:t> </a:t>
            </a:r>
            <a:r>
              <a:rPr lang="en-US" sz="1800" b="0" i="0" u="none" strike="noStrike" baseline="0" dirty="0">
                <a:latin typeface="Times-Roman"/>
              </a:rPr>
              <a:t>merit w</a:t>
            </a:r>
            <a:r>
              <a:rPr lang="cs-CZ" sz="1800" b="0" i="0" u="none" strike="noStrike" baseline="0" dirty="0" err="1">
                <a:latin typeface="Times-Roman"/>
              </a:rPr>
              <a:t>i</a:t>
            </a:r>
            <a:r>
              <a:rPr lang="cs-CZ" dirty="0" err="1">
                <a:latin typeface="Times-Roman"/>
              </a:rPr>
              <a:t>l</a:t>
            </a:r>
            <a:r>
              <a:rPr lang="en-US" sz="1800" b="0" i="0" u="none" strike="noStrike" baseline="0" dirty="0">
                <a:latin typeface="Times-Roman"/>
              </a:rPr>
              <a:t>l be </a:t>
            </a:r>
            <a:r>
              <a:rPr lang="cs-CZ" dirty="0" err="1">
                <a:latin typeface="Times-Roman"/>
              </a:rPr>
              <a:t>awarded</a:t>
            </a:r>
            <a:r>
              <a:rPr lang="en-US" sz="1800" b="0" i="0" u="none" strike="noStrike" baseline="0" dirty="0">
                <a:latin typeface="Times-Roman"/>
              </a:rPr>
              <a:t> by winning the right awards at the right film festivals;</a:t>
            </a:r>
            <a:r>
              <a:rPr lang="cs-CZ" sz="1800" b="0" i="0" u="none" strike="noStrike" baseline="0" dirty="0">
                <a:latin typeface="Times-Roman"/>
              </a:rPr>
              <a:t> </a:t>
            </a:r>
            <a:r>
              <a:rPr lang="en-US" sz="1800" b="0" i="0" u="none" strike="noStrike" baseline="0" dirty="0">
                <a:latin typeface="Times-Roman"/>
              </a:rPr>
              <a:t>by being of interest to and approved by the right film scholars;</a:t>
            </a:r>
            <a:endParaRPr lang="cs-CZ" dirty="0"/>
          </a:p>
          <a:p>
            <a:pPr algn="l"/>
            <a:r>
              <a:rPr lang="en-US" sz="1800" b="0" i="0" u="none" strike="noStrike" baseline="0" dirty="0">
                <a:latin typeface="Times-Roman"/>
              </a:rPr>
              <a:t>by being well reviewed by the right critics; and by recognition from</a:t>
            </a:r>
            <a:r>
              <a:rPr lang="cs-CZ" sz="1800" b="0" i="0" u="none" strike="noStrike" baseline="0" dirty="0">
                <a:latin typeface="Times-Roman"/>
              </a:rPr>
              <a:t> </a:t>
            </a:r>
            <a:r>
              <a:rPr lang="en-US" sz="1800" b="0" i="0" u="none" strike="noStrike" baseline="0" dirty="0">
                <a:latin typeface="Times-Roman"/>
              </a:rPr>
              <a:t>other highly regarded film artists. A film artist w</a:t>
            </a:r>
            <a:r>
              <a:rPr lang="cs-CZ" sz="1800" b="0" i="0" u="none" strike="noStrike" baseline="0" dirty="0" err="1">
                <a:latin typeface="Times-Roman"/>
              </a:rPr>
              <a:t>i</a:t>
            </a:r>
            <a:r>
              <a:rPr lang="cs-CZ" dirty="0" err="1">
                <a:latin typeface="Times-Roman"/>
              </a:rPr>
              <a:t>l</a:t>
            </a:r>
            <a:r>
              <a:rPr lang="en-US" sz="1800" b="0" i="0" u="none" strike="noStrike" baseline="0" dirty="0">
                <a:latin typeface="Times-Roman"/>
              </a:rPr>
              <a:t>l seek this symbolic</a:t>
            </a:r>
            <a:r>
              <a:rPr lang="cs-CZ" sz="1800" b="0" i="0" u="none" strike="noStrike" baseline="0" dirty="0">
                <a:latin typeface="Times-Roman"/>
              </a:rPr>
              <a:t> </a:t>
            </a:r>
            <a:r>
              <a:rPr lang="en-US" sz="1800" b="0" i="0" u="none" strike="noStrike" baseline="0" dirty="0">
                <a:latin typeface="Times-Roman"/>
              </a:rPr>
              <a:t>capital. </a:t>
            </a:r>
            <a:endParaRPr lang="cs-CZ" sz="1800" b="0" i="0" u="none" strike="noStrike" baseline="0" dirty="0">
              <a:latin typeface="Times-Roman"/>
            </a:endParaRPr>
          </a:p>
          <a:p>
            <a:pPr algn="l"/>
            <a:endParaRPr lang="cs-CZ" sz="1800" b="0" i="0" u="none" strike="noStrike" baseline="0" dirty="0">
              <a:latin typeface="Times-Roman"/>
            </a:endParaRPr>
          </a:p>
          <a:p>
            <a:pPr algn="l"/>
            <a:endParaRPr lang="cs-CZ" dirty="0">
              <a:latin typeface="Times-Roman"/>
            </a:endParaRPr>
          </a:p>
          <a:p>
            <a:pPr algn="l"/>
            <a:r>
              <a:rPr lang="cs-CZ" sz="1800" dirty="0" err="1">
                <a:effectLst/>
                <a:latin typeface="Calibri" panose="020F0502020204030204" pitchFamily="34" charset="0"/>
                <a:ea typeface="Calibri" panose="020F0502020204030204" pitchFamily="34" charset="0"/>
                <a:cs typeface="Times New Roman" panose="02020603050405020304" pitchFamily="18" charset="0"/>
              </a:rPr>
              <a:t>Shyon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Baumann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i="1" dirty="0">
                <a:effectLst/>
                <a:latin typeface="Calibri" panose="020F0502020204030204" pitchFamily="34" charset="0"/>
                <a:ea typeface="Calibri" panose="020F0502020204030204" pitchFamily="34" charset="0"/>
                <a:cs typeface="Times New Roman" panose="02020603050405020304" pitchFamily="18" charset="0"/>
              </a:rPr>
              <a:t>Hollywood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Higbrow</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From</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Entertainment</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to Art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Princeton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Princeton</a:t>
            </a:r>
            <a:r>
              <a:rPr lang="cs-CZ" sz="1800" dirty="0">
                <a:effectLst/>
                <a:latin typeface="Calibri" panose="020F0502020204030204" pitchFamily="34" charset="0"/>
                <a:ea typeface="Calibri" panose="020F0502020204030204" pitchFamily="34" charset="0"/>
                <a:cs typeface="Times New Roman" panose="02020603050405020304" pitchFamily="18" charset="0"/>
              </a:rPr>
              <a:t> University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1800" dirty="0">
                <a:effectLst/>
                <a:latin typeface="Calibri" panose="020F0502020204030204" pitchFamily="34" charset="0"/>
                <a:ea typeface="Calibri" panose="020F0502020204030204" pitchFamily="34" charset="0"/>
                <a:cs typeface="Times New Roman" panose="02020603050405020304" pitchFamily="18" charset="0"/>
              </a:rPr>
              <a:t>, 2007)</a:t>
            </a:r>
            <a:endParaRPr lang="cs-CZ" sz="1800" b="0" i="0" u="none" strike="noStrike" baseline="0" dirty="0">
              <a:latin typeface="Times-Roman"/>
            </a:endParaRPr>
          </a:p>
          <a:p>
            <a:endParaRPr lang="cs-CZ" dirty="0"/>
          </a:p>
        </p:txBody>
      </p:sp>
    </p:spTree>
    <p:extLst>
      <p:ext uri="{BB962C8B-B14F-4D97-AF65-F5344CB8AC3E}">
        <p14:creationId xmlns:p14="http://schemas.microsoft.com/office/powerpoint/2010/main" val="33527860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2FCB9B-5CBA-39C4-4D0D-796F8D99C26A}"/>
              </a:ext>
            </a:extLst>
          </p:cNvPr>
          <p:cNvSpPr>
            <a:spLocks noGrp="1"/>
          </p:cNvSpPr>
          <p:nvPr>
            <p:ph type="title"/>
          </p:nvPr>
        </p:nvSpPr>
        <p:spPr>
          <a:xfrm>
            <a:off x="2231136" y="555117"/>
            <a:ext cx="7729728" cy="1188720"/>
          </a:xfrm>
        </p:spPr>
        <p:txBody>
          <a:bodyPr>
            <a:normAutofit fontScale="90000"/>
          </a:bodyPr>
          <a:lstStyle/>
          <a:p>
            <a:r>
              <a:rPr lang="en-US" sz="2800" b="0" i="0" u="none" strike="noStrike" baseline="0" dirty="0">
                <a:latin typeface="Times New Roman" panose="02020603050405020304" pitchFamily="18" charset="0"/>
                <a:cs typeface="Times New Roman" panose="02020603050405020304" pitchFamily="18" charset="0"/>
              </a:rPr>
              <a:t>fields of restricted production</a:t>
            </a:r>
            <a:r>
              <a:rPr lang="cs-CZ" sz="2800" b="0" i="0" u="none" strike="noStrike" baseline="0" dirty="0">
                <a:latin typeface="Times New Roman" panose="02020603050405020304" pitchFamily="18" charset="0"/>
                <a:cs typeface="Times New Roman" panose="02020603050405020304" pitchFamily="18" charset="0"/>
              </a:rPr>
              <a:t> /</a:t>
            </a:r>
            <a:r>
              <a:rPr lang="en-US" sz="2800" b="0" i="0" u="none" strike="noStrike" baseline="0" dirty="0">
                <a:latin typeface="Times New Roman" panose="02020603050405020304" pitchFamily="18" charset="0"/>
                <a:cs typeface="Times New Roman" panose="02020603050405020304" pitchFamily="18" charset="0"/>
              </a:rPr>
              <a:t> </a:t>
            </a:r>
            <a:r>
              <a:rPr lang="cs-CZ" sz="2800" b="0" i="0" u="none" strike="noStrike" baseline="0" dirty="0" err="1">
                <a:latin typeface="Times New Roman" panose="02020603050405020304" pitchFamily="18" charset="0"/>
                <a:cs typeface="Times New Roman" panose="02020603050405020304" pitchFamily="18" charset="0"/>
              </a:rPr>
              <a:t>fields</a:t>
            </a:r>
            <a:r>
              <a:rPr lang="cs-CZ" sz="2800" b="0" i="0" u="none" strike="noStrike" baseline="0" dirty="0">
                <a:latin typeface="Times New Roman" panose="02020603050405020304" pitchFamily="18" charset="0"/>
                <a:cs typeface="Times New Roman" panose="02020603050405020304" pitchFamily="18" charset="0"/>
              </a:rPr>
              <a:t> </a:t>
            </a:r>
            <a:r>
              <a:rPr lang="en-US" sz="2800" b="0" i="0" u="none" strike="noStrike" baseline="0" dirty="0">
                <a:latin typeface="Times New Roman" panose="02020603050405020304" pitchFamily="18" charset="0"/>
                <a:cs typeface="Times New Roman" panose="02020603050405020304" pitchFamily="18" charset="0"/>
              </a:rPr>
              <a:t>of large-scale production</a:t>
            </a:r>
            <a:endParaRPr lang="cs-CZ"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A7BF8785-3309-63E6-B0B0-9F70CB6FC2C7}"/>
              </a:ext>
            </a:extLst>
          </p:cNvPr>
          <p:cNvSpPr>
            <a:spLocks noGrp="1"/>
          </p:cNvSpPr>
          <p:nvPr>
            <p:ph idx="1"/>
          </p:nvPr>
        </p:nvSpPr>
        <p:spPr>
          <a:xfrm>
            <a:off x="809625" y="1885949"/>
            <a:ext cx="10106025" cy="4867275"/>
          </a:xfrm>
        </p:spPr>
        <p:txBody>
          <a:bodyPr>
            <a:normAutofit fontScale="40000" lnSpcReduction="20000"/>
          </a:bodyPr>
          <a:lstStyle/>
          <a:p>
            <a:pPr algn="l"/>
            <a:endParaRPr lang="cs-CZ" sz="3400" b="0" i="0" u="none" strike="noStrike" baseline="0" dirty="0">
              <a:latin typeface="Times-Roman"/>
            </a:endParaRPr>
          </a:p>
          <a:p>
            <a:r>
              <a:rPr lang="en-US" sz="5600" b="0" i="0" u="none" strike="noStrike" baseline="0" dirty="0">
                <a:latin typeface="Times-Roman"/>
              </a:rPr>
              <a:t>In fields of restricted production, cultural goods are</a:t>
            </a:r>
            <a:r>
              <a:rPr lang="cs-CZ" sz="5600" b="0" i="0" u="none" strike="noStrike" baseline="0" dirty="0">
                <a:latin typeface="Times-Roman"/>
              </a:rPr>
              <a:t> </a:t>
            </a:r>
            <a:r>
              <a:rPr lang="en-US" sz="5600" b="0" i="0" u="none" strike="noStrike" baseline="0" dirty="0">
                <a:latin typeface="Times-Roman"/>
              </a:rPr>
              <a:t>produced for an audience whose members are primarily cultural producers</a:t>
            </a:r>
            <a:r>
              <a:rPr lang="cs-CZ" sz="5600" b="0" i="0" u="none" strike="noStrike" baseline="0" dirty="0">
                <a:latin typeface="Times-Roman"/>
              </a:rPr>
              <a:t> </a:t>
            </a:r>
            <a:r>
              <a:rPr lang="en-US" sz="5600" b="0" i="0" u="none" strike="noStrike" baseline="0" dirty="0">
                <a:latin typeface="Times-Roman"/>
              </a:rPr>
              <a:t>themselves. This is a relatively small audience with a great deal of</a:t>
            </a:r>
            <a:r>
              <a:rPr lang="cs-CZ" sz="5600" b="0" i="0" u="none" strike="noStrike" baseline="0" dirty="0">
                <a:latin typeface="Times-Roman"/>
              </a:rPr>
              <a:t> </a:t>
            </a:r>
            <a:r>
              <a:rPr lang="en-US" sz="5600" b="0" i="0" u="none" strike="noStrike" baseline="0" dirty="0">
                <a:latin typeface="Times-Roman"/>
              </a:rPr>
              <a:t>cultural capital available for appreciating art. </a:t>
            </a:r>
            <a:endParaRPr lang="cs-CZ" sz="5600" b="0" i="0" u="none" strike="noStrike" baseline="0" dirty="0">
              <a:latin typeface="Times-Roman"/>
            </a:endParaRPr>
          </a:p>
          <a:p>
            <a:r>
              <a:rPr lang="en-US" sz="5600" b="0" i="0" u="none" strike="noStrike" baseline="0" dirty="0">
                <a:latin typeface="Times-Roman"/>
              </a:rPr>
              <a:t>In contrast, fields of largescale</a:t>
            </a:r>
            <a:r>
              <a:rPr lang="cs-CZ" sz="5600" b="0" i="0" u="none" strike="noStrike" baseline="0" dirty="0">
                <a:latin typeface="Times-Roman"/>
              </a:rPr>
              <a:t> </a:t>
            </a:r>
            <a:r>
              <a:rPr lang="en-US" sz="5600" b="0" i="0" u="none" strike="noStrike" baseline="0" dirty="0">
                <a:latin typeface="Times-Roman"/>
              </a:rPr>
              <a:t>production are organized to create cultural goods that will appeal</a:t>
            </a:r>
            <a:r>
              <a:rPr lang="cs-CZ" sz="5600" b="0" i="0" u="none" strike="noStrike" baseline="0" dirty="0">
                <a:latin typeface="Times-Roman"/>
              </a:rPr>
              <a:t> </a:t>
            </a:r>
            <a:r>
              <a:rPr lang="en-US" sz="5600" b="0" i="0" u="none" strike="noStrike" baseline="0" dirty="0">
                <a:latin typeface="Times-Roman"/>
              </a:rPr>
              <a:t>to nonproducers of cultural goods and as large a market as possible. </a:t>
            </a:r>
            <a:endParaRPr lang="cs-CZ" sz="5600" b="0" i="0" u="none" strike="noStrike" baseline="0" dirty="0">
              <a:latin typeface="Times-Roman"/>
            </a:endParaRPr>
          </a:p>
          <a:p>
            <a:r>
              <a:rPr lang="en-US" sz="5600" b="0" i="0" u="none" strike="noStrike" baseline="0" dirty="0">
                <a:latin typeface="Times-Roman"/>
              </a:rPr>
              <a:t>These</a:t>
            </a:r>
            <a:r>
              <a:rPr lang="cs-CZ" sz="5600" b="0" i="0" u="none" strike="noStrike" baseline="0" dirty="0">
                <a:latin typeface="Times-Roman"/>
              </a:rPr>
              <a:t> </a:t>
            </a:r>
            <a:r>
              <a:rPr lang="en-US" sz="5600" b="0" i="0" u="none" strike="noStrike" baseline="0" dirty="0">
                <a:latin typeface="Times-Roman"/>
              </a:rPr>
              <a:t>two categories represent ends of a continuum along which all cultural</a:t>
            </a:r>
            <a:r>
              <a:rPr lang="cs-CZ" sz="5600" b="0" i="0" u="none" strike="noStrike" baseline="0" dirty="0">
                <a:latin typeface="Times-Roman"/>
              </a:rPr>
              <a:t> </a:t>
            </a:r>
            <a:r>
              <a:rPr lang="en-US" sz="5600" b="0" i="0" u="none" strike="noStrike" baseline="0" dirty="0">
                <a:latin typeface="Times-Roman"/>
              </a:rPr>
              <a:t>production can be classified. </a:t>
            </a:r>
            <a:endParaRPr lang="cs-CZ" sz="5600" b="0" i="0" u="none" strike="noStrike" baseline="0" dirty="0">
              <a:latin typeface="Times-Roman"/>
            </a:endParaRPr>
          </a:p>
          <a:p>
            <a:r>
              <a:rPr lang="en-US" sz="5600" b="0" i="0" u="none" strike="noStrike" baseline="0" dirty="0">
                <a:latin typeface="Times-Roman"/>
              </a:rPr>
              <a:t>Symbolist poetry is a good example of a field</a:t>
            </a:r>
            <a:r>
              <a:rPr lang="cs-CZ" sz="5600" b="0" i="0" u="none" strike="noStrike" baseline="0" dirty="0">
                <a:latin typeface="Times-Roman"/>
              </a:rPr>
              <a:t> </a:t>
            </a:r>
            <a:r>
              <a:rPr lang="en-US" sz="5600" b="0" i="0" u="none" strike="noStrike" baseline="0" dirty="0">
                <a:latin typeface="Times-Roman"/>
              </a:rPr>
              <a:t>of restricted production. The audience for Symbolist poetry is small (even</a:t>
            </a:r>
            <a:r>
              <a:rPr lang="cs-CZ" sz="5600" b="0" i="0" u="none" strike="noStrike" baseline="0" dirty="0">
                <a:latin typeface="Times-Roman"/>
              </a:rPr>
              <a:t> </a:t>
            </a:r>
            <a:r>
              <a:rPr lang="en-US" sz="5600" b="0" i="0" u="none" strike="noStrike" baseline="0" dirty="0">
                <a:latin typeface="Times-Roman"/>
              </a:rPr>
              <a:t>smaller than the audience for poetry in general), and the audience members</a:t>
            </a:r>
            <a:r>
              <a:rPr lang="cs-CZ" sz="5600" b="0" i="0" u="none" strike="noStrike" baseline="0" dirty="0">
                <a:latin typeface="Times-Roman"/>
              </a:rPr>
              <a:t> </a:t>
            </a:r>
            <a:r>
              <a:rPr lang="en-US" sz="5600" b="0" i="0" u="none" strike="noStrike" baseline="0" dirty="0">
                <a:latin typeface="Times-Roman"/>
              </a:rPr>
              <a:t>are quite often poets or authors themselves. </a:t>
            </a:r>
            <a:endParaRPr lang="cs-CZ" sz="5600" b="0" i="0" u="none" strike="noStrike" baseline="0" dirty="0">
              <a:latin typeface="Times-Roman"/>
            </a:endParaRPr>
          </a:p>
          <a:p>
            <a:r>
              <a:rPr lang="en-US" sz="5600" b="0" i="0" u="none" strike="noStrike" baseline="0" dirty="0">
                <a:latin typeface="Times-Roman"/>
              </a:rPr>
              <a:t>Rock music is a good</a:t>
            </a:r>
            <a:r>
              <a:rPr lang="cs-CZ" sz="5600" b="0" i="0" u="none" strike="noStrike" baseline="0" dirty="0">
                <a:latin typeface="Times-Roman"/>
              </a:rPr>
              <a:t> </a:t>
            </a:r>
            <a:r>
              <a:rPr lang="en-US" sz="5600" b="0" i="0" u="none" strike="noStrike" baseline="0" dirty="0">
                <a:latin typeface="Times-Roman"/>
              </a:rPr>
              <a:t>example of a field of large-scale production. A major goal of the producers</a:t>
            </a:r>
            <a:r>
              <a:rPr lang="cs-CZ" sz="5600" b="0" i="0" u="none" strike="noStrike" baseline="0" dirty="0">
                <a:latin typeface="Times-Roman"/>
              </a:rPr>
              <a:t> </a:t>
            </a:r>
            <a:r>
              <a:rPr lang="en-US" sz="5600" b="0" i="0" u="none" strike="noStrike" baseline="0" dirty="0">
                <a:latin typeface="Times-Roman"/>
              </a:rPr>
              <a:t>of rock music is to appeal to as many people as possible, the vast majority</a:t>
            </a:r>
            <a:r>
              <a:rPr lang="cs-CZ" sz="5600" b="0" i="0" u="none" strike="noStrike" baseline="0" dirty="0">
                <a:latin typeface="Times-Roman"/>
              </a:rPr>
              <a:t> </a:t>
            </a:r>
            <a:r>
              <a:rPr lang="en-US" sz="5600" b="0" i="0" u="none" strike="noStrike" baseline="0" dirty="0">
                <a:latin typeface="Times-Roman"/>
              </a:rPr>
              <a:t>of whom are not musicians and who require </a:t>
            </a:r>
            <a:r>
              <a:rPr lang="cs-CZ" sz="5600" b="0" i="0" u="none" strike="noStrike" baseline="0" dirty="0" err="1">
                <a:latin typeface="Times-Roman"/>
              </a:rPr>
              <a:t>less</a:t>
            </a:r>
            <a:r>
              <a:rPr lang="cs-CZ" sz="5600" b="0" i="0" u="none" strike="noStrike" baseline="0" dirty="0">
                <a:latin typeface="Times-Roman"/>
              </a:rPr>
              <a:t> </a:t>
            </a:r>
            <a:r>
              <a:rPr lang="cs-CZ" sz="5600" b="0" i="0" u="none" strike="noStrike" baseline="0" dirty="0" err="1">
                <a:latin typeface="Times-Roman"/>
              </a:rPr>
              <a:t>of</a:t>
            </a:r>
            <a:r>
              <a:rPr lang="en-US" sz="5600" b="0" i="0" u="none" strike="noStrike" baseline="0" dirty="0">
                <a:latin typeface="Times-Roman"/>
              </a:rPr>
              <a:t> cultural capital to appreciate</a:t>
            </a:r>
            <a:r>
              <a:rPr lang="cs-CZ" sz="5600" b="0" i="0" u="none" strike="noStrike" baseline="0" dirty="0">
                <a:latin typeface="Times-Roman"/>
              </a:rPr>
              <a:t> </a:t>
            </a:r>
            <a:r>
              <a:rPr lang="cs-CZ" sz="5600" b="0" i="0" u="none" strike="noStrike" baseline="0" dirty="0" err="1">
                <a:latin typeface="Times-Roman"/>
              </a:rPr>
              <a:t>the</a:t>
            </a:r>
            <a:r>
              <a:rPr lang="cs-CZ" sz="5600" b="0" i="0" u="none" strike="noStrike" baseline="0" dirty="0">
                <a:latin typeface="Times-Roman"/>
              </a:rPr>
              <a:t> music.</a:t>
            </a:r>
          </a:p>
        </p:txBody>
      </p:sp>
    </p:spTree>
    <p:extLst>
      <p:ext uri="{BB962C8B-B14F-4D97-AF65-F5344CB8AC3E}">
        <p14:creationId xmlns:p14="http://schemas.microsoft.com/office/powerpoint/2010/main" val="19110625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26550-4485-4B73-CE69-3E6C5C73FDA9}"/>
              </a:ext>
            </a:extLst>
          </p:cNvPr>
          <p:cNvSpPr>
            <a:spLocks noGrp="1"/>
          </p:cNvSpPr>
          <p:nvPr>
            <p:ph type="title"/>
          </p:nvPr>
        </p:nvSpPr>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70DECB88-43ED-90F0-353A-07D3EF48FA6F}"/>
              </a:ext>
            </a:extLst>
          </p:cNvPr>
          <p:cNvSpPr>
            <a:spLocks noGrp="1"/>
          </p:cNvSpPr>
          <p:nvPr>
            <p:ph idx="1"/>
          </p:nvPr>
        </p:nvSpPr>
        <p:spPr>
          <a:xfrm>
            <a:off x="2231136" y="2333625"/>
            <a:ext cx="7729728" cy="4076699"/>
          </a:xfrm>
        </p:spPr>
        <p:txBody>
          <a:bodyPr>
            <a:normAutofit fontScale="77500" lnSpcReduction="20000"/>
          </a:bodyPr>
          <a:lstStyle/>
          <a:p>
            <a:r>
              <a:rPr lang="cs-CZ" b="1" dirty="0"/>
              <a:t>To </a:t>
            </a:r>
            <a:r>
              <a:rPr lang="cs-CZ" b="1" dirty="0" err="1"/>
              <a:t>read</a:t>
            </a:r>
            <a:r>
              <a:rPr lang="cs-CZ" b="1" dirty="0"/>
              <a:t>: </a:t>
            </a:r>
            <a:r>
              <a:rPr lang="cs-CZ" dirty="0"/>
              <a:t>James </a:t>
            </a:r>
            <a:r>
              <a:rPr lang="cs-CZ" dirty="0" err="1"/>
              <a:t>English</a:t>
            </a:r>
            <a:r>
              <a:rPr lang="cs-CZ" dirty="0"/>
              <a:t>, </a:t>
            </a:r>
            <a:r>
              <a:rPr lang="cs-CZ" dirty="0" err="1"/>
              <a:t>The</a:t>
            </a:r>
            <a:r>
              <a:rPr lang="cs-CZ" dirty="0"/>
              <a:t> </a:t>
            </a:r>
            <a:r>
              <a:rPr lang="cs-CZ" dirty="0" err="1"/>
              <a:t>Economy</a:t>
            </a:r>
            <a:r>
              <a:rPr lang="cs-CZ" dirty="0"/>
              <a:t> </a:t>
            </a:r>
            <a:r>
              <a:rPr lang="cs-CZ" dirty="0" err="1"/>
              <a:t>of</a:t>
            </a:r>
            <a:r>
              <a:rPr lang="cs-CZ" dirty="0"/>
              <a:t> </a:t>
            </a:r>
            <a:r>
              <a:rPr lang="cs-CZ" dirty="0" err="1"/>
              <a:t>Prestige</a:t>
            </a:r>
            <a:r>
              <a:rPr lang="cs-CZ" dirty="0"/>
              <a:t>, pp. 1-16, </a:t>
            </a:r>
            <a:r>
              <a:rPr lang="cs-CZ" dirty="0" err="1"/>
              <a:t>Introduction</a:t>
            </a:r>
            <a:r>
              <a:rPr lang="cs-CZ" dirty="0"/>
              <a:t>: </a:t>
            </a:r>
            <a:r>
              <a:rPr lang="cs-CZ" dirty="0" err="1"/>
              <a:t>Prizes</a:t>
            </a:r>
            <a:r>
              <a:rPr lang="cs-CZ" dirty="0"/>
              <a:t> and </a:t>
            </a:r>
            <a:r>
              <a:rPr lang="cs-CZ" dirty="0" err="1"/>
              <a:t>the</a:t>
            </a:r>
            <a:r>
              <a:rPr lang="cs-CZ" dirty="0"/>
              <a:t> Study </a:t>
            </a:r>
            <a:r>
              <a:rPr lang="cs-CZ" dirty="0" err="1"/>
              <a:t>of</a:t>
            </a:r>
            <a:r>
              <a:rPr lang="cs-CZ" dirty="0"/>
              <a:t> </a:t>
            </a:r>
            <a:r>
              <a:rPr lang="cs-CZ" dirty="0" err="1"/>
              <a:t>Culture</a:t>
            </a:r>
            <a:r>
              <a:rPr lang="cs-CZ" dirty="0"/>
              <a:t> + pp. 217-246, </a:t>
            </a:r>
            <a:r>
              <a:rPr lang="cs-CZ" dirty="0" err="1"/>
              <a:t>Strategies</a:t>
            </a:r>
            <a:r>
              <a:rPr lang="cs-CZ" dirty="0"/>
              <a:t> </a:t>
            </a:r>
            <a:r>
              <a:rPr lang="cs-CZ" dirty="0" err="1"/>
              <a:t>of</a:t>
            </a:r>
            <a:r>
              <a:rPr lang="cs-CZ" dirty="0"/>
              <a:t> </a:t>
            </a:r>
            <a:r>
              <a:rPr lang="cs-CZ" dirty="0" err="1"/>
              <a:t>Condescension</a:t>
            </a:r>
            <a:r>
              <a:rPr lang="cs-CZ" dirty="0"/>
              <a:t>, </a:t>
            </a:r>
            <a:r>
              <a:rPr lang="cs-CZ" dirty="0" err="1"/>
              <a:t>Styles</a:t>
            </a:r>
            <a:r>
              <a:rPr lang="cs-CZ" dirty="0"/>
              <a:t> </a:t>
            </a:r>
            <a:r>
              <a:rPr lang="cs-CZ" dirty="0" err="1"/>
              <a:t>of</a:t>
            </a:r>
            <a:r>
              <a:rPr lang="cs-CZ" dirty="0"/>
              <a:t> Play </a:t>
            </a:r>
          </a:p>
          <a:p>
            <a:r>
              <a:rPr lang="cs-CZ" b="1" dirty="0"/>
              <a:t>To </a:t>
            </a:r>
            <a:r>
              <a:rPr lang="cs-CZ" b="1" dirty="0" err="1"/>
              <a:t>watch</a:t>
            </a:r>
            <a:r>
              <a:rPr lang="cs-CZ" b="1" dirty="0"/>
              <a:t>: </a:t>
            </a:r>
            <a:r>
              <a:rPr lang="cs-CZ" dirty="0"/>
              <a:t>any </a:t>
            </a:r>
            <a:r>
              <a:rPr lang="cs-CZ" dirty="0" err="1"/>
              <a:t>clip</a:t>
            </a:r>
            <a:r>
              <a:rPr lang="cs-CZ" dirty="0"/>
              <a:t> </a:t>
            </a:r>
            <a:r>
              <a:rPr lang="cs-CZ" dirty="0" err="1"/>
              <a:t>from</a:t>
            </a:r>
            <a:r>
              <a:rPr lang="cs-CZ" dirty="0"/>
              <a:t> </a:t>
            </a:r>
            <a:r>
              <a:rPr lang="cs-CZ" dirty="0" err="1"/>
              <a:t>an</a:t>
            </a:r>
            <a:r>
              <a:rPr lang="cs-CZ" dirty="0"/>
              <a:t> </a:t>
            </a:r>
            <a:r>
              <a:rPr lang="cs-CZ" dirty="0" err="1"/>
              <a:t>award</a:t>
            </a:r>
            <a:r>
              <a:rPr lang="cs-CZ" dirty="0"/>
              <a:t> </a:t>
            </a:r>
            <a:r>
              <a:rPr lang="cs-CZ" dirty="0" err="1"/>
              <a:t>ceremony</a:t>
            </a:r>
            <a:endParaRPr lang="cs-CZ" dirty="0"/>
          </a:p>
          <a:p>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 inspired by the reading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r>
              <a:rPr lang="cs-CZ" dirty="0"/>
              <a:t>analyse </a:t>
            </a:r>
            <a:r>
              <a:rPr lang="cs-CZ" dirty="0" err="1"/>
              <a:t>the</a:t>
            </a:r>
            <a:r>
              <a:rPr lang="cs-CZ" dirty="0"/>
              <a:t> </a:t>
            </a:r>
            <a:r>
              <a:rPr lang="cs-CZ" dirty="0" err="1"/>
              <a:t>ceremony</a:t>
            </a:r>
            <a:r>
              <a:rPr lang="cs-CZ" dirty="0"/>
              <a:t> and </a:t>
            </a:r>
            <a:r>
              <a:rPr lang="cs-CZ" dirty="0" err="1"/>
              <a:t>the</a:t>
            </a:r>
            <a:r>
              <a:rPr lang="cs-CZ" dirty="0"/>
              <a:t> </a:t>
            </a:r>
            <a:r>
              <a:rPr lang="cs-CZ" dirty="0" err="1"/>
              <a:t>clip</a:t>
            </a:r>
            <a:r>
              <a:rPr lang="cs-CZ" dirty="0"/>
              <a:t>, </a:t>
            </a:r>
            <a:r>
              <a:rPr lang="cs-CZ" dirty="0" err="1"/>
              <a:t>provide</a:t>
            </a:r>
            <a:r>
              <a:rPr lang="cs-CZ" dirty="0"/>
              <a:t> </a:t>
            </a:r>
            <a:r>
              <a:rPr lang="cs-CZ" dirty="0" err="1"/>
              <a:t>an</a:t>
            </a:r>
            <a:r>
              <a:rPr lang="cs-CZ" dirty="0"/>
              <a:t> </a:t>
            </a:r>
            <a:r>
              <a:rPr lang="cs-CZ" dirty="0" err="1"/>
              <a:t>interpretation</a:t>
            </a:r>
            <a:r>
              <a:rPr lang="cs-CZ" dirty="0"/>
              <a:t> </a:t>
            </a:r>
            <a:r>
              <a:rPr lang="cs-CZ" dirty="0" err="1"/>
              <a:t>of</a:t>
            </a:r>
            <a:r>
              <a:rPr lang="cs-CZ" dirty="0"/>
              <a:t> </a:t>
            </a:r>
            <a:r>
              <a:rPr lang="cs-CZ" dirty="0" err="1"/>
              <a:t>the</a:t>
            </a:r>
            <a:r>
              <a:rPr lang="cs-CZ" dirty="0"/>
              <a:t> </a:t>
            </a:r>
            <a:r>
              <a:rPr lang="cs-CZ" dirty="0" err="1"/>
              <a:t>ceremony´s</a:t>
            </a:r>
            <a:r>
              <a:rPr lang="cs-CZ" dirty="0"/>
              <a:t> and </a:t>
            </a:r>
            <a:r>
              <a:rPr lang="cs-CZ" dirty="0" err="1"/>
              <a:t>the</a:t>
            </a:r>
            <a:r>
              <a:rPr lang="cs-CZ" dirty="0"/>
              <a:t> </a:t>
            </a:r>
            <a:r>
              <a:rPr lang="cs-CZ" dirty="0" err="1"/>
              <a:t>award´s</a:t>
            </a:r>
            <a:r>
              <a:rPr lang="cs-CZ" dirty="0"/>
              <a:t> role in </a:t>
            </a:r>
            <a:r>
              <a:rPr lang="cs-CZ" dirty="0" err="1"/>
              <a:t>the</a:t>
            </a:r>
            <a:r>
              <a:rPr lang="cs-CZ" dirty="0"/>
              <a:t> „</a:t>
            </a:r>
            <a:r>
              <a:rPr lang="cs-CZ" dirty="0" err="1"/>
              <a:t>economy</a:t>
            </a:r>
            <a:r>
              <a:rPr lang="cs-CZ" dirty="0"/>
              <a:t> </a:t>
            </a:r>
            <a:r>
              <a:rPr lang="cs-CZ" dirty="0" err="1"/>
              <a:t>of</a:t>
            </a:r>
            <a:r>
              <a:rPr lang="cs-CZ" dirty="0"/>
              <a:t> </a:t>
            </a:r>
            <a:r>
              <a:rPr lang="cs-CZ" dirty="0" err="1"/>
              <a:t>prestige</a:t>
            </a:r>
            <a:r>
              <a:rPr lang="cs-CZ" dirty="0"/>
              <a:t>“; do not </a:t>
            </a:r>
            <a:r>
              <a:rPr lang="cs-CZ" dirty="0" err="1"/>
              <a:t>forget</a:t>
            </a:r>
            <a:r>
              <a:rPr lang="cs-CZ" dirty="0"/>
              <a:t> to </a:t>
            </a:r>
            <a:r>
              <a:rPr lang="cs-CZ" dirty="0" err="1"/>
              <a:t>refer</a:t>
            </a:r>
            <a:r>
              <a:rPr lang="cs-CZ" dirty="0"/>
              <a:t> to John </a:t>
            </a:r>
            <a:r>
              <a:rPr lang="cs-CZ" dirty="0" err="1"/>
              <a:t>English´s</a:t>
            </a:r>
            <a:r>
              <a:rPr lang="cs-CZ" dirty="0"/>
              <a:t> </a:t>
            </a:r>
            <a:r>
              <a:rPr lang="cs-CZ" dirty="0" err="1"/>
              <a:t>chapters</a:t>
            </a:r>
            <a:r>
              <a:rPr lang="cs-CZ" dirty="0"/>
              <a:t> as a background </a:t>
            </a:r>
            <a:r>
              <a:rPr lang="cs-CZ" dirty="0" err="1"/>
              <a:t>for</a:t>
            </a:r>
            <a:r>
              <a:rPr lang="cs-CZ" dirty="0"/>
              <a:t> </a:t>
            </a:r>
            <a:r>
              <a:rPr lang="cs-CZ" dirty="0" err="1"/>
              <a:t>your</a:t>
            </a:r>
            <a:r>
              <a:rPr lang="cs-CZ" dirty="0"/>
              <a:t> </a:t>
            </a:r>
            <a:r>
              <a:rPr lang="cs-CZ" dirty="0" err="1"/>
              <a:t>interpretation</a:t>
            </a:r>
            <a:r>
              <a:rPr lang="cs-CZ" dirty="0"/>
              <a:t> and make </a:t>
            </a:r>
            <a:r>
              <a:rPr lang="cs-CZ" dirty="0" err="1"/>
              <a:t>it</a:t>
            </a:r>
            <a:r>
              <a:rPr lang="cs-CZ" dirty="0"/>
              <a:t> </a:t>
            </a:r>
            <a:r>
              <a:rPr lang="cs-CZ" dirty="0" err="1"/>
              <a:t>clear</a:t>
            </a:r>
            <a:r>
              <a:rPr lang="cs-CZ" dirty="0"/>
              <a:t> </a:t>
            </a:r>
            <a:r>
              <a:rPr lang="cs-CZ" dirty="0" err="1"/>
              <a:t>that</a:t>
            </a:r>
            <a:r>
              <a:rPr lang="cs-CZ" dirty="0"/>
              <a:t> </a:t>
            </a:r>
            <a:r>
              <a:rPr lang="cs-CZ" dirty="0" err="1"/>
              <a:t>you</a:t>
            </a:r>
            <a:r>
              <a:rPr lang="cs-CZ" dirty="0"/>
              <a:t> </a:t>
            </a:r>
            <a:r>
              <a:rPr lang="cs-CZ" dirty="0" err="1"/>
              <a:t>read</a:t>
            </a:r>
            <a:r>
              <a:rPr lang="cs-CZ" dirty="0"/>
              <a:t> and </a:t>
            </a:r>
            <a:r>
              <a:rPr lang="cs-CZ" dirty="0" err="1"/>
              <a:t>understood</a:t>
            </a:r>
            <a:r>
              <a:rPr lang="cs-CZ" dirty="0"/>
              <a:t> </a:t>
            </a:r>
            <a:r>
              <a:rPr lang="cs-CZ" dirty="0" err="1"/>
              <a:t>English´s</a:t>
            </a:r>
            <a:r>
              <a:rPr lang="cs-CZ" dirty="0"/>
              <a:t> </a:t>
            </a:r>
            <a:r>
              <a:rPr lang="cs-CZ" dirty="0" err="1"/>
              <a:t>arguments</a:t>
            </a:r>
            <a:r>
              <a:rPr lang="cs-CZ" dirty="0"/>
              <a:t>.  </a:t>
            </a:r>
          </a:p>
          <a:p>
            <a:r>
              <a:rPr lang="cs-CZ" dirty="0"/>
              <a:t>DO NOT FORGET PROVIDE </a:t>
            </a:r>
            <a:r>
              <a:rPr lang="cs-CZ" b="1" dirty="0"/>
              <a:t>BIBLIOGRAPHICAL REFERENCES  </a:t>
            </a:r>
            <a:r>
              <a:rPr lang="cs-CZ" dirty="0"/>
              <a:t>TO THE ASSIGNED TEXT </a:t>
            </a:r>
          </a:p>
          <a:p>
            <a:r>
              <a:rPr lang="cs-CZ" b="1" dirty="0"/>
              <a:t>To </a:t>
            </a:r>
            <a:r>
              <a:rPr lang="cs-CZ" b="1" dirty="0" err="1"/>
              <a:t>present</a:t>
            </a:r>
            <a:r>
              <a:rPr lang="cs-CZ" b="1" dirty="0"/>
              <a:t> (Anastasia):</a:t>
            </a:r>
          </a:p>
          <a:p>
            <a:r>
              <a:rPr lang="cs-CZ" dirty="0" err="1"/>
              <a:t>Marijke</a:t>
            </a:r>
            <a:r>
              <a:rPr lang="cs-CZ" dirty="0"/>
              <a:t> de </a:t>
            </a:r>
            <a:r>
              <a:rPr lang="cs-CZ" dirty="0" err="1"/>
              <a:t>Valck</a:t>
            </a:r>
            <a:r>
              <a:rPr lang="cs-CZ" dirty="0"/>
              <a:t>, </a:t>
            </a:r>
            <a:r>
              <a:rPr lang="cs-CZ" dirty="0" err="1"/>
              <a:t>Fostering</a:t>
            </a:r>
            <a:r>
              <a:rPr lang="cs-CZ" dirty="0"/>
              <a:t> art, </a:t>
            </a:r>
            <a:r>
              <a:rPr lang="cs-CZ" dirty="0" err="1"/>
              <a:t>adding</a:t>
            </a:r>
            <a:r>
              <a:rPr lang="cs-CZ" dirty="0"/>
              <a:t> </a:t>
            </a:r>
            <a:r>
              <a:rPr lang="cs-CZ" dirty="0" err="1"/>
              <a:t>value</a:t>
            </a:r>
            <a:r>
              <a:rPr lang="cs-CZ" dirty="0"/>
              <a:t>, </a:t>
            </a:r>
            <a:r>
              <a:rPr lang="cs-CZ" dirty="0" err="1"/>
              <a:t>cultivating</a:t>
            </a:r>
            <a:r>
              <a:rPr lang="cs-CZ" dirty="0"/>
              <a:t> taste. In: de </a:t>
            </a:r>
            <a:r>
              <a:rPr lang="cs-CZ" dirty="0" err="1"/>
              <a:t>Valck</a:t>
            </a:r>
            <a:r>
              <a:rPr lang="cs-CZ" dirty="0"/>
              <a:t> - </a:t>
            </a:r>
            <a:r>
              <a:rPr lang="cs-CZ" dirty="0" err="1"/>
              <a:t>Brendan</a:t>
            </a:r>
            <a:r>
              <a:rPr lang="cs-CZ" dirty="0"/>
              <a:t> </a:t>
            </a:r>
            <a:r>
              <a:rPr lang="cs-CZ" dirty="0" err="1"/>
              <a:t>Kredell</a:t>
            </a:r>
            <a:r>
              <a:rPr lang="cs-CZ" dirty="0"/>
              <a:t> - </a:t>
            </a:r>
            <a:r>
              <a:rPr lang="cs-CZ" dirty="0" err="1"/>
              <a:t>Skadi</a:t>
            </a:r>
            <a:r>
              <a:rPr lang="cs-CZ" dirty="0"/>
              <a:t> </a:t>
            </a:r>
            <a:r>
              <a:rPr lang="cs-CZ" dirty="0" err="1"/>
              <a:t>Loist</a:t>
            </a:r>
            <a:r>
              <a:rPr lang="cs-CZ" dirty="0"/>
              <a:t> (</a:t>
            </a:r>
            <a:r>
              <a:rPr lang="cs-CZ" dirty="0" err="1"/>
              <a:t>eds</a:t>
            </a:r>
            <a:r>
              <a:rPr lang="cs-CZ" dirty="0"/>
              <a:t>.), Film </a:t>
            </a:r>
            <a:r>
              <a:rPr lang="cs-CZ" dirty="0" err="1"/>
              <a:t>Festivals</a:t>
            </a:r>
            <a:r>
              <a:rPr lang="cs-CZ" dirty="0"/>
              <a:t>: </a:t>
            </a:r>
            <a:r>
              <a:rPr lang="cs-CZ" dirty="0" err="1"/>
              <a:t>History</a:t>
            </a:r>
            <a:r>
              <a:rPr lang="cs-CZ" dirty="0"/>
              <a:t>, </a:t>
            </a:r>
            <a:r>
              <a:rPr lang="cs-CZ" dirty="0" err="1"/>
              <a:t>Theory</a:t>
            </a:r>
            <a:r>
              <a:rPr lang="cs-CZ" dirty="0"/>
              <a:t>, </a:t>
            </a:r>
            <a:r>
              <a:rPr lang="cs-CZ" dirty="0" err="1"/>
              <a:t>Method</a:t>
            </a:r>
            <a:r>
              <a:rPr lang="cs-CZ" dirty="0"/>
              <a:t>, </a:t>
            </a:r>
            <a:r>
              <a:rPr lang="cs-CZ" dirty="0" err="1"/>
              <a:t>Practice</a:t>
            </a:r>
            <a:r>
              <a:rPr lang="cs-CZ" dirty="0"/>
              <a:t>. London – New York: </a:t>
            </a:r>
            <a:r>
              <a:rPr lang="cs-CZ" dirty="0" err="1"/>
              <a:t>Routledge</a:t>
            </a:r>
            <a:r>
              <a:rPr lang="cs-CZ" dirty="0"/>
              <a:t>, 2016, pp. 100-116 </a:t>
            </a:r>
          </a:p>
          <a:p>
            <a:r>
              <a:rPr lang="cs-CZ" dirty="0" err="1"/>
              <a:t>Briefly</a:t>
            </a:r>
            <a:r>
              <a:rPr lang="cs-CZ" dirty="0"/>
              <a:t> </a:t>
            </a:r>
            <a:r>
              <a:rPr lang="cs-CZ" dirty="0" err="1"/>
              <a:t>introduce</a:t>
            </a:r>
            <a:r>
              <a:rPr lang="cs-CZ" dirty="0"/>
              <a:t> to </a:t>
            </a:r>
            <a:r>
              <a:rPr lang="cs-CZ" dirty="0" err="1"/>
              <a:t>the</a:t>
            </a:r>
            <a:r>
              <a:rPr lang="cs-CZ" dirty="0"/>
              <a:t> audience </a:t>
            </a:r>
            <a:r>
              <a:rPr lang="cs-CZ" dirty="0" err="1"/>
              <a:t>the</a:t>
            </a:r>
            <a:r>
              <a:rPr lang="cs-CZ" dirty="0"/>
              <a:t> IDFA film festival; </a:t>
            </a:r>
            <a:r>
              <a:rPr lang="cs-CZ" dirty="0" err="1"/>
              <a:t>describe</a:t>
            </a:r>
            <a:r>
              <a:rPr lang="cs-CZ" dirty="0"/>
              <a:t> </a:t>
            </a:r>
            <a:r>
              <a:rPr lang="cs-CZ" dirty="0" err="1"/>
              <a:t>the</a:t>
            </a:r>
            <a:r>
              <a:rPr lang="cs-CZ" dirty="0"/>
              <a:t> </a:t>
            </a:r>
            <a:r>
              <a:rPr lang="cs-CZ" dirty="0" err="1"/>
              <a:t>three</a:t>
            </a:r>
            <a:r>
              <a:rPr lang="cs-CZ" dirty="0"/>
              <a:t> </a:t>
            </a:r>
            <a:r>
              <a:rPr lang="cs-CZ" dirty="0" err="1"/>
              <a:t>issues</a:t>
            </a:r>
            <a:r>
              <a:rPr lang="cs-CZ" dirty="0"/>
              <a:t> </a:t>
            </a:r>
            <a:r>
              <a:rPr lang="cs-CZ" dirty="0" err="1"/>
              <a:t>of</a:t>
            </a:r>
            <a:r>
              <a:rPr lang="cs-CZ" dirty="0"/>
              <a:t> festival </a:t>
            </a:r>
            <a:r>
              <a:rPr lang="cs-CZ" dirty="0" err="1"/>
              <a:t>discourse</a:t>
            </a:r>
            <a:r>
              <a:rPr lang="cs-CZ" dirty="0"/>
              <a:t> </a:t>
            </a:r>
            <a:r>
              <a:rPr lang="cs-CZ" dirty="0" err="1"/>
              <a:t>identified</a:t>
            </a:r>
            <a:r>
              <a:rPr lang="cs-CZ" dirty="0"/>
              <a:t> by </a:t>
            </a:r>
            <a:r>
              <a:rPr lang="cs-CZ" dirty="0" err="1"/>
              <a:t>the</a:t>
            </a:r>
            <a:r>
              <a:rPr lang="cs-CZ" dirty="0"/>
              <a:t> </a:t>
            </a:r>
            <a:r>
              <a:rPr lang="cs-CZ" dirty="0" err="1"/>
              <a:t>researchers</a:t>
            </a:r>
            <a:r>
              <a:rPr lang="cs-CZ" dirty="0"/>
              <a:t> (</a:t>
            </a:r>
            <a:r>
              <a:rPr lang="cs-CZ" dirty="0" err="1"/>
              <a:t>aesthetic</a:t>
            </a:r>
            <a:r>
              <a:rPr lang="cs-CZ" dirty="0"/>
              <a:t>/</a:t>
            </a:r>
            <a:r>
              <a:rPr lang="cs-CZ" dirty="0" err="1"/>
              <a:t>political</a:t>
            </a:r>
            <a:r>
              <a:rPr lang="cs-CZ" dirty="0"/>
              <a:t>; TV/</a:t>
            </a:r>
            <a:r>
              <a:rPr lang="cs-CZ" dirty="0" err="1"/>
              <a:t>cinema</a:t>
            </a:r>
            <a:r>
              <a:rPr lang="cs-CZ" dirty="0"/>
              <a:t> </a:t>
            </a:r>
            <a:r>
              <a:rPr lang="cs-CZ" dirty="0" err="1"/>
              <a:t>aeusthetics</a:t>
            </a:r>
            <a:r>
              <a:rPr lang="cs-CZ" dirty="0"/>
              <a:t>; </a:t>
            </a:r>
            <a:r>
              <a:rPr lang="cs-CZ" dirty="0" err="1"/>
              <a:t>true-value</a:t>
            </a:r>
            <a:r>
              <a:rPr lang="cs-CZ" dirty="0"/>
              <a:t>); </a:t>
            </a:r>
            <a:r>
              <a:rPr lang="cs-CZ" dirty="0" err="1"/>
              <a:t>compare</a:t>
            </a:r>
            <a:r>
              <a:rPr lang="cs-CZ" dirty="0"/>
              <a:t> </a:t>
            </a:r>
            <a:r>
              <a:rPr lang="cs-CZ" dirty="0" err="1"/>
              <a:t>the</a:t>
            </a:r>
            <a:r>
              <a:rPr lang="cs-CZ" dirty="0"/>
              <a:t> </a:t>
            </a:r>
            <a:r>
              <a:rPr lang="cs-CZ" dirty="0" err="1"/>
              <a:t>system</a:t>
            </a:r>
            <a:r>
              <a:rPr lang="cs-CZ" dirty="0"/>
              <a:t> </a:t>
            </a:r>
            <a:r>
              <a:rPr lang="cs-CZ" dirty="0" err="1"/>
              <a:t>of</a:t>
            </a:r>
            <a:r>
              <a:rPr lang="cs-CZ" dirty="0"/>
              <a:t> </a:t>
            </a:r>
            <a:r>
              <a:rPr lang="cs-CZ" dirty="0" err="1"/>
              <a:t>competition</a:t>
            </a:r>
            <a:r>
              <a:rPr lang="cs-CZ" dirty="0"/>
              <a:t> and </a:t>
            </a:r>
            <a:r>
              <a:rPr lang="cs-CZ" dirty="0" err="1"/>
              <a:t>award</a:t>
            </a:r>
            <a:r>
              <a:rPr lang="cs-CZ" dirty="0"/>
              <a:t> </a:t>
            </a:r>
            <a:r>
              <a:rPr lang="cs-CZ" dirty="0" err="1"/>
              <a:t>at</a:t>
            </a:r>
            <a:r>
              <a:rPr lang="cs-CZ" dirty="0"/>
              <a:t> IDFA </a:t>
            </a:r>
            <a:r>
              <a:rPr lang="cs-CZ" dirty="0" err="1"/>
              <a:t>with</a:t>
            </a:r>
            <a:r>
              <a:rPr lang="cs-CZ" dirty="0"/>
              <a:t> </a:t>
            </a:r>
            <a:r>
              <a:rPr lang="cs-CZ" dirty="0" err="1"/>
              <a:t>documentary</a:t>
            </a:r>
            <a:r>
              <a:rPr lang="cs-CZ" dirty="0"/>
              <a:t> film festival in Jihlava, Czech Republic: </a:t>
            </a:r>
            <a:r>
              <a:rPr lang="cs-CZ" dirty="0" err="1">
                <a:hlinkClick r:id="rId2"/>
              </a:rPr>
              <a:t>Ji.hlava</a:t>
            </a:r>
            <a:r>
              <a:rPr lang="cs-CZ" dirty="0">
                <a:hlinkClick r:id="rId2"/>
              </a:rPr>
              <a:t> IDFF (ji-hlava.com)</a:t>
            </a:r>
            <a:r>
              <a:rPr lang="cs-CZ" dirty="0"/>
              <a:t>. </a:t>
            </a:r>
            <a:r>
              <a:rPr lang="cs-CZ" dirty="0" err="1"/>
              <a:t>Finally</a:t>
            </a:r>
            <a:r>
              <a:rPr lang="cs-CZ" dirty="0"/>
              <a:t> and most </a:t>
            </a:r>
            <a:r>
              <a:rPr lang="cs-CZ" dirty="0" err="1"/>
              <a:t>importantly</a:t>
            </a:r>
            <a:r>
              <a:rPr lang="cs-CZ" dirty="0"/>
              <a:t>: </a:t>
            </a:r>
            <a:r>
              <a:rPr lang="cs-CZ" dirty="0" err="1"/>
              <a:t>explain</a:t>
            </a:r>
            <a:r>
              <a:rPr lang="cs-CZ" dirty="0"/>
              <a:t> </a:t>
            </a:r>
            <a:r>
              <a:rPr lang="cs-CZ" dirty="0" err="1"/>
              <a:t>the</a:t>
            </a:r>
            <a:r>
              <a:rPr lang="cs-CZ"/>
              <a:t> distribution</a:t>
            </a:r>
            <a:r>
              <a:rPr lang="cs-CZ" dirty="0"/>
              <a:t> </a:t>
            </a:r>
            <a:r>
              <a:rPr lang="cs-CZ" dirty="0" err="1"/>
              <a:t>of</a:t>
            </a:r>
            <a:r>
              <a:rPr lang="cs-CZ" dirty="0"/>
              <a:t> </a:t>
            </a:r>
            <a:r>
              <a:rPr lang="cs-CZ" dirty="0" err="1"/>
              <a:t>cultural</a:t>
            </a:r>
            <a:r>
              <a:rPr lang="cs-CZ" dirty="0"/>
              <a:t> and </a:t>
            </a:r>
            <a:r>
              <a:rPr lang="cs-CZ" dirty="0" err="1"/>
              <a:t>social</a:t>
            </a:r>
            <a:r>
              <a:rPr lang="cs-CZ" dirty="0"/>
              <a:t> </a:t>
            </a:r>
            <a:r>
              <a:rPr lang="cs-CZ" dirty="0" err="1"/>
              <a:t>capital</a:t>
            </a:r>
            <a:r>
              <a:rPr lang="cs-CZ" dirty="0"/>
              <a:t> </a:t>
            </a:r>
            <a:r>
              <a:rPr lang="cs-CZ" dirty="0" err="1"/>
              <a:t>at</a:t>
            </a:r>
            <a:r>
              <a:rPr lang="cs-CZ" dirty="0"/>
              <a:t> IDFA film festival. </a:t>
            </a:r>
          </a:p>
          <a:p>
            <a:endParaRPr lang="cs-CZ" dirty="0"/>
          </a:p>
        </p:txBody>
      </p:sp>
    </p:spTree>
    <p:extLst>
      <p:ext uri="{BB962C8B-B14F-4D97-AF65-F5344CB8AC3E}">
        <p14:creationId xmlns:p14="http://schemas.microsoft.com/office/powerpoint/2010/main" val="13084611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260DE2-6710-5D4A-9043-5F25904AD380}"/>
              </a:ext>
            </a:extLst>
          </p:cNvPr>
          <p:cNvSpPr>
            <a:spLocks noGrp="1"/>
          </p:cNvSpPr>
          <p:nvPr>
            <p:ph type="title"/>
          </p:nvPr>
        </p:nvSpPr>
        <p:spPr>
          <a:xfrm>
            <a:off x="1906723" y="738080"/>
            <a:ext cx="8378554" cy="1188720"/>
          </a:xfrm>
        </p:spPr>
        <p:txBody>
          <a:bodyPr/>
          <a:lstStyle/>
          <a:p>
            <a:r>
              <a:rPr lang="cs-CZ" dirty="0"/>
              <a:t>Howard S. </a:t>
            </a:r>
            <a:r>
              <a:rPr lang="cs-CZ" dirty="0" err="1"/>
              <a:t>Becker</a:t>
            </a:r>
            <a:r>
              <a:rPr lang="cs-CZ" dirty="0"/>
              <a:t> on Pierre </a:t>
            </a:r>
            <a:r>
              <a:rPr lang="cs-CZ" dirty="0" err="1"/>
              <a:t>bourdieu</a:t>
            </a:r>
            <a:endParaRPr lang="cs-CZ" dirty="0"/>
          </a:p>
        </p:txBody>
      </p:sp>
      <p:sp>
        <p:nvSpPr>
          <p:cNvPr id="3" name="Zástupný obsah 2">
            <a:extLst>
              <a:ext uri="{FF2B5EF4-FFF2-40B4-BE49-F238E27FC236}">
                <a16:creationId xmlns:a16="http://schemas.microsoft.com/office/drawing/2014/main" id="{343497FA-DE85-5E93-D470-6D974C1A7481}"/>
              </a:ext>
            </a:extLst>
          </p:cNvPr>
          <p:cNvSpPr>
            <a:spLocks noGrp="1"/>
          </p:cNvSpPr>
          <p:nvPr>
            <p:ph idx="1"/>
          </p:nvPr>
        </p:nvSpPr>
        <p:spPr>
          <a:xfrm>
            <a:off x="2231136" y="2225040"/>
            <a:ext cx="7729728" cy="4409440"/>
          </a:xfrm>
        </p:spPr>
        <p:txBody>
          <a:bodyPr>
            <a:normAutofit/>
          </a:bodyPr>
          <a:lstStyle/>
          <a:p>
            <a:pPr algn="l"/>
            <a:r>
              <a:rPr lang="cs-CZ" sz="1800" b="0" i="0" u="none" strike="noStrike" baseline="0" dirty="0">
                <a:latin typeface="Times New Roman" panose="02020603050405020304" pitchFamily="18" charset="0"/>
              </a:rPr>
              <a:t>„</a:t>
            </a:r>
            <a:r>
              <a:rPr lang="en-US" sz="1800" b="0" i="0" u="none" strike="noStrike" baseline="0" dirty="0">
                <a:latin typeface="Times New Roman" panose="02020603050405020304" pitchFamily="18" charset="0"/>
              </a:rPr>
              <a:t>He puts this description in the language of "field." </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There is a defined and confined space, which is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field, in which there is a limited amount of room, so that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whatever happens in this field is a zero-sum game. </a:t>
            </a:r>
            <a:r>
              <a:rPr lang="en-US" sz="1800" b="0" i="0" u="none" strike="noStrike" baseline="0" dirty="0">
                <a:latin typeface="Arial" panose="020B0604020202020204" pitchFamily="34" charset="0"/>
              </a:rPr>
              <a:t>If </a:t>
            </a:r>
            <a:r>
              <a:rPr lang="en-US" sz="1800" b="0" i="0" u="none" strike="noStrike" baseline="0" dirty="0">
                <a:latin typeface="Times New Roman" panose="02020603050405020304" pitchFamily="18" charset="0"/>
              </a:rPr>
              <a:t>I have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something, you can't have it. Naturally, then, people struggle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fight over the limited space. The people who control</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limited space try to keep it all for themselves and their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allies and prevent newcomers from getting any of it.</a:t>
            </a:r>
            <a:endParaRPr lang="cs-CZ" sz="1800" b="0" i="0" u="none" strike="noStrike" baseline="0" dirty="0">
              <a:latin typeface="Times New Roman" panose="02020603050405020304" pitchFamily="18" charset="0"/>
            </a:endParaRPr>
          </a:p>
          <a:p>
            <a:pPr algn="l"/>
            <a:r>
              <a:rPr lang="cs-CZ" sz="1800" b="0" i="0" u="none" strike="noStrike" baseline="0" dirty="0" err="1">
                <a:latin typeface="Times New Roman" panose="02020603050405020304" pitchFamily="18" charset="0"/>
              </a:rPr>
              <a:t>Bourdieu</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described</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social arrangements in which art is made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what he calls a</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field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as if it were a field of forces in physics rather than a</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lot of people doing something together. The principal entities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in a field are forces, spaces, relations, and actors (characterized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by their relative power) who develop strategies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using the variable amounts of power they have available.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people who act in a field are not flesh-and-blood people,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with all the complexity that implies, but rather caricatures</a:t>
            </a:r>
            <a:r>
              <a:rPr lang="cs-CZ" dirty="0">
                <a:latin typeface="Times New Roman" panose="02020603050405020304" pitchFamily="18" charset="0"/>
              </a:rPr>
              <a:t>…“</a:t>
            </a:r>
          </a:p>
          <a:p>
            <a:pPr marL="0" indent="0" algn="l">
              <a:buNone/>
            </a:pPr>
            <a:endParaRPr lang="cs-CZ" dirty="0"/>
          </a:p>
        </p:txBody>
      </p:sp>
    </p:spTree>
    <p:extLst>
      <p:ext uri="{BB962C8B-B14F-4D97-AF65-F5344CB8AC3E}">
        <p14:creationId xmlns:p14="http://schemas.microsoft.com/office/powerpoint/2010/main" val="37602837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35EDEA-4EDE-3766-C611-9C6772AE39C8}"/>
              </a:ext>
            </a:extLst>
          </p:cNvPr>
          <p:cNvSpPr>
            <a:spLocks noGrp="1"/>
          </p:cNvSpPr>
          <p:nvPr>
            <p:ph type="title"/>
          </p:nvPr>
        </p:nvSpPr>
        <p:spPr/>
        <p:txBody>
          <a:bodyPr/>
          <a:lstStyle/>
          <a:p>
            <a:r>
              <a:rPr lang="cs-CZ" dirty="0" err="1"/>
              <a:t>field</a:t>
            </a:r>
            <a:endParaRPr lang="cs-CZ" dirty="0"/>
          </a:p>
        </p:txBody>
      </p:sp>
      <p:sp>
        <p:nvSpPr>
          <p:cNvPr id="3" name="Zástupný obsah 2">
            <a:extLst>
              <a:ext uri="{FF2B5EF4-FFF2-40B4-BE49-F238E27FC236}">
                <a16:creationId xmlns:a16="http://schemas.microsoft.com/office/drawing/2014/main" id="{40AF1BA0-444B-AC32-7829-A52D6814632D}"/>
              </a:ext>
            </a:extLst>
          </p:cNvPr>
          <p:cNvSpPr>
            <a:spLocks noGrp="1"/>
          </p:cNvSpPr>
          <p:nvPr>
            <p:ph idx="1"/>
          </p:nvPr>
        </p:nvSpPr>
        <p:spPr/>
        <p:txBody>
          <a:bodyPr>
            <a:normAutofit/>
          </a:bodyPr>
          <a:lstStyle/>
          <a:p>
            <a:r>
              <a:rPr lang="en-US" sz="1800" b="0" i="0" u="none" strike="noStrike" baseline="0" dirty="0">
                <a:latin typeface="AJensonPro-Regular"/>
              </a:rPr>
              <a:t>An artistic field is a structure of relations between positions</a:t>
            </a:r>
            <a:endParaRPr lang="cs-CZ" sz="1800" b="0" i="0" u="none" strike="noStrike" baseline="0" dirty="0">
              <a:latin typeface="AJensonPro-Regular"/>
            </a:endParaRPr>
          </a:p>
          <a:p>
            <a:pPr algn="l"/>
            <a:r>
              <a:rPr lang="en-US" sz="1800" b="0" i="0" u="none" strike="noStrike" baseline="0" dirty="0">
                <a:latin typeface="AJensonPro-Regular"/>
              </a:rPr>
              <a:t>a position in the artistic field is</a:t>
            </a:r>
            <a:r>
              <a:rPr lang="cs-CZ" sz="1800" b="0" i="0" u="none" strike="noStrike" baseline="0" dirty="0">
                <a:latin typeface="AJensonPro-Regular"/>
              </a:rPr>
              <a:t> </a:t>
            </a:r>
            <a:r>
              <a:rPr lang="en-US" sz="1800" b="0" i="0" u="none" strike="noStrike" baseline="0" dirty="0">
                <a:latin typeface="AJensonPro-Regular"/>
              </a:rPr>
              <a:t>an artistic position featuring</a:t>
            </a:r>
            <a:r>
              <a:rPr lang="cs-CZ" sz="1800" b="0" i="0" u="none" strike="noStrike" baseline="0" dirty="0">
                <a:latin typeface="AJensonPro-Regular"/>
              </a:rPr>
              <a:t> </a:t>
            </a:r>
            <a:r>
              <a:rPr lang="en-US" sz="1800" b="0" i="0" u="none" strike="noStrike" baseline="0" dirty="0">
                <a:latin typeface="AJensonPro-Regular"/>
              </a:rPr>
              <a:t>the type of art produced</a:t>
            </a:r>
            <a:endParaRPr lang="cs-CZ" sz="1800" b="0" i="0" u="none" strike="noStrike" baseline="0" dirty="0">
              <a:latin typeface="AJensonPro-Regular"/>
            </a:endParaRPr>
          </a:p>
          <a:p>
            <a:pPr algn="l"/>
            <a:r>
              <a:rPr lang="cs-CZ" sz="1800" b="0" i="0" u="none" strike="noStrike" baseline="0" dirty="0" err="1">
                <a:latin typeface="AJensonPro-Regular"/>
              </a:rPr>
              <a:t>Fields</a:t>
            </a:r>
            <a:r>
              <a:rPr lang="cs-CZ" dirty="0">
                <a:latin typeface="AJensonPro-Regular"/>
              </a:rPr>
              <a:t> </a:t>
            </a:r>
            <a:r>
              <a:rPr lang="cs-CZ" dirty="0" err="1">
                <a:latin typeface="AJensonPro-Regular"/>
              </a:rPr>
              <a:t>of</a:t>
            </a:r>
            <a:r>
              <a:rPr lang="cs-CZ" sz="1800" b="0" i="0" u="none" strike="noStrike" baseline="0" dirty="0">
                <a:latin typeface="AJensonPro-Regular"/>
              </a:rPr>
              <a:t> </a:t>
            </a:r>
            <a:r>
              <a:rPr lang="cs-CZ" sz="1800" b="0" i="0" u="none" strike="noStrike" baseline="0" dirty="0" err="1">
                <a:latin typeface="AJensonPro-Regular"/>
              </a:rPr>
              <a:t>restricted</a:t>
            </a:r>
            <a:r>
              <a:rPr lang="cs-CZ" sz="1800" b="0" i="0" u="none" strike="noStrike" baseline="0" dirty="0">
                <a:latin typeface="AJensonPro-Regular"/>
              </a:rPr>
              <a:t> and </a:t>
            </a:r>
            <a:r>
              <a:rPr lang="cs-CZ" sz="1800" b="0" i="0" u="none" strike="noStrike" baseline="0" dirty="0" err="1">
                <a:latin typeface="AJensonPro-Regular"/>
              </a:rPr>
              <a:t>large-scale</a:t>
            </a:r>
            <a:r>
              <a:rPr lang="cs-CZ" sz="1800" b="0" i="0" u="none" strike="noStrike" baseline="0" dirty="0">
                <a:latin typeface="AJensonPro-Regular"/>
              </a:rPr>
              <a:t> </a:t>
            </a:r>
            <a:r>
              <a:rPr lang="cs-CZ" sz="1800" b="0" i="0" u="none" strike="noStrike" baseline="0" dirty="0" err="1">
                <a:latin typeface="AJensonPro-Regular"/>
              </a:rPr>
              <a:t>production</a:t>
            </a:r>
            <a:endParaRPr lang="cs-CZ" dirty="0">
              <a:latin typeface="AJensonPro-Regular"/>
            </a:endParaRPr>
          </a:p>
          <a:p>
            <a:pPr algn="l"/>
            <a:r>
              <a:rPr lang="en-US" sz="1800" b="0" i="0" u="none" strike="noStrike" baseline="0" dirty="0">
                <a:latin typeface="AJensonPro-Regular"/>
              </a:rPr>
              <a:t>One of the most reliable indications that a field has been constituted</a:t>
            </a:r>
            <a:r>
              <a:rPr lang="cs-CZ" sz="1800" b="0" i="0" u="none" strike="noStrike" baseline="0" dirty="0">
                <a:latin typeface="AJensonPro-Regular"/>
              </a:rPr>
              <a:t>: </a:t>
            </a:r>
            <a:r>
              <a:rPr lang="en-US" sz="1800" b="0" i="0" u="none" strike="noStrike" baseline="0" dirty="0">
                <a:latin typeface="AJensonPro-Regular"/>
              </a:rPr>
              <a:t>biographers, art and literature historians, all people who ‘make out a</a:t>
            </a:r>
            <a:r>
              <a:rPr lang="cs-CZ" sz="1800" b="0" i="0" u="none" strike="noStrike" baseline="0" dirty="0">
                <a:latin typeface="AJensonPro-Regular"/>
              </a:rPr>
              <a:t> </a:t>
            </a:r>
            <a:r>
              <a:rPr lang="en-US" sz="1800" b="0" i="0" u="none" strike="noStrike" baseline="0" dirty="0">
                <a:latin typeface="AJensonPro-Regular"/>
              </a:rPr>
              <a:t>case for the preservation of what is produced in the field, who have an interest</a:t>
            </a:r>
            <a:r>
              <a:rPr lang="cs-CZ" sz="1800" b="0" i="0" u="none" strike="noStrike" baseline="0" dirty="0">
                <a:latin typeface="AJensonPro-Regular"/>
              </a:rPr>
              <a:t> </a:t>
            </a:r>
            <a:r>
              <a:rPr lang="en-US" sz="1800" b="0" i="0" u="none" strike="noStrike" baseline="0" dirty="0">
                <a:latin typeface="AJensonPro-Regular"/>
              </a:rPr>
              <a:t>in that preservation’</a:t>
            </a:r>
            <a:endParaRPr lang="cs-CZ" sz="1800" b="0" i="0" u="none" strike="noStrike" baseline="0" dirty="0">
              <a:latin typeface="AJensonPro-Regular"/>
            </a:endParaRPr>
          </a:p>
          <a:p>
            <a:pPr algn="l"/>
            <a:endParaRPr lang="cs-CZ" dirty="0"/>
          </a:p>
        </p:txBody>
      </p:sp>
    </p:spTree>
    <p:extLst>
      <p:ext uri="{BB962C8B-B14F-4D97-AF65-F5344CB8AC3E}">
        <p14:creationId xmlns:p14="http://schemas.microsoft.com/office/powerpoint/2010/main" val="15308458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D14BCD-ED2B-85E8-7EA4-D3A0A6193FD0}"/>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6E1B9BC-D8BF-91FE-C61A-30F560DC81BE}"/>
              </a:ext>
            </a:extLst>
          </p:cNvPr>
          <p:cNvSpPr>
            <a:spLocks noGrp="1"/>
          </p:cNvSpPr>
          <p:nvPr>
            <p:ph idx="1"/>
          </p:nvPr>
        </p:nvSpPr>
        <p:spPr/>
        <p:txBody>
          <a:bodyPr>
            <a:normAutofit/>
          </a:bodyPr>
          <a:lstStyle/>
          <a:p>
            <a:pPr algn="l"/>
            <a:r>
              <a:rPr lang="en-US" sz="1800" b="0" i="0" u="none" strike="noStrike" baseline="0" dirty="0">
                <a:latin typeface="AJensonPro-Regular"/>
              </a:rPr>
              <a:t>two types of relationships govern the dynamics in a field: </a:t>
            </a:r>
            <a:endParaRPr lang="cs-CZ" sz="1800" b="0" i="0" u="none" strike="noStrike" baseline="0" dirty="0">
              <a:latin typeface="AJensonPro-Regular"/>
            </a:endParaRPr>
          </a:p>
          <a:p>
            <a:pPr algn="l"/>
            <a:r>
              <a:rPr lang="cs-CZ" sz="1800" b="0" i="0" u="none" strike="noStrike" baseline="0" dirty="0">
                <a:latin typeface="AJensonPro-Regular"/>
              </a:rPr>
              <a:t>1/</a:t>
            </a:r>
            <a:r>
              <a:rPr lang="en-US" sz="1800" b="0" i="0" u="none" strike="noStrike" baseline="0" dirty="0">
                <a:latin typeface="AJensonPro-Regular"/>
              </a:rPr>
              <a:t> the struggle for dominance between positions in the field itself </a:t>
            </a:r>
            <a:endParaRPr lang="cs-CZ" sz="1800" b="0" i="0" u="none" strike="noStrike" baseline="0" dirty="0">
              <a:latin typeface="AJensonPro-Regular"/>
            </a:endParaRPr>
          </a:p>
          <a:p>
            <a:pPr algn="l"/>
            <a:r>
              <a:rPr lang="cs-CZ" sz="1800" b="0" i="0" u="none" strike="noStrike" baseline="0" dirty="0">
                <a:latin typeface="AJensonPro-Regular"/>
              </a:rPr>
              <a:t>2/ </a:t>
            </a:r>
            <a:r>
              <a:rPr lang="en-US" sz="1800" b="0" i="0" u="none" strike="noStrike" baseline="0" dirty="0">
                <a:latin typeface="AJensonPro-Regular"/>
              </a:rPr>
              <a:t>the relationship of (elements in) the field to (elements in) the</a:t>
            </a:r>
            <a:r>
              <a:rPr lang="cs-CZ" sz="1800" b="0" i="0" u="none" strike="noStrike" baseline="0" dirty="0">
                <a:latin typeface="AJensonPro-Regular"/>
              </a:rPr>
              <a:t> </a:t>
            </a:r>
            <a:r>
              <a:rPr lang="en-US" sz="1800" b="0" i="0" u="none" strike="noStrike" baseline="0" dirty="0">
                <a:latin typeface="AJensonPro-Regular"/>
              </a:rPr>
              <a:t>environment, especially to the field of power</a:t>
            </a:r>
            <a:r>
              <a:rPr lang="cs-CZ" sz="1800" b="0" i="0" u="none" strike="noStrike" baseline="0" dirty="0">
                <a:latin typeface="AJensonPro-Regular"/>
              </a:rPr>
              <a:t> (</a:t>
            </a:r>
            <a:r>
              <a:rPr lang="cs-CZ" sz="1800" b="0" i="0" u="none" strike="noStrike" baseline="0" dirty="0" err="1">
                <a:latin typeface="AJensonPro-Regular"/>
              </a:rPr>
              <a:t>heteronomy</a:t>
            </a:r>
            <a:r>
              <a:rPr lang="cs-CZ" sz="1800" b="0" i="0" u="none" strike="noStrike" baseline="0" dirty="0">
                <a:latin typeface="AJensonPro-Regular"/>
              </a:rPr>
              <a:t>)</a:t>
            </a:r>
          </a:p>
          <a:p>
            <a:pPr algn="l"/>
            <a:r>
              <a:rPr lang="en-US" sz="1800" b="0" i="0" u="none" strike="noStrike" baseline="0" dirty="0">
                <a:latin typeface="AJensonPro-Regular"/>
              </a:rPr>
              <a:t>the specific capital to be</a:t>
            </a:r>
            <a:r>
              <a:rPr lang="cs-CZ" sz="1800" b="0" i="0" u="none" strike="noStrike" baseline="0" dirty="0">
                <a:latin typeface="AJensonPro-Regular"/>
              </a:rPr>
              <a:t> </a:t>
            </a:r>
            <a:r>
              <a:rPr lang="en-US" sz="1800" b="0" i="0" u="none" strike="noStrike" baseline="0" dirty="0">
                <a:latin typeface="AJensonPro-Regular"/>
              </a:rPr>
              <a:t>accumulated in the field is artistic </a:t>
            </a:r>
            <a:r>
              <a:rPr lang="en-US" sz="1800" b="1" i="0" u="none" strike="noStrike" baseline="0" dirty="0">
                <a:latin typeface="AJensonPro-Regular"/>
              </a:rPr>
              <a:t>prestige</a:t>
            </a:r>
            <a:r>
              <a:rPr lang="cs-CZ" dirty="0">
                <a:latin typeface="AJensonPro-Regular"/>
              </a:rPr>
              <a:t>. </a:t>
            </a:r>
            <a:r>
              <a:rPr lang="en-US" sz="1800" b="0" i="0" u="none" strike="noStrike" baseline="0" dirty="0">
                <a:latin typeface="AJensonPro-Regular"/>
              </a:rPr>
              <a:t>Prestige is strongly connected to </a:t>
            </a:r>
            <a:r>
              <a:rPr lang="en-US" sz="1800" b="1" i="0" u="none" strike="noStrike" baseline="0" dirty="0">
                <a:latin typeface="AJensonPro-Regular"/>
              </a:rPr>
              <a:t>consecration</a:t>
            </a:r>
            <a:r>
              <a:rPr lang="en-US" sz="1800" b="0" i="0" u="none" strike="noStrike" baseline="0" dirty="0">
                <a:latin typeface="AJensonPro-Regular"/>
              </a:rPr>
              <a:t>; </a:t>
            </a:r>
            <a:r>
              <a:rPr lang="cs-CZ" sz="1800" b="0" i="0" u="none" strike="noStrike" baseline="0" dirty="0" err="1">
                <a:latin typeface="AJensonPro-Regular"/>
              </a:rPr>
              <a:t>consecration</a:t>
            </a:r>
            <a:r>
              <a:rPr lang="cs-CZ" sz="1800" b="0" i="0" u="none" strike="noStrike" baseline="0" dirty="0">
                <a:latin typeface="AJensonPro-Regular"/>
              </a:rPr>
              <a:t> </a:t>
            </a:r>
            <a:r>
              <a:rPr lang="en-US" sz="1800" b="0" i="0" u="none" strike="noStrike" baseline="0" dirty="0">
                <a:latin typeface="AJensonPro-Regular"/>
              </a:rPr>
              <a:t>generates</a:t>
            </a:r>
            <a:r>
              <a:rPr lang="cs-CZ" sz="1800" b="0" i="0" u="none" strike="noStrike" baseline="0" dirty="0">
                <a:latin typeface="AJensonPro-Regular"/>
              </a:rPr>
              <a:t> </a:t>
            </a:r>
            <a:r>
              <a:rPr lang="cs-CZ" sz="1800" b="0" i="0" u="none" strike="noStrike" baseline="0" dirty="0" err="1">
                <a:latin typeface="AJensonPro-Regular"/>
              </a:rPr>
              <a:t>prestige</a:t>
            </a:r>
            <a:endParaRPr lang="cs-CZ" dirty="0">
              <a:latin typeface="AJensonPro-Regular"/>
            </a:endParaRPr>
          </a:p>
          <a:p>
            <a:pPr algn="l"/>
            <a:endParaRPr lang="cs-CZ" dirty="0"/>
          </a:p>
        </p:txBody>
      </p:sp>
    </p:spTree>
    <p:extLst>
      <p:ext uri="{BB962C8B-B14F-4D97-AF65-F5344CB8AC3E}">
        <p14:creationId xmlns:p14="http://schemas.microsoft.com/office/powerpoint/2010/main" val="218635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8EC88-0507-8F64-FC09-0D1B2F8D68FC}"/>
              </a:ext>
            </a:extLst>
          </p:cNvPr>
          <p:cNvSpPr>
            <a:spLocks noGrp="1"/>
          </p:cNvSpPr>
          <p:nvPr>
            <p:ph type="title"/>
          </p:nvPr>
        </p:nvSpPr>
        <p:spPr/>
        <p:txBody>
          <a:bodyPr/>
          <a:lstStyle/>
          <a:p>
            <a:r>
              <a:rPr lang="cs-CZ" dirty="0">
                <a:solidFill>
                  <a:srgbClr val="FF0000"/>
                </a:solidFill>
              </a:rPr>
              <a:t>2/ </a:t>
            </a:r>
            <a:r>
              <a:rPr lang="cs-CZ" dirty="0" err="1">
                <a:solidFill>
                  <a:srgbClr val="FF0000"/>
                </a:solidFill>
              </a:rPr>
              <a:t>Did</a:t>
            </a:r>
            <a:r>
              <a:rPr lang="cs-CZ" dirty="0">
                <a:solidFill>
                  <a:srgbClr val="FF0000"/>
                </a:solidFill>
              </a:rPr>
              <a:t> </a:t>
            </a:r>
            <a:r>
              <a:rPr lang="cs-CZ" dirty="0" err="1">
                <a:solidFill>
                  <a:srgbClr val="FF0000"/>
                </a:solidFill>
              </a:rPr>
              <a:t>cinema</a:t>
            </a:r>
            <a:r>
              <a:rPr lang="cs-CZ" dirty="0">
                <a:solidFill>
                  <a:srgbClr val="FF0000"/>
                </a:solidFill>
              </a:rPr>
              <a:t> (and </a:t>
            </a:r>
            <a:r>
              <a:rPr lang="cs-CZ" dirty="0" err="1">
                <a:solidFill>
                  <a:srgbClr val="FF0000"/>
                </a:solidFill>
              </a:rPr>
              <a:t>photography</a:t>
            </a:r>
            <a:r>
              <a:rPr lang="cs-CZ" dirty="0">
                <a:solidFill>
                  <a:srgbClr val="FF0000"/>
                </a:solidFill>
              </a:rPr>
              <a:t>) speed-up modernity?</a:t>
            </a:r>
          </a:p>
        </p:txBody>
      </p:sp>
      <p:sp>
        <p:nvSpPr>
          <p:cNvPr id="3" name="Zástupný obsah 2">
            <a:extLst>
              <a:ext uri="{FF2B5EF4-FFF2-40B4-BE49-F238E27FC236}">
                <a16:creationId xmlns:a16="http://schemas.microsoft.com/office/drawing/2014/main" id="{B1F3C75B-CDAC-FFEE-CCFA-927DC14D7DEB}"/>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38517657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2E05B1A-67F0-7CBE-AE33-6356B053D274}"/>
              </a:ext>
            </a:extLst>
          </p:cNvPr>
          <p:cNvPicPr>
            <a:picLocks noGrp="1" noChangeAspect="1"/>
          </p:cNvPicPr>
          <p:nvPr>
            <p:ph idx="1"/>
          </p:nvPr>
        </p:nvPicPr>
        <p:blipFill>
          <a:blip r:embed="rId2"/>
          <a:stretch>
            <a:fillRect/>
          </a:stretch>
        </p:blipFill>
        <p:spPr>
          <a:xfrm>
            <a:off x="3515361" y="140492"/>
            <a:ext cx="4907280" cy="6577016"/>
          </a:xfrm>
          <a:prstGeom prst="rect">
            <a:avLst/>
          </a:prstGeom>
        </p:spPr>
      </p:pic>
    </p:spTree>
    <p:extLst>
      <p:ext uri="{BB962C8B-B14F-4D97-AF65-F5344CB8AC3E}">
        <p14:creationId xmlns:p14="http://schemas.microsoft.com/office/powerpoint/2010/main" val="39781665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BD0FD25-F223-BEAE-7EC9-5B344BFD3C13}"/>
              </a:ext>
            </a:extLst>
          </p:cNvPr>
          <p:cNvPicPr>
            <a:picLocks noGrp="1" noChangeAspect="1"/>
          </p:cNvPicPr>
          <p:nvPr>
            <p:ph idx="1"/>
          </p:nvPr>
        </p:nvPicPr>
        <p:blipFill>
          <a:blip r:embed="rId2"/>
          <a:stretch>
            <a:fillRect/>
          </a:stretch>
        </p:blipFill>
        <p:spPr>
          <a:xfrm>
            <a:off x="2070438" y="804334"/>
            <a:ext cx="8051124" cy="5249332"/>
          </a:xfrm>
          <a:prstGeom prst="rect">
            <a:avLst/>
          </a:prstGeom>
        </p:spPr>
      </p:pic>
    </p:spTree>
    <p:extLst>
      <p:ext uri="{BB962C8B-B14F-4D97-AF65-F5344CB8AC3E}">
        <p14:creationId xmlns:p14="http://schemas.microsoft.com/office/powerpoint/2010/main" val="17628819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1EB8B1-7CE5-2547-CBE7-14538C03E8DF}"/>
              </a:ext>
            </a:extLst>
          </p:cNvPr>
          <p:cNvSpPr>
            <a:spLocks noGrp="1"/>
          </p:cNvSpPr>
          <p:nvPr>
            <p:ph type="title"/>
          </p:nvPr>
        </p:nvSpPr>
        <p:spPr>
          <a:xfrm>
            <a:off x="1644396" y="5183682"/>
            <a:ext cx="8991600" cy="1264762"/>
          </a:xfrm>
        </p:spPr>
        <p:txBody>
          <a:bodyPr vert="horz" lIns="274320" tIns="182880" rIns="274320" bIns="182880" rtlCol="0" anchor="ctr" anchorCtr="1">
            <a:normAutofit/>
          </a:bodyPr>
          <a:lstStyle/>
          <a:p>
            <a:r>
              <a:rPr lang="en-US" sz="3000" b="1" dirty="0"/>
              <a:t>Coordination and conventions</a:t>
            </a:r>
            <a:br>
              <a:rPr lang="en-US" sz="3000" dirty="0"/>
            </a:br>
            <a:r>
              <a:rPr lang="en-US" sz="3000" dirty="0"/>
              <a:t>rule them all </a:t>
            </a:r>
          </a:p>
        </p:txBody>
      </p:sp>
      <p:pic>
        <p:nvPicPr>
          <p:cNvPr id="5" name="Zástupný obsah 4">
            <a:extLst>
              <a:ext uri="{FF2B5EF4-FFF2-40B4-BE49-F238E27FC236}">
                <a16:creationId xmlns:a16="http://schemas.microsoft.com/office/drawing/2014/main" id="{3E1D0BCB-35EF-A3A6-DB9F-DDA49099C59B}"/>
              </a:ext>
            </a:extLst>
          </p:cNvPr>
          <p:cNvPicPr>
            <a:picLocks noGrp="1" noChangeAspect="1"/>
          </p:cNvPicPr>
          <p:nvPr>
            <p:ph idx="1"/>
          </p:nvPr>
        </p:nvPicPr>
        <p:blipFill>
          <a:blip r:embed="rId2"/>
          <a:stretch>
            <a:fillRect/>
          </a:stretch>
        </p:blipFill>
        <p:spPr>
          <a:xfrm>
            <a:off x="7699198" y="253254"/>
            <a:ext cx="4025442" cy="4508617"/>
          </a:xfrm>
          <a:prstGeom prst="rect">
            <a:avLst/>
          </a:prstGeom>
        </p:spPr>
      </p:pic>
      <p:pic>
        <p:nvPicPr>
          <p:cNvPr id="7" name="Obrázek 6" descr="Obsah obrázku text, interiér, černá&#10;&#10;Popis byl vytvořen automaticky">
            <a:extLst>
              <a:ext uri="{FF2B5EF4-FFF2-40B4-BE49-F238E27FC236}">
                <a16:creationId xmlns:a16="http://schemas.microsoft.com/office/drawing/2014/main" id="{175BFAE2-87DA-6B45-A580-CEA5B6BD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56" y="301564"/>
            <a:ext cx="6260084" cy="4460307"/>
          </a:xfrm>
          <a:prstGeom prst="rect">
            <a:avLst/>
          </a:prstGeom>
        </p:spPr>
      </p:pic>
    </p:spTree>
    <p:extLst>
      <p:ext uri="{BB962C8B-B14F-4D97-AF65-F5344CB8AC3E}">
        <p14:creationId xmlns:p14="http://schemas.microsoft.com/office/powerpoint/2010/main" val="41881795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DF4595-4C4B-4CAA-99EE-50ED458E3CB7}"/>
              </a:ext>
            </a:extLst>
          </p:cNvPr>
          <p:cNvSpPr>
            <a:spLocks noGrp="1"/>
          </p:cNvSpPr>
          <p:nvPr>
            <p:ph type="title"/>
          </p:nvPr>
        </p:nvSpPr>
        <p:spPr/>
        <p:txBody>
          <a:bodyPr>
            <a:normAutofit fontScale="90000"/>
          </a:bodyPr>
          <a:lstStyle/>
          <a:p>
            <a:r>
              <a:rPr lang="cs-CZ" b="1" dirty="0"/>
              <a:t>ART WORLDS</a:t>
            </a:r>
            <a:br>
              <a:rPr lang="cs-CZ" dirty="0"/>
            </a:br>
            <a:r>
              <a:rPr lang="cs-CZ" dirty="0"/>
              <a:t>Howard S. </a:t>
            </a:r>
            <a:r>
              <a:rPr lang="cs-CZ" dirty="0" err="1"/>
              <a:t>Becker</a:t>
            </a:r>
            <a:r>
              <a:rPr lang="cs-CZ" dirty="0"/>
              <a:t>: </a:t>
            </a:r>
            <a:r>
              <a:rPr lang="cs-CZ" i="1" dirty="0"/>
              <a:t>Art </a:t>
            </a:r>
            <a:r>
              <a:rPr lang="cs-CZ" i="1" dirty="0" err="1"/>
              <a:t>Worlds</a:t>
            </a:r>
            <a:r>
              <a:rPr lang="cs-CZ" dirty="0"/>
              <a:t>. </a:t>
            </a:r>
            <a:r>
              <a:rPr lang="cs-CZ" dirty="0" err="1"/>
              <a:t>Berkeley</a:t>
            </a:r>
            <a:r>
              <a:rPr lang="cs-CZ" dirty="0"/>
              <a:t>: University </a:t>
            </a:r>
            <a:r>
              <a:rPr lang="cs-CZ" dirty="0" err="1"/>
              <a:t>of</a:t>
            </a:r>
            <a:r>
              <a:rPr lang="cs-CZ" dirty="0"/>
              <a:t> </a:t>
            </a:r>
            <a:r>
              <a:rPr lang="cs-CZ" dirty="0" err="1"/>
              <a:t>california</a:t>
            </a:r>
            <a:r>
              <a:rPr lang="cs-CZ" dirty="0"/>
              <a:t> </a:t>
            </a:r>
            <a:r>
              <a:rPr lang="cs-CZ" dirty="0" err="1"/>
              <a:t>press</a:t>
            </a:r>
            <a:r>
              <a:rPr lang="cs-CZ" dirty="0"/>
              <a:t>, 1982</a:t>
            </a:r>
          </a:p>
        </p:txBody>
      </p:sp>
      <p:sp>
        <p:nvSpPr>
          <p:cNvPr id="3" name="Zástupný obsah 2">
            <a:extLst>
              <a:ext uri="{FF2B5EF4-FFF2-40B4-BE49-F238E27FC236}">
                <a16:creationId xmlns:a16="http://schemas.microsoft.com/office/drawing/2014/main" id="{2C749D2B-AA6E-41E5-AAA3-279FB50A4307}"/>
              </a:ext>
            </a:extLst>
          </p:cNvPr>
          <p:cNvSpPr>
            <a:spLocks noGrp="1"/>
          </p:cNvSpPr>
          <p:nvPr>
            <p:ph idx="1"/>
          </p:nvPr>
        </p:nvSpPr>
        <p:spPr>
          <a:xfrm>
            <a:off x="1602769" y="2638044"/>
            <a:ext cx="9082355" cy="4019610"/>
          </a:xfrm>
        </p:spPr>
        <p:txBody>
          <a:bodyPr>
            <a:normAutofit fontScale="92500" lnSpcReduction="10000"/>
          </a:bodyPr>
          <a:lstStyle/>
          <a:p>
            <a:r>
              <a:rPr lang="cs-CZ" sz="2400" dirty="0"/>
              <a:t>Howard S. </a:t>
            </a:r>
            <a:r>
              <a:rPr lang="cs-CZ" sz="2400" dirty="0" err="1"/>
              <a:t>Becker</a:t>
            </a:r>
            <a:r>
              <a:rPr lang="cs-CZ" sz="2400" dirty="0"/>
              <a:t> (1928), </a:t>
            </a:r>
            <a:r>
              <a:rPr lang="cs-CZ" sz="2400" dirty="0" err="1"/>
              <a:t>Sociologist</a:t>
            </a:r>
            <a:r>
              <a:rPr lang="cs-CZ" sz="2400" dirty="0"/>
              <a:t>, University </a:t>
            </a:r>
            <a:r>
              <a:rPr lang="cs-CZ" sz="2400" dirty="0" err="1"/>
              <a:t>of</a:t>
            </a:r>
            <a:r>
              <a:rPr lang="cs-CZ" sz="2400" dirty="0"/>
              <a:t> Chicago</a:t>
            </a:r>
          </a:p>
          <a:p>
            <a:pPr algn="l"/>
            <a:r>
              <a:rPr lang="en-US" sz="1800" b="1" i="0" u="none" strike="noStrike" baseline="0" dirty="0">
                <a:latin typeface="Times New Roman" panose="02020603050405020304" pitchFamily="18" charset="0"/>
              </a:rPr>
              <a:t>Art worlds consist of </a:t>
            </a:r>
            <a:r>
              <a:rPr lang="en-US" sz="1800" b="0" i="0" u="none" strike="noStrike" baseline="0" dirty="0">
                <a:latin typeface="Times New Roman" panose="02020603050405020304" pitchFamily="18" charset="0"/>
              </a:rPr>
              <a:t>all the </a:t>
            </a:r>
            <a:r>
              <a:rPr lang="en-US" sz="1800" b="1" i="0" u="none" strike="noStrike" baseline="0" dirty="0">
                <a:latin typeface="Times New Roman" panose="02020603050405020304" pitchFamily="18" charset="0"/>
              </a:rPr>
              <a:t>people whose activities are</a:t>
            </a:r>
            <a:r>
              <a:rPr lang="cs-CZ" sz="1800" b="1" i="0" u="none" strike="noStrike" baseline="0" dirty="0">
                <a:latin typeface="Times New Roman" panose="02020603050405020304" pitchFamily="18" charset="0"/>
              </a:rPr>
              <a:t> </a:t>
            </a:r>
            <a:r>
              <a:rPr lang="en-US" sz="1800" b="1" i="0" u="none" strike="noStrike" baseline="0" dirty="0">
                <a:latin typeface="Times New Roman" panose="02020603050405020304" pitchFamily="18" charset="0"/>
              </a:rPr>
              <a:t>necessary to the production of the works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which that world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define as art.</a:t>
            </a:r>
            <a:r>
              <a:rPr lang="cs-CZ" sz="1800" b="0" i="0" u="none" strike="noStrike" baseline="0" dirty="0">
                <a:latin typeface="Times New Roman" panose="02020603050405020304" pitchFamily="18" charset="0"/>
              </a:rPr>
              <a:t> </a:t>
            </a:r>
          </a:p>
          <a:p>
            <a:pPr algn="l"/>
            <a:r>
              <a:rPr lang="en-US" sz="1800" b="0" i="0" u="none" strike="noStrike" baseline="0" dirty="0">
                <a:latin typeface="Times New Roman" panose="02020603050405020304" pitchFamily="18" charset="0"/>
              </a:rPr>
              <a:t>Members of art worlds </a:t>
            </a:r>
            <a:r>
              <a:rPr lang="en-US" sz="1800" b="1" i="0" u="none" strike="noStrike" baseline="0" dirty="0">
                <a:latin typeface="Times New Roman" panose="02020603050405020304" pitchFamily="18" charset="0"/>
              </a:rPr>
              <a:t>coordinate the activities </a:t>
            </a:r>
            <a:r>
              <a:rPr lang="en-US" sz="1800" b="0" i="0" u="none" strike="noStrike" baseline="0" dirty="0">
                <a:latin typeface="Times New Roman" panose="02020603050405020304" pitchFamily="18" charset="0"/>
              </a:rPr>
              <a:t>by which</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work is produced by </a:t>
            </a:r>
            <a:r>
              <a:rPr lang="en-US" sz="1800" b="1" i="0" u="none" strike="noStrike" baseline="0" dirty="0">
                <a:latin typeface="Times New Roman" panose="02020603050405020304" pitchFamily="18" charset="0"/>
              </a:rPr>
              <a:t>referring to a body of conventional</a:t>
            </a:r>
            <a:r>
              <a:rPr lang="cs-CZ" sz="1800" b="1" i="0" u="none" strike="noStrike" baseline="0" dirty="0">
                <a:latin typeface="Times New Roman" panose="02020603050405020304" pitchFamily="18" charset="0"/>
              </a:rPr>
              <a:t> </a:t>
            </a:r>
            <a:r>
              <a:rPr lang="en-US" sz="1800" b="1" i="0" u="none" strike="noStrike" baseline="0" dirty="0">
                <a:latin typeface="Times New Roman" panose="02020603050405020304" pitchFamily="18" charset="0"/>
              </a:rPr>
              <a:t>understandings </a:t>
            </a:r>
            <a:r>
              <a:rPr lang="en-US" sz="1800" i="0" u="none" strike="noStrike" baseline="0" dirty="0">
                <a:latin typeface="Times New Roman" panose="02020603050405020304" pitchFamily="18" charset="0"/>
              </a:rPr>
              <a:t>embodied in common practice </a:t>
            </a:r>
            <a:r>
              <a:rPr lang="en-US" sz="1800" b="0" i="0" u="none" strike="noStrike" baseline="0" dirty="0">
                <a:latin typeface="Times New Roman" panose="02020603050405020304" pitchFamily="18" charset="0"/>
              </a:rPr>
              <a:t>and in frequently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used artifacts. </a:t>
            </a:r>
            <a:endParaRPr lang="cs-CZ" sz="1800" b="0"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rPr>
              <a:t>The same people often cooperate repeatedly,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even routinely, in similar ways to produce similar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works, so that we can think of an </a:t>
            </a:r>
            <a:r>
              <a:rPr lang="en-US" sz="1800" b="1" i="0" u="none" strike="noStrike" baseline="0" dirty="0">
                <a:latin typeface="Times New Roman" panose="02020603050405020304" pitchFamily="18" charset="0"/>
              </a:rPr>
              <a:t>art world as an established</a:t>
            </a:r>
            <a:r>
              <a:rPr lang="cs-CZ" sz="1800" b="1" i="0" u="none" strike="noStrike" baseline="0" dirty="0">
                <a:latin typeface="Times New Roman" panose="02020603050405020304" pitchFamily="18" charset="0"/>
              </a:rPr>
              <a:t> </a:t>
            </a:r>
            <a:r>
              <a:rPr lang="en-US" sz="1800" b="1" i="0" u="none" strike="noStrike" baseline="0" dirty="0">
                <a:latin typeface="Times New Roman" panose="02020603050405020304" pitchFamily="18" charset="0"/>
              </a:rPr>
              <a:t>network of cooperative links among participants.</a:t>
            </a:r>
            <a:r>
              <a:rPr lang="en-US" sz="1800" b="0" i="0" u="none" strike="noStrike" baseline="0" dirty="0">
                <a:latin typeface="Times New Roman" panose="02020603050405020304" pitchFamily="18" charset="0"/>
              </a:rPr>
              <a:t> </a:t>
            </a:r>
            <a:endParaRPr lang="cs-CZ" sz="1800" b="0" i="0" u="none" strike="noStrike" baseline="0" dirty="0">
              <a:latin typeface="Times New Roman" panose="02020603050405020304" pitchFamily="18" charset="0"/>
            </a:endParaRPr>
          </a:p>
          <a:p>
            <a:pPr algn="l"/>
            <a:r>
              <a:rPr lang="en-US" sz="1800" b="0" i="0" u="none" strike="noStrike" baseline="0" dirty="0">
                <a:latin typeface="Arial" panose="020B0604020202020204" pitchFamily="34" charset="0"/>
              </a:rPr>
              <a:t>If </a:t>
            </a:r>
            <a:r>
              <a:rPr lang="en-US" sz="1800" b="0" i="0" u="none" strike="noStrike" baseline="0" dirty="0">
                <a:latin typeface="Times New Roman" panose="02020603050405020304" pitchFamily="18" charset="0"/>
              </a:rPr>
              <a:t>the </a:t>
            </a:r>
            <a:r>
              <a:rPr lang="en-US" sz="1800" b="0" i="1" u="none" strike="noStrike" baseline="0" dirty="0">
                <a:latin typeface="Times New Roman" panose="02020603050405020304" pitchFamily="18" charset="0"/>
              </a:rPr>
              <a:t>same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people do not actually act together in every instance, their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replacements are also familiar with and proficient in the use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of those conventions, so that cooperation can proceed without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difficulty.</a:t>
            </a:r>
            <a:r>
              <a:rPr lang="cs-CZ" sz="1800" b="0" i="0" u="none" strike="noStrike" baseline="0" dirty="0">
                <a:latin typeface="Times New Roman" panose="02020603050405020304" pitchFamily="18" charset="0"/>
              </a:rPr>
              <a:t> </a:t>
            </a:r>
            <a:r>
              <a:rPr lang="en-US" sz="1800" b="1" i="0" u="none" strike="noStrike" baseline="0" dirty="0">
                <a:latin typeface="Times New Roman" panose="02020603050405020304" pitchFamily="18" charset="0"/>
              </a:rPr>
              <a:t>Conventions</a:t>
            </a:r>
            <a:r>
              <a:rPr lang="en-US" sz="1800" b="0" i="0" u="none" strike="noStrike" baseline="0" dirty="0">
                <a:latin typeface="Times New Roman" panose="02020603050405020304" pitchFamily="18" charset="0"/>
              </a:rPr>
              <a:t> make collective activity simpler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less costly in time, energy, and other resources; but they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do not make unconventional work impossible, only more</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costly</a:t>
            </a:r>
            <a:r>
              <a:rPr lang="cs-CZ" sz="1800" b="0" i="0" u="none" strike="noStrike" baseline="0" dirty="0">
                <a:latin typeface="Times New Roman" panose="02020603050405020304" pitchFamily="18" charset="0"/>
              </a:rPr>
              <a:t> and </a:t>
            </a:r>
            <a:r>
              <a:rPr lang="cs-CZ" sz="1800" b="0" i="0" u="none" strike="noStrike" baseline="0" dirty="0" err="1">
                <a:latin typeface="Times New Roman" panose="02020603050405020304" pitchFamily="18" charset="0"/>
              </a:rPr>
              <a:t>difficult</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38257073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D3595D-253E-34AF-9D82-DEAAE690CBF9}"/>
              </a:ext>
            </a:extLst>
          </p:cNvPr>
          <p:cNvSpPr>
            <a:spLocks noGrp="1"/>
          </p:cNvSpPr>
          <p:nvPr>
            <p:ph type="title"/>
          </p:nvPr>
        </p:nvSpPr>
        <p:spPr/>
        <p:txBody>
          <a:bodyPr/>
          <a:lstStyle/>
          <a:p>
            <a:r>
              <a:rPr lang="cs-CZ" b="0" i="0" u="none" strike="noStrike" baseline="0" dirty="0">
                <a:solidFill>
                  <a:srgbClr val="101010"/>
                </a:solidFill>
                <a:latin typeface="Fd1281612-Identity-H"/>
              </a:rPr>
              <a:t>SYMBOLIC INTERACTION</a:t>
            </a:r>
            <a:endParaRPr lang="cs-CZ" dirty="0"/>
          </a:p>
        </p:txBody>
      </p:sp>
      <p:sp>
        <p:nvSpPr>
          <p:cNvPr id="3" name="Zástupný obsah 2">
            <a:extLst>
              <a:ext uri="{FF2B5EF4-FFF2-40B4-BE49-F238E27FC236}">
                <a16:creationId xmlns:a16="http://schemas.microsoft.com/office/drawing/2014/main" id="{0A1542CA-0020-EE2F-93D3-23743666DD2E}"/>
              </a:ext>
            </a:extLst>
          </p:cNvPr>
          <p:cNvSpPr>
            <a:spLocks noGrp="1"/>
          </p:cNvSpPr>
          <p:nvPr>
            <p:ph idx="1"/>
          </p:nvPr>
        </p:nvSpPr>
        <p:spPr/>
        <p:txBody>
          <a:bodyPr/>
          <a:lstStyle/>
          <a:p>
            <a:r>
              <a:rPr lang="en-US" sz="1800" b="1" i="0" u="none" strike="noStrike" baseline="0" dirty="0">
                <a:solidFill>
                  <a:srgbClr val="0D0D0D"/>
                </a:solidFill>
                <a:latin typeface="Fd18936-Identity-H"/>
              </a:rPr>
              <a:t>Any human event can be understood as the result of the people</a:t>
            </a:r>
            <a:r>
              <a:rPr lang="cs-CZ" sz="1800" b="1" i="0" u="none" strike="noStrike" baseline="0" dirty="0">
                <a:solidFill>
                  <a:srgbClr val="0D0D0D"/>
                </a:solidFill>
                <a:latin typeface="Fd18936-Identity-H"/>
              </a:rPr>
              <a:t> </a:t>
            </a:r>
            <a:r>
              <a:rPr lang="en-US" sz="1800" b="1" i="0" u="none" strike="noStrike" baseline="0" dirty="0">
                <a:solidFill>
                  <a:srgbClr val="0D0D0D"/>
                </a:solidFill>
                <a:latin typeface="Fd18936-Identity-H"/>
              </a:rPr>
              <a:t>involved </a:t>
            </a:r>
            <a:r>
              <a:rPr lang="cs-CZ" b="1" dirty="0">
                <a:solidFill>
                  <a:srgbClr val="0D0D0D"/>
                </a:solidFill>
                <a:latin typeface="Fd18936-Identity-H"/>
              </a:rPr>
              <a:t>… </a:t>
            </a:r>
            <a:r>
              <a:rPr lang="en-US" sz="1800" b="1" i="0" u="none" strike="noStrike" baseline="0" dirty="0">
                <a:solidFill>
                  <a:srgbClr val="0D0D0D"/>
                </a:solidFill>
                <a:latin typeface="Fd18936-Identity-H"/>
              </a:rPr>
              <a:t>continually adjusting what they do in the light of what</a:t>
            </a:r>
            <a:r>
              <a:rPr lang="cs-CZ" sz="1800" b="1" i="0" u="none" strike="noStrike" baseline="0" dirty="0">
                <a:solidFill>
                  <a:srgbClr val="0D0D0D"/>
                </a:solidFill>
                <a:latin typeface="Fd18936-Identity-H"/>
              </a:rPr>
              <a:t> </a:t>
            </a:r>
            <a:r>
              <a:rPr lang="en-US" sz="1800" b="1" i="0" u="none" strike="noStrike" baseline="0" dirty="0">
                <a:solidFill>
                  <a:srgbClr val="0D0D0D"/>
                </a:solidFill>
                <a:latin typeface="Fd18936-Identity-H"/>
              </a:rPr>
              <a:t>others do, so that each individual's line of action "fi</a:t>
            </a:r>
            <a:r>
              <a:rPr lang="cs-CZ" sz="1800" b="1" i="0" u="none" strike="noStrike" baseline="0" dirty="0">
                <a:solidFill>
                  <a:srgbClr val="0D0D0D"/>
                </a:solidFill>
                <a:latin typeface="Fd18936-Identity-H"/>
              </a:rPr>
              <a:t>t</a:t>
            </a:r>
            <a:r>
              <a:rPr lang="en-US" sz="1800" b="1" i="0" u="none" strike="noStrike" baseline="0" dirty="0">
                <a:solidFill>
                  <a:srgbClr val="0D0D0D"/>
                </a:solidFill>
                <a:latin typeface="Fd18936-Identity-H"/>
              </a:rPr>
              <a:t>s" into</a:t>
            </a:r>
            <a:r>
              <a:rPr lang="cs-CZ" sz="1800" b="1" i="0" u="none" strike="noStrike" baseline="0" dirty="0">
                <a:solidFill>
                  <a:srgbClr val="0D0D0D"/>
                </a:solidFill>
                <a:latin typeface="Fd18936-Identity-H"/>
              </a:rPr>
              <a:t> </a:t>
            </a:r>
            <a:r>
              <a:rPr lang="en-US" sz="1800" b="1" i="0" u="none" strike="noStrike" baseline="0" dirty="0">
                <a:solidFill>
                  <a:srgbClr val="0D0D0D"/>
                </a:solidFill>
                <a:latin typeface="Fd18936-Identity-H"/>
              </a:rPr>
              <a:t>what the others do. </a:t>
            </a:r>
            <a:endParaRPr lang="cs-CZ" sz="1800" b="1" i="0" u="none" strike="noStrike" baseline="0" dirty="0">
              <a:solidFill>
                <a:srgbClr val="0D0D0D"/>
              </a:solidFill>
              <a:latin typeface="Fd18936-Identity-H"/>
            </a:endParaRPr>
          </a:p>
          <a:p>
            <a:r>
              <a:rPr lang="en-US" sz="1800" b="0" i="0" u="none" strike="noStrike" baseline="0" dirty="0">
                <a:solidFill>
                  <a:srgbClr val="0D0D0D"/>
                </a:solidFill>
                <a:latin typeface="Fd18936-Identity-H"/>
              </a:rPr>
              <a:t>That can only happen if human beings</a:t>
            </a:r>
            <a:r>
              <a:rPr lang="cs-CZ" sz="1800" b="0" i="0" u="none" strike="noStrike" baseline="0" dirty="0">
                <a:solidFill>
                  <a:srgbClr val="0D0D0D"/>
                </a:solidFill>
                <a:latin typeface="Fd18936-Identity-H"/>
              </a:rPr>
              <a:t> </a:t>
            </a:r>
            <a:r>
              <a:rPr lang="en-US" sz="1800" b="0" i="0" u="none" strike="noStrike" baseline="0" dirty="0">
                <a:solidFill>
                  <a:srgbClr val="0D0D0D"/>
                </a:solidFill>
                <a:latin typeface="Fd18936-Identity-H"/>
              </a:rPr>
              <a:t>typically act in a nonautomatic fashion, and instead construct</a:t>
            </a:r>
            <a:r>
              <a:rPr lang="cs-CZ" sz="1800" b="0" i="0" u="none" strike="noStrike" baseline="0" dirty="0">
                <a:solidFill>
                  <a:srgbClr val="0D0D0D"/>
                </a:solidFill>
                <a:latin typeface="Fd18936-Identity-H"/>
              </a:rPr>
              <a:t> </a:t>
            </a:r>
            <a:r>
              <a:rPr lang="en-US" sz="1800" b="0" i="0" u="none" strike="noStrike" baseline="0" dirty="0">
                <a:solidFill>
                  <a:srgbClr val="0D0D0D"/>
                </a:solidFill>
                <a:latin typeface="Fd18936-Identity-H"/>
              </a:rPr>
              <a:t>a line of action by taking account of the meaning of what </a:t>
            </a:r>
            <a:r>
              <a:rPr lang="en-US" sz="1800" b="0" i="0" u="none" strike="noStrike" baseline="0" dirty="0" err="1">
                <a:solidFill>
                  <a:srgbClr val="0D0D0D"/>
                </a:solidFill>
                <a:latin typeface="Fd18936-Identity-H"/>
              </a:rPr>
              <a:t>Otllers</a:t>
            </a:r>
            <a:r>
              <a:rPr lang="cs-CZ" sz="1800" b="0" i="0" u="none" strike="noStrike" baseline="0" dirty="0">
                <a:solidFill>
                  <a:srgbClr val="0D0D0D"/>
                </a:solidFill>
                <a:latin typeface="Fd18936-Identity-H"/>
              </a:rPr>
              <a:t> </a:t>
            </a:r>
            <a:r>
              <a:rPr lang="en-US" sz="1800" b="0" i="0" u="none" strike="noStrike" baseline="0" dirty="0">
                <a:solidFill>
                  <a:srgbClr val="0D0D0D"/>
                </a:solidFill>
                <a:latin typeface="Fd18936-Identity-H"/>
              </a:rPr>
              <a:t>do in response to their earlier actions.</a:t>
            </a:r>
            <a:endParaRPr lang="cs-CZ" sz="1800" b="1" i="0" u="none" strike="noStrike" baseline="0" dirty="0">
              <a:solidFill>
                <a:srgbClr val="0D0D0D"/>
              </a:solidFill>
              <a:latin typeface="Fd18936-Identity-H"/>
            </a:endParaRPr>
          </a:p>
          <a:p>
            <a:endParaRPr lang="cs-CZ" dirty="0"/>
          </a:p>
        </p:txBody>
      </p:sp>
    </p:spTree>
    <p:extLst>
      <p:ext uri="{BB962C8B-B14F-4D97-AF65-F5344CB8AC3E}">
        <p14:creationId xmlns:p14="http://schemas.microsoft.com/office/powerpoint/2010/main" val="8027307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260DE2-6710-5D4A-9043-5F25904AD380}"/>
              </a:ext>
            </a:extLst>
          </p:cNvPr>
          <p:cNvSpPr>
            <a:spLocks noGrp="1"/>
          </p:cNvSpPr>
          <p:nvPr>
            <p:ph type="title"/>
          </p:nvPr>
        </p:nvSpPr>
        <p:spPr>
          <a:xfrm>
            <a:off x="2231136" y="690372"/>
            <a:ext cx="7729728" cy="1188720"/>
          </a:xfrm>
        </p:spPr>
        <p:txBody>
          <a:bodyPr/>
          <a:lstStyle/>
          <a:p>
            <a:r>
              <a:rPr lang="cs-CZ" i="1" dirty="0" err="1"/>
              <a:t>Becker</a:t>
            </a:r>
            <a:r>
              <a:rPr lang="cs-CZ" i="1" dirty="0"/>
              <a:t> on </a:t>
            </a:r>
            <a:r>
              <a:rPr lang="cs-CZ" i="1" dirty="0" err="1"/>
              <a:t>bourdieu</a:t>
            </a:r>
            <a:endParaRPr lang="cs-CZ" i="1" dirty="0"/>
          </a:p>
        </p:txBody>
      </p:sp>
      <p:sp>
        <p:nvSpPr>
          <p:cNvPr id="3" name="Zástupný obsah 2">
            <a:extLst>
              <a:ext uri="{FF2B5EF4-FFF2-40B4-BE49-F238E27FC236}">
                <a16:creationId xmlns:a16="http://schemas.microsoft.com/office/drawing/2014/main" id="{343497FA-DE85-5E93-D470-6D974C1A7481}"/>
              </a:ext>
            </a:extLst>
          </p:cNvPr>
          <p:cNvSpPr>
            <a:spLocks noGrp="1"/>
          </p:cNvSpPr>
          <p:nvPr>
            <p:ph idx="1"/>
          </p:nvPr>
        </p:nvSpPr>
        <p:spPr>
          <a:xfrm>
            <a:off x="2231136" y="2225040"/>
            <a:ext cx="7729728" cy="4409440"/>
          </a:xfrm>
        </p:spPr>
        <p:txBody>
          <a:bodyPr>
            <a:normAutofit/>
          </a:bodyPr>
          <a:lstStyle/>
          <a:p>
            <a:pPr algn="l"/>
            <a:r>
              <a:rPr lang="cs-CZ" sz="1800" b="0" i="0" u="none" strike="noStrike" baseline="0" dirty="0">
                <a:latin typeface="Times New Roman" panose="02020603050405020304" pitchFamily="18" charset="0"/>
              </a:rPr>
              <a:t>„</a:t>
            </a:r>
            <a:r>
              <a:rPr lang="en-US" sz="1800" b="0" i="0" u="none" strike="noStrike" baseline="0" dirty="0">
                <a:latin typeface="Times New Roman" panose="02020603050405020304" pitchFamily="18" charset="0"/>
              </a:rPr>
              <a:t>He puts this description in the language of "field." </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There is a defined and confined space, which is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field, in which there is a limited amount of room, so that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whatever happens in this field is a zero-sum game. </a:t>
            </a:r>
            <a:r>
              <a:rPr lang="en-US" sz="1800" b="0" i="0" u="none" strike="noStrike" baseline="0" dirty="0">
                <a:latin typeface="Arial" panose="020B0604020202020204" pitchFamily="34" charset="0"/>
              </a:rPr>
              <a:t>If </a:t>
            </a:r>
            <a:r>
              <a:rPr lang="en-US" sz="1800" b="0" i="0" u="none" strike="noStrike" baseline="0" dirty="0">
                <a:latin typeface="Times New Roman" panose="02020603050405020304" pitchFamily="18" charset="0"/>
              </a:rPr>
              <a:t>I have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something, you can't have it. Naturally, then, people struggle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fight over the limited space. The people who control</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limited space try to keep it all for themselves and their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allies and prevent newcomers from getting any of it.</a:t>
            </a:r>
            <a:endParaRPr lang="cs-CZ" sz="1800" b="0" i="0" u="none" strike="noStrike" baseline="0" dirty="0">
              <a:latin typeface="Times New Roman" panose="02020603050405020304" pitchFamily="18" charset="0"/>
            </a:endParaRPr>
          </a:p>
          <a:p>
            <a:pPr algn="l"/>
            <a:r>
              <a:rPr lang="cs-CZ" sz="1800" b="0" i="0" u="none" strike="noStrike" baseline="0" dirty="0" err="1">
                <a:latin typeface="Times New Roman" panose="02020603050405020304" pitchFamily="18" charset="0"/>
              </a:rPr>
              <a:t>Bourdieu</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described</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social arrangements in which art is made-what he calls a</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field-as if it were a field of forces in physics rather than a</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lot of people doing something together. The principal entities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in a field are forces, spaces, relations, and actors (characterized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by their relative power) who develop strategies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using the variable amounts of power they have available.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people who act in a field are not flesh-and-blood people,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with all the complexity that implies, but rather caricatures</a:t>
            </a:r>
            <a:r>
              <a:rPr lang="cs-CZ" dirty="0">
                <a:latin typeface="Times New Roman" panose="02020603050405020304" pitchFamily="18" charset="0"/>
              </a:rPr>
              <a:t>…“</a:t>
            </a:r>
          </a:p>
          <a:p>
            <a:pPr marL="0" indent="0" algn="l">
              <a:buNone/>
            </a:pPr>
            <a:endParaRPr lang="cs-CZ" dirty="0"/>
          </a:p>
        </p:txBody>
      </p:sp>
    </p:spTree>
    <p:extLst>
      <p:ext uri="{BB962C8B-B14F-4D97-AF65-F5344CB8AC3E}">
        <p14:creationId xmlns:p14="http://schemas.microsoft.com/office/powerpoint/2010/main" val="21154851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3A2222-C5CE-7281-6B6E-881C10863227}"/>
              </a:ext>
            </a:extLst>
          </p:cNvPr>
          <p:cNvSpPr>
            <a:spLocks noGrp="1"/>
          </p:cNvSpPr>
          <p:nvPr>
            <p:ph type="title"/>
          </p:nvPr>
        </p:nvSpPr>
        <p:spPr/>
        <p:txBody>
          <a:bodyPr/>
          <a:lstStyle/>
          <a:p>
            <a:r>
              <a:rPr lang="cs-CZ" dirty="0" err="1"/>
              <a:t>Becker</a:t>
            </a:r>
            <a:r>
              <a:rPr lang="cs-CZ" dirty="0"/>
              <a:t> on </a:t>
            </a:r>
            <a:r>
              <a:rPr lang="cs-CZ" dirty="0" err="1"/>
              <a:t>becker</a:t>
            </a:r>
            <a:endParaRPr lang="cs-CZ" dirty="0"/>
          </a:p>
        </p:txBody>
      </p:sp>
      <p:sp>
        <p:nvSpPr>
          <p:cNvPr id="3" name="Zástupný obsah 2">
            <a:extLst>
              <a:ext uri="{FF2B5EF4-FFF2-40B4-BE49-F238E27FC236}">
                <a16:creationId xmlns:a16="http://schemas.microsoft.com/office/drawing/2014/main" id="{86925AAF-25BA-D0B8-8BC7-BC310AD026DB}"/>
              </a:ext>
            </a:extLst>
          </p:cNvPr>
          <p:cNvSpPr>
            <a:spLocks noGrp="1"/>
          </p:cNvSpPr>
          <p:nvPr>
            <p:ph idx="1"/>
          </p:nvPr>
        </p:nvSpPr>
        <p:spPr>
          <a:xfrm>
            <a:off x="2231136" y="2333625"/>
            <a:ext cx="7729728" cy="4171949"/>
          </a:xfrm>
        </p:spPr>
        <p:txBody>
          <a:bodyPr>
            <a:normAutofit/>
          </a:bodyPr>
          <a:lstStyle/>
          <a:p>
            <a:pPr algn="l"/>
            <a:r>
              <a:rPr lang="cs-CZ" sz="1800" b="0" i="0" u="none" strike="noStrike" baseline="0" dirty="0">
                <a:latin typeface="Times New Roman" panose="02020603050405020304" pitchFamily="18" charset="0"/>
              </a:rPr>
              <a:t>„</a:t>
            </a:r>
            <a:r>
              <a:rPr lang="en-US" sz="1800" b="0" i="0" u="none" strike="noStrike" baseline="0" dirty="0">
                <a:latin typeface="Times New Roman" panose="02020603050405020304" pitchFamily="18" charset="0"/>
              </a:rPr>
              <a:t>The idea of </a:t>
            </a:r>
            <a:r>
              <a:rPr lang="en-US" sz="1800" b="1" i="0" u="none" strike="noStrike" baseline="0" dirty="0">
                <a:latin typeface="Times New Roman" panose="02020603050405020304" pitchFamily="18" charset="0"/>
              </a:rPr>
              <a:t>world</a:t>
            </a:r>
            <a:r>
              <a:rPr lang="en-US" sz="1800" b="0" i="0" u="none" strike="noStrike" baseline="0" dirty="0">
                <a:latin typeface="Times New Roman" panose="02020603050405020304" pitchFamily="18" charset="0"/>
              </a:rPr>
              <a:t>, as I think of it, is very different.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Of course, it is still a metaphor. But the metaphor of world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contains people, all sorts of people, who are in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middle of doing something that requires them to pay attention</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to each other, to take account consciously of the existence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of others and to shape what they do in the light of</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what others do. </a:t>
            </a:r>
            <a:r>
              <a:rPr lang="cs-CZ" dirty="0">
                <a:latin typeface="Times New Roman" panose="02020603050405020304" pitchFamily="18" charset="0"/>
              </a:rPr>
              <a:t>… </a:t>
            </a:r>
            <a:r>
              <a:rPr lang="en-US" sz="1800" b="0" i="0" u="none" strike="noStrike" baseline="0" dirty="0">
                <a:latin typeface="Times New Roman" panose="02020603050405020304" pitchFamily="18" charset="0"/>
              </a:rPr>
              <a:t>they develop their lines of activity gradually, seeing</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how others respond to what they do and adjusting what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they do next.</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31664166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B7BAF-239D-68DB-CDB1-F7AAB617A0AD}"/>
              </a:ext>
            </a:extLst>
          </p:cNvPr>
          <p:cNvSpPr>
            <a:spLocks noGrp="1"/>
          </p:cNvSpPr>
          <p:nvPr>
            <p:ph type="title"/>
          </p:nvPr>
        </p:nvSpPr>
        <p:spPr/>
        <p:txBody>
          <a:bodyPr>
            <a:normAutofit fontScale="90000"/>
          </a:bodyPr>
          <a:lstStyle/>
          <a:p>
            <a:r>
              <a:rPr lang="cs-CZ" sz="2800" b="0" i="0" u="none" strike="noStrike" baseline="0" dirty="0">
                <a:latin typeface="Times New Roman" panose="02020603050405020304" pitchFamily="18" charset="0"/>
              </a:rPr>
              <a:t>Art </a:t>
            </a:r>
            <a:r>
              <a:rPr lang="cs-CZ" sz="2800" b="0" i="0" u="none" strike="noStrike" baseline="0" dirty="0" err="1">
                <a:latin typeface="Times New Roman" panose="02020603050405020304" pitchFamily="18" charset="0"/>
              </a:rPr>
              <a:t>Worlds</a:t>
            </a:r>
            <a:r>
              <a:rPr lang="cs-CZ" sz="2800" b="0" i="0" u="none" strike="noStrike" baseline="0" dirty="0">
                <a:latin typeface="Times New Roman" panose="02020603050405020304" pitchFamily="18" charset="0"/>
              </a:rPr>
              <a:t>: </a:t>
            </a:r>
            <a:r>
              <a:rPr lang="cs-CZ" sz="2800" b="0" i="0" u="none" strike="noStrike" baseline="0" dirty="0" err="1">
                <a:latin typeface="Times New Roman" panose="02020603050405020304" pitchFamily="18" charset="0"/>
              </a:rPr>
              <a:t>networks</a:t>
            </a:r>
            <a:r>
              <a:rPr lang="cs-CZ" sz="2800" b="0" i="0" u="none" strike="noStrike" baseline="0" dirty="0">
                <a:latin typeface="Times New Roman" panose="02020603050405020304" pitchFamily="18" charset="0"/>
              </a:rPr>
              <a:t> </a:t>
            </a:r>
            <a:r>
              <a:rPr lang="cs-CZ" sz="2800" b="0" i="0" u="none" strike="noStrike" baseline="0" dirty="0" err="1">
                <a:latin typeface="Times New Roman" panose="02020603050405020304" pitchFamily="18" charset="0"/>
              </a:rPr>
              <a:t>of</a:t>
            </a:r>
            <a:r>
              <a:rPr lang="cs-CZ" sz="2800" b="0" i="0" u="none" strike="noStrike" baseline="0" dirty="0">
                <a:latin typeface="Times New Roman" panose="02020603050405020304" pitchFamily="18" charset="0"/>
              </a:rPr>
              <a:t> </a:t>
            </a:r>
            <a:r>
              <a:rPr lang="cs-CZ" sz="2800" b="0" i="0" u="none" strike="noStrike" baseline="0" dirty="0" err="1">
                <a:latin typeface="Times New Roman" panose="02020603050405020304" pitchFamily="18" charset="0"/>
              </a:rPr>
              <a:t>cooperating</a:t>
            </a:r>
            <a:r>
              <a:rPr lang="cs-CZ" sz="2800" b="0" i="0" u="none" strike="noStrike" baseline="0" dirty="0">
                <a:latin typeface="Times New Roman" panose="02020603050405020304" pitchFamily="18" charset="0"/>
              </a:rPr>
              <a:t> </a:t>
            </a:r>
            <a:r>
              <a:rPr lang="cs-CZ" sz="2800" b="0" i="0" u="none" strike="noStrike" baseline="0" dirty="0" err="1">
                <a:latin typeface="Times New Roman" panose="02020603050405020304" pitchFamily="18" charset="0"/>
              </a:rPr>
              <a:t>people</a:t>
            </a:r>
            <a:br>
              <a:rPr lang="cs-CZ" sz="2800" b="0" i="0" u="none" strike="noStrike" baseline="0" dirty="0">
                <a:latin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FEF31B1A-CA88-C3FF-6ECD-8D7D82E2601C}"/>
              </a:ext>
            </a:extLst>
          </p:cNvPr>
          <p:cNvSpPr>
            <a:spLocks noGrp="1"/>
          </p:cNvSpPr>
          <p:nvPr>
            <p:ph idx="1"/>
          </p:nvPr>
        </p:nvSpPr>
        <p:spPr/>
        <p:txBody>
          <a:bodyPr>
            <a:normAutofit lnSpcReduction="10000"/>
          </a:bodyPr>
          <a:lstStyle/>
          <a:p>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identify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a:t>
            </a:r>
            <a:r>
              <a:rPr lang="cs-CZ" dirty="0">
                <a:latin typeface="Times New Roman" panose="02020603050405020304" pitchFamily="18" charset="0"/>
                <a:cs typeface="Times New Roman" panose="02020603050405020304" pitchFamily="18" charset="0"/>
              </a:rPr>
              <a:t>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p>
          <a:p>
            <a:r>
              <a:rPr lang="cs-CZ" sz="1800" b="0" i="0" u="none" strike="noStrike" baseline="0" dirty="0">
                <a:latin typeface="Times New Roman" panose="02020603050405020304" pitchFamily="18" charset="0"/>
                <a:cs typeface="Times New Roman" panose="02020603050405020304" pitchFamily="18" charset="0"/>
              </a:rPr>
              <a:t>1/ </a:t>
            </a:r>
            <a:r>
              <a:rPr lang="en-US" sz="1800" b="0" i="0" u="none" strike="noStrike" baseline="0" dirty="0">
                <a:latin typeface="Times New Roman" panose="02020603050405020304" pitchFamily="18" charset="0"/>
                <a:cs typeface="Times New Roman" panose="02020603050405020304" pitchFamily="18" charset="0"/>
              </a:rPr>
              <a:t>we look </a:t>
            </a:r>
            <a:r>
              <a:rPr lang="en-US" sz="1800" i="0" u="none" strike="noStrike" baseline="0" dirty="0">
                <a:latin typeface="Times New Roman" panose="02020603050405020304" pitchFamily="18" charset="0"/>
                <a:cs typeface="Times New Roman" panose="02020603050405020304" pitchFamily="18" charset="0"/>
              </a:rPr>
              <a:t>for groups of people who cooperate to produce</a:t>
            </a:r>
            <a:r>
              <a:rPr lang="cs-CZ" sz="1800" i="0" u="none" strike="noStrike" baseline="0" dirty="0">
                <a:latin typeface="Times New Roman" panose="02020603050405020304" pitchFamily="18" charset="0"/>
                <a:cs typeface="Times New Roman" panose="02020603050405020304" pitchFamily="18" charset="0"/>
              </a:rPr>
              <a:t> </a:t>
            </a:r>
            <a:r>
              <a:rPr lang="en-US" sz="1800" i="0" u="none" strike="noStrike" baseline="0" dirty="0">
                <a:latin typeface="Times New Roman" panose="02020603050405020304" pitchFamily="18" charset="0"/>
                <a:cs typeface="Times New Roman" panose="02020603050405020304" pitchFamily="18" charset="0"/>
              </a:rPr>
              <a:t>things that they</a:t>
            </a:r>
            <a:r>
              <a:rPr lang="cs-CZ" sz="1800" i="0" u="none" strike="noStrike" baseline="0" dirty="0">
                <a:latin typeface="Times New Roman" panose="02020603050405020304" pitchFamily="18" charset="0"/>
                <a:cs typeface="Times New Roman" panose="02020603050405020304" pitchFamily="18" charset="0"/>
              </a:rPr>
              <a:t> </a:t>
            </a:r>
            <a:r>
              <a:rPr lang="en-US" sz="1800" i="0" u="none" strike="noStrike" baseline="0" dirty="0">
                <a:latin typeface="Times New Roman" panose="02020603050405020304" pitchFamily="18" charset="0"/>
                <a:cs typeface="Times New Roman" panose="02020603050405020304" pitchFamily="18" charset="0"/>
              </a:rPr>
              <a:t>call art;</a:t>
            </a:r>
            <a:endParaRPr lang="cs-CZ" sz="1800" i="0" u="none" strike="noStrike" baseline="0" dirty="0">
              <a:latin typeface="Times New Roman" panose="02020603050405020304" pitchFamily="18" charset="0"/>
              <a:cs typeface="Times New Roman" panose="02020603050405020304" pitchFamily="18" charset="0"/>
            </a:endParaRPr>
          </a:p>
          <a:p>
            <a:r>
              <a:rPr lang="cs-CZ" sz="1800" b="0" i="0" u="none" strike="noStrike" baseline="0" dirty="0">
                <a:latin typeface="Times New Roman" panose="02020603050405020304" pitchFamily="18" charset="0"/>
                <a:cs typeface="Times New Roman" panose="02020603050405020304" pitchFamily="18" charset="0"/>
              </a:rPr>
              <a:t>2/ </a:t>
            </a:r>
            <a:r>
              <a:rPr lang="en-US" sz="1800" b="0" i="0" u="none" strike="noStrike" baseline="0" dirty="0">
                <a:latin typeface="Times New Roman" panose="02020603050405020304" pitchFamily="18" charset="0"/>
                <a:cs typeface="Times New Roman" panose="02020603050405020304" pitchFamily="18" charset="0"/>
              </a:rPr>
              <a:t>we</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look for other people who are also necessary to that production,</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gradually building up as complete a picture as we can of</a:t>
            </a:r>
            <a:r>
              <a:rPr lang="cs-CZ" sz="1800" b="0" i="0" u="none" strike="noStrike" baseline="0" dirty="0">
                <a:latin typeface="Times New Roman" panose="02020603050405020304" pitchFamily="18" charset="0"/>
                <a:cs typeface="Times New Roman" panose="02020603050405020304" pitchFamily="18" charset="0"/>
              </a:rPr>
              <a:t> </a:t>
            </a:r>
            <a:r>
              <a:rPr lang="en-US" sz="1800" b="1" i="0" u="none" strike="noStrike" baseline="0" dirty="0">
                <a:latin typeface="Times New Roman" panose="02020603050405020304" pitchFamily="18" charset="0"/>
                <a:cs typeface="Times New Roman" panose="02020603050405020304" pitchFamily="18" charset="0"/>
              </a:rPr>
              <a:t>the entire cooperating network </a:t>
            </a:r>
            <a:r>
              <a:rPr lang="en-US" sz="1800" b="0" i="0" u="none" strike="noStrike" baseline="0" dirty="0">
                <a:latin typeface="Times New Roman" panose="02020603050405020304" pitchFamily="18" charset="0"/>
                <a:cs typeface="Times New Roman" panose="02020603050405020304" pitchFamily="18" charset="0"/>
              </a:rPr>
              <a:t>that radiates out from the</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work in question</a:t>
            </a:r>
            <a:endParaRPr lang="cs-CZ" sz="1800" b="0" i="0" u="none" strike="noStrike" baseline="0" dirty="0">
              <a:latin typeface="Times New Roman" panose="02020603050405020304" pitchFamily="18" charset="0"/>
              <a:cs typeface="Times New Roman" panose="02020603050405020304" pitchFamily="18" charset="0"/>
            </a:endParaRPr>
          </a:p>
          <a:p>
            <a:r>
              <a:rPr lang="en-US" sz="1800" b="1" i="0" u="none" strike="noStrike" baseline="0" dirty="0">
                <a:latin typeface="Times New Roman" panose="02020603050405020304" pitchFamily="18" charset="0"/>
                <a:cs typeface="Times New Roman" panose="02020603050405020304" pitchFamily="18" charset="0"/>
              </a:rPr>
              <a:t>The world exists in the cooperative a</a:t>
            </a:r>
            <a:r>
              <a:rPr lang="cs-CZ" sz="1800" b="1" i="0" u="none" strike="noStrike" baseline="0" dirty="0">
                <a:latin typeface="Times New Roman" panose="02020603050405020304" pitchFamily="18" charset="0"/>
                <a:cs typeface="Times New Roman" panose="02020603050405020304" pitchFamily="18" charset="0"/>
              </a:rPr>
              <a:t>c</a:t>
            </a:r>
            <a:r>
              <a:rPr lang="en-US" sz="1800" b="1" i="0" u="none" strike="noStrike" baseline="0" dirty="0" err="1">
                <a:latin typeface="Times New Roman" panose="02020603050405020304" pitchFamily="18" charset="0"/>
                <a:cs typeface="Times New Roman" panose="02020603050405020304" pitchFamily="18" charset="0"/>
              </a:rPr>
              <a:t>tivity</a:t>
            </a:r>
            <a:r>
              <a:rPr lang="cs-CZ" sz="1800" b="1" i="0" u="none" strike="noStrike" baseline="0" dirty="0">
                <a:latin typeface="Times New Roman" panose="02020603050405020304" pitchFamily="18" charset="0"/>
                <a:cs typeface="Times New Roman" panose="02020603050405020304" pitchFamily="18" charset="0"/>
              </a:rPr>
              <a:t> </a:t>
            </a:r>
            <a:r>
              <a:rPr lang="en-US" sz="1800" b="1" i="0" u="none" strike="noStrike" baseline="0" dirty="0">
                <a:latin typeface="Times New Roman" panose="02020603050405020304" pitchFamily="18" charset="0"/>
                <a:cs typeface="Times New Roman" panose="02020603050405020304" pitchFamily="18" charset="0"/>
              </a:rPr>
              <a:t>of those people, not as a structure or organization</a:t>
            </a:r>
            <a:r>
              <a:rPr lang="cs-CZ" sz="1800" b="1" i="0" u="none" strike="noStrike" baseline="0" dirty="0">
                <a:latin typeface="Times New Roman" panose="02020603050405020304" pitchFamily="18" charset="0"/>
                <a:cs typeface="Times New Roman" panose="02020603050405020304" pitchFamily="18" charset="0"/>
              </a:rPr>
              <a:t>.</a:t>
            </a:r>
            <a:r>
              <a:rPr lang="cs-CZ" b="1" dirty="0">
                <a:latin typeface="Times New Roman" panose="02020603050405020304" pitchFamily="18" charset="0"/>
                <a:cs typeface="Times New Roman" panose="02020603050405020304" pitchFamily="18" charset="0"/>
              </a:rPr>
              <a:t> </a:t>
            </a:r>
          </a:p>
          <a:p>
            <a:r>
              <a:rPr lang="cs-CZ" b="1" dirty="0" err="1">
                <a:latin typeface="Times New Roman" panose="02020603050405020304" pitchFamily="18" charset="0"/>
                <a:cs typeface="Times New Roman" panose="02020603050405020304" pitchFamily="18" charset="0"/>
              </a:rPr>
              <a:t>The</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result</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of</a:t>
            </a:r>
            <a:r>
              <a:rPr lang="cs-CZ" b="1" dirty="0">
                <a:latin typeface="Times New Roman" panose="02020603050405020304" pitchFamily="18" charset="0"/>
                <a:cs typeface="Times New Roman" panose="02020603050405020304" pitchFamily="18" charset="0"/>
              </a:rPr>
              <a:t> sociology </a:t>
            </a:r>
            <a:r>
              <a:rPr lang="cs-CZ" b="1" dirty="0" err="1">
                <a:latin typeface="Times New Roman" panose="02020603050405020304" pitchFamily="18" charset="0"/>
                <a:cs typeface="Times New Roman" panose="02020603050405020304" pitchFamily="18" charset="0"/>
              </a:rPr>
              <a:t>of</a:t>
            </a:r>
            <a:r>
              <a:rPr lang="cs-CZ" b="1" dirty="0">
                <a:latin typeface="Times New Roman" panose="02020603050405020304" pitchFamily="18" charset="0"/>
                <a:cs typeface="Times New Roman" panose="02020603050405020304" pitchFamily="18" charset="0"/>
              </a:rPr>
              <a:t> art </a:t>
            </a:r>
            <a:r>
              <a:rPr lang="cs-CZ" b="1" dirty="0" err="1">
                <a:latin typeface="Times New Roman" panose="02020603050405020304" pitchFamily="18" charset="0"/>
                <a:cs typeface="Times New Roman" panose="02020603050405020304" pitchFamily="18" charset="0"/>
              </a:rPr>
              <a:t>is</a:t>
            </a:r>
            <a:r>
              <a:rPr lang="cs-CZ" b="1" dirty="0">
                <a:latin typeface="Times New Roman" panose="02020603050405020304" pitchFamily="18" charset="0"/>
                <a:cs typeface="Times New Roman" panose="02020603050405020304" pitchFamily="18" charset="0"/>
              </a:rPr>
              <a:t> not </a:t>
            </a:r>
            <a:r>
              <a:rPr lang="cs-CZ" b="1" dirty="0" err="1">
                <a:latin typeface="Times New Roman" panose="02020603050405020304" pitchFamily="18" charset="0"/>
                <a:cs typeface="Times New Roman" panose="02020603050405020304" pitchFamily="18" charset="0"/>
              </a:rPr>
              <a:t>an</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aesthetic</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judgment</a:t>
            </a:r>
            <a:r>
              <a:rPr lang="cs-CZ" b="1" dirty="0">
                <a:latin typeface="Times New Roman" panose="02020603050405020304" pitchFamily="18" charset="0"/>
                <a:cs typeface="Times New Roman" panose="02020603050405020304" pitchFamily="18" charset="0"/>
              </a:rPr>
              <a:t>, but </a:t>
            </a:r>
            <a:r>
              <a:rPr lang="cs-CZ" b="1" dirty="0" err="1">
                <a:latin typeface="Times New Roman" panose="02020603050405020304" pitchFamily="18" charset="0"/>
                <a:cs typeface="Times New Roman" panose="02020603050405020304" pitchFamily="18" charset="0"/>
              </a:rPr>
              <a:t>an</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understanding</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of</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the</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cooperative</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networks</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which</a:t>
            </a:r>
            <a:r>
              <a:rPr lang="cs-CZ" b="1" dirty="0">
                <a:latin typeface="Times New Roman" panose="02020603050405020304" pitchFamily="18" charset="0"/>
                <a:cs typeface="Times New Roman" panose="02020603050405020304" pitchFamily="18" charset="0"/>
              </a:rPr>
              <a:t> make art </a:t>
            </a:r>
            <a:r>
              <a:rPr lang="cs-CZ" b="1" dirty="0" err="1">
                <a:latin typeface="Times New Roman" panose="02020603050405020304" pitchFamily="18" charset="0"/>
                <a:cs typeface="Times New Roman" panose="02020603050405020304" pitchFamily="18" charset="0"/>
              </a:rPr>
              <a:t>work</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possible</a:t>
            </a:r>
            <a:r>
              <a:rPr lang="cs-CZ" b="1"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a:p>
            <a:endParaRPr lang="cs-CZ" b="1" dirty="0"/>
          </a:p>
          <a:p>
            <a:endParaRPr lang="cs-CZ" b="1" dirty="0"/>
          </a:p>
          <a:p>
            <a:endParaRPr lang="cs-CZ" dirty="0"/>
          </a:p>
        </p:txBody>
      </p:sp>
    </p:spTree>
    <p:extLst>
      <p:ext uri="{BB962C8B-B14F-4D97-AF65-F5344CB8AC3E}">
        <p14:creationId xmlns:p14="http://schemas.microsoft.com/office/powerpoint/2010/main" val="642958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 got more than I bargained for when I signed up for the LOTR fan club back  in 2001 : r/lotr">
            <a:extLst>
              <a:ext uri="{FF2B5EF4-FFF2-40B4-BE49-F238E27FC236}">
                <a16:creationId xmlns:a16="http://schemas.microsoft.com/office/drawing/2014/main" id="{F0835E44-D5D5-502D-E2E6-075DFFCD79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B4B64-D9DA-CB83-2804-3C2EB55AD2EA}"/>
              </a:ext>
            </a:extLst>
          </p:cNvPr>
          <p:cNvSpPr>
            <a:spLocks noGrp="1"/>
          </p:cNvSpPr>
          <p:nvPr>
            <p:ph type="title"/>
          </p:nvPr>
        </p:nvSpPr>
        <p:spPr/>
        <p:txBody>
          <a:bodyPr/>
          <a:lstStyle/>
          <a:p>
            <a:r>
              <a:rPr lang="cs-CZ" dirty="0" err="1"/>
              <a:t>The</a:t>
            </a:r>
            <a:r>
              <a:rPr lang="cs-CZ" dirty="0"/>
              <a:t> </a:t>
            </a:r>
            <a:r>
              <a:rPr lang="cs-CZ" dirty="0" err="1"/>
              <a:t>division</a:t>
            </a:r>
            <a:r>
              <a:rPr lang="cs-CZ" dirty="0"/>
              <a:t> </a:t>
            </a:r>
            <a:r>
              <a:rPr lang="cs-CZ" dirty="0" err="1"/>
              <a:t>of</a:t>
            </a:r>
            <a:r>
              <a:rPr lang="cs-CZ" dirty="0"/>
              <a:t> </a:t>
            </a:r>
            <a:r>
              <a:rPr lang="cs-CZ" dirty="0" err="1"/>
              <a:t>labor</a:t>
            </a:r>
            <a:endParaRPr lang="cs-CZ" dirty="0"/>
          </a:p>
        </p:txBody>
      </p:sp>
      <p:sp>
        <p:nvSpPr>
          <p:cNvPr id="3" name="Zástupný obsah 2">
            <a:extLst>
              <a:ext uri="{FF2B5EF4-FFF2-40B4-BE49-F238E27FC236}">
                <a16:creationId xmlns:a16="http://schemas.microsoft.com/office/drawing/2014/main" id="{9AF0E00D-61DB-13CA-4820-FDD4DF5DC559}"/>
              </a:ext>
            </a:extLst>
          </p:cNvPr>
          <p:cNvSpPr>
            <a:spLocks noGrp="1"/>
          </p:cNvSpPr>
          <p:nvPr>
            <p:ph idx="1"/>
          </p:nvPr>
        </p:nvSpPr>
        <p:spPr>
          <a:xfrm>
            <a:off x="1371600" y="2404153"/>
            <a:ext cx="9601200" cy="3463247"/>
          </a:xfrm>
        </p:spPr>
        <p:txBody>
          <a:bodyPr>
            <a:normAutofit fontScale="92500" lnSpcReduction="10000"/>
          </a:bodyPr>
          <a:lstStyle/>
          <a:p>
            <a:pPr algn="ctr"/>
            <a:r>
              <a:rPr lang="cs-CZ" sz="2200" b="1" i="0" u="none" strike="noStrike" baseline="0" dirty="0">
                <a:latin typeface="Times New Roman" panose="02020603050405020304" pitchFamily="18" charset="0"/>
              </a:rPr>
              <a:t>1978 film </a:t>
            </a:r>
            <a:r>
              <a:rPr lang="en-US" sz="2200" b="1" i="1" u="none" strike="noStrike" baseline="0" dirty="0">
                <a:latin typeface="Times New Roman" panose="02020603050405020304" pitchFamily="18" charset="0"/>
              </a:rPr>
              <a:t>Hurricane </a:t>
            </a:r>
            <a:endParaRPr lang="cs-CZ" sz="2200" b="1" i="0" u="none" strike="noStrike" baseline="0" dirty="0">
              <a:latin typeface="Times New Roman" panose="02020603050405020304" pitchFamily="18" charset="0"/>
            </a:endParaRPr>
          </a:p>
          <a:p>
            <a:pPr algn="l"/>
            <a:r>
              <a:rPr lang="en-US" sz="1800" b="0" i="0" u="none" strike="noStrike" baseline="0" dirty="0">
                <a:latin typeface="Times New Roman" panose="02020603050405020304" pitchFamily="18" charset="0"/>
                <a:cs typeface="Times New Roman" panose="02020603050405020304" pitchFamily="18" charset="0"/>
              </a:rPr>
              <a:t>The film employed a director of</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photography, but Sven </a:t>
            </a:r>
            <a:r>
              <a:rPr lang="en-US" sz="1800" b="1" i="0" u="none" strike="noStrike" baseline="0" dirty="0" err="1">
                <a:latin typeface="Times New Roman" panose="02020603050405020304" pitchFamily="18" charset="0"/>
                <a:cs typeface="Times New Roman" panose="02020603050405020304" pitchFamily="18" charset="0"/>
              </a:rPr>
              <a:t>Nykvist</a:t>
            </a:r>
            <a:r>
              <a:rPr lang="en-US" sz="1800" b="0" i="0" u="none" strike="noStrike" baseline="0" dirty="0">
                <a:latin typeface="Times New Roman" panose="02020603050405020304" pitchFamily="18" charset="0"/>
                <a:cs typeface="Times New Roman" panose="02020603050405020304" pitchFamily="18" charset="0"/>
              </a:rPr>
              <a:t> did not actually operate the</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camera; Edward </a:t>
            </a:r>
            <a:r>
              <a:rPr lang="en-US" sz="1800" b="1" i="0" u="none" strike="noStrike" baseline="0" dirty="0">
                <a:latin typeface="Times New Roman" panose="02020603050405020304" pitchFamily="18" charset="0"/>
                <a:cs typeface="Times New Roman" panose="02020603050405020304" pitchFamily="18" charset="0"/>
              </a:rPr>
              <a:t>Lachman</a:t>
            </a:r>
            <a:r>
              <a:rPr lang="en-US" sz="1800" b="0" i="0" u="none" strike="noStrike" baseline="0" dirty="0">
                <a:latin typeface="Times New Roman" panose="02020603050405020304" pitchFamily="18" charset="0"/>
                <a:cs typeface="Times New Roman" panose="02020603050405020304" pitchFamily="18" charset="0"/>
              </a:rPr>
              <a:t> did that. </a:t>
            </a:r>
            <a:endParaRPr lang="cs-CZ" sz="1800" b="0" i="0" u="none" strike="noStrike" baseline="0" dirty="0">
              <a:latin typeface="Times New Roman" panose="02020603050405020304" pitchFamily="18" charset="0"/>
              <a:cs typeface="Times New Roman" panose="02020603050405020304" pitchFamily="18" charset="0"/>
            </a:endParaRPr>
          </a:p>
          <a:p>
            <a:pPr algn="l"/>
            <a:r>
              <a:rPr lang="en-US" sz="1800" b="0" i="0" u="none" strike="noStrike" baseline="0" dirty="0">
                <a:latin typeface="Times New Roman" panose="02020603050405020304" pitchFamily="18" charset="0"/>
                <a:cs typeface="Times New Roman" panose="02020603050405020304" pitchFamily="18" charset="0"/>
              </a:rPr>
              <a:t>Lachman, however, did</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not do all the jobs associated with operating the camera; </a:t>
            </a:r>
            <a:endParaRPr lang="cs-CZ" sz="1800" b="0" i="0" u="none" strike="noStrike" baseline="0" dirty="0">
              <a:latin typeface="Times New Roman" panose="02020603050405020304" pitchFamily="18" charset="0"/>
              <a:cs typeface="Times New Roman" panose="02020603050405020304" pitchFamily="18" charset="0"/>
            </a:endParaRPr>
          </a:p>
          <a:p>
            <a:pPr algn="l"/>
            <a:r>
              <a:rPr lang="en-US" sz="1800" b="0" i="0" u="none" strike="noStrike" baseline="0" dirty="0">
                <a:latin typeface="Times New Roman" panose="02020603050405020304" pitchFamily="18" charset="0"/>
                <a:cs typeface="Times New Roman" panose="02020603050405020304" pitchFamily="18" charset="0"/>
              </a:rPr>
              <a:t>Dan</a:t>
            </a:r>
            <a:r>
              <a:rPr lang="cs-CZ" sz="1800" b="0" i="0" u="none" strike="noStrike" baseline="0" dirty="0">
                <a:latin typeface="Times New Roman" panose="02020603050405020304" pitchFamily="18" charset="0"/>
                <a:cs typeface="Times New Roman" panose="02020603050405020304" pitchFamily="18" charset="0"/>
              </a:rPr>
              <a:t> </a:t>
            </a:r>
            <a:r>
              <a:rPr lang="en-US" sz="1800" b="1" i="0" u="none" strike="noStrike" baseline="0" dirty="0" err="1">
                <a:latin typeface="Times New Roman" panose="02020603050405020304" pitchFamily="18" charset="0"/>
                <a:cs typeface="Times New Roman" panose="02020603050405020304" pitchFamily="18" charset="0"/>
              </a:rPr>
              <a:t>Myhram</a:t>
            </a:r>
            <a:r>
              <a:rPr lang="en-US" sz="1800" b="0" i="0" u="none" strike="noStrike" baseline="0" dirty="0">
                <a:latin typeface="Times New Roman" panose="02020603050405020304" pitchFamily="18" charset="0"/>
                <a:cs typeface="Times New Roman" panose="02020603050405020304" pitchFamily="18" charset="0"/>
              </a:rPr>
              <a:t> loaded it and, when the focus had to be shifted in</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the course of filming a scene, Lars Karlsson "pulled" the</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focus. </a:t>
            </a:r>
            <a:endParaRPr lang="cs-CZ" sz="1800" b="0" i="0" u="none" strike="noStrike" baseline="0" dirty="0">
              <a:latin typeface="Times New Roman" panose="02020603050405020304" pitchFamily="18" charset="0"/>
              <a:cs typeface="Times New Roman" panose="02020603050405020304" pitchFamily="18" charset="0"/>
            </a:endParaRPr>
          </a:p>
          <a:p>
            <a:pPr algn="l"/>
            <a:r>
              <a:rPr lang="en-US" sz="1800" b="0" i="0" u="none" strike="noStrike" baseline="0" dirty="0">
                <a:latin typeface="Times New Roman" panose="02020603050405020304" pitchFamily="18" charset="0"/>
                <a:cs typeface="Times New Roman" panose="02020603050405020304" pitchFamily="18" charset="0"/>
              </a:rPr>
              <a:t>If something went wrong with a camera, camera mechanic</a:t>
            </a:r>
            <a:r>
              <a:rPr lang="cs-CZ" sz="1800" b="0" i="0" u="none" strike="noStrike" baseline="0" dirty="0">
                <a:latin typeface="Times New Roman" panose="02020603050405020304" pitchFamily="18" charset="0"/>
                <a:cs typeface="Times New Roman" panose="02020603050405020304" pitchFamily="18" charset="0"/>
              </a:rPr>
              <a:t> Gerhard </a:t>
            </a:r>
            <a:r>
              <a:rPr lang="cs-CZ" sz="1800" b="1" i="0" u="none" strike="noStrike" baseline="0" dirty="0" err="1">
                <a:latin typeface="Times New Roman" panose="02020603050405020304" pitchFamily="18" charset="0"/>
                <a:cs typeface="Times New Roman" panose="02020603050405020304" pitchFamily="18" charset="0"/>
              </a:rPr>
              <a:t>Hentschel</a:t>
            </a:r>
            <a:r>
              <a:rPr lang="cs-CZ" sz="1800" b="0" i="0" u="none" strike="noStrike" baseline="0"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fixed</a:t>
            </a:r>
            <a:r>
              <a:rPr lang="cs-CZ" sz="1800" b="0" i="0" u="none" strike="noStrike" baseline="0"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it</a:t>
            </a:r>
            <a:r>
              <a:rPr lang="cs-CZ" sz="1800" b="0" i="0" u="none" strike="noStrike" baseline="0" dirty="0">
                <a:latin typeface="Times New Roman" panose="02020603050405020304" pitchFamily="18" charset="0"/>
                <a:cs typeface="Times New Roman" panose="02020603050405020304" pitchFamily="18" charset="0"/>
              </a:rPr>
              <a:t>.</a:t>
            </a:r>
          </a:p>
          <a:p>
            <a:pPr algn="l"/>
            <a:r>
              <a:rPr lang="cs-CZ" dirty="0">
                <a:latin typeface="Times New Roman" panose="02020603050405020304" pitchFamily="18" charset="0"/>
                <a:cs typeface="Times New Roman" panose="02020603050405020304" pitchFamily="18" charset="0"/>
              </a:rPr>
              <a:t>Film </a:t>
            </a:r>
            <a:r>
              <a:rPr lang="cs-CZ" dirty="0" err="1">
                <a:latin typeface="Times New Roman" panose="02020603050405020304" pitchFamily="18" charset="0"/>
                <a:cs typeface="Times New Roman" panose="02020603050405020304" pitchFamily="18" charset="0"/>
              </a:rPr>
              <a:t>credits</a:t>
            </a:r>
            <a:r>
              <a:rPr lang="cs-CZ" dirty="0">
                <a:latin typeface="Times New Roman" panose="02020603050405020304" pitchFamily="18" charset="0"/>
                <a:cs typeface="Times New Roman" panose="02020603050405020304" pitchFamily="18" charset="0"/>
              </a:rPr>
              <a:t> –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their</a:t>
            </a:r>
            <a:r>
              <a:rPr lang="cs-CZ" dirty="0">
                <a:latin typeface="Times New Roman" panose="02020603050405020304" pitchFamily="18" charset="0"/>
                <a:cs typeface="Times New Roman" panose="02020603050405020304" pitchFamily="18" charset="0"/>
              </a:rPr>
              <a:t> role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careers</a:t>
            </a:r>
            <a:r>
              <a:rPr lang="cs-CZ" dirty="0">
                <a:latin typeface="Times New Roman" panose="02020603050405020304" pitchFamily="18" charset="0"/>
                <a:cs typeface="Times New Roman" panose="02020603050405020304" pitchFamily="18" charset="0"/>
              </a:rPr>
              <a:t> </a:t>
            </a:r>
          </a:p>
          <a:p>
            <a:pPr algn="l"/>
            <a:r>
              <a:rPr lang="cs-CZ" dirty="0" err="1">
                <a:latin typeface="Times New Roman" panose="02020603050405020304" pitchFamily="18" charset="0"/>
                <a:cs typeface="Times New Roman" panose="02020603050405020304" pitchFamily="18" charset="0"/>
              </a:rPr>
              <a:t>Composers</a:t>
            </a: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performers</a:t>
            </a:r>
            <a:r>
              <a:rPr lang="cs-CZ" dirty="0">
                <a:latin typeface="Times New Roman" panose="02020603050405020304" pitchFamily="18" charset="0"/>
                <a:cs typeface="Times New Roman" panose="02020603050405020304" pitchFamily="18" charset="0"/>
              </a:rPr>
              <a:t> in music (Igor </a:t>
            </a:r>
            <a:r>
              <a:rPr lang="cs-CZ" dirty="0" err="1">
                <a:latin typeface="Times New Roman" panose="02020603050405020304" pitchFamily="18" charset="0"/>
                <a:cs typeface="Times New Roman" panose="02020603050405020304" pitchFamily="18" charset="0"/>
              </a:rPr>
              <a:t>Stravinsky</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pieces</a:t>
            </a:r>
            <a:r>
              <a:rPr lang="cs-CZ"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designed</a:t>
            </a:r>
            <a:r>
              <a:rPr lang="cs-CZ" sz="1800" b="0" i="0" u="none" strike="noStrike" baseline="0" dirty="0">
                <a:latin typeface="Times New Roman" panose="02020603050405020304" pitchFamily="18" charset="0"/>
                <a:cs typeface="Times New Roman" panose="02020603050405020304" pitchFamily="18" charset="0"/>
              </a:rPr>
              <a:t> to </a:t>
            </a:r>
            <a:r>
              <a:rPr lang="cs-CZ" sz="1800" b="0" i="0" u="none" strike="noStrike" baseline="0" dirty="0" err="1">
                <a:latin typeface="Times New Roman" panose="02020603050405020304" pitchFamily="18" charset="0"/>
                <a:cs typeface="Times New Roman" panose="02020603050405020304" pitchFamily="18" charset="0"/>
              </a:rPr>
              <a:t>be</a:t>
            </a:r>
            <a:r>
              <a:rPr lang="cs-CZ" sz="1800" b="0" i="0" u="none" strike="noStrike" baseline="0"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playable</a:t>
            </a:r>
            <a:r>
              <a:rPr lang="cs-CZ" sz="1800" b="0" i="0" u="none" strike="noStrike" baseline="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by a pianist of no greater virtuosity than himself</a:t>
            </a:r>
            <a:r>
              <a:rPr lang="cs-CZ" sz="1800" b="0" i="0" u="none" strike="noStrike" baseline="0" dirty="0">
                <a:latin typeface="Times New Roman" panose="02020603050405020304" pitchFamily="18" charset="0"/>
                <a:cs typeface="Times New Roman" panose="02020603050405020304" pitchFamily="18" charset="0"/>
              </a:rPr>
              <a:t>; vs. </a:t>
            </a:r>
            <a:r>
              <a:rPr lang="cs-CZ" sz="1800" b="0" i="0" u="none" strike="noStrike" baseline="0" dirty="0" err="1">
                <a:latin typeface="Times New Roman" panose="02020603050405020304" pitchFamily="18" charset="0"/>
                <a:cs typeface="Times New Roman" panose="02020603050405020304" pitchFamily="18" charset="0"/>
              </a:rPr>
              <a:t>Contemporary</a:t>
            </a:r>
            <a:r>
              <a:rPr lang="cs-CZ" sz="1800" b="0" i="0" u="none" strike="noStrike" baseline="0" dirty="0">
                <a:latin typeface="Times New Roman" panose="02020603050405020304" pitchFamily="18" charset="0"/>
                <a:cs typeface="Times New Roman" panose="02020603050405020304" pitchFamily="18" charset="0"/>
              </a:rPr>
              <a:t> </a:t>
            </a:r>
            <a:r>
              <a:rPr lang="cs-CZ" sz="1800" b="0" i="0" u="none" strike="noStrike" baseline="0" dirty="0" err="1">
                <a:latin typeface="Times New Roman" panose="02020603050405020304" pitchFamily="18" charset="0"/>
                <a:cs typeface="Times New Roman" panose="02020603050405020304" pitchFamily="18" charset="0"/>
              </a:rPr>
              <a:t>division</a:t>
            </a:r>
            <a:r>
              <a:rPr lang="cs-CZ" sz="1800" b="0" i="0" u="none" strike="noStrike" baseline="0" dirty="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algn="l"/>
            <a:endParaRPr lang="cs-CZ" dirty="0"/>
          </a:p>
          <a:p>
            <a:pPr algn="l"/>
            <a:endParaRPr lang="cs-CZ" dirty="0"/>
          </a:p>
        </p:txBody>
      </p:sp>
    </p:spTree>
    <p:extLst>
      <p:ext uri="{BB962C8B-B14F-4D97-AF65-F5344CB8AC3E}">
        <p14:creationId xmlns:p14="http://schemas.microsoft.com/office/powerpoint/2010/main" val="2459990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27CC5-098E-B449-68D5-0FBCC5600A1C}"/>
              </a:ext>
            </a:extLst>
          </p:cNvPr>
          <p:cNvSpPr>
            <a:spLocks noGrp="1"/>
          </p:cNvSpPr>
          <p:nvPr>
            <p:ph type="title"/>
          </p:nvPr>
        </p:nvSpPr>
        <p:spPr/>
        <p:txBody>
          <a:bodyPr/>
          <a:lstStyle/>
          <a:p>
            <a:r>
              <a:rPr lang="cs-CZ" dirty="0"/>
              <a:t>Film and </a:t>
            </a:r>
            <a:r>
              <a:rPr lang="cs-CZ" dirty="0" err="1"/>
              <a:t>photography</a:t>
            </a:r>
            <a:r>
              <a:rPr lang="cs-CZ" dirty="0"/>
              <a:t> as </a:t>
            </a:r>
            <a:r>
              <a:rPr lang="cs-CZ" dirty="0" err="1"/>
              <a:t>components</a:t>
            </a:r>
            <a:r>
              <a:rPr lang="cs-CZ" dirty="0"/>
              <a:t> </a:t>
            </a:r>
            <a:r>
              <a:rPr lang="cs-CZ" dirty="0" err="1"/>
              <a:t>of</a:t>
            </a:r>
            <a:r>
              <a:rPr lang="cs-CZ" dirty="0"/>
              <a:t> modernity </a:t>
            </a:r>
          </a:p>
        </p:txBody>
      </p:sp>
      <p:sp>
        <p:nvSpPr>
          <p:cNvPr id="3" name="Zástupný obsah 2">
            <a:extLst>
              <a:ext uri="{FF2B5EF4-FFF2-40B4-BE49-F238E27FC236}">
                <a16:creationId xmlns:a16="http://schemas.microsoft.com/office/drawing/2014/main" id="{C42D05E3-BD42-14C6-8F1C-BC59D4D4320B}"/>
              </a:ext>
            </a:extLst>
          </p:cNvPr>
          <p:cNvSpPr>
            <a:spLocks noGrp="1"/>
          </p:cNvSpPr>
          <p:nvPr>
            <p:ph idx="1"/>
          </p:nvPr>
        </p:nvSpPr>
        <p:spPr>
          <a:xfrm>
            <a:off x="264113" y="2427710"/>
            <a:ext cx="5729107" cy="3101983"/>
          </a:xfrm>
        </p:spPr>
        <p:txBody>
          <a:bodyPr/>
          <a:lstStyle/>
          <a:p>
            <a:r>
              <a:rPr lang="cs-CZ" dirty="0" err="1">
                <a:hlinkClick r:id="rId2"/>
              </a:rPr>
              <a:t>Eadweard</a:t>
            </a:r>
            <a:r>
              <a:rPr lang="cs-CZ" dirty="0">
                <a:hlinkClick r:id="rId2"/>
              </a:rPr>
              <a:t> </a:t>
            </a:r>
            <a:r>
              <a:rPr lang="cs-CZ" dirty="0" err="1">
                <a:hlinkClick r:id="rId2"/>
              </a:rPr>
              <a:t>Muybridge</a:t>
            </a:r>
            <a:r>
              <a:rPr lang="cs-CZ" dirty="0">
                <a:hlinkClick r:id="rId2"/>
              </a:rPr>
              <a:t>, O </a:t>
            </a:r>
            <a:r>
              <a:rPr lang="cs-CZ" dirty="0" err="1">
                <a:hlinkClick r:id="rId2"/>
              </a:rPr>
              <a:t>Zoopraxógrafo</a:t>
            </a:r>
            <a:r>
              <a:rPr lang="cs-CZ" dirty="0">
                <a:hlinkClick r:id="rId2"/>
              </a:rPr>
              <a:t> (1975) </a:t>
            </a:r>
            <a:r>
              <a:rPr lang="cs-CZ" dirty="0" err="1">
                <a:hlinkClick r:id="rId2"/>
              </a:rPr>
              <a:t>Zoopraxographer</a:t>
            </a:r>
            <a:r>
              <a:rPr lang="cs-CZ" dirty="0">
                <a:hlinkClick r:id="rId2"/>
              </a:rPr>
              <a:t> - </a:t>
            </a:r>
            <a:r>
              <a:rPr lang="cs-CZ" dirty="0" err="1">
                <a:hlinkClick r:id="rId2"/>
              </a:rPr>
              <a:t>Legendado</a:t>
            </a:r>
            <a:r>
              <a:rPr lang="cs-CZ" dirty="0">
                <a:hlinkClick r:id="rId2"/>
              </a:rPr>
              <a:t> : </a:t>
            </a:r>
            <a:r>
              <a:rPr lang="cs-CZ" dirty="0" err="1">
                <a:hlinkClick r:id="rId2"/>
              </a:rPr>
              <a:t>Vintage</a:t>
            </a:r>
            <a:r>
              <a:rPr lang="cs-CZ" dirty="0">
                <a:hlinkClick r:id="rId2"/>
              </a:rPr>
              <a:t> </a:t>
            </a:r>
            <a:r>
              <a:rPr lang="cs-CZ" dirty="0" err="1">
                <a:hlinkClick r:id="rId2"/>
              </a:rPr>
              <a:t>Movie</a:t>
            </a:r>
            <a:r>
              <a:rPr lang="cs-CZ" dirty="0">
                <a:hlinkClick r:id="rId2"/>
              </a:rPr>
              <a:t> : Free </a:t>
            </a:r>
            <a:r>
              <a:rPr lang="cs-CZ" dirty="0" err="1">
                <a:hlinkClick r:id="rId2"/>
              </a:rPr>
              <a:t>Download</a:t>
            </a:r>
            <a:r>
              <a:rPr lang="cs-CZ" dirty="0">
                <a:hlinkClick r:id="rId2"/>
              </a:rPr>
              <a:t>, </a:t>
            </a:r>
            <a:r>
              <a:rPr lang="cs-CZ" dirty="0" err="1">
                <a:hlinkClick r:id="rId2"/>
              </a:rPr>
              <a:t>Borrow</a:t>
            </a:r>
            <a:r>
              <a:rPr lang="cs-CZ" dirty="0">
                <a:hlinkClick r:id="rId2"/>
              </a:rPr>
              <a:t>, and </a:t>
            </a:r>
            <a:r>
              <a:rPr lang="cs-CZ" dirty="0" err="1">
                <a:hlinkClick r:id="rId2"/>
              </a:rPr>
              <a:t>Streaming</a:t>
            </a:r>
            <a:r>
              <a:rPr lang="cs-CZ" dirty="0">
                <a:hlinkClick r:id="rId2"/>
              </a:rPr>
              <a:t> : Internet Archive</a:t>
            </a:r>
            <a:endParaRPr lang="cs-CZ" dirty="0"/>
          </a:p>
          <a:p>
            <a:r>
              <a:rPr lang="cs-CZ" dirty="0" err="1"/>
              <a:t>Thom</a:t>
            </a:r>
            <a:r>
              <a:rPr lang="cs-CZ" dirty="0"/>
              <a:t> Andersen, 1975, UCLA </a:t>
            </a:r>
          </a:p>
          <a:p>
            <a:endParaRPr lang="cs-CZ" dirty="0"/>
          </a:p>
        </p:txBody>
      </p:sp>
      <p:pic>
        <p:nvPicPr>
          <p:cNvPr id="2051" name="Picture 3">
            <a:extLst>
              <a:ext uri="{FF2B5EF4-FFF2-40B4-BE49-F238E27FC236}">
                <a16:creationId xmlns:a16="http://schemas.microsoft.com/office/drawing/2014/main" id="{614F4C25-1B22-ECE6-2839-58FFEC8E5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27710"/>
            <a:ext cx="52578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297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3614F6-A0FA-6E9E-C0F3-410C9A15F66E}"/>
              </a:ext>
            </a:extLst>
          </p:cNvPr>
          <p:cNvSpPr>
            <a:spLocks noGrp="1"/>
          </p:cNvSpPr>
          <p:nvPr>
            <p:ph type="title"/>
          </p:nvPr>
        </p:nvSpPr>
        <p:spPr>
          <a:xfrm>
            <a:off x="2231136" y="3781241"/>
            <a:ext cx="7729729" cy="855406"/>
          </a:xfrm>
          <a:noFill/>
          <a:ln>
            <a:solidFill>
              <a:schemeClr val="bg1"/>
            </a:solidFill>
          </a:ln>
        </p:spPr>
        <p:txBody>
          <a:bodyPr>
            <a:normAutofit/>
          </a:bodyPr>
          <a:lstStyle/>
          <a:p>
            <a:r>
              <a:rPr lang="cs-CZ" sz="1600" dirty="0">
                <a:solidFill>
                  <a:schemeClr val="bg1"/>
                </a:solidFill>
              </a:rPr>
              <a:t>Edward Weston vs. Henri </a:t>
            </a:r>
            <a:r>
              <a:rPr lang="cs-CZ" sz="1600" dirty="0" err="1">
                <a:solidFill>
                  <a:schemeClr val="bg1"/>
                </a:solidFill>
              </a:rPr>
              <a:t>Cartier-Bresson</a:t>
            </a:r>
            <a:endParaRPr lang="cs-CZ" sz="2400" dirty="0">
              <a:solidFill>
                <a:schemeClr val="bg1"/>
              </a:solidFill>
            </a:endParaRPr>
          </a:p>
        </p:txBody>
      </p:sp>
      <p:pic>
        <p:nvPicPr>
          <p:cNvPr id="2050" name="Picture 2" descr="edward weston: cabbage leaf | Edward weston, Abstract photography ...">
            <a:extLst>
              <a:ext uri="{FF2B5EF4-FFF2-40B4-BE49-F238E27FC236}">
                <a16:creationId xmlns:a16="http://schemas.microsoft.com/office/drawing/2014/main" id="{080A09D0-5C34-47FD-25CA-B8E12E2CBF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29" r="-1" b="15447"/>
          <a:stretch/>
        </p:blipFill>
        <p:spPr bwMode="auto">
          <a:xfrm>
            <a:off x="20" y="10"/>
            <a:ext cx="6062452" cy="34289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nri Cartier-Bresson: The Eye of the Century at Leica Gallery Los ...">
            <a:extLst>
              <a:ext uri="{FF2B5EF4-FFF2-40B4-BE49-F238E27FC236}">
                <a16:creationId xmlns:a16="http://schemas.microsoft.com/office/drawing/2014/main" id="{5802F8FD-0FD5-9A3F-BBD4-C73206C344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263"/>
          <a:stretch/>
        </p:blipFill>
        <p:spPr bwMode="auto">
          <a:xfrm>
            <a:off x="6129528" y="-1"/>
            <a:ext cx="6062472" cy="342899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0BCCAA00-DEAE-7811-4E2F-2E92D64A9A99}"/>
              </a:ext>
            </a:extLst>
          </p:cNvPr>
          <p:cNvSpPr>
            <a:spLocks noGrp="1"/>
          </p:cNvSpPr>
          <p:nvPr>
            <p:ph idx="1"/>
          </p:nvPr>
        </p:nvSpPr>
        <p:spPr>
          <a:xfrm>
            <a:off x="2238412" y="4846076"/>
            <a:ext cx="7715177" cy="1271556"/>
          </a:xfrm>
        </p:spPr>
        <p:txBody>
          <a:bodyPr>
            <a:normAutofit/>
          </a:bodyPr>
          <a:lstStyle/>
          <a:p>
            <a:r>
              <a:rPr lang="cs-CZ" dirty="0">
                <a:solidFill>
                  <a:schemeClr val="bg1"/>
                </a:solidFill>
              </a:rPr>
              <a:t>Weston made his </a:t>
            </a:r>
            <a:r>
              <a:rPr lang="cs-CZ" dirty="0" err="1">
                <a:solidFill>
                  <a:schemeClr val="bg1"/>
                </a:solidFill>
              </a:rPr>
              <a:t>own</a:t>
            </a:r>
            <a:r>
              <a:rPr lang="cs-CZ" dirty="0">
                <a:solidFill>
                  <a:schemeClr val="bg1"/>
                </a:solidFill>
              </a:rPr>
              <a:t> </a:t>
            </a:r>
            <a:r>
              <a:rPr lang="cs-CZ" dirty="0" err="1">
                <a:solidFill>
                  <a:schemeClr val="bg1"/>
                </a:solidFill>
              </a:rPr>
              <a:t>prints</a:t>
            </a:r>
            <a:endParaRPr lang="cs-CZ" dirty="0">
              <a:solidFill>
                <a:schemeClr val="bg1"/>
              </a:solidFill>
            </a:endParaRPr>
          </a:p>
        </p:txBody>
      </p:sp>
    </p:spTree>
    <p:extLst>
      <p:ext uri="{BB962C8B-B14F-4D97-AF65-F5344CB8AC3E}">
        <p14:creationId xmlns:p14="http://schemas.microsoft.com/office/powerpoint/2010/main" val="42610774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AD976-598F-A4BB-CE92-4BD170283F9E}"/>
              </a:ext>
            </a:extLst>
          </p:cNvPr>
          <p:cNvSpPr>
            <a:spLocks noGrp="1"/>
          </p:cNvSpPr>
          <p:nvPr>
            <p:ph type="title"/>
          </p:nvPr>
        </p:nvSpPr>
        <p:spPr>
          <a:xfrm>
            <a:off x="1114425" y="277495"/>
            <a:ext cx="9963150" cy="1315212"/>
          </a:xfrm>
        </p:spPr>
        <p:txBody>
          <a:bodyPr>
            <a:normAutofit fontScale="90000"/>
          </a:bodyPr>
          <a:lstStyle/>
          <a:p>
            <a:br>
              <a:rPr lang="cs-CZ" sz="2200" dirty="0">
                <a:highlight>
                  <a:srgbClr val="FFFF00"/>
                </a:highlight>
              </a:rPr>
            </a:br>
            <a:r>
              <a:rPr lang="cs-CZ" sz="2700" dirty="0" err="1"/>
              <a:t>Schools</a:t>
            </a:r>
            <a:r>
              <a:rPr lang="cs-CZ" sz="2700" dirty="0"/>
              <a:t> </a:t>
            </a:r>
            <a:r>
              <a:rPr lang="cs-CZ" sz="2700" dirty="0" err="1"/>
              <a:t>of</a:t>
            </a:r>
            <a:r>
              <a:rPr lang="cs-CZ" sz="2700" dirty="0"/>
              <a:t> </a:t>
            </a:r>
            <a:r>
              <a:rPr lang="cs-CZ" sz="2700" dirty="0" err="1"/>
              <a:t>activity</a:t>
            </a:r>
            <a:br>
              <a:rPr lang="cs-CZ" sz="2200" dirty="0"/>
            </a:br>
            <a:br>
              <a:rPr lang="cs-CZ" sz="2200" dirty="0"/>
            </a:br>
            <a:r>
              <a:rPr lang="cs-CZ" sz="1200" dirty="0"/>
              <a:t>(Samuel </a:t>
            </a:r>
            <a:r>
              <a:rPr lang="cs-CZ" sz="1200" dirty="0" err="1"/>
              <a:t>Gilmore</a:t>
            </a:r>
            <a:r>
              <a:rPr lang="cs-CZ" sz="1200" dirty="0"/>
              <a:t>: </a:t>
            </a:r>
            <a:r>
              <a:rPr lang="cs-CZ" sz="1200" dirty="0" err="1"/>
              <a:t>Schools</a:t>
            </a:r>
            <a:r>
              <a:rPr lang="cs-CZ" sz="1200" dirty="0"/>
              <a:t> </a:t>
            </a:r>
            <a:r>
              <a:rPr lang="cs-CZ" sz="1200" dirty="0" err="1"/>
              <a:t>of</a:t>
            </a:r>
            <a:r>
              <a:rPr lang="cs-CZ" sz="1200" dirty="0"/>
              <a:t> </a:t>
            </a:r>
            <a:r>
              <a:rPr lang="cs-CZ" sz="1200" dirty="0" err="1"/>
              <a:t>activity</a:t>
            </a:r>
            <a:r>
              <a:rPr lang="cs-CZ" sz="1200" dirty="0"/>
              <a:t> and Innovation. </a:t>
            </a:r>
            <a:r>
              <a:rPr lang="cs-CZ" sz="1200" dirty="0" err="1"/>
              <a:t>The</a:t>
            </a:r>
            <a:r>
              <a:rPr lang="cs-CZ" sz="1200" dirty="0"/>
              <a:t> </a:t>
            </a:r>
            <a:r>
              <a:rPr lang="cs-CZ" sz="1200" dirty="0" err="1"/>
              <a:t>Socioogical</a:t>
            </a:r>
            <a:r>
              <a:rPr lang="cs-CZ" sz="1200" dirty="0"/>
              <a:t> </a:t>
            </a:r>
            <a:r>
              <a:rPr lang="cs-CZ" sz="1200" dirty="0" err="1"/>
              <a:t>quarterly</a:t>
            </a:r>
            <a:r>
              <a:rPr lang="cs-CZ" sz="1200" dirty="0"/>
              <a:t> 29, 1988, no. 2)</a:t>
            </a:r>
            <a:br>
              <a:rPr lang="cs-CZ" dirty="0"/>
            </a:br>
            <a:endParaRPr lang="cs-CZ" dirty="0"/>
          </a:p>
        </p:txBody>
      </p:sp>
      <p:pic>
        <p:nvPicPr>
          <p:cNvPr id="5" name="Obrázek 4">
            <a:extLst>
              <a:ext uri="{FF2B5EF4-FFF2-40B4-BE49-F238E27FC236}">
                <a16:creationId xmlns:a16="http://schemas.microsoft.com/office/drawing/2014/main" id="{6369FB64-CDE8-7ACF-EE8C-0E7388C52276}"/>
              </a:ext>
            </a:extLst>
          </p:cNvPr>
          <p:cNvPicPr>
            <a:picLocks noChangeAspect="1"/>
          </p:cNvPicPr>
          <p:nvPr/>
        </p:nvPicPr>
        <p:blipFill>
          <a:blip r:embed="rId2"/>
          <a:stretch>
            <a:fillRect/>
          </a:stretch>
        </p:blipFill>
        <p:spPr>
          <a:xfrm>
            <a:off x="2292831" y="1719546"/>
            <a:ext cx="7606338" cy="4938977"/>
          </a:xfrm>
          <a:prstGeom prst="rect">
            <a:avLst/>
          </a:prstGeom>
        </p:spPr>
      </p:pic>
    </p:spTree>
    <p:extLst>
      <p:ext uri="{BB962C8B-B14F-4D97-AF65-F5344CB8AC3E}">
        <p14:creationId xmlns:p14="http://schemas.microsoft.com/office/powerpoint/2010/main" val="28952696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383A9E4A-4E19-DD66-1C0A-97BEBB8A8243}"/>
              </a:ext>
            </a:extLst>
          </p:cNvPr>
          <p:cNvPicPr>
            <a:picLocks noGrp="1" noChangeAspect="1"/>
          </p:cNvPicPr>
          <p:nvPr>
            <p:ph idx="1"/>
          </p:nvPr>
        </p:nvPicPr>
        <p:blipFill>
          <a:blip r:embed="rId2"/>
          <a:stretch>
            <a:fillRect/>
          </a:stretch>
        </p:blipFill>
        <p:spPr>
          <a:xfrm>
            <a:off x="2899478" y="1100138"/>
            <a:ext cx="6393043" cy="4883150"/>
          </a:xfrm>
        </p:spPr>
      </p:pic>
    </p:spTree>
    <p:extLst>
      <p:ext uri="{BB962C8B-B14F-4D97-AF65-F5344CB8AC3E}">
        <p14:creationId xmlns:p14="http://schemas.microsoft.com/office/powerpoint/2010/main" val="10109867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D8579D-E6A1-1990-4E2E-6D3194F00D42}"/>
              </a:ext>
            </a:extLst>
          </p:cNvPr>
          <p:cNvSpPr>
            <a:spLocks noGrp="1"/>
          </p:cNvSpPr>
          <p:nvPr>
            <p:ph type="title"/>
          </p:nvPr>
        </p:nvSpPr>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09234B77-0BF2-5E53-2ECD-F0B67753BF63}"/>
              </a:ext>
            </a:extLst>
          </p:cNvPr>
          <p:cNvSpPr>
            <a:spLocks noGrp="1"/>
          </p:cNvSpPr>
          <p:nvPr>
            <p:ph idx="1"/>
          </p:nvPr>
        </p:nvSpPr>
        <p:spPr>
          <a:xfrm>
            <a:off x="2231136" y="2314576"/>
            <a:ext cx="7729728" cy="4210050"/>
          </a:xfrm>
        </p:spPr>
        <p:txBody>
          <a:bodyPr>
            <a:normAutofit fontScale="92500" lnSpcReduction="20000"/>
          </a:bodyPr>
          <a:lstStyle/>
          <a:p>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Howard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Becker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Worlds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Chapter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Conventions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pp. 40-67. University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California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Press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2008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first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1982)</a:t>
            </a:r>
          </a:p>
          <a:p>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Describe your own experience with learning and using art conventions. What art world do you participate in (as a consumer or as an artist)? What research questions might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researcher ask such an art world and its conventions? (provide references to Becker´s book)</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present</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Danylo</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l"/>
            <a:r>
              <a:rPr lang="cs-CZ" dirty="0">
                <a:latin typeface="Times New Roman" panose="02020603050405020304" pitchFamily="18" charset="0"/>
                <a:cs typeface="Times New Roman" panose="02020603050405020304" pitchFamily="18" charset="0"/>
              </a:rPr>
              <a:t>To </a:t>
            </a:r>
            <a:r>
              <a:rPr lang="cs-CZ" dirty="0" err="1">
                <a:latin typeface="Times New Roman" panose="02020603050405020304" pitchFamily="18" charset="0"/>
                <a:cs typeface="Times New Roman" panose="02020603050405020304" pitchFamily="18" charset="0"/>
              </a:rPr>
              <a:t>read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Jeffrey</a:t>
            </a:r>
            <a:r>
              <a:rPr lang="cs-CZ" dirty="0">
                <a:latin typeface="Times New Roman" panose="02020603050405020304" pitchFamily="18" charset="0"/>
                <a:cs typeface="Times New Roman" panose="02020603050405020304" pitchFamily="18" charset="0"/>
              </a:rPr>
              <a:t> K. </a:t>
            </a:r>
            <a:r>
              <a:rPr lang="cs-CZ" dirty="0" err="1">
                <a:latin typeface="Times New Roman" panose="02020603050405020304" pitchFamily="18" charset="0"/>
                <a:cs typeface="Times New Roman" panose="02020603050405020304" pitchFamily="18" charset="0"/>
              </a:rPr>
              <a:t>Ruoff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Home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Movies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Avant</a:t>
            </a:r>
            <a:r>
              <a:rPr lang="cs-CZ" dirty="0">
                <a:latin typeface="Times New Roman" panose="02020603050405020304" pitchFamily="18" charset="0"/>
                <a:cs typeface="Times New Roman" panose="02020603050405020304" pitchFamily="18" charset="0"/>
              </a:rPr>
              <a:t>-Garde: Jonas </a:t>
            </a:r>
            <a:r>
              <a:rPr lang="cs-CZ" dirty="0" err="1">
                <a:latin typeface="Times New Roman" panose="02020603050405020304" pitchFamily="18" charset="0"/>
                <a:cs typeface="Times New Roman" panose="02020603050405020304" pitchFamily="18" charset="0"/>
              </a:rPr>
              <a:t>Mekas</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New York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Cinema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Journal</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30, 1991, no. 3</a:t>
            </a:r>
          </a:p>
          <a:p>
            <a:pPr algn="l"/>
            <a:r>
              <a:rPr lang="cs-CZ" dirty="0" err="1">
                <a:latin typeface="Times New Roman" panose="02020603050405020304" pitchFamily="18" charset="0"/>
                <a:cs typeface="Times New Roman" panose="02020603050405020304" pitchFamily="18" charset="0"/>
              </a:rPr>
              <a:t>When</a:t>
            </a:r>
            <a:r>
              <a:rPr lang="cs-CZ" dirty="0">
                <a:latin typeface="Times New Roman" panose="02020603050405020304" pitchFamily="18" charset="0"/>
                <a:cs typeface="Times New Roman" panose="02020603050405020304" pitchFamily="18" charset="0"/>
              </a:rPr>
              <a:t> – and </a:t>
            </a:r>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 had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avantgarde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established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obligatory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conditions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creation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role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Mekas</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process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art </a:t>
            </a:r>
            <a:r>
              <a:rPr lang="cs-CZ" dirty="0" err="1">
                <a:latin typeface="Times New Roman" panose="02020603050405020304" pitchFamily="18" charset="0"/>
                <a:cs typeface="Times New Roman" panose="02020603050405020304" pitchFamily="18" charset="0"/>
              </a:rPr>
              <a:t>world´s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creation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learn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about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Art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from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Mekas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movies</a:t>
            </a:r>
            <a:r>
              <a:rPr lang="cs-CZ" dirty="0">
                <a:latin typeface="Times New Roman" panose="02020603050405020304" pitchFamily="18" charset="0"/>
                <a:cs typeface="Times New Roman" panose="02020603050405020304" pitchFamily="18" charset="0"/>
              </a:rPr>
              <a:t>?</a:t>
            </a:r>
          </a:p>
          <a:p>
            <a:pPr algn="l"/>
            <a:r>
              <a:rPr lang="cs-CZ" dirty="0">
                <a:latin typeface="Times New Roman" panose="02020603050405020304" pitchFamily="18" charset="0"/>
                <a:cs typeface="Times New Roman" panose="02020603050405020304" pitchFamily="18" charset="0"/>
              </a:rPr>
              <a:t>Use </a:t>
            </a:r>
            <a:r>
              <a:rPr lang="cs-CZ" dirty="0" err="1">
                <a:latin typeface="Times New Roman" panose="02020603050405020304" pitchFamily="18" charset="0"/>
                <a:cs typeface="Times New Roman" panose="02020603050405020304" pitchFamily="18" charset="0"/>
              </a:rPr>
              <a:t>clips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from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Walden</a:t>
            </a:r>
            <a:r>
              <a:rPr lang="cs-CZ" dirty="0">
                <a:latin typeface="Times New Roman" panose="02020603050405020304" pitchFamily="18" charset="0"/>
                <a:cs typeface="Times New Roman" panose="02020603050405020304" pitchFamily="18" charset="0"/>
              </a:rPr>
              <a:t> by J. </a:t>
            </a:r>
            <a:r>
              <a:rPr lang="cs-CZ" dirty="0" err="1">
                <a:latin typeface="Times New Roman" panose="02020603050405020304" pitchFamily="18" charset="0"/>
                <a:cs typeface="Times New Roman" panose="02020603050405020304" pitchFamily="18" charset="0"/>
              </a:rPr>
              <a:t>Mekas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illustration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paper´s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theses</a:t>
            </a:r>
            <a:r>
              <a:rPr lang="cs-CZ" dirty="0">
                <a:latin typeface="Times New Roman" panose="02020603050405020304" pitchFamily="18" charset="0"/>
                <a:cs typeface="Times New Roman" panose="02020603050405020304" pitchFamily="18" charset="0"/>
              </a:rPr>
              <a:t> </a:t>
            </a:r>
          </a:p>
          <a:p>
            <a:pPr algn="l"/>
            <a:endParaRPr lang="cs-CZ" dirty="0"/>
          </a:p>
          <a:p>
            <a:pPr algn="l"/>
            <a:endParaRPr lang="cs-CZ" dirty="0"/>
          </a:p>
        </p:txBody>
      </p:sp>
    </p:spTree>
    <p:extLst>
      <p:ext uri="{BB962C8B-B14F-4D97-AF65-F5344CB8AC3E}">
        <p14:creationId xmlns:p14="http://schemas.microsoft.com/office/powerpoint/2010/main" val="29307086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6E9F88-1356-ED79-386D-404D257C102C}"/>
              </a:ext>
            </a:extLst>
          </p:cNvPr>
          <p:cNvSpPr>
            <a:spLocks noGrp="1"/>
          </p:cNvSpPr>
          <p:nvPr>
            <p:ph type="title"/>
          </p:nvPr>
        </p:nvSpPr>
        <p:spPr>
          <a:xfrm>
            <a:off x="1600200" y="4269282"/>
            <a:ext cx="8991600" cy="2019758"/>
          </a:xfrm>
        </p:spPr>
        <p:txBody>
          <a:bodyPr vert="horz" lIns="274320" tIns="182880" rIns="274320" bIns="182880" rtlCol="0" anchor="ctr" anchorCtr="1">
            <a:normAutofit/>
          </a:bodyPr>
          <a:lstStyle/>
          <a:p>
            <a:r>
              <a:rPr lang="en-US" sz="3200" dirty="0"/>
              <a:t>Representation and heritage</a:t>
            </a:r>
            <a:br>
              <a:rPr lang="cs-CZ" sz="3200" dirty="0"/>
            </a:br>
            <a:r>
              <a:rPr lang="cs-CZ" sz="2000" dirty="0" err="1"/>
              <a:t>Working</a:t>
            </a:r>
            <a:r>
              <a:rPr lang="cs-CZ" sz="2000" dirty="0"/>
              <a:t> </a:t>
            </a:r>
            <a:r>
              <a:rPr lang="cs-CZ" sz="2000" dirty="0" err="1"/>
              <a:t>title</a:t>
            </a:r>
            <a:r>
              <a:rPr lang="cs-CZ" sz="2000" dirty="0"/>
              <a:t> </a:t>
            </a:r>
            <a:r>
              <a:rPr lang="cs-CZ" sz="2000" dirty="0" err="1"/>
              <a:t>films</a:t>
            </a:r>
            <a:r>
              <a:rPr lang="cs-CZ" sz="2000" dirty="0"/>
              <a:t> (</a:t>
            </a:r>
            <a:r>
              <a:rPr lang="cs-CZ" sz="2000" dirty="0" err="1"/>
              <a:t>Four</a:t>
            </a:r>
            <a:r>
              <a:rPr lang="cs-CZ" sz="2000" dirty="0"/>
              <a:t> </a:t>
            </a:r>
            <a:r>
              <a:rPr lang="cs-CZ" sz="2000" dirty="0" err="1"/>
              <a:t>weddings</a:t>
            </a:r>
            <a:r>
              <a:rPr lang="cs-CZ" sz="2000" dirty="0"/>
              <a:t> and a </a:t>
            </a:r>
            <a:r>
              <a:rPr lang="cs-CZ" sz="2000" dirty="0" err="1"/>
              <a:t>funeral</a:t>
            </a:r>
            <a:r>
              <a:rPr lang="cs-CZ" sz="2000" dirty="0"/>
              <a:t>; </a:t>
            </a:r>
            <a:r>
              <a:rPr lang="cs-CZ" sz="2000" dirty="0" err="1"/>
              <a:t>notting</a:t>
            </a:r>
            <a:r>
              <a:rPr lang="cs-CZ" sz="2000" dirty="0"/>
              <a:t> </a:t>
            </a:r>
            <a:r>
              <a:rPr lang="cs-CZ" sz="2000" dirty="0" err="1"/>
              <a:t>hill</a:t>
            </a:r>
            <a:r>
              <a:rPr lang="cs-CZ" sz="2000" dirty="0"/>
              <a:t>; Bridget </a:t>
            </a:r>
            <a:r>
              <a:rPr lang="cs-CZ" sz="2000" dirty="0" err="1"/>
              <a:t>jones´s</a:t>
            </a:r>
            <a:r>
              <a:rPr lang="cs-CZ" sz="2000" dirty="0"/>
              <a:t> </a:t>
            </a:r>
            <a:r>
              <a:rPr lang="cs-CZ" sz="2000" dirty="0" err="1"/>
              <a:t>diary</a:t>
            </a:r>
            <a:r>
              <a:rPr lang="cs-CZ" sz="2000" dirty="0"/>
              <a:t>)</a:t>
            </a:r>
            <a:endParaRPr lang="en-US" sz="3200" dirty="0"/>
          </a:p>
        </p:txBody>
      </p:sp>
      <p:pic>
        <p:nvPicPr>
          <p:cNvPr id="1030" name="Picture 6">
            <a:extLst>
              <a:ext uri="{FF2B5EF4-FFF2-40B4-BE49-F238E27FC236}">
                <a16:creationId xmlns:a16="http://schemas.microsoft.com/office/drawing/2014/main" id="{3D6561A2-3A1F-70B0-367A-5820C18F59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51" r="38938" b="-2"/>
          <a:stretch/>
        </p:blipFill>
        <p:spPr bwMode="auto">
          <a:xfrm>
            <a:off x="6183154" y="982253"/>
            <a:ext cx="2438229"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E10DABC-6B76-353F-39E5-3854C34786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786" r="12425" b="1"/>
          <a:stretch/>
        </p:blipFill>
        <p:spPr bwMode="auto">
          <a:xfrm>
            <a:off x="3575868" y="970705"/>
            <a:ext cx="243298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23DB4A-DF9F-D0F9-D6DB-F167BAC3D9D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3895" r="1" b="12100"/>
          <a:stretch/>
        </p:blipFill>
        <p:spPr bwMode="auto">
          <a:xfrm>
            <a:off x="981288" y="993641"/>
            <a:ext cx="243670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952534-3181-3E84-5C7E-1CEDBF6248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10" r="18173"/>
          <a:stretch/>
        </p:blipFill>
        <p:spPr bwMode="auto">
          <a:xfrm>
            <a:off x="8779256" y="970705"/>
            <a:ext cx="2441956" cy="266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959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7557D3-77BA-3223-D5C4-707411F821D7}"/>
              </a:ext>
            </a:extLst>
          </p:cNvPr>
          <p:cNvSpPr>
            <a:spLocks noGrp="1"/>
          </p:cNvSpPr>
          <p:nvPr>
            <p:ph type="title"/>
          </p:nvPr>
        </p:nvSpPr>
        <p:spPr/>
        <p:txBody>
          <a:bodyPr/>
          <a:lstStyle/>
          <a:p>
            <a:r>
              <a:rPr lang="cs-CZ" dirty="0" err="1"/>
              <a:t>Representation</a:t>
            </a:r>
            <a:r>
              <a:rPr lang="cs-CZ" dirty="0"/>
              <a:t> and </a:t>
            </a:r>
            <a:r>
              <a:rPr lang="cs-CZ" dirty="0" err="1"/>
              <a:t>heritage</a:t>
            </a:r>
            <a:r>
              <a:rPr lang="cs-CZ" dirty="0"/>
              <a:t> </a:t>
            </a:r>
            <a:r>
              <a:rPr lang="cs-CZ" dirty="0" err="1"/>
              <a:t>cinema</a:t>
            </a:r>
            <a:endParaRPr lang="cs-CZ" dirty="0"/>
          </a:p>
        </p:txBody>
      </p:sp>
      <p:sp>
        <p:nvSpPr>
          <p:cNvPr id="3" name="Zástupný obsah 2">
            <a:extLst>
              <a:ext uri="{FF2B5EF4-FFF2-40B4-BE49-F238E27FC236}">
                <a16:creationId xmlns:a16="http://schemas.microsoft.com/office/drawing/2014/main" id="{66E57001-C78C-0796-7333-697621327A3E}"/>
              </a:ext>
            </a:extLst>
          </p:cNvPr>
          <p:cNvSpPr>
            <a:spLocks noGrp="1"/>
          </p:cNvSpPr>
          <p:nvPr>
            <p:ph idx="1"/>
          </p:nvPr>
        </p:nvSpPr>
        <p:spPr/>
        <p:txBody>
          <a:bodyPr/>
          <a:lstStyle/>
          <a:p>
            <a:r>
              <a:rPr lang="en-US" dirty="0">
                <a:hlinkClick r:id="rId2"/>
              </a:rPr>
              <a:t>(123) Stuart Hall's Representation Theory Explained! Media Studies revision – YouTube</a:t>
            </a:r>
            <a:endParaRPr lang="cs-CZ" dirty="0"/>
          </a:p>
        </p:txBody>
      </p:sp>
    </p:spTree>
    <p:extLst>
      <p:ext uri="{BB962C8B-B14F-4D97-AF65-F5344CB8AC3E}">
        <p14:creationId xmlns:p14="http://schemas.microsoft.com/office/powerpoint/2010/main" val="25051391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B70C0C-EB64-83B4-540D-30A862F1218A}"/>
              </a:ext>
            </a:extLst>
          </p:cNvPr>
          <p:cNvSpPr>
            <a:spLocks noGrp="1"/>
          </p:cNvSpPr>
          <p:nvPr>
            <p:ph type="title"/>
          </p:nvPr>
        </p:nvSpPr>
        <p:spPr/>
        <p:txBody>
          <a:bodyPr/>
          <a:lstStyle/>
          <a:p>
            <a:r>
              <a:rPr lang="cs-CZ" dirty="0" err="1"/>
              <a:t>codes</a:t>
            </a:r>
            <a:endParaRPr lang="cs-CZ" dirty="0"/>
          </a:p>
        </p:txBody>
      </p:sp>
      <p:sp>
        <p:nvSpPr>
          <p:cNvPr id="3" name="Zástupný obsah 2">
            <a:extLst>
              <a:ext uri="{FF2B5EF4-FFF2-40B4-BE49-F238E27FC236}">
                <a16:creationId xmlns:a16="http://schemas.microsoft.com/office/drawing/2014/main" id="{FF510C0F-5FE9-DF4C-F5AA-69E46B0DD57D}"/>
              </a:ext>
            </a:extLst>
          </p:cNvPr>
          <p:cNvSpPr>
            <a:spLocks noGrp="1"/>
          </p:cNvSpPr>
          <p:nvPr>
            <p:ph idx="1"/>
          </p:nvPr>
        </p:nvSpPr>
        <p:spPr>
          <a:xfrm>
            <a:off x="2231136" y="2362200"/>
            <a:ext cx="7729728" cy="3886200"/>
          </a:xfrm>
        </p:spPr>
        <p:txBody>
          <a:bodyPr>
            <a:normAutofit fontScale="85000" lnSpcReduction="10000"/>
          </a:bodyPr>
          <a:lstStyle/>
          <a:p>
            <a:r>
              <a:rPr lang="en-US" b="0" i="0" dirty="0">
                <a:solidFill>
                  <a:srgbClr val="000000"/>
                </a:solidFill>
                <a:effectLst/>
                <a:latin typeface="Times New Roman" panose="02020603050405020304" pitchFamily="18" charset="0"/>
              </a:rPr>
              <a:t> signs are not meaningful in isolation, but only when they are interpreted in relation to each other </a:t>
            </a:r>
            <a:endParaRPr lang="cs-CZ"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production and interpretation of texts depends upon the existence of codes or conventions for communication</a:t>
            </a:r>
            <a:endParaRPr lang="cs-CZ"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codes provide a framework within which signs make sense</a:t>
            </a:r>
            <a:endParaRPr lang="cs-CZ" b="0" i="0" dirty="0">
              <a:solidFill>
                <a:srgbClr val="000000"/>
              </a:solidFill>
              <a:effectLst/>
              <a:latin typeface="Times New Roman" panose="02020603050405020304" pitchFamily="18" charset="0"/>
            </a:endParaRPr>
          </a:p>
          <a:p>
            <a:r>
              <a:rPr lang="cs-CZ" b="0" dirty="0" err="1">
                <a:solidFill>
                  <a:srgbClr val="000000"/>
                </a:solidFill>
                <a:effectLst/>
                <a:latin typeface="Times New Roman" panose="02020603050405020304" pitchFamily="18" charset="0"/>
              </a:rPr>
              <a:t>Textual</a:t>
            </a:r>
            <a:r>
              <a:rPr lang="cs-CZ" b="0" dirty="0">
                <a:solidFill>
                  <a:srgbClr val="000000"/>
                </a:solidFill>
                <a:effectLst/>
                <a:latin typeface="Times New Roman" panose="02020603050405020304" pitchFamily="18" charset="0"/>
              </a:rPr>
              <a:t> </a:t>
            </a:r>
            <a:r>
              <a:rPr lang="cs-CZ" b="0" dirty="0" err="1">
                <a:solidFill>
                  <a:srgbClr val="000000"/>
                </a:solidFill>
                <a:effectLst/>
                <a:latin typeface="Times New Roman" panose="02020603050405020304" pitchFamily="18" charset="0"/>
              </a:rPr>
              <a:t>codes</a:t>
            </a:r>
            <a:r>
              <a:rPr lang="cs-CZ" dirty="0">
                <a:solidFill>
                  <a:srgbClr val="000000"/>
                </a:solidFill>
                <a:latin typeface="Times New Roman" panose="02020603050405020304" pitchFamily="18" charset="0"/>
              </a:rPr>
              <a:t>: </a:t>
            </a:r>
            <a:r>
              <a:rPr lang="en-US" b="0" i="1" dirty="0">
                <a:solidFill>
                  <a:srgbClr val="000000"/>
                </a:solidFill>
                <a:effectLst/>
                <a:latin typeface="Times New Roman" panose="02020603050405020304" pitchFamily="18" charset="0"/>
              </a:rPr>
              <a:t>aesthetic codes</a:t>
            </a:r>
            <a:r>
              <a:rPr lang="en-US" b="0" i="0" dirty="0">
                <a:solidFill>
                  <a:srgbClr val="000000"/>
                </a:solidFill>
                <a:effectLst/>
                <a:latin typeface="Times New Roman" panose="02020603050405020304" pitchFamily="18" charset="0"/>
              </a:rPr>
              <a:t> within the various expressive arts (poetry, drama, painting, sculpture, music, etc.) - including classicism, romanticism, realism;</a:t>
            </a:r>
            <a:endParaRPr lang="cs-CZ" b="0" i="0" dirty="0">
              <a:solidFill>
                <a:srgbClr val="000000"/>
              </a:solidFill>
              <a:effectLst/>
              <a:latin typeface="Times New Roman" panose="02020603050405020304" pitchFamily="18" charset="0"/>
            </a:endParaRPr>
          </a:p>
          <a:p>
            <a:r>
              <a:rPr lang="cs-CZ" b="0" i="0" dirty="0" err="1">
                <a:solidFill>
                  <a:srgbClr val="000000"/>
                </a:solidFill>
                <a:effectLst/>
                <a:latin typeface="Times New Roman" panose="02020603050405020304" pitchFamily="18" charset="0"/>
              </a:rPr>
              <a:t>Interpretative</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codes</a:t>
            </a:r>
            <a:r>
              <a:rPr lang="cs-CZ" b="0" i="0" dirty="0">
                <a:solidFill>
                  <a:srgbClr val="000000"/>
                </a:solidFill>
                <a:effectLst/>
                <a:latin typeface="Times New Roman" panose="02020603050405020304" pitchFamily="18" charset="0"/>
              </a:rPr>
              <a:t>: </a:t>
            </a:r>
            <a:r>
              <a:rPr lang="cs-CZ" b="0" i="1" dirty="0">
                <a:solidFill>
                  <a:srgbClr val="000000"/>
                </a:solidFill>
                <a:effectLst/>
                <a:latin typeface="Times New Roman" panose="02020603050405020304" pitchFamily="18" charset="0"/>
              </a:rPr>
              <a:t>i</a:t>
            </a:r>
            <a:r>
              <a:rPr lang="en-US" b="0" i="1" dirty="0" err="1">
                <a:solidFill>
                  <a:srgbClr val="000000"/>
                </a:solidFill>
                <a:effectLst/>
                <a:latin typeface="Times New Roman" panose="02020603050405020304" pitchFamily="18" charset="0"/>
              </a:rPr>
              <a:t>deological</a:t>
            </a:r>
            <a:r>
              <a:rPr lang="en-US" b="0" i="1" dirty="0">
                <a:solidFill>
                  <a:srgbClr val="000000"/>
                </a:solidFill>
                <a:effectLst/>
                <a:latin typeface="Times New Roman" panose="02020603050405020304" pitchFamily="18" charset="0"/>
              </a:rPr>
              <a:t> codes</a:t>
            </a:r>
            <a:r>
              <a:rPr lang="en-US" b="0" i="0" dirty="0">
                <a:solidFill>
                  <a:srgbClr val="000000"/>
                </a:solidFill>
                <a:effectLst/>
                <a:latin typeface="Times New Roman" panose="02020603050405020304" pitchFamily="18" charset="0"/>
              </a:rPr>
              <a:t>: More broadly, these include codes for</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encoding</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or</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decodint</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texts</a:t>
            </a:r>
            <a:r>
              <a:rPr lang="en-US" b="0" i="0" dirty="0">
                <a:solidFill>
                  <a:srgbClr val="000000"/>
                </a:solidFill>
                <a:effectLst/>
                <a:latin typeface="Times New Roman" panose="02020603050405020304" pitchFamily="18" charset="0"/>
              </a:rPr>
              <a:t> - dominant (or 'hegemonic'), negotiated or oppositional. More specifically, we may list the 'isms', such as individualism, liberalism, feminism, racism, materialism, capitalism, progressivism, conservatism, socialism, objectivism, consumerism and populism; (note, however, that </a:t>
            </a:r>
            <a:r>
              <a:rPr lang="en-US" b="0" i="1" dirty="0">
                <a:solidFill>
                  <a:srgbClr val="000000"/>
                </a:solidFill>
                <a:effectLst/>
                <a:latin typeface="Times New Roman" panose="02020603050405020304" pitchFamily="18" charset="0"/>
              </a:rPr>
              <a:t>all</a:t>
            </a:r>
            <a:r>
              <a:rPr lang="en-US" b="0" i="0" dirty="0">
                <a:solidFill>
                  <a:srgbClr val="000000"/>
                </a:solidFill>
                <a:effectLst/>
                <a:latin typeface="Times New Roman" panose="02020603050405020304" pitchFamily="18" charset="0"/>
              </a:rPr>
              <a:t> codes can be seen as ideological).</a:t>
            </a:r>
          </a:p>
          <a:p>
            <a:endParaRPr lang="cs-CZ" dirty="0">
              <a:solidFill>
                <a:srgbClr val="000000"/>
              </a:solidFill>
              <a:latin typeface="Times New Roman" panose="02020603050405020304" pitchFamily="18" charset="0"/>
            </a:endParaRPr>
          </a:p>
          <a:p>
            <a:r>
              <a:rPr lang="cs-CZ" dirty="0">
                <a:solidFill>
                  <a:srgbClr val="000000"/>
                </a:solidFill>
                <a:latin typeface="Times New Roman" panose="02020603050405020304" pitchFamily="18" charset="0"/>
              </a:rPr>
              <a:t>(</a:t>
            </a:r>
            <a:r>
              <a:rPr lang="cs-CZ" dirty="0" err="1">
                <a:solidFill>
                  <a:srgbClr val="000000"/>
                </a:solidFill>
                <a:latin typeface="Times New Roman" panose="02020603050405020304" pitchFamily="18" charset="0"/>
              </a:rPr>
              <a:t>see</a:t>
            </a:r>
            <a:r>
              <a:rPr lang="cs-CZ" dirty="0">
                <a:solidFill>
                  <a:srgbClr val="000000"/>
                </a:solidFill>
                <a:latin typeface="Times New Roman" panose="02020603050405020304" pitchFamily="18" charset="0"/>
              </a:rPr>
              <a:t> Daniel </a:t>
            </a:r>
            <a:r>
              <a:rPr lang="cs-CZ" dirty="0" err="1">
                <a:solidFill>
                  <a:srgbClr val="000000"/>
                </a:solidFill>
                <a:latin typeface="Times New Roman" panose="02020603050405020304" pitchFamily="18" charset="0"/>
              </a:rPr>
              <a:t>Chandler</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Semiotics</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for</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Beginners</a:t>
            </a:r>
            <a:r>
              <a:rPr lang="cs-CZ" dirty="0">
                <a:solidFill>
                  <a:srgbClr val="000000"/>
                </a:solidFill>
                <a:latin typeface="Times New Roman" panose="02020603050405020304" pitchFamily="18" charset="0"/>
              </a:rPr>
              <a:t>)</a:t>
            </a:r>
            <a:endParaRPr lang="cs-CZ" dirty="0"/>
          </a:p>
        </p:txBody>
      </p:sp>
    </p:spTree>
    <p:extLst>
      <p:ext uri="{BB962C8B-B14F-4D97-AF65-F5344CB8AC3E}">
        <p14:creationId xmlns:p14="http://schemas.microsoft.com/office/powerpoint/2010/main" val="24138770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DA41C8D-ADB9-1275-66B6-6B063657E7CA}"/>
              </a:ext>
            </a:extLst>
          </p:cNvPr>
          <p:cNvPicPr>
            <a:picLocks noGrp="1" noChangeAspect="1" noChangeArrowheads="1"/>
          </p:cNvPicPr>
          <p:nvPr>
            <p:ph idx="1"/>
          </p:nvPr>
        </p:nvPicPr>
        <p:blipFill>
          <a:blip r:embed="rId2" cstate="print"/>
          <a:stretch>
            <a:fillRect/>
          </a:stretch>
        </p:blipFill>
        <p:spPr>
          <a:xfrm>
            <a:off x="1408412" y="686819"/>
            <a:ext cx="7716538" cy="5606032"/>
          </a:xfrm>
          <a:prstGeom prst="rect">
            <a:avLst/>
          </a:prstGeom>
          <a:noFill/>
        </p:spPr>
      </p:pic>
    </p:spTree>
    <p:extLst>
      <p:ext uri="{BB962C8B-B14F-4D97-AF65-F5344CB8AC3E}">
        <p14:creationId xmlns:p14="http://schemas.microsoft.com/office/powerpoint/2010/main" val="42145279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A3BA7D-2A0F-A61F-879D-FADBAE099E0F}"/>
              </a:ext>
            </a:extLst>
          </p:cNvPr>
          <p:cNvSpPr>
            <a:spLocks noGrp="1"/>
          </p:cNvSpPr>
          <p:nvPr>
            <p:ph type="title"/>
          </p:nvPr>
        </p:nvSpPr>
        <p:spPr/>
        <p:txBody>
          <a:bodyPr/>
          <a:lstStyle/>
          <a:p>
            <a:r>
              <a:rPr lang="cs-CZ" dirty="0" err="1"/>
              <a:t>Cultural</a:t>
            </a:r>
            <a:r>
              <a:rPr lang="cs-CZ" dirty="0"/>
              <a:t> </a:t>
            </a:r>
            <a:r>
              <a:rPr lang="cs-CZ" dirty="0" err="1"/>
              <a:t>history</a:t>
            </a:r>
            <a:r>
              <a:rPr lang="cs-CZ" dirty="0"/>
              <a:t> and </a:t>
            </a:r>
            <a:r>
              <a:rPr lang="cs-CZ" dirty="0" err="1"/>
              <a:t>representation</a:t>
            </a:r>
            <a:r>
              <a:rPr lang="cs-CZ" dirty="0"/>
              <a:t> </a:t>
            </a:r>
            <a:r>
              <a:rPr lang="cs-CZ" dirty="0" err="1"/>
              <a:t>of</a:t>
            </a:r>
            <a:r>
              <a:rPr lang="cs-CZ" dirty="0"/>
              <a:t> </a:t>
            </a:r>
            <a:r>
              <a:rPr lang="cs-CZ" dirty="0" err="1"/>
              <a:t>history</a:t>
            </a:r>
            <a:endParaRPr lang="cs-CZ" dirty="0"/>
          </a:p>
        </p:txBody>
      </p:sp>
      <p:sp>
        <p:nvSpPr>
          <p:cNvPr id="3" name="Zástupný obsah 2">
            <a:extLst>
              <a:ext uri="{FF2B5EF4-FFF2-40B4-BE49-F238E27FC236}">
                <a16:creationId xmlns:a16="http://schemas.microsoft.com/office/drawing/2014/main" id="{5133CF62-FE69-DE50-9425-25144C251AFE}"/>
              </a:ext>
            </a:extLst>
          </p:cNvPr>
          <p:cNvSpPr>
            <a:spLocks noGrp="1"/>
          </p:cNvSpPr>
          <p:nvPr>
            <p:ph idx="1"/>
          </p:nvPr>
        </p:nvSpPr>
        <p:spPr/>
        <p:txBody>
          <a:bodyPr>
            <a:normAutofit fontScale="85000" lnSpcReduction="10000"/>
          </a:bodyPr>
          <a:lstStyle/>
          <a:p>
            <a:pPr algn="l"/>
            <a:r>
              <a:rPr lang="en-US" sz="1800" b="0" i="0" u="none" strike="noStrike" baseline="0" dirty="0">
                <a:latin typeface="EhrhardtMT"/>
              </a:rPr>
              <a:t>a filmed history, like a painted history or</a:t>
            </a:r>
            <a:r>
              <a:rPr lang="cs-CZ" sz="1800" b="0" i="0" u="none" strike="noStrike" baseline="0" dirty="0">
                <a:latin typeface="EhrhardtMT"/>
              </a:rPr>
              <a:t> </a:t>
            </a:r>
            <a:r>
              <a:rPr lang="en-US" sz="1800" b="0" i="0" u="none" strike="noStrike" baseline="0" dirty="0">
                <a:latin typeface="EhrhardtMT"/>
              </a:rPr>
              <a:t>a written history, is an act of interpretation</a:t>
            </a:r>
            <a:r>
              <a:rPr lang="cs-CZ" sz="1800" b="0" i="0" u="none" strike="noStrike" baseline="0" dirty="0">
                <a:latin typeface="EhrhardtMT"/>
              </a:rPr>
              <a:t>.</a:t>
            </a:r>
          </a:p>
          <a:p>
            <a:pPr algn="l"/>
            <a:r>
              <a:rPr lang="cs-CZ" sz="1800" b="0" i="0" u="none" strike="noStrike" baseline="0" dirty="0">
                <a:latin typeface="EhrhardtMT"/>
              </a:rPr>
              <a:t>Andrzej </a:t>
            </a:r>
            <a:r>
              <a:rPr lang="cs-CZ" sz="1800" b="0" i="0" u="none" strike="noStrike" baseline="0" dirty="0" err="1">
                <a:latin typeface="EhrhardtMT"/>
              </a:rPr>
              <a:t>Wajda’s</a:t>
            </a:r>
            <a:r>
              <a:rPr lang="cs-CZ" sz="1800" b="0" i="0" u="none" strike="noStrike" baseline="0" dirty="0">
                <a:latin typeface="EhrhardtMT"/>
              </a:rPr>
              <a:t> </a:t>
            </a:r>
            <a:r>
              <a:rPr lang="cs-CZ" sz="1800" b="0" i="1" u="none" strike="noStrike" baseline="0" dirty="0">
                <a:latin typeface="EhrhardtMT-Italic"/>
              </a:rPr>
              <a:t>Danton </a:t>
            </a:r>
            <a:r>
              <a:rPr lang="cs-CZ" sz="1800" b="0" i="0" u="none" strike="noStrike" baseline="0" dirty="0">
                <a:latin typeface="EhrhardtMT"/>
              </a:rPr>
              <a:t>(</a:t>
            </a:r>
            <a:r>
              <a:rPr lang="cs-CZ" sz="1800" b="0" i="0" u="none" strike="noStrike" baseline="0" dirty="0">
                <a:latin typeface="EhrhardtExpMT"/>
              </a:rPr>
              <a:t>1982</a:t>
            </a:r>
            <a:r>
              <a:rPr lang="cs-CZ" sz="1800" b="0" i="0" u="none" strike="noStrike" baseline="0" dirty="0">
                <a:latin typeface="EhrhardtMT"/>
              </a:rPr>
              <a:t>)</a:t>
            </a:r>
            <a:r>
              <a:rPr lang="en-US" sz="1800" b="0" i="0" u="none" strike="noStrike" baseline="0" dirty="0">
                <a:latin typeface="EhrhardtMT"/>
              </a:rPr>
              <a:t>. His decision to begin with the Terror, rather than with the</a:t>
            </a:r>
            <a:r>
              <a:rPr lang="cs-CZ" sz="1800" b="0" i="0" u="none" strike="noStrike" baseline="0" dirty="0">
                <a:latin typeface="EhrhardtMT"/>
              </a:rPr>
              <a:t> </a:t>
            </a:r>
            <a:r>
              <a:rPr lang="en-US" sz="1800" b="0" i="0" u="none" strike="noStrike" baseline="0" dirty="0">
                <a:latin typeface="EhrhardtMT"/>
              </a:rPr>
              <a:t>more positive early phase of the Revolution, makes the thrust of his</a:t>
            </a:r>
            <a:r>
              <a:rPr lang="cs-CZ" sz="1800" b="0" i="0" u="none" strike="noStrike" baseline="0" dirty="0">
                <a:latin typeface="EhrhardtMT"/>
              </a:rPr>
              <a:t> </a:t>
            </a:r>
            <a:r>
              <a:rPr lang="cs-CZ" sz="1800" b="0" i="0" u="none" strike="noStrike" baseline="0" dirty="0" err="1">
                <a:latin typeface="EhrhardtMT"/>
              </a:rPr>
              <a:t>interpretation</a:t>
            </a:r>
            <a:r>
              <a:rPr lang="cs-CZ" sz="1800" b="0" i="0" u="none" strike="noStrike" baseline="0" dirty="0">
                <a:latin typeface="EhrhardtMT"/>
              </a:rPr>
              <a:t> </a:t>
            </a:r>
            <a:r>
              <a:rPr lang="cs-CZ" sz="1800" b="0" i="0" u="none" strike="noStrike" baseline="0" dirty="0" err="1">
                <a:latin typeface="EhrhardtMT"/>
              </a:rPr>
              <a:t>clear</a:t>
            </a:r>
            <a:r>
              <a:rPr lang="cs-CZ" sz="1800" b="0" i="0" u="none" strike="noStrike" baseline="0" dirty="0">
                <a:latin typeface="EhrhardtMT"/>
              </a:rPr>
              <a:t> </a:t>
            </a:r>
            <a:r>
              <a:rPr lang="cs-CZ" sz="1800" b="0" i="0" u="none" strike="noStrike" baseline="0" dirty="0" err="1">
                <a:latin typeface="EhrhardtMT"/>
              </a:rPr>
              <a:t>enough</a:t>
            </a:r>
            <a:r>
              <a:rPr lang="cs-CZ" sz="1800" b="0" i="0" u="none" strike="noStrike" baseline="0" dirty="0">
                <a:latin typeface="EhrhardtMT"/>
              </a:rPr>
              <a:t>.</a:t>
            </a:r>
          </a:p>
          <a:p>
            <a:pPr algn="l"/>
            <a:r>
              <a:rPr lang="en-US" sz="1800" b="0" i="0" u="none" strike="noStrike" baseline="0" dirty="0">
                <a:latin typeface="EhrhardtMT"/>
              </a:rPr>
              <a:t>it might be argued that</a:t>
            </a:r>
            <a:r>
              <a:rPr lang="cs-CZ" sz="1800" b="0" i="0" u="none" strike="noStrike" baseline="0" dirty="0">
                <a:latin typeface="EhrhardtMT"/>
              </a:rPr>
              <a:t> </a:t>
            </a:r>
            <a:r>
              <a:rPr lang="en-US" sz="1800" b="0" i="0" u="none" strike="noStrike" baseline="0" dirty="0">
                <a:latin typeface="EhrhardtMT"/>
              </a:rPr>
              <a:t>before studying the film, you should study the director. </a:t>
            </a:r>
            <a:r>
              <a:rPr lang="en-US" sz="1800" b="0" i="0" u="none" strike="noStrike" baseline="0" dirty="0" err="1">
                <a:latin typeface="EhrhardtMT"/>
              </a:rPr>
              <a:t>Wajda</a:t>
            </a:r>
            <a:r>
              <a:rPr lang="en-US" sz="1800" b="0" i="0" u="none" strike="noStrike" baseline="0" dirty="0">
                <a:latin typeface="EhrhardtMT"/>
              </a:rPr>
              <a:t> is a</a:t>
            </a:r>
            <a:r>
              <a:rPr lang="cs-CZ" sz="1800" b="0" i="0" u="none" strike="noStrike" baseline="0" dirty="0">
                <a:latin typeface="EhrhardtMT"/>
              </a:rPr>
              <a:t> </a:t>
            </a:r>
            <a:r>
              <a:rPr lang="en-US" sz="1800" b="0" i="0" u="none" strike="noStrike" baseline="0" dirty="0">
                <a:latin typeface="EhrhardtMT"/>
              </a:rPr>
              <a:t>Pole with a long history of films that commented on the events of his</a:t>
            </a:r>
            <a:r>
              <a:rPr lang="cs-CZ" sz="1800" b="0" i="0" u="none" strike="noStrike" baseline="0" dirty="0">
                <a:latin typeface="EhrhardtMT"/>
              </a:rPr>
              <a:t> </a:t>
            </a:r>
            <a:r>
              <a:rPr lang="cs-CZ" sz="1800" b="0" i="0" u="none" strike="noStrike" baseline="0" dirty="0" err="1">
                <a:latin typeface="EhrhardtMT"/>
              </a:rPr>
              <a:t>time</a:t>
            </a:r>
            <a:r>
              <a:rPr lang="cs-CZ" sz="1800" b="0" i="0" u="none" strike="noStrike" baseline="0" dirty="0">
                <a:latin typeface="EhrhardtMT"/>
              </a:rPr>
              <a:t> i</a:t>
            </a:r>
            <a:r>
              <a:rPr lang="en-US" sz="1800" b="0" i="0" u="none" strike="noStrike" baseline="0" dirty="0">
                <a:latin typeface="EhrhardtMT"/>
              </a:rPr>
              <a:t>n his </a:t>
            </a:r>
            <a:r>
              <a:rPr lang="en-US" sz="1800" b="0" i="1" u="none" strike="noStrike" baseline="0" dirty="0">
                <a:latin typeface="EhrhardtMT-Italic"/>
              </a:rPr>
              <a:t>Danton</a:t>
            </a:r>
            <a:r>
              <a:rPr lang="en-US" sz="1800" b="0" i="0" u="none" strike="noStrike" baseline="0" dirty="0">
                <a:latin typeface="EhrhardtMT"/>
              </a:rPr>
              <a:t>, the role of the secret police, the</a:t>
            </a:r>
            <a:r>
              <a:rPr lang="cs-CZ" sz="1800" b="0" i="0" u="none" strike="noStrike" baseline="0" dirty="0">
                <a:latin typeface="EhrhardtMT"/>
              </a:rPr>
              <a:t>  </a:t>
            </a:r>
            <a:r>
              <a:rPr lang="en-US" sz="1800" b="0" i="0" u="none" strike="noStrike" baseline="0" dirty="0">
                <a:latin typeface="EhrhardtMT"/>
              </a:rPr>
              <a:t>purges, and the show trials make his allegorical intentions clear</a:t>
            </a:r>
            <a:r>
              <a:rPr lang="cs-CZ" sz="1800" b="0" i="0" u="none" strike="noStrike" baseline="0" dirty="0">
                <a:latin typeface="EhrhardtMT"/>
              </a:rPr>
              <a:t> </a:t>
            </a:r>
            <a:r>
              <a:rPr lang="en-US" sz="1800" b="0" i="0" u="none" strike="noStrike" baseline="0" dirty="0">
                <a:latin typeface="EhrhardtMT"/>
              </a:rPr>
              <a:t>enough. </a:t>
            </a:r>
            <a:endParaRPr lang="cs-CZ" sz="1800" b="0" i="0" u="none" strike="noStrike" baseline="0" dirty="0">
              <a:latin typeface="EhrhardtMT"/>
            </a:endParaRPr>
          </a:p>
          <a:p>
            <a:pPr algn="l"/>
            <a:r>
              <a:rPr lang="en-US" sz="1800" b="0" i="0" u="none" strike="noStrike" baseline="0" dirty="0">
                <a:latin typeface="EhrhardtMT"/>
              </a:rPr>
              <a:t>a film is the result of a collaborative</a:t>
            </a:r>
            <a:r>
              <a:rPr lang="cs-CZ" sz="1800" b="0" i="0" u="none" strike="noStrike" baseline="0" dirty="0">
                <a:latin typeface="EhrhardtMT"/>
              </a:rPr>
              <a:t> </a:t>
            </a:r>
            <a:r>
              <a:rPr lang="en-US" sz="1800" b="0" i="0" u="none" strike="noStrike" baseline="0" dirty="0">
                <a:latin typeface="EhrhardtMT"/>
              </a:rPr>
              <a:t>enterprise in which the actors and camera crew play their parts alongside</a:t>
            </a:r>
            <a:r>
              <a:rPr lang="cs-CZ" sz="1800" b="0" i="0" u="none" strike="noStrike" baseline="0" dirty="0">
                <a:latin typeface="EhrhardtMT"/>
              </a:rPr>
              <a:t> </a:t>
            </a:r>
            <a:r>
              <a:rPr lang="en-US" sz="1800" b="0" i="0" u="none" strike="noStrike" baseline="0" dirty="0">
                <a:latin typeface="EhrhardtMT"/>
              </a:rPr>
              <a:t>the director, not to mention the writer of the screenplay and the</a:t>
            </a:r>
            <a:r>
              <a:rPr lang="cs-CZ" sz="1800" b="0" i="0" u="none" strike="noStrike" baseline="0" dirty="0">
                <a:latin typeface="EhrhardtMT"/>
              </a:rPr>
              <a:t> </a:t>
            </a:r>
            <a:r>
              <a:rPr lang="en-US" sz="1800" b="0" i="0" u="none" strike="noStrike" baseline="0" dirty="0">
                <a:latin typeface="EhrhardtMT"/>
              </a:rPr>
              <a:t>novel from which the film is so often adapted – so that historical</a:t>
            </a:r>
            <a:r>
              <a:rPr lang="cs-CZ" sz="1800" b="0" i="0" u="none" strike="noStrike" baseline="0" dirty="0">
                <a:latin typeface="EhrhardtMT"/>
              </a:rPr>
              <a:t> </a:t>
            </a:r>
            <a:r>
              <a:rPr lang="en-US" sz="1800" b="0" i="0" u="none" strike="noStrike" baseline="0" dirty="0">
                <a:latin typeface="EhrhardtMT"/>
              </a:rPr>
              <a:t>events reach the viewer only after passing through a double filter,</a:t>
            </a:r>
            <a:r>
              <a:rPr lang="cs-CZ" sz="1800" b="0" i="0" u="none" strike="noStrike" baseline="0" dirty="0">
                <a:latin typeface="EhrhardtMT"/>
              </a:rPr>
              <a:t> </a:t>
            </a:r>
            <a:r>
              <a:rPr lang="en-US" sz="1800" b="0" i="0" u="none" strike="noStrike" baseline="0" dirty="0">
                <a:latin typeface="EhrhardtMT"/>
              </a:rPr>
              <a:t>literary as well as cinematographic.</a:t>
            </a:r>
            <a:endParaRPr lang="cs-CZ" sz="1800" b="0" i="0" u="none" strike="noStrike" baseline="0" dirty="0">
              <a:latin typeface="EhrhardtMT"/>
            </a:endParaRPr>
          </a:p>
          <a:p>
            <a:pPr algn="l"/>
            <a:r>
              <a:rPr lang="cs-CZ" dirty="0">
                <a:latin typeface="EhrhardtMT"/>
              </a:rPr>
              <a:t>(Peter </a:t>
            </a:r>
            <a:r>
              <a:rPr lang="cs-CZ" dirty="0" err="1">
                <a:latin typeface="EhrhardtMT"/>
              </a:rPr>
              <a:t>Burke</a:t>
            </a:r>
            <a:r>
              <a:rPr lang="cs-CZ" dirty="0">
                <a:latin typeface="EhrhardtMT"/>
              </a:rPr>
              <a:t>)</a:t>
            </a:r>
            <a:endParaRPr lang="cs-CZ" dirty="0"/>
          </a:p>
        </p:txBody>
      </p:sp>
    </p:spTree>
    <p:extLst>
      <p:ext uri="{BB962C8B-B14F-4D97-AF65-F5344CB8AC3E}">
        <p14:creationId xmlns:p14="http://schemas.microsoft.com/office/powerpoint/2010/main" val="19110777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8A25DF-9686-927F-6F1A-5070F6E099FF}"/>
              </a:ext>
            </a:extLst>
          </p:cNvPr>
          <p:cNvSpPr>
            <a:spLocks noGrp="1"/>
          </p:cNvSpPr>
          <p:nvPr>
            <p:ph type="title"/>
          </p:nvPr>
        </p:nvSpPr>
        <p:spPr>
          <a:xfrm>
            <a:off x="804672" y="964692"/>
            <a:ext cx="5894832" cy="1188720"/>
          </a:xfrm>
        </p:spPr>
        <p:txBody>
          <a:bodyPr>
            <a:normAutofit/>
          </a:bodyPr>
          <a:lstStyle/>
          <a:p>
            <a:r>
              <a:rPr lang="cs-CZ" dirty="0"/>
              <a:t>Siegfried </a:t>
            </a:r>
            <a:r>
              <a:rPr lang="cs-CZ" dirty="0" err="1"/>
              <a:t>kracauer</a:t>
            </a:r>
            <a:r>
              <a:rPr lang="cs-CZ" dirty="0"/>
              <a:t> </a:t>
            </a:r>
            <a:r>
              <a:rPr lang="cs-CZ" altLang="cs-CZ" dirty="0"/>
              <a:t>(1889-1966) </a:t>
            </a:r>
            <a:endParaRPr lang="cs-CZ" dirty="0"/>
          </a:p>
        </p:txBody>
      </p:sp>
      <p:sp>
        <p:nvSpPr>
          <p:cNvPr id="8" name="Content Placeholder 7">
            <a:extLst>
              <a:ext uri="{FF2B5EF4-FFF2-40B4-BE49-F238E27FC236}">
                <a16:creationId xmlns:a16="http://schemas.microsoft.com/office/drawing/2014/main" id="{7FBA4E66-2A8A-EBDD-25C5-1BD6378407AE}"/>
              </a:ext>
            </a:extLst>
          </p:cNvPr>
          <p:cNvSpPr>
            <a:spLocks noGrp="1"/>
          </p:cNvSpPr>
          <p:nvPr>
            <p:ph idx="1"/>
          </p:nvPr>
        </p:nvSpPr>
        <p:spPr>
          <a:xfrm>
            <a:off x="803243" y="2638044"/>
            <a:ext cx="5963317" cy="3263206"/>
          </a:xfrm>
        </p:spPr>
        <p:txBody>
          <a:bodyPr>
            <a:normAutofit/>
          </a:bodyPr>
          <a:lstStyle/>
          <a:p>
            <a:r>
              <a:rPr lang="cs-CZ" altLang="cs-CZ" sz="1800" i="1" dirty="0" err="1"/>
              <a:t>From</a:t>
            </a:r>
            <a:r>
              <a:rPr lang="cs-CZ" altLang="cs-CZ" sz="1800" i="1" dirty="0"/>
              <a:t> </a:t>
            </a:r>
            <a:r>
              <a:rPr lang="cs-CZ" altLang="cs-CZ" sz="1800" i="1" dirty="0" err="1"/>
              <a:t>Caligari</a:t>
            </a:r>
            <a:r>
              <a:rPr lang="cs-CZ" altLang="cs-CZ" sz="1800" i="1" dirty="0"/>
              <a:t> to Hitler: A </a:t>
            </a:r>
            <a:r>
              <a:rPr lang="cs-CZ" altLang="cs-CZ" sz="1800" i="1" dirty="0" err="1"/>
              <a:t>Psychological</a:t>
            </a:r>
            <a:r>
              <a:rPr lang="cs-CZ" altLang="cs-CZ" sz="1800" i="1" dirty="0"/>
              <a:t> </a:t>
            </a:r>
            <a:r>
              <a:rPr lang="cs-CZ" altLang="cs-CZ" sz="1800" i="1" dirty="0" err="1"/>
              <a:t>History</a:t>
            </a:r>
            <a:r>
              <a:rPr lang="cs-CZ" altLang="cs-CZ" sz="1800" i="1" dirty="0"/>
              <a:t> </a:t>
            </a:r>
            <a:r>
              <a:rPr lang="cs-CZ" altLang="cs-CZ" sz="1800" i="1" dirty="0" err="1"/>
              <a:t>of</a:t>
            </a:r>
            <a:r>
              <a:rPr lang="cs-CZ" altLang="cs-CZ" sz="1800" i="1" dirty="0"/>
              <a:t> </a:t>
            </a:r>
            <a:r>
              <a:rPr lang="cs-CZ" altLang="cs-CZ" sz="1800" i="1" dirty="0" err="1"/>
              <a:t>the</a:t>
            </a:r>
            <a:r>
              <a:rPr lang="cs-CZ" altLang="cs-CZ" sz="1800" i="1" dirty="0"/>
              <a:t> German Film.</a:t>
            </a:r>
            <a:r>
              <a:rPr lang="cs-CZ" altLang="cs-CZ" sz="1800" dirty="0"/>
              <a:t> </a:t>
            </a:r>
            <a:r>
              <a:rPr lang="cs-CZ" altLang="cs-CZ" sz="1800" dirty="0" err="1"/>
              <a:t>Princeton</a:t>
            </a:r>
            <a:r>
              <a:rPr lang="cs-CZ" altLang="cs-CZ" sz="1800" dirty="0"/>
              <a:t>: </a:t>
            </a:r>
            <a:r>
              <a:rPr lang="cs-CZ" altLang="cs-CZ" sz="1800" dirty="0" err="1"/>
              <a:t>Princeton</a:t>
            </a:r>
            <a:r>
              <a:rPr lang="cs-CZ" altLang="cs-CZ" sz="1800" dirty="0"/>
              <a:t> University </a:t>
            </a:r>
            <a:r>
              <a:rPr lang="cs-CZ" altLang="cs-CZ" sz="1800" dirty="0" err="1"/>
              <a:t>Press</a:t>
            </a:r>
            <a:r>
              <a:rPr lang="cs-CZ" altLang="cs-CZ" sz="1800" dirty="0"/>
              <a:t>, 1947</a:t>
            </a:r>
          </a:p>
          <a:p>
            <a:r>
              <a:rPr lang="en-US" altLang="cs-CZ" sz="1800" dirty="0"/>
              <a:t>socio-cultural analysis of German films from 1918-1935 with the aim of defining mass psychology: "The film of a nation reflects its mentality", </a:t>
            </a:r>
            <a:r>
              <a:rPr lang="en-US" altLang="cs-CZ" sz="1800" dirty="0" err="1"/>
              <a:t>Kracauer</a:t>
            </a:r>
            <a:r>
              <a:rPr lang="en-US" altLang="cs-CZ" sz="1800" dirty="0"/>
              <a:t> argues, and relies on the fact that film is a team work, not an individual one, so it suppresses individual uniqueness in </a:t>
            </a:r>
            <a:r>
              <a:rPr lang="en-US" altLang="cs-CZ" sz="1800" dirty="0" err="1"/>
              <a:t>favour</a:t>
            </a:r>
            <a:r>
              <a:rPr lang="en-US" altLang="cs-CZ" sz="1800" dirty="0"/>
              <a:t> of what is common to multiple people.</a:t>
            </a:r>
            <a:r>
              <a:rPr lang="cs-CZ" altLang="cs-CZ" dirty="0"/>
              <a:t> </a:t>
            </a:r>
            <a:endParaRPr lang="cs-CZ" altLang="cs-CZ" sz="1800" dirty="0"/>
          </a:p>
          <a:p>
            <a:endParaRPr lang="en-US" dirty="0"/>
          </a:p>
        </p:txBody>
      </p:sp>
      <p:pic>
        <p:nvPicPr>
          <p:cNvPr id="4" name="Picture 6" descr="fotokracauerstor">
            <a:extLst>
              <a:ext uri="{FF2B5EF4-FFF2-40B4-BE49-F238E27FC236}">
                <a16:creationId xmlns:a16="http://schemas.microsoft.com/office/drawing/2014/main" id="{4DAAAF27-556E-BD0E-2B47-48535114D7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7779872" y="1293275"/>
            <a:ext cx="3200451" cy="4279392"/>
          </a:xfrm>
          <a:prstGeom prst="rect">
            <a:avLst/>
          </a:prstGeom>
        </p:spPr>
      </p:pic>
    </p:spTree>
    <p:extLst>
      <p:ext uri="{BB962C8B-B14F-4D97-AF65-F5344CB8AC3E}">
        <p14:creationId xmlns:p14="http://schemas.microsoft.com/office/powerpoint/2010/main" val="50173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7ACC1E-35DA-4EB3-900A-4D16713270D4}"/>
              </a:ext>
            </a:extLst>
          </p:cNvPr>
          <p:cNvSpPr>
            <a:spLocks noGrp="1"/>
          </p:cNvSpPr>
          <p:nvPr>
            <p:ph type="title"/>
          </p:nvPr>
        </p:nvSpPr>
        <p:spPr>
          <a:xfrm>
            <a:off x="640081" y="631373"/>
            <a:ext cx="4018839" cy="2035628"/>
          </a:xfrm>
        </p:spPr>
        <p:txBody>
          <a:bodyPr>
            <a:normAutofit/>
          </a:bodyPr>
          <a:lstStyle/>
          <a:p>
            <a:r>
              <a:rPr lang="cs-CZ" dirty="0"/>
              <a:t>E. </a:t>
            </a:r>
            <a:r>
              <a:rPr lang="cs-CZ" dirty="0" err="1"/>
              <a:t>Muybridge</a:t>
            </a:r>
            <a:r>
              <a:rPr lang="cs-CZ" dirty="0"/>
              <a:t>: </a:t>
            </a:r>
            <a:r>
              <a:rPr lang="cs-CZ" dirty="0" err="1"/>
              <a:t>The</a:t>
            </a:r>
            <a:r>
              <a:rPr lang="cs-CZ" dirty="0"/>
              <a:t> </a:t>
            </a:r>
            <a:r>
              <a:rPr lang="cs-CZ" dirty="0" err="1"/>
              <a:t>Human</a:t>
            </a:r>
            <a:r>
              <a:rPr lang="cs-CZ" dirty="0"/>
              <a:t> </a:t>
            </a:r>
            <a:r>
              <a:rPr lang="cs-CZ" dirty="0" err="1"/>
              <a:t>Figure</a:t>
            </a:r>
            <a:r>
              <a:rPr lang="cs-CZ" dirty="0"/>
              <a:t> in </a:t>
            </a:r>
            <a:r>
              <a:rPr lang="cs-CZ" dirty="0" err="1"/>
              <a:t>Motion</a:t>
            </a:r>
            <a:r>
              <a:rPr lang="cs-CZ" dirty="0"/>
              <a:t> (1907)</a:t>
            </a:r>
          </a:p>
        </p:txBody>
      </p:sp>
      <p:sp>
        <p:nvSpPr>
          <p:cNvPr id="13" name="Content Placeholder 12">
            <a:extLst>
              <a:ext uri="{FF2B5EF4-FFF2-40B4-BE49-F238E27FC236}">
                <a16:creationId xmlns:a16="http://schemas.microsoft.com/office/drawing/2014/main" id="{C793E548-A2CC-41CD-8C37-E29AB4590925}"/>
              </a:ext>
            </a:extLst>
          </p:cNvPr>
          <p:cNvSpPr>
            <a:spLocks noGrp="1"/>
          </p:cNvSpPr>
          <p:nvPr>
            <p:ph idx="1"/>
          </p:nvPr>
        </p:nvSpPr>
        <p:spPr>
          <a:xfrm>
            <a:off x="640081" y="2764971"/>
            <a:ext cx="4010296" cy="3472543"/>
          </a:xfrm>
        </p:spPr>
        <p:txBody>
          <a:bodyPr>
            <a:normAutofit/>
          </a:bodyPr>
          <a:lstStyle/>
          <a:p>
            <a:endParaRPr lang="en-US" sz="1800"/>
          </a:p>
        </p:txBody>
      </p:sp>
      <p:pic>
        <p:nvPicPr>
          <p:cNvPr id="9" name="Obrázek 8" descr="Obsah obrázku text, pózování, skupina, čára&#10;&#10;Popis byl vytvořen automaticky">
            <a:extLst>
              <a:ext uri="{FF2B5EF4-FFF2-40B4-BE49-F238E27FC236}">
                <a16:creationId xmlns:a16="http://schemas.microsoft.com/office/drawing/2014/main" id="{CEBCBECE-A926-4684-8401-6D96AA12D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652" y="3554230"/>
            <a:ext cx="5579110" cy="2961220"/>
          </a:xfrm>
          <a:prstGeom prst="rect">
            <a:avLst/>
          </a:prstGeom>
        </p:spPr>
      </p:pic>
      <p:pic>
        <p:nvPicPr>
          <p:cNvPr id="7" name="Obrázek 6">
            <a:extLst>
              <a:ext uri="{FF2B5EF4-FFF2-40B4-BE49-F238E27FC236}">
                <a16:creationId xmlns:a16="http://schemas.microsoft.com/office/drawing/2014/main" id="{9289582E-6E5C-4795-8431-F3865D2FA207}"/>
              </a:ext>
            </a:extLst>
          </p:cNvPr>
          <p:cNvPicPr>
            <a:picLocks noChangeAspect="1"/>
          </p:cNvPicPr>
          <p:nvPr/>
        </p:nvPicPr>
        <p:blipFill>
          <a:blip r:embed="rId3"/>
          <a:stretch>
            <a:fillRect/>
          </a:stretch>
        </p:blipFill>
        <p:spPr>
          <a:xfrm>
            <a:off x="717685" y="3546634"/>
            <a:ext cx="3855088" cy="2690880"/>
          </a:xfrm>
          <a:prstGeom prst="rect">
            <a:avLst/>
          </a:prstGeom>
        </p:spPr>
      </p:pic>
      <p:pic>
        <p:nvPicPr>
          <p:cNvPr id="5" name="Zástupný obsah 4">
            <a:extLst>
              <a:ext uri="{FF2B5EF4-FFF2-40B4-BE49-F238E27FC236}">
                <a16:creationId xmlns:a16="http://schemas.microsoft.com/office/drawing/2014/main" id="{AB969C3F-CA28-42CB-A085-B35724226C00}"/>
              </a:ext>
            </a:extLst>
          </p:cNvPr>
          <p:cNvPicPr>
            <a:picLocks noChangeAspect="1"/>
          </p:cNvPicPr>
          <p:nvPr/>
        </p:nvPicPr>
        <p:blipFill>
          <a:blip r:embed="rId4"/>
          <a:stretch>
            <a:fillRect/>
          </a:stretch>
        </p:blipFill>
        <p:spPr>
          <a:xfrm>
            <a:off x="8929991" y="342550"/>
            <a:ext cx="2077771" cy="2961221"/>
          </a:xfrm>
          <a:prstGeom prst="rect">
            <a:avLst/>
          </a:prstGeom>
        </p:spPr>
      </p:pic>
    </p:spTree>
    <p:extLst>
      <p:ext uri="{BB962C8B-B14F-4D97-AF65-F5344CB8AC3E}">
        <p14:creationId xmlns:p14="http://schemas.microsoft.com/office/powerpoint/2010/main" val="17094731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292D150-9FF5-605C-EB6D-0041CE6487A4}"/>
              </a:ext>
            </a:extLst>
          </p:cNvPr>
          <p:cNvSpPr>
            <a:spLocks noGrp="1"/>
          </p:cNvSpPr>
          <p:nvPr>
            <p:ph idx="1"/>
          </p:nvPr>
        </p:nvSpPr>
        <p:spPr>
          <a:xfrm>
            <a:off x="2097786" y="1676019"/>
            <a:ext cx="7729728" cy="3101983"/>
          </a:xfrm>
        </p:spPr>
        <p:txBody>
          <a:bodyPr>
            <a:normAutofit lnSpcReduction="10000"/>
          </a:bodyPr>
          <a:lstStyle/>
          <a:p>
            <a:r>
              <a:rPr lang="en-US" dirty="0"/>
              <a:t>According to </a:t>
            </a:r>
            <a:r>
              <a:rPr lang="en-US" dirty="0" err="1"/>
              <a:t>Kracauer</a:t>
            </a:r>
            <a:r>
              <a:rPr lang="en-US" dirty="0"/>
              <a:t>, </a:t>
            </a:r>
            <a:r>
              <a:rPr lang="cs-CZ" dirty="0"/>
              <a:t> </a:t>
            </a:r>
            <a:r>
              <a:rPr lang="en-US" dirty="0"/>
              <a:t>films appeal to a multitude of audiences, popular film themes aim </a:t>
            </a:r>
            <a:r>
              <a:rPr lang="en-US" b="1" dirty="0"/>
              <a:t>to satisfy an existing mass desire. </a:t>
            </a:r>
            <a:endParaRPr lang="cs-CZ" b="1" dirty="0"/>
          </a:p>
          <a:p>
            <a:r>
              <a:rPr lang="cs-CZ" b="1" dirty="0" err="1"/>
              <a:t>Kracauer</a:t>
            </a:r>
            <a:r>
              <a:rPr lang="cs-CZ" b="1" dirty="0"/>
              <a:t> </a:t>
            </a:r>
            <a:r>
              <a:rPr lang="cs-CZ" b="1" dirty="0" err="1"/>
              <a:t>argues</a:t>
            </a:r>
            <a:r>
              <a:rPr lang="cs-CZ" b="1" dirty="0"/>
              <a:t>: </a:t>
            </a:r>
            <a:r>
              <a:rPr lang="cs-CZ" dirty="0"/>
              <a:t>E</a:t>
            </a:r>
            <a:r>
              <a:rPr lang="en-US" dirty="0" err="1"/>
              <a:t>ven</a:t>
            </a:r>
            <a:r>
              <a:rPr lang="en-US" dirty="0"/>
              <a:t> Nazi films, although the product of propaganda, reflected certain national characteristics. This is even more true in a free competition environment: general discontent will be reflected in revenues, and since the film industry is interested in profit, it will try to adapt as quickly as possible to the change in mental climate. American audiences may be getting what Hollywood wants them to want; but in the long run, it is public desires that determine the nature of Hollywood films. </a:t>
            </a:r>
            <a:r>
              <a:rPr lang="en-US" dirty="0" err="1"/>
              <a:t>Kracauer</a:t>
            </a:r>
            <a:r>
              <a:rPr lang="en-US" dirty="0"/>
              <a:t> argues that the methodology he used allows for the study of mass behavior in the U.S. and elsewhere</a:t>
            </a:r>
            <a:r>
              <a:rPr lang="cs-CZ" dirty="0"/>
              <a:t>.</a:t>
            </a:r>
          </a:p>
        </p:txBody>
      </p:sp>
    </p:spTree>
    <p:extLst>
      <p:ext uri="{BB962C8B-B14F-4D97-AF65-F5344CB8AC3E}">
        <p14:creationId xmlns:p14="http://schemas.microsoft.com/office/powerpoint/2010/main" val="25952489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CABINET OF DR. CALIGARI featuring LIVE MUSIC! | The Athena Cinema">
            <a:extLst>
              <a:ext uri="{FF2B5EF4-FFF2-40B4-BE49-F238E27FC236}">
                <a16:creationId xmlns:a16="http://schemas.microsoft.com/office/drawing/2014/main" id="{0C80E8A2-E8C7-2972-53B4-89DE7AFC54E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29245"/>
          <a:stretch/>
        </p:blipFill>
        <p:spPr bwMode="auto">
          <a:xfrm>
            <a:off x="-1668299" y="-162550"/>
            <a:ext cx="14557301" cy="840870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5ED34D24-DB57-9CB5-C87D-D9641E78751D}"/>
              </a:ext>
            </a:extLst>
          </p:cNvPr>
          <p:cNvSpPr>
            <a:spLocks noGrp="1"/>
          </p:cNvSpPr>
          <p:nvPr>
            <p:ph idx="1"/>
          </p:nvPr>
        </p:nvSpPr>
        <p:spPr>
          <a:xfrm>
            <a:off x="995679" y="2857500"/>
            <a:ext cx="9229344" cy="2988310"/>
          </a:xfrm>
        </p:spPr>
        <p:txBody>
          <a:bodyPr>
            <a:normAutofit fontScale="92500" lnSpcReduction="20000"/>
          </a:bodyPr>
          <a:lstStyle/>
          <a:p>
            <a:pPr>
              <a:lnSpc>
                <a:spcPct val="90000"/>
              </a:lnSpc>
            </a:pPr>
            <a:r>
              <a:rPr lang="en-US" dirty="0" err="1"/>
              <a:t>Kracauer</a:t>
            </a:r>
            <a:r>
              <a:rPr lang="en-US" dirty="0"/>
              <a:t> gives a portrait of the "German soul" as masculine, masochistic, "caught between revolt and obedience". He starts from the premise of the sociology of film, i.e. that </a:t>
            </a:r>
            <a:r>
              <a:rPr lang="en-US" dirty="0">
                <a:solidFill>
                  <a:srgbClr val="FF0000"/>
                </a:solidFill>
              </a:rPr>
              <a:t>national films </a:t>
            </a:r>
            <a:r>
              <a:rPr lang="en-US" dirty="0"/>
              <a:t>reflect the </a:t>
            </a:r>
            <a:r>
              <a:rPr lang="en-US" dirty="0">
                <a:solidFill>
                  <a:srgbClr val="FF0000"/>
                </a:solidFill>
              </a:rPr>
              <a:t>mentality of the nation</a:t>
            </a:r>
            <a:r>
              <a:rPr lang="en-US" dirty="0"/>
              <a:t>, that they reveal deep layers of the collective mentality.</a:t>
            </a:r>
            <a:endParaRPr lang="cs-CZ" dirty="0"/>
          </a:p>
          <a:p>
            <a:pPr>
              <a:lnSpc>
                <a:spcPct val="90000"/>
              </a:lnSpc>
            </a:pPr>
            <a:r>
              <a:rPr lang="en-US" dirty="0"/>
              <a:t>However, </a:t>
            </a:r>
            <a:r>
              <a:rPr lang="en-US" dirty="0" err="1"/>
              <a:t>Kracauer's</a:t>
            </a:r>
            <a:r>
              <a:rPr lang="en-US" dirty="0"/>
              <a:t> research was selective in his choice of films - he omitted those that contradicted his thesis, such as comedies, operettas, and popular parodies, working with only about 8 percent of the films made in the period 1919-33 (about 100 films out of more than 1,000 films produced in Germany in those years).</a:t>
            </a:r>
            <a:endParaRPr lang="cs-CZ" dirty="0"/>
          </a:p>
          <a:p>
            <a:pPr>
              <a:lnSpc>
                <a:spcPct val="90000"/>
              </a:lnSpc>
            </a:pPr>
            <a:r>
              <a:rPr lang="en-US" dirty="0" err="1"/>
              <a:t>Kracauer's</a:t>
            </a:r>
            <a:r>
              <a:rPr lang="en-US" dirty="0"/>
              <a:t> association of representation with social motifs is simplistic and deterministic. Moreover, he proceeds from effect to presumed cause, from the historical fact of Hitler's rise to power to the determination of causes in the psychological predisposition of the German people. </a:t>
            </a:r>
            <a:endParaRPr lang="cs-CZ" dirty="0"/>
          </a:p>
          <a:p>
            <a:pPr>
              <a:lnSpc>
                <a:spcPct val="90000"/>
              </a:lnSpc>
            </a:pPr>
            <a:r>
              <a:rPr lang="en-US" dirty="0"/>
              <a:t>Yet his work is important: it shows that film is important not only for aestheticians but also for historians and sociologists. </a:t>
            </a:r>
            <a:r>
              <a:rPr lang="en-US" dirty="0" err="1"/>
              <a:t>Kracauer</a:t>
            </a:r>
            <a:r>
              <a:rPr lang="en-US" dirty="0"/>
              <a:t> presents the film as an essential document for understanding </a:t>
            </a:r>
            <a:r>
              <a:rPr lang="en-US" dirty="0">
                <a:solidFill>
                  <a:srgbClr val="FF0000"/>
                </a:solidFill>
              </a:rPr>
              <a:t>how culture represents itself</a:t>
            </a:r>
            <a:r>
              <a:rPr lang="en-US" dirty="0"/>
              <a:t>.</a:t>
            </a:r>
            <a:endParaRPr lang="cs-CZ" dirty="0"/>
          </a:p>
        </p:txBody>
      </p:sp>
    </p:spTree>
    <p:extLst>
      <p:ext uri="{BB962C8B-B14F-4D97-AF65-F5344CB8AC3E}">
        <p14:creationId xmlns:p14="http://schemas.microsoft.com/office/powerpoint/2010/main" val="81018722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7CBD5-1EE7-47A5-5785-65C1EE77DE12}"/>
              </a:ext>
            </a:extLst>
          </p:cNvPr>
          <p:cNvSpPr>
            <a:spLocks noGrp="1"/>
          </p:cNvSpPr>
          <p:nvPr>
            <p:ph type="title"/>
          </p:nvPr>
        </p:nvSpPr>
        <p:spPr/>
        <p:txBody>
          <a:bodyPr/>
          <a:lstStyle/>
          <a:p>
            <a:r>
              <a:rPr lang="en-US" dirty="0"/>
              <a:t>Pierre </a:t>
            </a:r>
            <a:r>
              <a:rPr lang="en-US" dirty="0" err="1"/>
              <a:t>Sorlin</a:t>
            </a:r>
            <a:r>
              <a:rPr lang="en-US" dirty="0"/>
              <a:t> (</a:t>
            </a:r>
            <a:r>
              <a:rPr lang="en-US" dirty="0" err="1"/>
              <a:t>Sociologie</a:t>
            </a:r>
            <a:r>
              <a:rPr lang="en-US" dirty="0"/>
              <a:t> du </a:t>
            </a:r>
            <a:r>
              <a:rPr lang="en-US" dirty="0" err="1"/>
              <a:t>cinéma</a:t>
            </a:r>
            <a:r>
              <a:rPr lang="en-US" dirty="0"/>
              <a:t>, 1977)</a:t>
            </a:r>
            <a:endParaRPr lang="cs-CZ" dirty="0"/>
          </a:p>
        </p:txBody>
      </p:sp>
      <p:sp>
        <p:nvSpPr>
          <p:cNvPr id="3" name="Zástupný obsah 2">
            <a:extLst>
              <a:ext uri="{FF2B5EF4-FFF2-40B4-BE49-F238E27FC236}">
                <a16:creationId xmlns:a16="http://schemas.microsoft.com/office/drawing/2014/main" id="{DDB3422E-59F5-F585-FBB9-FCFBCE2E0846}"/>
              </a:ext>
            </a:extLst>
          </p:cNvPr>
          <p:cNvSpPr>
            <a:spLocks noGrp="1"/>
          </p:cNvSpPr>
          <p:nvPr>
            <p:ph idx="1"/>
          </p:nvPr>
        </p:nvSpPr>
        <p:spPr>
          <a:xfrm>
            <a:off x="1076325" y="2504694"/>
            <a:ext cx="9667875" cy="3877056"/>
          </a:xfrm>
        </p:spPr>
        <p:txBody>
          <a:bodyPr>
            <a:normAutofit fontScale="85000" lnSpcReduction="20000"/>
          </a:bodyPr>
          <a:lstStyle/>
          <a:p>
            <a:r>
              <a:rPr lang="en-US" dirty="0"/>
              <a:t>although film somehow shows society, it never duplicates reality, it only selects fragments from it, endowing them with meaning and making them functional within the story. </a:t>
            </a:r>
            <a:endParaRPr lang="cs-CZ" dirty="0"/>
          </a:p>
          <a:p>
            <a:r>
              <a:rPr lang="en-US" dirty="0"/>
              <a:t>No society appears on the screen as it is, its representation is in accordance with the demands of the expressive means of its time, the director's choice, the audience's expectations. </a:t>
            </a:r>
            <a:endParaRPr lang="cs-CZ" dirty="0"/>
          </a:p>
          <a:p>
            <a:r>
              <a:rPr lang="en-US" dirty="0"/>
              <a:t>Film always shows </a:t>
            </a:r>
            <a:r>
              <a:rPr lang="en-US" b="1" dirty="0"/>
              <a:t>only the visible side of society</a:t>
            </a:r>
            <a:r>
              <a:rPr lang="en-US" dirty="0"/>
              <a:t>, that is, </a:t>
            </a:r>
            <a:r>
              <a:rPr lang="en-US" b="1" dirty="0"/>
              <a:t>what the image-maker is trying to capture and what the audience accepts without surprise</a:t>
            </a:r>
            <a:r>
              <a:rPr lang="en-US" dirty="0"/>
              <a:t>. </a:t>
            </a:r>
            <a:endParaRPr lang="cs-CZ" dirty="0"/>
          </a:p>
          <a:p>
            <a:r>
              <a:rPr lang="en-US" dirty="0"/>
              <a:t>Through filmmakers and viewers, society reveals its habits, mental schemas, points of attention. Through the visible side, society reveals its interests; it reveals the horizons of what it considers appropriate for discussion. </a:t>
            </a:r>
            <a:endParaRPr lang="cs-CZ" dirty="0"/>
          </a:p>
          <a:p>
            <a:r>
              <a:rPr lang="en-US" dirty="0"/>
              <a:t>The visible and the representable shows the orientation of society. It is a way of seeing and knowing about the world - it is a mentality or ideology. </a:t>
            </a:r>
            <a:endParaRPr lang="cs-CZ" dirty="0"/>
          </a:p>
          <a:p>
            <a:r>
              <a:rPr lang="en-US" dirty="0"/>
              <a:t>Here we are very far from </a:t>
            </a:r>
            <a:r>
              <a:rPr lang="en-US" dirty="0" err="1"/>
              <a:t>Kracauer's</a:t>
            </a:r>
            <a:r>
              <a:rPr lang="en-US" dirty="0"/>
              <a:t> mimetic model: cinema does not represent society, but only </a:t>
            </a:r>
            <a:r>
              <a:rPr lang="en-US" b="1" dirty="0"/>
              <a:t>what society considers representable. </a:t>
            </a:r>
            <a:r>
              <a:rPr lang="en-US" dirty="0"/>
              <a:t>Cinematography makes it possible to distinguish the visible from the invisible and thus to discern the ideological limits of the perception of its time; it tells us what society sees, what key images it turns its attention to. It also informs us about what it overlooks, censors or prohibits. </a:t>
            </a:r>
            <a:endParaRPr lang="cs-CZ" dirty="0"/>
          </a:p>
          <a:p>
            <a:r>
              <a:rPr lang="en-US" b="1" dirty="0"/>
              <a:t>Cinematography does not reproduce the reality of society, but the way in which society deals with reality.</a:t>
            </a:r>
            <a:endParaRPr lang="cs-CZ" b="1" dirty="0"/>
          </a:p>
        </p:txBody>
      </p:sp>
    </p:spTree>
    <p:extLst>
      <p:ext uri="{BB962C8B-B14F-4D97-AF65-F5344CB8AC3E}">
        <p14:creationId xmlns:p14="http://schemas.microsoft.com/office/powerpoint/2010/main" val="36588434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125129-7B17-C340-2A56-F583AAE188FF}"/>
              </a:ext>
            </a:extLst>
          </p:cNvPr>
          <p:cNvSpPr>
            <a:spLocks noGrp="1"/>
          </p:cNvSpPr>
          <p:nvPr>
            <p:ph type="title"/>
          </p:nvPr>
        </p:nvSpPr>
        <p:spPr/>
        <p:txBody>
          <a:bodyPr/>
          <a:lstStyle/>
          <a:p>
            <a:r>
              <a:rPr lang="cs-CZ" dirty="0" err="1"/>
              <a:t>heritage</a:t>
            </a:r>
            <a:r>
              <a:rPr lang="cs-CZ" dirty="0"/>
              <a:t> </a:t>
            </a:r>
            <a:r>
              <a:rPr lang="cs-CZ" dirty="0" err="1"/>
              <a:t>cinema</a:t>
            </a:r>
            <a:endParaRPr lang="cs-CZ" dirty="0"/>
          </a:p>
        </p:txBody>
      </p:sp>
      <p:sp>
        <p:nvSpPr>
          <p:cNvPr id="3" name="Zástupný obsah 2">
            <a:extLst>
              <a:ext uri="{FF2B5EF4-FFF2-40B4-BE49-F238E27FC236}">
                <a16:creationId xmlns:a16="http://schemas.microsoft.com/office/drawing/2014/main" id="{21B22803-0883-237A-DBA1-EE010FD8F983}"/>
              </a:ext>
            </a:extLst>
          </p:cNvPr>
          <p:cNvSpPr>
            <a:spLocks noGrp="1"/>
          </p:cNvSpPr>
          <p:nvPr>
            <p:ph idx="1"/>
          </p:nvPr>
        </p:nvSpPr>
        <p:spPr>
          <a:xfrm>
            <a:off x="2181225" y="2438400"/>
            <a:ext cx="7729728" cy="3301627"/>
          </a:xfrm>
        </p:spPr>
        <p:txBody>
          <a:bodyPr>
            <a:normAutofit fontScale="85000" lnSpcReduction="20000"/>
          </a:bodyPr>
          <a:lstStyle/>
          <a:p>
            <a:pPr algn="l"/>
            <a:r>
              <a:rPr lang="cs-CZ" dirty="0" err="1"/>
              <a:t>British</a:t>
            </a:r>
            <a:r>
              <a:rPr lang="cs-CZ" dirty="0"/>
              <a:t> </a:t>
            </a:r>
            <a:r>
              <a:rPr lang="cs-CZ" dirty="0" err="1"/>
              <a:t>costume</a:t>
            </a:r>
            <a:r>
              <a:rPr lang="cs-CZ" dirty="0"/>
              <a:t> </a:t>
            </a:r>
            <a:r>
              <a:rPr lang="cs-CZ" dirty="0" err="1"/>
              <a:t>dramas</a:t>
            </a:r>
            <a:r>
              <a:rPr lang="cs-CZ" dirty="0"/>
              <a:t> </a:t>
            </a:r>
            <a:r>
              <a:rPr lang="cs-CZ" dirty="0" err="1"/>
              <a:t>of</a:t>
            </a:r>
            <a:r>
              <a:rPr lang="cs-CZ" dirty="0"/>
              <a:t> </a:t>
            </a:r>
            <a:r>
              <a:rPr lang="cs-CZ" dirty="0" err="1"/>
              <a:t>the</a:t>
            </a:r>
            <a:r>
              <a:rPr lang="cs-CZ" dirty="0"/>
              <a:t> 1980s and 1990s </a:t>
            </a:r>
            <a:r>
              <a:rPr lang="cs-CZ" dirty="0" err="1"/>
              <a:t>that</a:t>
            </a:r>
            <a:r>
              <a:rPr lang="cs-CZ" dirty="0"/>
              <a:t> </a:t>
            </a:r>
            <a:r>
              <a:rPr lang="cs-CZ" dirty="0" err="1"/>
              <a:t>detailed</a:t>
            </a:r>
            <a:r>
              <a:rPr lang="cs-CZ" dirty="0"/>
              <a:t> </a:t>
            </a:r>
            <a:r>
              <a:rPr lang="cs-CZ" dirty="0" err="1"/>
              <a:t>aspects</a:t>
            </a:r>
            <a:r>
              <a:rPr lang="cs-CZ" dirty="0"/>
              <a:t> </a:t>
            </a:r>
            <a:r>
              <a:rPr lang="cs-CZ" dirty="0" err="1"/>
              <a:t>of</a:t>
            </a:r>
            <a:r>
              <a:rPr lang="cs-CZ" dirty="0"/>
              <a:t> </a:t>
            </a:r>
            <a:r>
              <a:rPr lang="cs-CZ" dirty="0" err="1"/>
              <a:t>the</a:t>
            </a:r>
            <a:r>
              <a:rPr lang="cs-CZ" dirty="0"/>
              <a:t> </a:t>
            </a:r>
            <a:r>
              <a:rPr lang="cs-CZ" dirty="0" err="1"/>
              <a:t>English</a:t>
            </a:r>
            <a:r>
              <a:rPr lang="cs-CZ" dirty="0"/>
              <a:t> past and </a:t>
            </a:r>
            <a:r>
              <a:rPr lang="cs-CZ" dirty="0" err="1"/>
              <a:t>that</a:t>
            </a:r>
            <a:r>
              <a:rPr lang="cs-CZ" dirty="0"/>
              <a:t> </a:t>
            </a:r>
            <a:r>
              <a:rPr lang="cs-CZ" dirty="0" err="1"/>
              <a:t>shared</a:t>
            </a:r>
            <a:r>
              <a:rPr lang="cs-CZ" dirty="0"/>
              <a:t> </a:t>
            </a:r>
            <a:r>
              <a:rPr lang="cs-CZ" dirty="0" err="1"/>
              <a:t>emphasis</a:t>
            </a:r>
            <a:r>
              <a:rPr lang="cs-CZ" dirty="0"/>
              <a:t> on </a:t>
            </a:r>
            <a:r>
              <a:rPr lang="cs-CZ" dirty="0" err="1"/>
              <a:t>the</a:t>
            </a:r>
            <a:r>
              <a:rPr lang="cs-CZ" dirty="0"/>
              <a:t> </a:t>
            </a:r>
            <a:r>
              <a:rPr lang="cs-CZ" dirty="0" err="1"/>
              <a:t>upper</a:t>
            </a:r>
            <a:r>
              <a:rPr lang="cs-CZ" dirty="0"/>
              <a:t> and </a:t>
            </a:r>
            <a:r>
              <a:rPr lang="cs-CZ" dirty="0" err="1"/>
              <a:t>upper</a:t>
            </a:r>
            <a:r>
              <a:rPr lang="cs-CZ" dirty="0"/>
              <a:t> </a:t>
            </a:r>
            <a:r>
              <a:rPr lang="cs-CZ" dirty="0" err="1"/>
              <a:t>middle</a:t>
            </a:r>
            <a:r>
              <a:rPr lang="cs-CZ" dirty="0"/>
              <a:t> </a:t>
            </a:r>
            <a:r>
              <a:rPr lang="cs-CZ" dirty="0" err="1"/>
              <a:t>classes</a:t>
            </a:r>
            <a:r>
              <a:rPr lang="cs-CZ" dirty="0"/>
              <a:t> </a:t>
            </a:r>
          </a:p>
          <a:p>
            <a:pPr algn="l"/>
            <a:r>
              <a:rPr lang="cs-CZ" dirty="0" err="1"/>
              <a:t>Nostalgic</a:t>
            </a:r>
            <a:r>
              <a:rPr lang="cs-CZ" dirty="0"/>
              <a:t> and </a:t>
            </a:r>
            <a:r>
              <a:rPr lang="cs-CZ" dirty="0" err="1"/>
              <a:t>conservative</a:t>
            </a:r>
            <a:r>
              <a:rPr lang="cs-CZ" dirty="0"/>
              <a:t> </a:t>
            </a:r>
            <a:r>
              <a:rPr lang="cs-CZ" dirty="0" err="1"/>
              <a:t>celebration</a:t>
            </a:r>
            <a:r>
              <a:rPr lang="cs-CZ" dirty="0"/>
              <a:t> </a:t>
            </a:r>
            <a:r>
              <a:rPr lang="cs-CZ" dirty="0" err="1"/>
              <a:t>of</a:t>
            </a:r>
            <a:r>
              <a:rPr lang="cs-CZ" dirty="0"/>
              <a:t> </a:t>
            </a:r>
            <a:r>
              <a:rPr lang="cs-CZ" dirty="0" err="1"/>
              <a:t>the</a:t>
            </a:r>
            <a:r>
              <a:rPr lang="cs-CZ" dirty="0"/>
              <a:t> </a:t>
            </a:r>
            <a:r>
              <a:rPr lang="cs-CZ" dirty="0" err="1"/>
              <a:t>values</a:t>
            </a:r>
            <a:r>
              <a:rPr lang="cs-CZ" dirty="0"/>
              <a:t> and </a:t>
            </a:r>
            <a:r>
              <a:rPr lang="cs-CZ" dirty="0" err="1"/>
              <a:t>lifestiles</a:t>
            </a:r>
            <a:r>
              <a:rPr lang="cs-CZ" dirty="0"/>
              <a:t> </a:t>
            </a:r>
            <a:r>
              <a:rPr lang="cs-CZ" dirty="0" err="1"/>
              <a:t>of</a:t>
            </a:r>
            <a:r>
              <a:rPr lang="cs-CZ" dirty="0"/>
              <a:t> </a:t>
            </a:r>
            <a:r>
              <a:rPr lang="cs-CZ" dirty="0" err="1"/>
              <a:t>the</a:t>
            </a:r>
            <a:r>
              <a:rPr lang="cs-CZ" dirty="0"/>
              <a:t> </a:t>
            </a:r>
            <a:r>
              <a:rPr lang="cs-CZ" dirty="0" err="1"/>
              <a:t>privileged</a:t>
            </a:r>
            <a:r>
              <a:rPr lang="cs-CZ" dirty="0"/>
              <a:t> </a:t>
            </a:r>
            <a:r>
              <a:rPr lang="cs-CZ" dirty="0" err="1"/>
              <a:t>classes</a:t>
            </a:r>
            <a:r>
              <a:rPr lang="cs-CZ" dirty="0"/>
              <a:t> </a:t>
            </a:r>
          </a:p>
          <a:p>
            <a:pPr algn="l"/>
            <a:r>
              <a:rPr lang="cs-CZ" dirty="0"/>
              <a:t>125 </a:t>
            </a:r>
            <a:r>
              <a:rPr lang="cs-CZ" dirty="0" err="1"/>
              <a:t>films</a:t>
            </a:r>
            <a:endParaRPr lang="cs-CZ" dirty="0"/>
          </a:p>
          <a:p>
            <a:pPr algn="l"/>
            <a:r>
              <a:rPr lang="cs-CZ" dirty="0" err="1"/>
              <a:t>Representation</a:t>
            </a:r>
            <a:r>
              <a:rPr lang="cs-CZ" dirty="0"/>
              <a:t> </a:t>
            </a:r>
            <a:r>
              <a:rPr lang="cs-CZ" dirty="0" err="1"/>
              <a:t>of</a:t>
            </a:r>
            <a:r>
              <a:rPr lang="cs-CZ" dirty="0"/>
              <a:t> </a:t>
            </a:r>
            <a:r>
              <a:rPr lang="cs-CZ" dirty="0" err="1"/>
              <a:t>the</a:t>
            </a:r>
            <a:r>
              <a:rPr lang="cs-CZ" dirty="0"/>
              <a:t> </a:t>
            </a:r>
            <a:r>
              <a:rPr lang="cs-CZ" dirty="0" err="1"/>
              <a:t>history</a:t>
            </a:r>
            <a:r>
              <a:rPr lang="cs-CZ" dirty="0"/>
              <a:t> </a:t>
            </a:r>
            <a:r>
              <a:rPr lang="cs-CZ" dirty="0" err="1"/>
              <a:t>of</a:t>
            </a:r>
            <a:r>
              <a:rPr lang="cs-CZ" dirty="0"/>
              <a:t> </a:t>
            </a:r>
            <a:r>
              <a:rPr lang="cs-CZ" dirty="0" err="1"/>
              <a:t>English</a:t>
            </a:r>
            <a:r>
              <a:rPr lang="cs-CZ" dirty="0"/>
              <a:t> </a:t>
            </a:r>
            <a:r>
              <a:rPr lang="cs-CZ" dirty="0" err="1"/>
              <a:t>cultural</a:t>
            </a:r>
            <a:r>
              <a:rPr lang="cs-CZ" dirty="0"/>
              <a:t> </a:t>
            </a:r>
            <a:r>
              <a:rPr lang="cs-CZ" dirty="0" err="1"/>
              <a:t>heritage</a:t>
            </a:r>
            <a:endParaRPr lang="cs-CZ" dirty="0"/>
          </a:p>
          <a:p>
            <a:pPr algn="l"/>
            <a:r>
              <a:rPr lang="cs-CZ" dirty="0" err="1"/>
              <a:t>Whose</a:t>
            </a:r>
            <a:r>
              <a:rPr lang="cs-CZ" dirty="0"/>
              <a:t> </a:t>
            </a:r>
            <a:r>
              <a:rPr lang="cs-CZ" dirty="0" err="1"/>
              <a:t>heritage</a:t>
            </a:r>
            <a:r>
              <a:rPr lang="cs-CZ" dirty="0"/>
              <a:t> </a:t>
            </a:r>
            <a:r>
              <a:rPr lang="cs-CZ" dirty="0" err="1"/>
              <a:t>is</a:t>
            </a:r>
            <a:r>
              <a:rPr lang="cs-CZ" dirty="0"/>
              <a:t> </a:t>
            </a:r>
            <a:r>
              <a:rPr lang="cs-CZ" dirty="0" err="1"/>
              <a:t>being</a:t>
            </a:r>
            <a:r>
              <a:rPr lang="cs-CZ" dirty="0"/>
              <a:t> </a:t>
            </a:r>
            <a:r>
              <a:rPr lang="cs-CZ" dirty="0" err="1"/>
              <a:t>projected</a:t>
            </a:r>
            <a:r>
              <a:rPr lang="cs-CZ" dirty="0"/>
              <a:t>? (</a:t>
            </a:r>
            <a:r>
              <a:rPr lang="cs-CZ" dirty="0" err="1"/>
              <a:t>contradictory</a:t>
            </a:r>
            <a:r>
              <a:rPr lang="cs-CZ" dirty="0"/>
              <a:t> </a:t>
            </a:r>
            <a:r>
              <a:rPr lang="cs-CZ" dirty="0" err="1"/>
              <a:t>traditions</a:t>
            </a:r>
            <a:r>
              <a:rPr lang="cs-CZ" dirty="0"/>
              <a:t> </a:t>
            </a:r>
            <a:r>
              <a:rPr lang="cs-CZ" dirty="0" err="1"/>
              <a:t>competing</a:t>
            </a:r>
            <a:r>
              <a:rPr lang="cs-CZ" dirty="0"/>
              <a:t> </a:t>
            </a:r>
            <a:r>
              <a:rPr lang="cs-CZ" dirty="0" err="1"/>
              <a:t>for</a:t>
            </a:r>
            <a:r>
              <a:rPr lang="cs-CZ" dirty="0"/>
              <a:t> </a:t>
            </a:r>
            <a:r>
              <a:rPr lang="cs-CZ" dirty="0" err="1"/>
              <a:t>attention</a:t>
            </a:r>
            <a:r>
              <a:rPr lang="cs-CZ" dirty="0"/>
              <a:t>)</a:t>
            </a:r>
          </a:p>
          <a:p>
            <a:pPr algn="l"/>
            <a:r>
              <a:rPr lang="cs-CZ" dirty="0" err="1"/>
              <a:t>National</a:t>
            </a:r>
            <a:r>
              <a:rPr lang="cs-CZ" dirty="0"/>
              <a:t> identity </a:t>
            </a:r>
            <a:r>
              <a:rPr lang="cs-CZ" dirty="0" err="1"/>
              <a:t>is</a:t>
            </a:r>
            <a:r>
              <a:rPr lang="cs-CZ" dirty="0"/>
              <a:t> </a:t>
            </a:r>
            <a:r>
              <a:rPr lang="cs-CZ" dirty="0" err="1"/>
              <a:t>represented</a:t>
            </a:r>
            <a:r>
              <a:rPr lang="cs-CZ" dirty="0"/>
              <a:t> in </a:t>
            </a:r>
            <a:r>
              <a:rPr lang="cs-CZ" dirty="0" err="1"/>
              <a:t>the</a:t>
            </a:r>
            <a:r>
              <a:rPr lang="cs-CZ" dirty="0"/>
              <a:t> </a:t>
            </a:r>
            <a:r>
              <a:rPr lang="cs-CZ" dirty="0" err="1"/>
              <a:t>films</a:t>
            </a:r>
            <a:r>
              <a:rPr lang="cs-CZ" dirty="0"/>
              <a:t> as </a:t>
            </a:r>
            <a:r>
              <a:rPr lang="cs-CZ" dirty="0" err="1"/>
              <a:t>bounded</a:t>
            </a:r>
            <a:r>
              <a:rPr lang="cs-CZ" dirty="0"/>
              <a:t> to </a:t>
            </a:r>
            <a:r>
              <a:rPr lang="cs-CZ" dirty="0" err="1"/>
              <a:t>the</a:t>
            </a:r>
            <a:r>
              <a:rPr lang="cs-CZ" dirty="0"/>
              <a:t> </a:t>
            </a:r>
            <a:r>
              <a:rPr lang="cs-CZ" dirty="0" err="1"/>
              <a:t>upper</a:t>
            </a:r>
            <a:r>
              <a:rPr lang="cs-CZ" dirty="0"/>
              <a:t> and </a:t>
            </a:r>
            <a:r>
              <a:rPr lang="cs-CZ" dirty="0" err="1"/>
              <a:t>upper</a:t>
            </a:r>
            <a:r>
              <a:rPr lang="cs-CZ" dirty="0"/>
              <a:t> </a:t>
            </a:r>
            <a:r>
              <a:rPr lang="cs-CZ" dirty="0" err="1"/>
              <a:t>middle</a:t>
            </a:r>
            <a:r>
              <a:rPr lang="cs-CZ" dirty="0"/>
              <a:t> </a:t>
            </a:r>
            <a:r>
              <a:rPr lang="cs-CZ" dirty="0" err="1"/>
              <a:t>classes</a:t>
            </a:r>
            <a:r>
              <a:rPr lang="cs-CZ" dirty="0"/>
              <a:t> </a:t>
            </a:r>
          </a:p>
          <a:p>
            <a:pPr algn="l"/>
            <a:endParaRPr lang="cs-CZ" dirty="0"/>
          </a:p>
          <a:p>
            <a:pPr algn="l"/>
            <a:endParaRPr lang="cs-CZ" dirty="0"/>
          </a:p>
          <a:p>
            <a:pPr algn="l"/>
            <a:r>
              <a:rPr lang="cs-CZ" dirty="0"/>
              <a:t>Andrew </a:t>
            </a:r>
            <a:r>
              <a:rPr lang="cs-CZ" dirty="0" err="1"/>
              <a:t>Higson</a:t>
            </a:r>
            <a:r>
              <a:rPr lang="cs-CZ" dirty="0"/>
              <a:t>, </a:t>
            </a:r>
            <a:r>
              <a:rPr lang="cs-CZ" dirty="0" err="1"/>
              <a:t>English</a:t>
            </a:r>
            <a:r>
              <a:rPr lang="cs-CZ" dirty="0"/>
              <a:t> </a:t>
            </a:r>
            <a:r>
              <a:rPr lang="cs-CZ" dirty="0" err="1"/>
              <a:t>Heritage</a:t>
            </a:r>
            <a:r>
              <a:rPr lang="cs-CZ" dirty="0"/>
              <a:t>, </a:t>
            </a:r>
            <a:r>
              <a:rPr lang="cs-CZ" dirty="0" err="1"/>
              <a:t>English</a:t>
            </a:r>
            <a:r>
              <a:rPr lang="cs-CZ" dirty="0"/>
              <a:t> </a:t>
            </a:r>
            <a:r>
              <a:rPr lang="cs-CZ" dirty="0" err="1"/>
              <a:t>Cinema</a:t>
            </a:r>
            <a:r>
              <a:rPr lang="cs-CZ" dirty="0"/>
              <a:t>. </a:t>
            </a:r>
            <a:r>
              <a:rPr lang="cs-CZ" dirty="0" err="1"/>
              <a:t>Costume</a:t>
            </a:r>
            <a:r>
              <a:rPr lang="cs-CZ" dirty="0"/>
              <a:t> Drama </a:t>
            </a:r>
            <a:r>
              <a:rPr lang="cs-CZ" dirty="0" err="1"/>
              <a:t>Since</a:t>
            </a:r>
            <a:r>
              <a:rPr lang="cs-CZ" dirty="0"/>
              <a:t> 1980 (Oxford University </a:t>
            </a:r>
            <a:r>
              <a:rPr lang="cs-CZ" dirty="0" err="1"/>
              <a:t>Press</a:t>
            </a:r>
            <a:r>
              <a:rPr lang="cs-CZ" dirty="0"/>
              <a:t>, 2003)</a:t>
            </a:r>
          </a:p>
          <a:p>
            <a:pPr algn="l"/>
            <a:endParaRPr lang="cs-CZ" dirty="0"/>
          </a:p>
        </p:txBody>
      </p:sp>
    </p:spTree>
    <p:extLst>
      <p:ext uri="{BB962C8B-B14F-4D97-AF65-F5344CB8AC3E}">
        <p14:creationId xmlns:p14="http://schemas.microsoft.com/office/powerpoint/2010/main" val="7461347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51B894-BF72-5AF8-8AA7-BED951E6891B}"/>
              </a:ext>
            </a:extLst>
          </p:cNvPr>
          <p:cNvSpPr>
            <a:spLocks noGrp="1"/>
          </p:cNvSpPr>
          <p:nvPr>
            <p:ph type="title"/>
          </p:nvPr>
        </p:nvSpPr>
        <p:spPr>
          <a:xfrm>
            <a:off x="2231136" y="523875"/>
            <a:ext cx="7729728" cy="1188720"/>
          </a:xfrm>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BE393875-24F0-9BDF-9242-C44359D59832}"/>
              </a:ext>
            </a:extLst>
          </p:cNvPr>
          <p:cNvSpPr>
            <a:spLocks noGrp="1"/>
          </p:cNvSpPr>
          <p:nvPr>
            <p:ph idx="1"/>
          </p:nvPr>
        </p:nvSpPr>
        <p:spPr>
          <a:xfrm>
            <a:off x="695325" y="2066925"/>
            <a:ext cx="10848975" cy="4448175"/>
          </a:xfrm>
        </p:spPr>
        <p:txBody>
          <a:bodyPr>
            <a:normAutofit fontScale="85000" lnSpcReduction="20000"/>
          </a:bodyPr>
          <a:lstStyle/>
          <a:p>
            <a:r>
              <a:rPr lang="cs-CZ" b="1" dirty="0"/>
              <a:t>Andrew </a:t>
            </a:r>
            <a:r>
              <a:rPr lang="cs-CZ" b="1" dirty="0" err="1"/>
              <a:t>Higson</a:t>
            </a:r>
            <a:r>
              <a:rPr lang="cs-CZ" b="1" dirty="0"/>
              <a:t>, </a:t>
            </a:r>
            <a:r>
              <a:rPr lang="cs-CZ" b="1" dirty="0" err="1"/>
              <a:t>English</a:t>
            </a:r>
            <a:r>
              <a:rPr lang="cs-CZ" b="1" dirty="0"/>
              <a:t> </a:t>
            </a:r>
            <a:r>
              <a:rPr lang="cs-CZ" b="1" dirty="0" err="1"/>
              <a:t>Heritage</a:t>
            </a:r>
            <a:r>
              <a:rPr lang="cs-CZ" b="1" dirty="0"/>
              <a:t>, </a:t>
            </a:r>
            <a:r>
              <a:rPr lang="cs-CZ" b="1" dirty="0" err="1"/>
              <a:t>English</a:t>
            </a:r>
            <a:r>
              <a:rPr lang="cs-CZ" b="1" dirty="0"/>
              <a:t> </a:t>
            </a:r>
            <a:r>
              <a:rPr lang="cs-CZ" b="1" dirty="0" err="1"/>
              <a:t>Cinema</a:t>
            </a:r>
            <a:r>
              <a:rPr lang="cs-CZ" b="1" dirty="0"/>
              <a:t>. </a:t>
            </a:r>
            <a:r>
              <a:rPr lang="cs-CZ" b="1" dirty="0" err="1"/>
              <a:t>Costume</a:t>
            </a:r>
            <a:r>
              <a:rPr lang="cs-CZ" b="1" dirty="0"/>
              <a:t> Drama </a:t>
            </a:r>
            <a:r>
              <a:rPr lang="cs-CZ" b="1" dirty="0" err="1"/>
              <a:t>Since</a:t>
            </a:r>
            <a:r>
              <a:rPr lang="cs-CZ" b="1" dirty="0"/>
              <a:t> 1980 (Oxford University </a:t>
            </a:r>
            <a:r>
              <a:rPr lang="cs-CZ" b="1" dirty="0" err="1"/>
              <a:t>Press</a:t>
            </a:r>
            <a:r>
              <a:rPr lang="cs-CZ" b="1" dirty="0"/>
              <a:t>, 2003) – </a:t>
            </a:r>
            <a:r>
              <a:rPr lang="cs-CZ" b="1" dirty="0" err="1"/>
              <a:t>chapter</a:t>
            </a:r>
            <a:r>
              <a:rPr lang="cs-CZ" b="1" dirty="0"/>
              <a:t> „Case Study II: Elizabeth </a:t>
            </a:r>
          </a:p>
          <a:p>
            <a:r>
              <a:rPr lang="cs-CZ" b="1" dirty="0" err="1"/>
              <a:t>Demjan</a:t>
            </a:r>
            <a:r>
              <a:rPr lang="cs-CZ" dirty="0"/>
              <a:t>:  pp. 195-233</a:t>
            </a:r>
          </a:p>
          <a:p>
            <a:r>
              <a:rPr lang="cs-CZ" dirty="0" err="1"/>
              <a:t>Englishness</a:t>
            </a:r>
            <a:endParaRPr lang="cs-CZ" dirty="0"/>
          </a:p>
          <a:p>
            <a:r>
              <a:rPr lang="cs-CZ" dirty="0" err="1"/>
              <a:t>Discourses</a:t>
            </a:r>
            <a:r>
              <a:rPr lang="cs-CZ" dirty="0"/>
              <a:t> </a:t>
            </a:r>
            <a:r>
              <a:rPr lang="cs-CZ" dirty="0" err="1"/>
              <a:t>around</a:t>
            </a:r>
            <a:r>
              <a:rPr lang="cs-CZ" dirty="0"/>
              <a:t> </a:t>
            </a:r>
            <a:r>
              <a:rPr lang="cs-CZ" dirty="0" err="1"/>
              <a:t>the</a:t>
            </a:r>
            <a:r>
              <a:rPr lang="cs-CZ" dirty="0"/>
              <a:t> film</a:t>
            </a:r>
          </a:p>
          <a:p>
            <a:r>
              <a:rPr lang="cs-CZ" dirty="0" err="1"/>
              <a:t>What</a:t>
            </a:r>
            <a:r>
              <a:rPr lang="cs-CZ" dirty="0"/>
              <a:t> </a:t>
            </a:r>
            <a:r>
              <a:rPr lang="cs-CZ" dirty="0" err="1"/>
              <a:t>were</a:t>
            </a:r>
            <a:r>
              <a:rPr lang="cs-CZ" dirty="0"/>
              <a:t> „</a:t>
            </a:r>
            <a:r>
              <a:rPr lang="cs-CZ" dirty="0" err="1"/>
              <a:t>target</a:t>
            </a:r>
            <a:r>
              <a:rPr lang="cs-CZ" dirty="0"/>
              <a:t> </a:t>
            </a:r>
            <a:r>
              <a:rPr lang="cs-CZ" dirty="0" err="1"/>
              <a:t>audiences</a:t>
            </a:r>
            <a:r>
              <a:rPr lang="cs-CZ" dirty="0"/>
              <a:t>“ in </a:t>
            </a:r>
            <a:r>
              <a:rPr lang="cs-CZ" dirty="0" err="1"/>
              <a:t>the</a:t>
            </a:r>
            <a:r>
              <a:rPr lang="cs-CZ" dirty="0"/>
              <a:t> </a:t>
            </a:r>
            <a:r>
              <a:rPr lang="cs-CZ" dirty="0" err="1"/>
              <a:t>promotional</a:t>
            </a:r>
            <a:r>
              <a:rPr lang="cs-CZ" dirty="0"/>
              <a:t> </a:t>
            </a:r>
            <a:r>
              <a:rPr lang="cs-CZ" dirty="0" err="1"/>
              <a:t>campaign</a:t>
            </a:r>
            <a:r>
              <a:rPr lang="cs-CZ" dirty="0"/>
              <a:t>?</a:t>
            </a:r>
          </a:p>
          <a:p>
            <a:r>
              <a:rPr lang="cs-CZ" dirty="0" err="1"/>
              <a:t>What</a:t>
            </a:r>
            <a:r>
              <a:rPr lang="cs-CZ" dirty="0"/>
              <a:t> </a:t>
            </a:r>
            <a:r>
              <a:rPr lang="cs-CZ" dirty="0" err="1"/>
              <a:t>other</a:t>
            </a:r>
            <a:r>
              <a:rPr lang="cs-CZ" dirty="0"/>
              <a:t> </a:t>
            </a:r>
            <a:r>
              <a:rPr lang="cs-CZ" dirty="0" err="1"/>
              <a:t>audiences</a:t>
            </a:r>
            <a:r>
              <a:rPr lang="cs-CZ" dirty="0"/>
              <a:t> </a:t>
            </a:r>
            <a:r>
              <a:rPr lang="cs-CZ" dirty="0" err="1"/>
              <a:t>were</a:t>
            </a:r>
            <a:r>
              <a:rPr lang="cs-CZ" dirty="0"/>
              <a:t> </a:t>
            </a:r>
            <a:r>
              <a:rPr lang="cs-CZ" dirty="0" err="1"/>
              <a:t>addressed</a:t>
            </a:r>
            <a:r>
              <a:rPr lang="cs-CZ" dirty="0"/>
              <a:t> by </a:t>
            </a:r>
            <a:r>
              <a:rPr lang="cs-CZ" dirty="0" err="1"/>
              <a:t>the</a:t>
            </a:r>
            <a:r>
              <a:rPr lang="cs-CZ" dirty="0"/>
              <a:t> </a:t>
            </a:r>
            <a:r>
              <a:rPr lang="cs-CZ" dirty="0" err="1"/>
              <a:t>movie</a:t>
            </a:r>
            <a:r>
              <a:rPr lang="cs-CZ" dirty="0"/>
              <a:t>?  </a:t>
            </a:r>
          </a:p>
          <a:p>
            <a:r>
              <a:rPr lang="cs-CZ" dirty="0" err="1"/>
              <a:t>What</a:t>
            </a:r>
            <a:r>
              <a:rPr lang="cs-CZ" dirty="0"/>
              <a:t> </a:t>
            </a:r>
            <a:r>
              <a:rPr lang="cs-CZ" dirty="0" err="1"/>
              <a:t>is</a:t>
            </a:r>
            <a:r>
              <a:rPr lang="cs-CZ" dirty="0"/>
              <a:t> </a:t>
            </a:r>
            <a:r>
              <a:rPr lang="cs-CZ" dirty="0" err="1"/>
              <a:t>platform</a:t>
            </a:r>
            <a:r>
              <a:rPr lang="cs-CZ" dirty="0"/>
              <a:t> </a:t>
            </a:r>
            <a:r>
              <a:rPr lang="cs-CZ" dirty="0" err="1"/>
              <a:t>release</a:t>
            </a:r>
            <a:r>
              <a:rPr lang="cs-CZ" dirty="0"/>
              <a:t>? </a:t>
            </a:r>
          </a:p>
          <a:p>
            <a:r>
              <a:rPr lang="cs-CZ" dirty="0" err="1"/>
              <a:t>What</a:t>
            </a:r>
            <a:r>
              <a:rPr lang="cs-CZ" dirty="0"/>
              <a:t> </a:t>
            </a:r>
            <a:r>
              <a:rPr lang="cs-CZ" dirty="0" err="1"/>
              <a:t>generic</a:t>
            </a:r>
            <a:r>
              <a:rPr lang="cs-CZ" dirty="0"/>
              <a:t> identity </a:t>
            </a:r>
            <a:r>
              <a:rPr lang="cs-CZ" dirty="0" err="1"/>
              <a:t>was</a:t>
            </a:r>
            <a:r>
              <a:rPr lang="cs-CZ" dirty="0"/>
              <a:t> </a:t>
            </a:r>
            <a:r>
              <a:rPr lang="cs-CZ" dirty="0" err="1"/>
              <a:t>constructed</a:t>
            </a:r>
            <a:r>
              <a:rPr lang="cs-CZ" dirty="0"/>
              <a:t> </a:t>
            </a:r>
            <a:r>
              <a:rPr lang="cs-CZ" dirty="0" err="1"/>
              <a:t>for</a:t>
            </a:r>
            <a:r>
              <a:rPr lang="cs-CZ" dirty="0"/>
              <a:t> </a:t>
            </a:r>
            <a:r>
              <a:rPr lang="cs-CZ" dirty="0" err="1"/>
              <a:t>the</a:t>
            </a:r>
            <a:r>
              <a:rPr lang="cs-CZ" dirty="0"/>
              <a:t> </a:t>
            </a:r>
            <a:r>
              <a:rPr lang="cs-CZ" dirty="0" err="1"/>
              <a:t>movie</a:t>
            </a:r>
            <a:r>
              <a:rPr lang="cs-CZ" dirty="0"/>
              <a:t>? </a:t>
            </a:r>
          </a:p>
          <a:p>
            <a:r>
              <a:rPr lang="cs-CZ" dirty="0"/>
              <a:t>--------</a:t>
            </a:r>
          </a:p>
          <a:p>
            <a:r>
              <a:rPr lang="cs-CZ" b="1" dirty="0" err="1"/>
              <a:t>Yelyzaveta</a:t>
            </a:r>
            <a:r>
              <a:rPr lang="cs-CZ" dirty="0"/>
              <a:t>, pp. 233-256</a:t>
            </a:r>
          </a:p>
          <a:p>
            <a:r>
              <a:rPr lang="cs-CZ" dirty="0"/>
              <a:t>Casting, </a:t>
            </a:r>
            <a:r>
              <a:rPr lang="cs-CZ" dirty="0" err="1"/>
              <a:t>stars</a:t>
            </a:r>
            <a:r>
              <a:rPr lang="cs-CZ" dirty="0"/>
              <a:t> – </a:t>
            </a:r>
            <a:r>
              <a:rPr lang="cs-CZ" dirty="0" err="1"/>
              <a:t>how</a:t>
            </a:r>
            <a:r>
              <a:rPr lang="cs-CZ" dirty="0"/>
              <a:t> – and </a:t>
            </a:r>
            <a:r>
              <a:rPr lang="cs-CZ" dirty="0" err="1"/>
              <a:t>why</a:t>
            </a:r>
            <a:r>
              <a:rPr lang="cs-CZ" dirty="0"/>
              <a:t> – </a:t>
            </a:r>
            <a:r>
              <a:rPr lang="cs-CZ" dirty="0" err="1"/>
              <a:t>Higson</a:t>
            </a:r>
            <a:r>
              <a:rPr lang="cs-CZ" dirty="0"/>
              <a:t> </a:t>
            </a:r>
            <a:r>
              <a:rPr lang="cs-CZ" dirty="0" err="1"/>
              <a:t>studies</a:t>
            </a:r>
            <a:r>
              <a:rPr lang="cs-CZ" dirty="0"/>
              <a:t> </a:t>
            </a:r>
            <a:r>
              <a:rPr lang="cs-CZ" dirty="0" err="1"/>
              <a:t>them</a:t>
            </a:r>
            <a:r>
              <a:rPr lang="cs-CZ" dirty="0"/>
              <a:t>? </a:t>
            </a:r>
          </a:p>
          <a:p>
            <a:r>
              <a:rPr lang="cs-CZ" dirty="0" err="1"/>
              <a:t>How</a:t>
            </a:r>
            <a:r>
              <a:rPr lang="cs-CZ" dirty="0"/>
              <a:t> </a:t>
            </a:r>
            <a:r>
              <a:rPr lang="cs-CZ" dirty="0" err="1"/>
              <a:t>the</a:t>
            </a:r>
            <a:r>
              <a:rPr lang="cs-CZ" dirty="0"/>
              <a:t> marketing </a:t>
            </a:r>
            <a:r>
              <a:rPr lang="cs-CZ" dirty="0" err="1"/>
              <a:t>was</a:t>
            </a:r>
            <a:r>
              <a:rPr lang="cs-CZ" dirty="0"/>
              <a:t> </a:t>
            </a:r>
            <a:r>
              <a:rPr lang="cs-CZ" dirty="0" err="1"/>
              <a:t>designed</a:t>
            </a:r>
            <a:r>
              <a:rPr lang="cs-CZ" dirty="0"/>
              <a:t>? </a:t>
            </a:r>
            <a:r>
              <a:rPr lang="cs-CZ" dirty="0" err="1"/>
              <a:t>What</a:t>
            </a:r>
            <a:r>
              <a:rPr lang="cs-CZ" dirty="0"/>
              <a:t> </a:t>
            </a:r>
            <a:r>
              <a:rPr lang="cs-CZ" dirty="0" err="1"/>
              <a:t>was</a:t>
            </a:r>
            <a:r>
              <a:rPr lang="cs-CZ" dirty="0"/>
              <a:t> </a:t>
            </a:r>
            <a:r>
              <a:rPr lang="cs-CZ" dirty="0" err="1"/>
              <a:t>the</a:t>
            </a:r>
            <a:r>
              <a:rPr lang="cs-CZ" dirty="0"/>
              <a:t> role </a:t>
            </a:r>
            <a:r>
              <a:rPr lang="cs-CZ" dirty="0" err="1"/>
              <a:t>of</a:t>
            </a:r>
            <a:r>
              <a:rPr lang="cs-CZ" dirty="0"/>
              <a:t> </a:t>
            </a:r>
            <a:r>
              <a:rPr lang="cs-CZ" dirty="0" err="1"/>
              <a:t>heritage</a:t>
            </a:r>
            <a:r>
              <a:rPr lang="cs-CZ" dirty="0"/>
              <a:t> </a:t>
            </a:r>
            <a:r>
              <a:rPr lang="cs-CZ" dirty="0" err="1"/>
              <a:t>tourism</a:t>
            </a:r>
            <a:r>
              <a:rPr lang="cs-CZ" dirty="0"/>
              <a:t> in </a:t>
            </a:r>
            <a:r>
              <a:rPr lang="cs-CZ" dirty="0" err="1"/>
              <a:t>the</a:t>
            </a:r>
            <a:r>
              <a:rPr lang="cs-CZ" dirty="0"/>
              <a:t> marketing </a:t>
            </a:r>
            <a:r>
              <a:rPr lang="cs-CZ" dirty="0" err="1"/>
              <a:t>campaign</a:t>
            </a:r>
            <a:r>
              <a:rPr lang="cs-CZ" dirty="0"/>
              <a:t>? </a:t>
            </a:r>
          </a:p>
          <a:p>
            <a:r>
              <a:rPr lang="cs-CZ" dirty="0" err="1"/>
              <a:t>How</a:t>
            </a:r>
            <a:r>
              <a:rPr lang="cs-CZ" dirty="0"/>
              <a:t> </a:t>
            </a:r>
            <a:r>
              <a:rPr lang="cs-CZ" dirty="0" err="1"/>
              <a:t>history</a:t>
            </a:r>
            <a:r>
              <a:rPr lang="cs-CZ" dirty="0"/>
              <a:t> </a:t>
            </a:r>
            <a:r>
              <a:rPr lang="cs-CZ" dirty="0" err="1"/>
              <a:t>was</a:t>
            </a:r>
            <a:r>
              <a:rPr lang="cs-CZ" dirty="0"/>
              <a:t> </a:t>
            </a:r>
            <a:r>
              <a:rPr lang="cs-CZ" dirty="0" err="1"/>
              <a:t>represented</a:t>
            </a:r>
            <a:r>
              <a:rPr lang="cs-CZ" dirty="0"/>
              <a:t> in </a:t>
            </a:r>
            <a:r>
              <a:rPr lang="cs-CZ" dirty="0" err="1"/>
              <a:t>the</a:t>
            </a:r>
            <a:r>
              <a:rPr lang="cs-CZ" dirty="0"/>
              <a:t> </a:t>
            </a:r>
            <a:r>
              <a:rPr lang="cs-CZ" dirty="0" err="1"/>
              <a:t>movie</a:t>
            </a:r>
            <a:r>
              <a:rPr lang="cs-CZ" dirty="0"/>
              <a:t>? </a:t>
            </a:r>
            <a:r>
              <a:rPr lang="cs-CZ" dirty="0" err="1"/>
              <a:t>How</a:t>
            </a:r>
            <a:r>
              <a:rPr lang="cs-CZ" dirty="0"/>
              <a:t> </a:t>
            </a:r>
            <a:r>
              <a:rPr lang="cs-CZ" dirty="0" err="1"/>
              <a:t>critics</a:t>
            </a:r>
            <a:r>
              <a:rPr lang="cs-CZ" dirty="0"/>
              <a:t> </a:t>
            </a:r>
            <a:r>
              <a:rPr lang="cs-CZ" dirty="0" err="1"/>
              <a:t>responded</a:t>
            </a:r>
            <a:r>
              <a:rPr lang="cs-CZ" dirty="0"/>
              <a:t> to </a:t>
            </a:r>
            <a:r>
              <a:rPr lang="cs-CZ" dirty="0" err="1"/>
              <a:t>the</a:t>
            </a:r>
            <a:r>
              <a:rPr lang="cs-CZ" dirty="0"/>
              <a:t> </a:t>
            </a:r>
            <a:r>
              <a:rPr lang="cs-CZ" dirty="0" err="1"/>
              <a:t>representation</a:t>
            </a:r>
            <a:r>
              <a:rPr lang="cs-CZ" dirty="0"/>
              <a:t>, and </a:t>
            </a:r>
            <a:r>
              <a:rPr lang="cs-CZ" dirty="0" err="1"/>
              <a:t>why</a:t>
            </a:r>
            <a:r>
              <a:rPr lang="cs-CZ" dirty="0"/>
              <a:t>? </a:t>
            </a:r>
          </a:p>
          <a:p>
            <a:endParaRPr lang="cs-CZ" dirty="0"/>
          </a:p>
          <a:p>
            <a:endParaRPr lang="cs-CZ" dirty="0"/>
          </a:p>
        </p:txBody>
      </p:sp>
    </p:spTree>
    <p:extLst>
      <p:ext uri="{BB962C8B-B14F-4D97-AF65-F5344CB8AC3E}">
        <p14:creationId xmlns:p14="http://schemas.microsoft.com/office/powerpoint/2010/main" val="322960171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798F54-1FE4-6EF9-0CF4-A34FD4A6A33D}"/>
              </a:ext>
            </a:extLst>
          </p:cNvPr>
          <p:cNvSpPr>
            <a:spLocks noGrp="1"/>
          </p:cNvSpPr>
          <p:nvPr>
            <p:ph type="title"/>
          </p:nvPr>
        </p:nvSpPr>
        <p:spPr/>
        <p:txBody>
          <a:bodyPr/>
          <a:lstStyle/>
          <a:p>
            <a:r>
              <a:rPr lang="cs-CZ" dirty="0" err="1"/>
              <a:t>project</a:t>
            </a:r>
            <a:endParaRPr lang="cs-CZ" dirty="0"/>
          </a:p>
        </p:txBody>
      </p:sp>
      <p:sp>
        <p:nvSpPr>
          <p:cNvPr id="3" name="Zástupný obsah 2">
            <a:extLst>
              <a:ext uri="{FF2B5EF4-FFF2-40B4-BE49-F238E27FC236}">
                <a16:creationId xmlns:a16="http://schemas.microsoft.com/office/drawing/2014/main" id="{381B3C8E-B47A-051F-CE66-28AFAE9AF63D}"/>
              </a:ext>
            </a:extLst>
          </p:cNvPr>
          <p:cNvSpPr>
            <a:spLocks noGrp="1"/>
          </p:cNvSpPr>
          <p:nvPr>
            <p:ph idx="1"/>
          </p:nvPr>
        </p:nvSpPr>
        <p:spPr>
          <a:xfrm>
            <a:off x="2231136" y="2638044"/>
            <a:ext cx="7729728" cy="3600831"/>
          </a:xfrm>
        </p:spPr>
        <p:txBody>
          <a:bodyPr>
            <a:normAutofit fontScale="92500" lnSpcReduction="20000"/>
          </a:bodyPr>
          <a:lstStyle/>
          <a:p>
            <a:r>
              <a:rPr lang="cs-CZ" sz="2000" b="1" dirty="0" err="1"/>
              <a:t>Abstract</a:t>
            </a:r>
            <a:r>
              <a:rPr lang="cs-CZ" sz="2000" b="1" dirty="0"/>
              <a:t> </a:t>
            </a:r>
          </a:p>
          <a:p>
            <a:r>
              <a:rPr lang="cs-CZ" i="1" dirty="0"/>
              <a:t>(</a:t>
            </a:r>
            <a:r>
              <a:rPr lang="cs-CZ" i="1" dirty="0" err="1"/>
              <a:t>brief</a:t>
            </a:r>
            <a:r>
              <a:rPr lang="cs-CZ" i="1" dirty="0"/>
              <a:t>, </a:t>
            </a:r>
            <a:r>
              <a:rPr lang="cs-CZ" i="1" dirty="0" err="1"/>
              <a:t>clear</a:t>
            </a:r>
            <a:r>
              <a:rPr lang="cs-CZ" i="1" dirty="0"/>
              <a:t> </a:t>
            </a:r>
            <a:r>
              <a:rPr lang="cs-CZ" i="1" dirty="0" err="1"/>
              <a:t>presentation</a:t>
            </a:r>
            <a:r>
              <a:rPr lang="cs-CZ" i="1" dirty="0"/>
              <a:t> </a:t>
            </a:r>
            <a:r>
              <a:rPr lang="cs-CZ" i="1" dirty="0" err="1"/>
              <a:t>of</a:t>
            </a:r>
            <a:r>
              <a:rPr lang="cs-CZ" i="1" dirty="0"/>
              <a:t> </a:t>
            </a:r>
            <a:r>
              <a:rPr lang="cs-CZ" i="1" dirty="0" err="1"/>
              <a:t>the</a:t>
            </a:r>
            <a:r>
              <a:rPr lang="cs-CZ" i="1" dirty="0"/>
              <a:t> </a:t>
            </a:r>
            <a:r>
              <a:rPr lang="cs-CZ" i="1" dirty="0" err="1"/>
              <a:t>project´s</a:t>
            </a:r>
            <a:r>
              <a:rPr lang="cs-CZ" i="1" dirty="0"/>
              <a:t> </a:t>
            </a:r>
            <a:r>
              <a:rPr lang="cs-CZ" i="1" dirty="0" err="1"/>
              <a:t>theses</a:t>
            </a:r>
            <a:r>
              <a:rPr lang="cs-CZ" i="1" dirty="0"/>
              <a:t> – 900 </a:t>
            </a:r>
            <a:r>
              <a:rPr lang="cs-CZ" i="1" dirty="0" err="1"/>
              <a:t>characters</a:t>
            </a:r>
            <a:r>
              <a:rPr lang="cs-CZ" i="1" dirty="0"/>
              <a:t>)</a:t>
            </a:r>
          </a:p>
          <a:p>
            <a:r>
              <a:rPr lang="en-US" sz="2000" b="1" i="0" u="none" strike="noStrike" baseline="0" dirty="0">
                <a:latin typeface="CIDFont+F2"/>
              </a:rPr>
              <a:t>Subject matter of the project, contemporary state of the research</a:t>
            </a:r>
            <a:endParaRPr lang="cs-CZ" sz="2000" b="1" i="0" u="none" strike="noStrike" baseline="0" dirty="0">
              <a:latin typeface="CIDFont+F2"/>
            </a:endParaRPr>
          </a:p>
          <a:p>
            <a:r>
              <a:rPr lang="cs-CZ" sz="1800" b="0" i="1" u="none" strike="noStrike" baseline="0" dirty="0">
                <a:latin typeface="CIDFont+F2"/>
              </a:rPr>
              <a:t>(</a:t>
            </a:r>
            <a:r>
              <a:rPr lang="cs-CZ" sz="1800" b="0" i="1" u="none" strike="noStrike" baseline="0" dirty="0" err="1">
                <a:latin typeface="CIDFont+F2"/>
              </a:rPr>
              <a:t>what</a:t>
            </a:r>
            <a:r>
              <a:rPr lang="cs-CZ" sz="1800" b="0" i="1" u="none" strike="noStrike" baseline="0" dirty="0">
                <a:latin typeface="CIDFont+F2"/>
              </a:rPr>
              <a:t> </a:t>
            </a:r>
            <a:r>
              <a:rPr lang="cs-CZ" sz="1800" b="0" i="1" u="none" strike="noStrike" baseline="0" dirty="0" err="1">
                <a:latin typeface="CIDFont+F2"/>
              </a:rPr>
              <a:t>is</a:t>
            </a:r>
            <a:r>
              <a:rPr lang="cs-CZ" sz="1800" b="0" i="1" u="none" strike="noStrike" baseline="0" dirty="0">
                <a:latin typeface="CIDFont+F2"/>
              </a:rPr>
              <a:t> </a:t>
            </a:r>
            <a:r>
              <a:rPr lang="cs-CZ" sz="1800" b="0" i="1" u="none" strike="noStrike" baseline="0" dirty="0" err="1">
                <a:latin typeface="CIDFont+F2"/>
              </a:rPr>
              <a:t>the</a:t>
            </a:r>
            <a:r>
              <a:rPr lang="cs-CZ" sz="1800" b="0" i="1" u="none" strike="noStrike" baseline="0" dirty="0">
                <a:latin typeface="CIDFont+F2"/>
              </a:rPr>
              <a:t> </a:t>
            </a:r>
            <a:r>
              <a:rPr lang="cs-CZ" sz="1800" b="0" i="1" u="none" strike="noStrike" baseline="0" dirty="0" err="1">
                <a:latin typeface="CIDFont+F2"/>
              </a:rPr>
              <a:t>topic</a:t>
            </a:r>
            <a:r>
              <a:rPr lang="cs-CZ" sz="1800" b="0" i="1" u="none" strike="noStrike" baseline="0" dirty="0">
                <a:latin typeface="CIDFont+F2"/>
              </a:rPr>
              <a:t> </a:t>
            </a:r>
            <a:r>
              <a:rPr lang="cs-CZ" sz="1800" b="0" i="1" u="none" strike="noStrike" baseline="0" dirty="0" err="1">
                <a:latin typeface="CIDFont+F2"/>
              </a:rPr>
              <a:t>of</a:t>
            </a:r>
            <a:r>
              <a:rPr lang="cs-CZ" sz="1800" b="0" i="1" u="none" strike="noStrike" baseline="0" dirty="0">
                <a:latin typeface="CIDFont+F2"/>
              </a:rPr>
              <a:t> </a:t>
            </a:r>
            <a:r>
              <a:rPr lang="cs-CZ" sz="1800" b="0" i="1" u="none" strike="noStrike" baseline="0" dirty="0" err="1">
                <a:latin typeface="CIDFont+F2"/>
              </a:rPr>
              <a:t>your</a:t>
            </a:r>
            <a:r>
              <a:rPr lang="cs-CZ" sz="1800" b="0" i="1" u="none" strike="noStrike" baseline="0" dirty="0">
                <a:latin typeface="CIDFont+F2"/>
              </a:rPr>
              <a:t> </a:t>
            </a:r>
            <a:r>
              <a:rPr lang="cs-CZ" sz="1800" b="0" i="1" u="none" strike="noStrike" baseline="0" dirty="0" err="1">
                <a:latin typeface="CIDFont+F2"/>
              </a:rPr>
              <a:t>research</a:t>
            </a:r>
            <a:r>
              <a:rPr lang="cs-CZ" sz="1800" b="0" i="1" u="none" strike="noStrike" baseline="0" dirty="0">
                <a:latin typeface="CIDFont+F2"/>
              </a:rPr>
              <a:t>, </a:t>
            </a:r>
            <a:r>
              <a:rPr lang="cs-CZ" sz="1800" b="0" i="1" u="none" strike="noStrike" baseline="0" dirty="0" err="1">
                <a:latin typeface="CIDFont+F2"/>
              </a:rPr>
              <a:t>what</a:t>
            </a:r>
            <a:r>
              <a:rPr lang="cs-CZ" sz="1800" b="0" i="1" u="none" strike="noStrike" baseline="0" dirty="0">
                <a:latin typeface="CIDFont+F2"/>
              </a:rPr>
              <a:t> has </a:t>
            </a:r>
            <a:r>
              <a:rPr lang="cs-CZ" sz="1800" b="0" i="1" u="none" strike="noStrike" baseline="0" dirty="0" err="1">
                <a:latin typeface="CIDFont+F2"/>
              </a:rPr>
              <a:t>already</a:t>
            </a:r>
            <a:r>
              <a:rPr lang="cs-CZ" sz="1800" b="0" i="1" u="none" strike="noStrike" baseline="0" dirty="0">
                <a:latin typeface="CIDFont+F2"/>
              </a:rPr>
              <a:t> </a:t>
            </a:r>
            <a:r>
              <a:rPr lang="cs-CZ" sz="1800" b="0" i="1" u="none" strike="noStrike" baseline="0" dirty="0" err="1">
                <a:latin typeface="CIDFont+F2"/>
              </a:rPr>
              <a:t>been</a:t>
            </a:r>
            <a:r>
              <a:rPr lang="cs-CZ" sz="1800" b="0" i="1" u="none" strike="noStrike" baseline="0" dirty="0">
                <a:latin typeface="CIDFont+F2"/>
              </a:rPr>
              <a:t> </a:t>
            </a:r>
            <a:r>
              <a:rPr lang="cs-CZ" sz="1800" b="0" i="1" u="none" strike="noStrike" baseline="0" dirty="0" err="1">
                <a:latin typeface="CIDFont+F2"/>
              </a:rPr>
              <a:t>researched</a:t>
            </a:r>
            <a:r>
              <a:rPr lang="cs-CZ" sz="1800" b="0" i="1" u="none" strike="noStrike" baseline="0" dirty="0">
                <a:latin typeface="CIDFont+F2"/>
              </a:rPr>
              <a:t> on </a:t>
            </a:r>
            <a:r>
              <a:rPr lang="cs-CZ" sz="1800" b="0" i="1" u="none" strike="noStrike" baseline="0" dirty="0" err="1">
                <a:latin typeface="CIDFont+F2"/>
              </a:rPr>
              <a:t>it</a:t>
            </a:r>
            <a:r>
              <a:rPr lang="cs-CZ" i="1" dirty="0">
                <a:latin typeface="CIDFont+F2"/>
              </a:rPr>
              <a:t>, </a:t>
            </a:r>
            <a:r>
              <a:rPr lang="cs-CZ" i="1" dirty="0" err="1">
                <a:latin typeface="CIDFont+F2"/>
              </a:rPr>
              <a:t>with</a:t>
            </a:r>
            <a:r>
              <a:rPr lang="cs-CZ" i="1" dirty="0">
                <a:latin typeface="CIDFont+F2"/>
              </a:rPr>
              <a:t> </a:t>
            </a:r>
            <a:r>
              <a:rPr lang="cs-CZ" i="1" dirty="0" err="1">
                <a:latin typeface="CIDFont+F2"/>
              </a:rPr>
              <a:t>what</a:t>
            </a:r>
            <a:r>
              <a:rPr lang="cs-CZ" i="1" dirty="0">
                <a:latin typeface="CIDFont+F2"/>
              </a:rPr>
              <a:t> </a:t>
            </a:r>
            <a:r>
              <a:rPr lang="cs-CZ" i="1" dirty="0" err="1">
                <a:latin typeface="CIDFont+F2"/>
              </a:rPr>
              <a:t>results</a:t>
            </a:r>
            <a:r>
              <a:rPr lang="cs-CZ" i="1" dirty="0">
                <a:latin typeface="CIDFont+F2"/>
              </a:rPr>
              <a:t> –  2500-3600 </a:t>
            </a:r>
            <a:r>
              <a:rPr lang="cs-CZ" i="1" dirty="0" err="1">
                <a:latin typeface="CIDFont+F2"/>
              </a:rPr>
              <a:t>characters</a:t>
            </a:r>
            <a:r>
              <a:rPr lang="cs-CZ" i="1" dirty="0">
                <a:latin typeface="CIDFont+F2"/>
              </a:rPr>
              <a:t>)</a:t>
            </a:r>
            <a:endParaRPr lang="cs-CZ" sz="1800" b="0" i="1" u="none" strike="noStrike" baseline="0" dirty="0">
              <a:latin typeface="CIDFont+F2"/>
            </a:endParaRPr>
          </a:p>
          <a:p>
            <a:r>
              <a:rPr lang="en-US" sz="2000" b="1" i="0" u="none" strike="noStrike" baseline="0" dirty="0">
                <a:latin typeface="CIDFont+F2"/>
              </a:rPr>
              <a:t>Goals of the project, its essence and </a:t>
            </a:r>
            <a:r>
              <a:rPr lang="cs-CZ" sz="2000" b="1" i="0" u="none" strike="noStrike" baseline="0" dirty="0" err="1">
                <a:latin typeface="CIDFont+F2"/>
              </a:rPr>
              <a:t>value</a:t>
            </a:r>
            <a:endParaRPr lang="cs-CZ" sz="2000" b="1" i="0" u="none" strike="noStrike" baseline="0" dirty="0">
              <a:latin typeface="CIDFont+F2"/>
            </a:endParaRPr>
          </a:p>
          <a:p>
            <a:r>
              <a:rPr lang="cs-CZ" i="1" dirty="0">
                <a:latin typeface="CIDFont+F2"/>
              </a:rPr>
              <a:t>(</a:t>
            </a:r>
            <a:r>
              <a:rPr lang="cs-CZ" i="1" dirty="0" err="1">
                <a:latin typeface="CIDFont+F2"/>
              </a:rPr>
              <a:t>what</a:t>
            </a:r>
            <a:r>
              <a:rPr lang="cs-CZ" i="1" dirty="0">
                <a:latin typeface="CIDFont+F2"/>
              </a:rPr>
              <a:t> do </a:t>
            </a:r>
            <a:r>
              <a:rPr lang="cs-CZ" i="1" dirty="0" err="1">
                <a:latin typeface="CIDFont+F2"/>
              </a:rPr>
              <a:t>you</a:t>
            </a:r>
            <a:r>
              <a:rPr lang="cs-CZ" i="1" dirty="0">
                <a:latin typeface="CIDFont+F2"/>
              </a:rPr>
              <a:t> </a:t>
            </a:r>
            <a:r>
              <a:rPr lang="cs-CZ" i="1" dirty="0" err="1">
                <a:latin typeface="CIDFont+F2"/>
              </a:rPr>
              <a:t>want</a:t>
            </a:r>
            <a:r>
              <a:rPr lang="cs-CZ" i="1" dirty="0">
                <a:latin typeface="CIDFont+F2"/>
              </a:rPr>
              <a:t> to </a:t>
            </a:r>
            <a:r>
              <a:rPr lang="cs-CZ" i="1" dirty="0" err="1">
                <a:latin typeface="CIDFont+F2"/>
              </a:rPr>
              <a:t>find</a:t>
            </a:r>
            <a:r>
              <a:rPr lang="cs-CZ" i="1" dirty="0">
                <a:latin typeface="CIDFont+F2"/>
              </a:rPr>
              <a:t> out </a:t>
            </a:r>
            <a:r>
              <a:rPr lang="cs-CZ" i="1" dirty="0" err="1">
                <a:latin typeface="CIDFont+F2"/>
              </a:rPr>
              <a:t>or</a:t>
            </a:r>
            <a:r>
              <a:rPr lang="cs-CZ" i="1" dirty="0">
                <a:latin typeface="CIDFont+F2"/>
              </a:rPr>
              <a:t> </a:t>
            </a:r>
            <a:r>
              <a:rPr lang="cs-CZ" i="1" dirty="0" err="1">
                <a:latin typeface="CIDFont+F2"/>
              </a:rPr>
              <a:t>confirm</a:t>
            </a:r>
            <a:r>
              <a:rPr lang="cs-CZ" i="1" dirty="0">
                <a:latin typeface="CIDFont+F2"/>
              </a:rPr>
              <a:t>, and </a:t>
            </a:r>
            <a:r>
              <a:rPr lang="cs-CZ" i="1" dirty="0" err="1">
                <a:latin typeface="CIDFont+F2"/>
              </a:rPr>
              <a:t>why</a:t>
            </a:r>
            <a:r>
              <a:rPr lang="cs-CZ" i="1" dirty="0">
                <a:latin typeface="CIDFont+F2"/>
              </a:rPr>
              <a:t> </a:t>
            </a:r>
            <a:r>
              <a:rPr lang="cs-CZ" i="1" dirty="0" err="1">
                <a:latin typeface="CIDFont+F2"/>
              </a:rPr>
              <a:t>it</a:t>
            </a:r>
            <a:r>
              <a:rPr lang="cs-CZ" i="1" dirty="0">
                <a:latin typeface="CIDFont+F2"/>
              </a:rPr>
              <a:t> </a:t>
            </a:r>
            <a:r>
              <a:rPr lang="cs-CZ" i="1" dirty="0" err="1">
                <a:latin typeface="CIDFont+F2"/>
              </a:rPr>
              <a:t>might</a:t>
            </a:r>
            <a:r>
              <a:rPr lang="cs-CZ" i="1" dirty="0">
                <a:latin typeface="CIDFont+F2"/>
              </a:rPr>
              <a:t> </a:t>
            </a:r>
            <a:r>
              <a:rPr lang="cs-CZ" i="1" dirty="0" err="1">
                <a:latin typeface="CIDFont+F2"/>
              </a:rPr>
              <a:t>be</a:t>
            </a:r>
            <a:r>
              <a:rPr lang="cs-CZ" i="1" dirty="0">
                <a:latin typeface="CIDFont+F2"/>
              </a:rPr>
              <a:t> </a:t>
            </a:r>
            <a:r>
              <a:rPr lang="cs-CZ" i="1" dirty="0" err="1">
                <a:latin typeface="CIDFont+F2"/>
              </a:rPr>
              <a:t>important</a:t>
            </a:r>
            <a:r>
              <a:rPr lang="cs-CZ" i="1" dirty="0">
                <a:latin typeface="CIDFont+F2"/>
              </a:rPr>
              <a:t> </a:t>
            </a:r>
            <a:r>
              <a:rPr lang="cs-CZ" i="1" dirty="0" err="1">
                <a:latin typeface="CIDFont+F2"/>
              </a:rPr>
              <a:t>for</a:t>
            </a:r>
            <a:r>
              <a:rPr lang="cs-CZ" i="1" dirty="0">
                <a:latin typeface="CIDFont+F2"/>
              </a:rPr>
              <a:t> </a:t>
            </a:r>
            <a:r>
              <a:rPr lang="cs-CZ" i="1" dirty="0" err="1">
                <a:latin typeface="CIDFont+F2"/>
              </a:rPr>
              <a:t>other</a:t>
            </a:r>
            <a:r>
              <a:rPr lang="cs-CZ" i="1" dirty="0">
                <a:latin typeface="CIDFont+F2"/>
              </a:rPr>
              <a:t> </a:t>
            </a:r>
            <a:r>
              <a:rPr lang="cs-CZ" i="1" dirty="0" err="1">
                <a:latin typeface="CIDFont+F2"/>
              </a:rPr>
              <a:t>researchers</a:t>
            </a:r>
            <a:r>
              <a:rPr lang="cs-CZ" i="1" dirty="0">
                <a:latin typeface="CIDFont+F2"/>
              </a:rPr>
              <a:t> 2500-3600 </a:t>
            </a:r>
            <a:r>
              <a:rPr lang="cs-CZ" i="1" dirty="0" err="1">
                <a:latin typeface="CIDFont+F2"/>
              </a:rPr>
              <a:t>characters</a:t>
            </a:r>
            <a:r>
              <a:rPr lang="cs-CZ" i="1" dirty="0">
                <a:latin typeface="CIDFont+F2"/>
              </a:rPr>
              <a:t>)</a:t>
            </a:r>
          </a:p>
          <a:p>
            <a:r>
              <a:rPr lang="cs-CZ" sz="2000" b="1" i="0" u="none" strike="noStrike" baseline="0" dirty="0" err="1">
                <a:latin typeface="CIDFont+F2"/>
              </a:rPr>
              <a:t>Methodological</a:t>
            </a:r>
            <a:r>
              <a:rPr lang="cs-CZ" sz="2000" b="1" i="0" u="none" strike="noStrike" baseline="0" dirty="0">
                <a:latin typeface="CIDFont+F2"/>
              </a:rPr>
              <a:t> framework</a:t>
            </a:r>
          </a:p>
          <a:p>
            <a:r>
              <a:rPr lang="cs-CZ" i="1" dirty="0"/>
              <a:t>(</a:t>
            </a:r>
            <a:r>
              <a:rPr lang="cs-CZ" i="1" dirty="0" err="1"/>
              <a:t>what</a:t>
            </a:r>
            <a:r>
              <a:rPr lang="cs-CZ" i="1" dirty="0"/>
              <a:t> </a:t>
            </a:r>
            <a:r>
              <a:rPr lang="cs-CZ" i="1" dirty="0" err="1"/>
              <a:t>methodology</a:t>
            </a:r>
            <a:r>
              <a:rPr lang="cs-CZ" i="1" dirty="0"/>
              <a:t> and </a:t>
            </a:r>
            <a:r>
              <a:rPr lang="cs-CZ" i="1" dirty="0" err="1"/>
              <a:t>theorethical</a:t>
            </a:r>
            <a:r>
              <a:rPr lang="cs-CZ" i="1" dirty="0"/>
              <a:t> </a:t>
            </a:r>
            <a:r>
              <a:rPr lang="cs-CZ" i="1" dirty="0" err="1"/>
              <a:t>approach</a:t>
            </a:r>
            <a:r>
              <a:rPr lang="cs-CZ" i="1" dirty="0"/>
              <a:t> </a:t>
            </a:r>
            <a:r>
              <a:rPr lang="cs-CZ" i="1" dirty="0" err="1"/>
              <a:t>you</a:t>
            </a:r>
            <a:r>
              <a:rPr lang="cs-CZ" i="1" dirty="0"/>
              <a:t> </a:t>
            </a:r>
            <a:r>
              <a:rPr lang="cs-CZ" i="1" dirty="0" err="1"/>
              <a:t>will</a:t>
            </a:r>
            <a:r>
              <a:rPr lang="cs-CZ" i="1" dirty="0"/>
              <a:t> </a:t>
            </a:r>
            <a:r>
              <a:rPr lang="cs-CZ" i="1" dirty="0" err="1"/>
              <a:t>apply</a:t>
            </a:r>
            <a:r>
              <a:rPr lang="cs-CZ" i="1" dirty="0"/>
              <a:t> </a:t>
            </a:r>
            <a:r>
              <a:rPr lang="cs-CZ" i="1" dirty="0" err="1"/>
              <a:t>for</a:t>
            </a:r>
            <a:r>
              <a:rPr lang="cs-CZ" i="1" dirty="0"/>
              <a:t> </a:t>
            </a:r>
            <a:r>
              <a:rPr lang="cs-CZ" i="1" dirty="0" err="1"/>
              <a:t>the</a:t>
            </a:r>
            <a:r>
              <a:rPr lang="cs-CZ" i="1" dirty="0"/>
              <a:t> </a:t>
            </a:r>
            <a:r>
              <a:rPr lang="cs-CZ" i="1" dirty="0" err="1"/>
              <a:t>research</a:t>
            </a:r>
            <a:r>
              <a:rPr lang="cs-CZ" i="1" dirty="0"/>
              <a:t> – 1800 </a:t>
            </a:r>
            <a:r>
              <a:rPr lang="cs-CZ" i="1" dirty="0" err="1"/>
              <a:t>characters</a:t>
            </a:r>
            <a:r>
              <a:rPr lang="cs-CZ" i="1" dirty="0"/>
              <a:t>)</a:t>
            </a:r>
          </a:p>
        </p:txBody>
      </p:sp>
    </p:spTree>
    <p:extLst>
      <p:ext uri="{BB962C8B-B14F-4D97-AF65-F5344CB8AC3E}">
        <p14:creationId xmlns:p14="http://schemas.microsoft.com/office/powerpoint/2010/main" val="345733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plazi, kočka, dinosaurus&#10;&#10;Popis byl vytvořen automaticky">
            <a:extLst>
              <a:ext uri="{FF2B5EF4-FFF2-40B4-BE49-F238E27FC236}">
                <a16:creationId xmlns:a16="http://schemas.microsoft.com/office/drawing/2014/main" id="{EC3E8BA5-23A4-4524-8B4F-54D4F85FD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86" y="2256177"/>
            <a:ext cx="7056303" cy="3492870"/>
          </a:xfrm>
          <a:prstGeom prst="rect">
            <a:avLst/>
          </a:prstGeom>
        </p:spPr>
      </p:pic>
      <p:sp>
        <p:nvSpPr>
          <p:cNvPr id="3" name="Zástupný obsah 2">
            <a:extLst>
              <a:ext uri="{FF2B5EF4-FFF2-40B4-BE49-F238E27FC236}">
                <a16:creationId xmlns:a16="http://schemas.microsoft.com/office/drawing/2014/main" id="{FAE602C1-D0DD-4242-810A-2446BE01682A}"/>
              </a:ext>
            </a:extLst>
          </p:cNvPr>
          <p:cNvSpPr>
            <a:spLocks noGrp="1"/>
          </p:cNvSpPr>
          <p:nvPr>
            <p:ph idx="1"/>
          </p:nvPr>
        </p:nvSpPr>
        <p:spPr>
          <a:xfrm>
            <a:off x="8054940" y="1961388"/>
            <a:ext cx="3432444" cy="3931920"/>
          </a:xfrm>
        </p:spPr>
        <p:txBody>
          <a:bodyPr>
            <a:normAutofit/>
          </a:bodyPr>
          <a:lstStyle/>
          <a:p>
            <a:r>
              <a:rPr lang="en-AU" sz="2000" dirty="0">
                <a:latin typeface="Calibri" panose="020F0502020204030204" pitchFamily="34" charset="0"/>
                <a:cs typeface="Calibri" panose="020F0502020204030204" pitchFamily="34" charset="0"/>
              </a:rPr>
              <a:t>Physiologist </a:t>
            </a:r>
            <a:r>
              <a:rPr lang="en-AU" sz="2000" dirty="0" err="1">
                <a:latin typeface="Calibri" panose="020F0502020204030204" pitchFamily="34" charset="0"/>
                <a:cs typeface="Calibri" panose="020F0502020204030204" pitchFamily="34" charset="0"/>
              </a:rPr>
              <a:t>Étiene</a:t>
            </a:r>
            <a:r>
              <a:rPr lang="en-AU" sz="2000" dirty="0">
                <a:latin typeface="Calibri" panose="020F0502020204030204" pitchFamily="34" charset="0"/>
                <a:cs typeface="Calibri" panose="020F0502020204030204" pitchFamily="34" charset="0"/>
              </a:rPr>
              <a:t>-Jules </a:t>
            </a:r>
            <a:r>
              <a:rPr lang="en-AU" sz="2000" dirty="0" err="1">
                <a:latin typeface="Calibri" panose="020F0502020204030204" pitchFamily="34" charset="0"/>
                <a:cs typeface="Calibri" panose="020F0502020204030204" pitchFamily="34" charset="0"/>
              </a:rPr>
              <a:t>Marey</a:t>
            </a:r>
            <a:r>
              <a:rPr lang="en-AU" sz="2000" dirty="0">
                <a:latin typeface="Calibri" panose="020F0502020204030204" pitchFamily="34" charset="0"/>
                <a:cs typeface="Calibri" panose="020F0502020204030204" pitchFamily="34" charset="0"/>
              </a:rPr>
              <a:t> (1830–1904), France</a:t>
            </a:r>
          </a:p>
          <a:p>
            <a:r>
              <a:rPr lang="en-AU" sz="2000" dirty="0">
                <a:effectLst/>
                <a:latin typeface="Calibri" panose="020F0502020204030204" pitchFamily="34" charset="0"/>
                <a:ea typeface="Times New Roman" panose="02020603050405020304" pitchFamily="18" charset="0"/>
                <a:cs typeface="Calibri" panose="020F0502020204030204" pitchFamily="34" charset="0"/>
              </a:rPr>
              <a:t>1882 </a:t>
            </a:r>
            <a:r>
              <a:rPr lang="cs-CZ" sz="2000" dirty="0">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effectLst/>
                <a:latin typeface="Calibri" panose="020F0502020204030204" pitchFamily="34" charset="0"/>
                <a:ea typeface="Times New Roman" panose="02020603050405020304" pitchFamily="18" charset="0"/>
                <a:cs typeface="Calibri" panose="020F0502020204030204" pitchFamily="34" charset="0"/>
              </a:rPr>
              <a:t>photographic</a:t>
            </a:r>
            <a:r>
              <a:rPr lang="cs-CZ" sz="2000" dirty="0">
                <a:effectLst/>
                <a:latin typeface="Calibri" panose="020F0502020204030204" pitchFamily="34" charset="0"/>
                <a:ea typeface="Times New Roman" panose="02020603050405020304" pitchFamily="18" charset="0"/>
                <a:cs typeface="Calibri" panose="020F0502020204030204" pitchFamily="34" charset="0"/>
              </a:rPr>
              <a:t> </a:t>
            </a:r>
            <a:r>
              <a:rPr lang="cs-CZ" sz="2000" dirty="0" err="1">
                <a:effectLst/>
                <a:latin typeface="Calibri" panose="020F0502020204030204" pitchFamily="34" charset="0"/>
                <a:ea typeface="Times New Roman" panose="02020603050405020304" pitchFamily="18" charset="0"/>
                <a:cs typeface="Calibri" panose="020F0502020204030204" pitchFamily="34" charset="0"/>
              </a:rPr>
              <a:t>gun</a:t>
            </a:r>
            <a:endParaRPr lang="en-AU" sz="2000" dirty="0">
              <a:effectLst/>
              <a:latin typeface="Calibri" panose="020F0502020204030204" pitchFamily="34" charset="0"/>
              <a:ea typeface="Times New Roman" panose="02020603050405020304" pitchFamily="18" charset="0"/>
              <a:cs typeface="Calibri" panose="020F0502020204030204" pitchFamily="34" charset="0"/>
            </a:endParaRPr>
          </a:p>
          <a:p>
            <a:endParaRPr lang="cs-CZ" sz="1600" dirty="0"/>
          </a:p>
        </p:txBody>
      </p:sp>
      <p:sp>
        <p:nvSpPr>
          <p:cNvPr id="5" name="Nadpis 4">
            <a:extLst>
              <a:ext uri="{FF2B5EF4-FFF2-40B4-BE49-F238E27FC236}">
                <a16:creationId xmlns:a16="http://schemas.microsoft.com/office/drawing/2014/main" id="{81FED35D-3F48-8124-71BC-10F86993C0DC}"/>
              </a:ext>
            </a:extLst>
          </p:cNvPr>
          <p:cNvSpPr>
            <a:spLocks noGrp="1"/>
          </p:cNvSpPr>
          <p:nvPr>
            <p:ph type="title"/>
          </p:nvPr>
        </p:nvSpPr>
        <p:spPr>
          <a:xfrm>
            <a:off x="1285914" y="514593"/>
            <a:ext cx="7729728" cy="1188720"/>
          </a:xfrm>
        </p:spPr>
        <p:txBody>
          <a:bodyPr/>
          <a:lstStyle/>
          <a:p>
            <a:r>
              <a:rPr lang="cs-CZ" dirty="0" err="1">
                <a:latin typeface="Calibri" panose="020F0502020204030204" pitchFamily="34" charset="0"/>
                <a:ea typeface="Times New Roman" panose="02020603050405020304" pitchFamily="18" charset="0"/>
                <a:cs typeface="Calibri" panose="020F0502020204030204" pitchFamily="34" charset="0"/>
              </a:rPr>
              <a:t>photographic</a:t>
            </a:r>
            <a:r>
              <a:rPr lang="cs-CZ" dirty="0">
                <a:latin typeface="Calibri" panose="020F0502020204030204" pitchFamily="34" charset="0"/>
                <a:ea typeface="Times New Roman" panose="02020603050405020304" pitchFamily="18" charset="0"/>
                <a:cs typeface="Calibri" panose="020F0502020204030204" pitchFamily="34" charset="0"/>
              </a:rPr>
              <a:t> </a:t>
            </a:r>
            <a:r>
              <a:rPr lang="cs-CZ" dirty="0" err="1">
                <a:latin typeface="Calibri" panose="020F0502020204030204" pitchFamily="34" charset="0"/>
                <a:ea typeface="Times New Roman" panose="02020603050405020304" pitchFamily="18" charset="0"/>
                <a:cs typeface="Calibri" panose="020F0502020204030204" pitchFamily="34" charset="0"/>
              </a:rPr>
              <a:t>gun</a:t>
            </a:r>
            <a:endParaRPr lang="cs-CZ" dirty="0"/>
          </a:p>
        </p:txBody>
      </p:sp>
    </p:spTree>
    <p:extLst>
      <p:ext uri="{BB962C8B-B14F-4D97-AF65-F5344CB8AC3E}">
        <p14:creationId xmlns:p14="http://schemas.microsoft.com/office/powerpoint/2010/main" val="91112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5B8214-0D63-DE50-A63D-484A6C86DE9F}"/>
              </a:ext>
            </a:extLst>
          </p:cNvPr>
          <p:cNvSpPr>
            <a:spLocks noGrp="1"/>
          </p:cNvSpPr>
          <p:nvPr>
            <p:ph type="title"/>
          </p:nvPr>
        </p:nvSpPr>
        <p:spPr>
          <a:xfrm>
            <a:off x="2231136" y="564000"/>
            <a:ext cx="7729728" cy="1188720"/>
          </a:xfrm>
        </p:spPr>
        <p:txBody>
          <a:bodyPr>
            <a:normAutofit fontScale="90000"/>
          </a:bodyPr>
          <a:lstStyle/>
          <a:p>
            <a:r>
              <a:rPr lang="cs-CZ" dirty="0"/>
              <a:t>Edward </a:t>
            </a:r>
            <a:r>
              <a:rPr lang="cs-CZ" dirty="0" err="1"/>
              <a:t>Branigan</a:t>
            </a:r>
            <a:r>
              <a:rPr lang="cs-CZ" dirty="0"/>
              <a:t> – Warren </a:t>
            </a:r>
            <a:r>
              <a:rPr lang="cs-CZ" dirty="0" err="1"/>
              <a:t>Buckland</a:t>
            </a:r>
            <a:r>
              <a:rPr lang="cs-CZ" dirty="0"/>
              <a:t> (</a:t>
            </a:r>
            <a:r>
              <a:rPr lang="cs-CZ" dirty="0" err="1"/>
              <a:t>eds</a:t>
            </a:r>
            <a:r>
              <a:rPr lang="cs-CZ" dirty="0"/>
              <a:t>.), </a:t>
            </a:r>
            <a:r>
              <a:rPr lang="cs-CZ" dirty="0" err="1"/>
              <a:t>The</a:t>
            </a:r>
            <a:r>
              <a:rPr lang="cs-CZ" dirty="0"/>
              <a:t> </a:t>
            </a:r>
            <a:r>
              <a:rPr lang="cs-CZ" dirty="0" err="1"/>
              <a:t>Routledge</a:t>
            </a:r>
            <a:r>
              <a:rPr lang="cs-CZ" dirty="0"/>
              <a:t> </a:t>
            </a:r>
            <a:r>
              <a:rPr lang="cs-CZ" dirty="0" err="1"/>
              <a:t>Encyclopedia</a:t>
            </a:r>
            <a:r>
              <a:rPr lang="cs-CZ" dirty="0"/>
              <a:t> </a:t>
            </a:r>
            <a:r>
              <a:rPr lang="cs-CZ" dirty="0" err="1"/>
              <a:t>of</a:t>
            </a:r>
            <a:r>
              <a:rPr lang="cs-CZ" dirty="0"/>
              <a:t> film </a:t>
            </a:r>
            <a:r>
              <a:rPr lang="cs-CZ" dirty="0" err="1"/>
              <a:t>theory</a:t>
            </a:r>
            <a:endParaRPr lang="cs-CZ" dirty="0"/>
          </a:p>
        </p:txBody>
      </p:sp>
      <p:pic>
        <p:nvPicPr>
          <p:cNvPr id="2050" name="Picture 2" descr="The Routledge Encyclopedia of Film Theory - 1st Edition - Edward Bran">
            <a:extLst>
              <a:ext uri="{FF2B5EF4-FFF2-40B4-BE49-F238E27FC236}">
                <a16:creationId xmlns:a16="http://schemas.microsoft.com/office/drawing/2014/main" id="{3E643707-898D-6129-3DAD-62180266C2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6078" y="1927380"/>
            <a:ext cx="3233877" cy="461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852103E-60AB-2BEE-47AF-7E1C92F258DB}"/>
              </a:ext>
            </a:extLst>
          </p:cNvPr>
          <p:cNvSpPr txBox="1"/>
          <p:nvPr/>
        </p:nvSpPr>
        <p:spPr>
          <a:xfrm>
            <a:off x="5699588" y="2152907"/>
            <a:ext cx="6097712" cy="646331"/>
          </a:xfrm>
          <a:prstGeom prst="rect">
            <a:avLst/>
          </a:prstGeom>
          <a:noFill/>
        </p:spPr>
        <p:txBody>
          <a:bodyPr wrap="square">
            <a:spAutoFit/>
          </a:bodyPr>
          <a:lstStyle/>
          <a:p>
            <a:r>
              <a:rPr lang="cs-CZ" dirty="0">
                <a:hlinkClick r:id="rId3"/>
              </a:rPr>
              <a:t>https://www.routledge.com/The-Routledge-Encyclopedia-of-Film-Theory/Branigan-Buckland/p/book/9781138849150</a:t>
            </a:r>
            <a:r>
              <a:rPr lang="cs-CZ" dirty="0"/>
              <a:t> </a:t>
            </a:r>
          </a:p>
        </p:txBody>
      </p:sp>
    </p:spTree>
    <p:extLst>
      <p:ext uri="{BB962C8B-B14F-4D97-AF65-F5344CB8AC3E}">
        <p14:creationId xmlns:p14="http://schemas.microsoft.com/office/powerpoint/2010/main" val="2507218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BBC7C8E-BAD4-42AA-8499-E00F341525D0}"/>
              </a:ext>
            </a:extLst>
          </p:cNvPr>
          <p:cNvSpPr>
            <a:spLocks noGrp="1"/>
          </p:cNvSpPr>
          <p:nvPr>
            <p:ph idx="1"/>
          </p:nvPr>
        </p:nvSpPr>
        <p:spPr>
          <a:xfrm>
            <a:off x="507072" y="2111339"/>
            <a:ext cx="6176776" cy="3581400"/>
          </a:xfrm>
        </p:spPr>
        <p:txBody>
          <a:bodyPr>
            <a:normAutofit/>
          </a:bodyPr>
          <a:lstStyle/>
          <a:p>
            <a:r>
              <a:rPr lang="cs-CZ" dirty="0" err="1">
                <a:effectLst/>
                <a:latin typeface="Times New Roman" panose="02020603050405020304" pitchFamily="18" charset="0"/>
                <a:ea typeface="Times New Roman" panose="02020603050405020304" pitchFamily="18" charset="0"/>
              </a:rPr>
              <a:t>Muybridge</a:t>
            </a:r>
            <a:r>
              <a:rPr lang="cs-CZ" dirty="0">
                <a:effectLst/>
                <a:latin typeface="Times New Roman" panose="02020603050405020304" pitchFamily="18" charset="0"/>
                <a:ea typeface="Times New Roman" panose="02020603050405020304" pitchFamily="18" charset="0"/>
              </a:rPr>
              <a:t> – </a:t>
            </a:r>
            <a:r>
              <a:rPr lang="cs-CZ" dirty="0" err="1">
                <a:effectLst/>
                <a:latin typeface="Times New Roman" panose="02020603050405020304" pitchFamily="18" charset="0"/>
                <a:ea typeface="Times New Roman" panose="02020603050405020304" pitchFamily="18" charset="0"/>
              </a:rPr>
              <a:t>chronophotography</a:t>
            </a:r>
            <a:r>
              <a:rPr lang="cs-CZ" dirty="0">
                <a:effectLst/>
                <a:latin typeface="Times New Roman" panose="02020603050405020304" pitchFamily="18" charset="0"/>
                <a:ea typeface="Times New Roman" panose="02020603050405020304" pitchFamily="18" charset="0"/>
              </a:rPr>
              <a:t> – </a:t>
            </a:r>
            <a:r>
              <a:rPr lang="cs-CZ" dirty="0" err="1">
                <a:effectLst/>
                <a:latin typeface="Times New Roman" panose="02020603050405020304" pitchFamily="18" charset="0"/>
                <a:ea typeface="Times New Roman" panose="02020603050405020304" pitchFamily="18" charset="0"/>
              </a:rPr>
              <a:t>assembly</a:t>
            </a:r>
            <a:r>
              <a:rPr lang="cs-CZ" dirty="0">
                <a:effectLst/>
                <a:latin typeface="Times New Roman" panose="02020603050405020304" pitchFamily="18" charset="0"/>
                <a:ea typeface="Times New Roman" panose="02020603050405020304" pitchFamily="18" charset="0"/>
              </a:rPr>
              <a:t> lines in Philadelphia.</a:t>
            </a:r>
          </a:p>
          <a:p>
            <a:r>
              <a:rPr lang="cs-CZ" dirty="0">
                <a:effectLst/>
                <a:latin typeface="Times New Roman" panose="02020603050405020304" pitchFamily="18" charset="0"/>
                <a:ea typeface="Times New Roman" panose="02020603050405020304" pitchFamily="18" charset="0"/>
              </a:rPr>
              <a:t>Henry Ford: </a:t>
            </a:r>
            <a:r>
              <a:rPr lang="cs-CZ" dirty="0" err="1">
                <a:effectLst/>
                <a:latin typeface="Calibri" panose="020F0502020204030204" pitchFamily="34" charset="0"/>
                <a:ea typeface="Calibri" panose="020F0502020204030204" pitchFamily="34" charset="0"/>
                <a:cs typeface="Times New Roman" panose="02020603050405020304" pitchFamily="18" charset="0"/>
              </a:rPr>
              <a:t>analysis</a:t>
            </a:r>
            <a:r>
              <a:rPr lang="cs-CZ" dirty="0">
                <a:effectLst/>
                <a:latin typeface="Calibri" panose="020F0502020204030204" pitchFamily="34" charset="0"/>
                <a:ea typeface="Calibri" panose="020F0502020204030204" pitchFamily="34" charset="0"/>
                <a:cs typeface="Times New Roman" panose="02020603050405020304" pitchFamily="18" charset="0"/>
              </a:rPr>
              <a:t> </a:t>
            </a:r>
            <a:r>
              <a:rPr lang="cs-CZ" dirty="0" err="1">
                <a:effectLst/>
                <a:latin typeface="Calibri" panose="020F0502020204030204" pitchFamily="34" charset="0"/>
                <a:ea typeface="Calibri" panose="020F0502020204030204" pitchFamily="34" charset="0"/>
                <a:cs typeface="Times New Roman" panose="02020603050405020304" pitchFamily="18" charset="0"/>
              </a:rPr>
              <a:t>of</a:t>
            </a:r>
            <a:r>
              <a:rPr lang="cs-CZ" dirty="0">
                <a:effectLst/>
                <a:latin typeface="Calibri" panose="020F0502020204030204" pitchFamily="34" charset="0"/>
                <a:ea typeface="Calibri" panose="020F0502020204030204" pitchFamily="34" charset="0"/>
                <a:cs typeface="Times New Roman" panose="02020603050405020304" pitchFamily="18" charset="0"/>
              </a:rPr>
              <a:t> </a:t>
            </a:r>
            <a:r>
              <a:rPr lang="cs-CZ" dirty="0" err="1">
                <a:effectLst/>
                <a:latin typeface="Calibri" panose="020F0502020204030204" pitchFamily="34" charset="0"/>
                <a:ea typeface="Calibri" panose="020F0502020204030204" pitchFamily="34" charset="0"/>
                <a:cs typeface="Times New Roman" panose="02020603050405020304" pitchFamily="18" charset="0"/>
              </a:rPr>
              <a:t>movement</a:t>
            </a:r>
            <a:r>
              <a:rPr lang="cs-CZ" dirty="0">
                <a:effectLst/>
                <a:latin typeface="Calibri" panose="020F0502020204030204" pitchFamily="34" charset="0"/>
                <a:ea typeface="Calibri" panose="020F0502020204030204" pitchFamily="34" charset="0"/>
                <a:cs typeface="Times New Roman" panose="02020603050405020304" pitchFamily="18" charset="0"/>
              </a:rPr>
              <a:t> </a:t>
            </a:r>
            <a:r>
              <a:rPr lang="cs-CZ" dirty="0" err="1">
                <a:effectLst/>
                <a:latin typeface="Calibri" panose="020F0502020204030204" pitchFamily="34" charset="0"/>
                <a:ea typeface="Calibri" panose="020F0502020204030204" pitchFamily="34" charset="0"/>
                <a:cs typeface="Times New Roman" panose="02020603050405020304" pitchFamily="18" charset="0"/>
              </a:rPr>
              <a:t>for</a:t>
            </a:r>
            <a:r>
              <a:rPr lang="cs-CZ" dirty="0">
                <a:effectLst/>
                <a:latin typeface="Calibri" panose="020F0502020204030204" pitchFamily="34" charset="0"/>
                <a:ea typeface="Calibri" panose="020F0502020204030204" pitchFamily="34" charset="0"/>
                <a:cs typeface="Times New Roman" panose="02020603050405020304" pitchFamily="18" charset="0"/>
              </a:rPr>
              <a:t> </a:t>
            </a:r>
            <a:r>
              <a:rPr lang="cs-CZ" dirty="0" err="1">
                <a:effectLst/>
                <a:latin typeface="Calibri" panose="020F0502020204030204" pitchFamily="34" charset="0"/>
                <a:ea typeface="Calibri" panose="020F0502020204030204" pitchFamily="34" charset="0"/>
                <a:cs typeface="Times New Roman" panose="02020603050405020304" pitchFamily="18" charset="0"/>
              </a:rPr>
              <a:t>assembly</a:t>
            </a:r>
            <a:r>
              <a:rPr lang="cs-CZ" dirty="0">
                <a:effectLst/>
                <a:latin typeface="Calibri" panose="020F0502020204030204" pitchFamily="34" charset="0"/>
                <a:ea typeface="Calibri" panose="020F0502020204030204" pitchFamily="34" charset="0"/>
                <a:cs typeface="Times New Roman" panose="02020603050405020304" pitchFamily="18" charset="0"/>
              </a:rPr>
              <a:t> lines; 1913 – film department (</a:t>
            </a:r>
            <a:r>
              <a:rPr lang="cs-CZ" dirty="0" err="1">
                <a:effectLst/>
                <a:latin typeface="Calibri" panose="020F0502020204030204" pitchFamily="34" charset="0"/>
                <a:ea typeface="Calibri" panose="020F0502020204030204" pitchFamily="34" charset="0"/>
                <a:cs typeface="Times New Roman" panose="02020603050405020304" pitchFamily="18" charset="0"/>
              </a:rPr>
              <a:t>educational</a:t>
            </a:r>
            <a:r>
              <a:rPr lang="cs-CZ" dirty="0">
                <a:effectLst/>
                <a:latin typeface="Calibri" panose="020F0502020204030204" pitchFamily="34" charset="0"/>
                <a:ea typeface="Calibri" panose="020F0502020204030204" pitchFamily="34" charset="0"/>
                <a:cs typeface="Times New Roman" panose="02020603050405020304" pitchFamily="18" charset="0"/>
              </a:rPr>
              <a:t> </a:t>
            </a:r>
            <a:r>
              <a:rPr lang="cs-CZ" dirty="0" err="1">
                <a:effectLst/>
                <a:latin typeface="Calibri" panose="020F0502020204030204" pitchFamily="34" charset="0"/>
                <a:ea typeface="Calibri" panose="020F0502020204030204" pitchFamily="34" charset="0"/>
                <a:cs typeface="Times New Roman" panose="02020603050405020304" pitchFamily="18" charset="0"/>
              </a:rPr>
              <a:t>movies</a:t>
            </a:r>
            <a:r>
              <a:rPr lang="cs-CZ" dirty="0">
                <a:effectLst/>
                <a:latin typeface="Calibri" panose="020F0502020204030204" pitchFamily="34" charset="0"/>
                <a:ea typeface="Calibri" panose="020F0502020204030204" pitchFamily="34" charset="0"/>
                <a:cs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a:p>
            <a:endParaRPr lang="cs-CZ" dirty="0"/>
          </a:p>
        </p:txBody>
      </p:sp>
      <p:pic>
        <p:nvPicPr>
          <p:cNvPr id="5" name="Obrázek 4" descr="Obsah obrázku text, černá&#10;&#10;Popis byl vytvořen automaticky">
            <a:extLst>
              <a:ext uri="{FF2B5EF4-FFF2-40B4-BE49-F238E27FC236}">
                <a16:creationId xmlns:a16="http://schemas.microsoft.com/office/drawing/2014/main" id="{0F918F1B-3482-4275-8815-B7ACAD91954B}"/>
              </a:ext>
            </a:extLst>
          </p:cNvPr>
          <p:cNvPicPr>
            <a:picLocks noChangeAspect="1"/>
          </p:cNvPicPr>
          <p:nvPr/>
        </p:nvPicPr>
        <p:blipFill rotWithShape="1">
          <a:blip r:embed="rId2">
            <a:extLst>
              <a:ext uri="{28A0092B-C50C-407E-A947-70E740481C1C}">
                <a14:useLocalDpi xmlns:a14="http://schemas.microsoft.com/office/drawing/2010/main" val="0"/>
              </a:ext>
            </a:extLst>
          </a:blip>
          <a:srcRect l="30359" r="12667" b="-1"/>
          <a:stretch/>
        </p:blipFill>
        <p:spPr>
          <a:xfrm>
            <a:off x="7399000" y="1564977"/>
            <a:ext cx="4165764" cy="4496776"/>
          </a:xfrm>
          <a:prstGeom prst="rect">
            <a:avLst/>
          </a:prstGeom>
        </p:spPr>
      </p:pic>
    </p:spTree>
    <p:extLst>
      <p:ext uri="{BB962C8B-B14F-4D97-AF65-F5344CB8AC3E}">
        <p14:creationId xmlns:p14="http://schemas.microsoft.com/office/powerpoint/2010/main" val="27735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9FFCE3-A16C-493A-A754-550E1E085228}"/>
              </a:ext>
            </a:extLst>
          </p:cNvPr>
          <p:cNvSpPr>
            <a:spLocks noGrp="1"/>
          </p:cNvSpPr>
          <p:nvPr>
            <p:ph type="title"/>
          </p:nvPr>
        </p:nvSpPr>
        <p:spPr>
          <a:xfrm>
            <a:off x="752858" y="4736961"/>
            <a:ext cx="10720685" cy="1088486"/>
          </a:xfrm>
        </p:spPr>
        <p:txBody>
          <a:bodyPr vert="horz" lIns="91440" tIns="45720" rIns="91440" bIns="45720" rtlCol="0" anchor="b">
            <a:noAutofit/>
          </a:bodyPr>
          <a:lstStyle/>
          <a:p>
            <a:pPr algn="ctr"/>
            <a:r>
              <a:rPr lang="cs-CZ" sz="3200" cap="all" dirty="0"/>
              <a:t>Ford T </a:t>
            </a:r>
            <a:r>
              <a:rPr lang="cs-CZ" sz="3200" dirty="0"/>
              <a:t>and </a:t>
            </a:r>
            <a:r>
              <a:rPr lang="cs-CZ" sz="3200" dirty="0" err="1"/>
              <a:t>an</a:t>
            </a:r>
            <a:r>
              <a:rPr lang="cs-CZ" sz="3200" dirty="0"/>
              <a:t> </a:t>
            </a:r>
            <a:r>
              <a:rPr lang="cs-CZ" sz="3200" dirty="0" err="1"/>
              <a:t>assembly</a:t>
            </a:r>
            <a:r>
              <a:rPr lang="cs-CZ" sz="3200" dirty="0"/>
              <a:t> line in </a:t>
            </a:r>
            <a:r>
              <a:rPr lang="cs-CZ" sz="3200" dirty="0" err="1"/>
              <a:t>ford´s</a:t>
            </a:r>
            <a:r>
              <a:rPr lang="cs-CZ" sz="3200" dirty="0"/>
              <a:t> </a:t>
            </a:r>
            <a:r>
              <a:rPr lang="cs-CZ" sz="3200" dirty="0" err="1"/>
              <a:t>factory</a:t>
            </a:r>
            <a:endParaRPr lang="en-US" sz="3200" cap="all" dirty="0"/>
          </a:p>
        </p:txBody>
      </p:sp>
      <p:pic>
        <p:nvPicPr>
          <p:cNvPr id="5" name="Zástupný obsah 4" descr="Obsah obrázku osoba, příprava, vaření&#10;&#10;Popis byl vytvořen automaticky">
            <a:extLst>
              <a:ext uri="{FF2B5EF4-FFF2-40B4-BE49-F238E27FC236}">
                <a16:creationId xmlns:a16="http://schemas.microsoft.com/office/drawing/2014/main" id="{99E29B36-1BC6-4290-850F-94F4AA3ED4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380" r="2" b="5202"/>
          <a:stretch/>
        </p:blipFill>
        <p:spPr>
          <a:xfrm>
            <a:off x="20" y="10"/>
            <a:ext cx="6050260" cy="4187119"/>
          </a:xfrm>
          <a:prstGeom prst="rect">
            <a:avLst/>
          </a:prstGeom>
        </p:spPr>
      </p:pic>
      <p:pic>
        <p:nvPicPr>
          <p:cNvPr id="7" name="Obrázek 6" descr="Obsah obrázku exteriér, kůň, kočár, nakreslené&#10;&#10;Popis byl vytvořen automaticky">
            <a:extLst>
              <a:ext uri="{FF2B5EF4-FFF2-40B4-BE49-F238E27FC236}">
                <a16:creationId xmlns:a16="http://schemas.microsoft.com/office/drawing/2014/main" id="{96321C02-6839-452A-BFA0-51602EA19732}"/>
              </a:ext>
            </a:extLst>
          </p:cNvPr>
          <p:cNvPicPr>
            <a:picLocks noChangeAspect="1"/>
          </p:cNvPicPr>
          <p:nvPr/>
        </p:nvPicPr>
        <p:blipFill rotWithShape="1">
          <a:blip r:embed="rId3">
            <a:extLst>
              <a:ext uri="{28A0092B-C50C-407E-A947-70E740481C1C}">
                <a14:useLocalDpi xmlns:a14="http://schemas.microsoft.com/office/drawing/2010/main" val="0"/>
              </a:ext>
            </a:extLst>
          </a:blip>
          <a:srcRect t="12120" r="2" b="2"/>
          <a:stretch/>
        </p:blipFill>
        <p:spPr>
          <a:xfrm>
            <a:off x="6141720" y="10"/>
            <a:ext cx="6050280" cy="4187119"/>
          </a:xfrm>
          <a:prstGeom prst="rect">
            <a:avLst/>
          </a:prstGeom>
        </p:spPr>
      </p:pic>
    </p:spTree>
    <p:extLst>
      <p:ext uri="{BB962C8B-B14F-4D97-AF65-F5344CB8AC3E}">
        <p14:creationId xmlns:p14="http://schemas.microsoft.com/office/powerpoint/2010/main" val="3044528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08C37-1704-1502-8534-C38A583439A7}"/>
              </a:ext>
            </a:extLst>
          </p:cNvPr>
          <p:cNvSpPr>
            <a:spLocks noGrp="1"/>
          </p:cNvSpPr>
          <p:nvPr>
            <p:ph type="title"/>
          </p:nvPr>
        </p:nvSpPr>
        <p:spPr/>
        <p:txBody>
          <a:bodyPr>
            <a:normAutofit fontScale="90000"/>
          </a:bodyPr>
          <a:lstStyle/>
          <a:p>
            <a:r>
              <a:rPr lang="cs-CZ" dirty="0">
                <a:solidFill>
                  <a:srgbClr val="FF0000"/>
                </a:solidFill>
              </a:rPr>
              <a:t>3/ </a:t>
            </a:r>
            <a:r>
              <a:rPr lang="cs-CZ" dirty="0" err="1">
                <a:solidFill>
                  <a:srgbClr val="FF0000"/>
                </a:solidFill>
              </a:rPr>
              <a:t>How</a:t>
            </a:r>
            <a:r>
              <a:rPr lang="cs-CZ" dirty="0">
                <a:solidFill>
                  <a:srgbClr val="FF0000"/>
                </a:solidFill>
              </a:rPr>
              <a:t> modernity </a:t>
            </a:r>
            <a:r>
              <a:rPr lang="cs-CZ" dirty="0" err="1">
                <a:solidFill>
                  <a:srgbClr val="FF0000"/>
                </a:solidFill>
              </a:rPr>
              <a:t>influenced</a:t>
            </a:r>
            <a:r>
              <a:rPr lang="cs-CZ" dirty="0">
                <a:solidFill>
                  <a:srgbClr val="FF0000"/>
                </a:solidFill>
              </a:rPr>
              <a:t> </a:t>
            </a:r>
            <a:r>
              <a:rPr lang="cs-CZ" dirty="0" err="1">
                <a:solidFill>
                  <a:srgbClr val="FF0000"/>
                </a:solidFill>
              </a:rPr>
              <a:t>living</a:t>
            </a:r>
            <a:r>
              <a:rPr lang="cs-CZ" dirty="0">
                <a:solidFill>
                  <a:srgbClr val="FF0000"/>
                </a:solidFill>
              </a:rPr>
              <a:t> </a:t>
            </a:r>
            <a:r>
              <a:rPr lang="cs-CZ" dirty="0" err="1">
                <a:solidFill>
                  <a:srgbClr val="FF0000"/>
                </a:solidFill>
              </a:rPr>
              <a:t>conditions</a:t>
            </a:r>
            <a:r>
              <a:rPr lang="cs-CZ" dirty="0">
                <a:solidFill>
                  <a:srgbClr val="FF0000"/>
                </a:solidFill>
              </a:rPr>
              <a:t> (and </a:t>
            </a:r>
            <a:r>
              <a:rPr lang="cs-CZ" dirty="0" err="1">
                <a:solidFill>
                  <a:srgbClr val="FF0000"/>
                </a:solidFill>
              </a:rPr>
              <a:t>human</a:t>
            </a:r>
            <a:r>
              <a:rPr lang="cs-CZ" dirty="0">
                <a:solidFill>
                  <a:srgbClr val="FF0000"/>
                </a:solidFill>
              </a:rPr>
              <a:t> </a:t>
            </a:r>
            <a:r>
              <a:rPr lang="cs-CZ" dirty="0" err="1">
                <a:solidFill>
                  <a:srgbClr val="FF0000"/>
                </a:solidFill>
              </a:rPr>
              <a:t>senses</a:t>
            </a:r>
            <a:r>
              <a:rPr lang="cs-CZ" dirty="0">
                <a:solidFill>
                  <a:srgbClr val="FF0000"/>
                </a:solidFill>
              </a:rPr>
              <a:t>)? </a:t>
            </a:r>
            <a:br>
              <a:rPr lang="cs-CZ" dirty="0"/>
            </a:br>
            <a:endParaRPr lang="cs-CZ" dirty="0"/>
          </a:p>
        </p:txBody>
      </p:sp>
      <p:sp>
        <p:nvSpPr>
          <p:cNvPr id="3" name="Zástupný obsah 2">
            <a:extLst>
              <a:ext uri="{FF2B5EF4-FFF2-40B4-BE49-F238E27FC236}">
                <a16:creationId xmlns:a16="http://schemas.microsoft.com/office/drawing/2014/main" id="{034D21FF-158C-B61B-4DEB-41B43969BEC0}"/>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3879084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FEEA2-BF30-216A-682F-73DFC11D00B9}"/>
              </a:ext>
            </a:extLst>
          </p:cNvPr>
          <p:cNvSpPr>
            <a:spLocks noGrp="1"/>
          </p:cNvSpPr>
          <p:nvPr>
            <p:ph type="title"/>
          </p:nvPr>
        </p:nvSpPr>
        <p:spPr>
          <a:xfrm>
            <a:off x="616450" y="2537932"/>
            <a:ext cx="3531123" cy="1627792"/>
          </a:xfrm>
        </p:spPr>
        <p:txBody>
          <a:bodyPr vert="horz" lIns="274320" tIns="182880" rIns="274320" bIns="182880" rtlCol="0" anchor="ctr" anchorCtr="1">
            <a:normAutofit/>
          </a:bodyPr>
          <a:lstStyle/>
          <a:p>
            <a:r>
              <a:rPr lang="cs-CZ" dirty="0" err="1"/>
              <a:t>Demographic</a:t>
            </a:r>
            <a:r>
              <a:rPr lang="cs-CZ" dirty="0"/>
              <a:t> </a:t>
            </a:r>
            <a:r>
              <a:rPr lang="cs-CZ" dirty="0" err="1"/>
              <a:t>changes</a:t>
            </a:r>
            <a:endParaRPr lang="en-US" dirty="0"/>
          </a:p>
        </p:txBody>
      </p:sp>
      <p:pic>
        <p:nvPicPr>
          <p:cNvPr id="1026" name="Picture 2">
            <a:extLst>
              <a:ext uri="{FF2B5EF4-FFF2-40B4-BE49-F238E27FC236}">
                <a16:creationId xmlns:a16="http://schemas.microsoft.com/office/drawing/2014/main" id="{E1FF74FB-B2CB-B31E-0336-06A7EA9D0B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35140" y="169810"/>
            <a:ext cx="5414480" cy="636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8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FE60D-7D7B-25B1-6D53-4D12EB9A31C9}"/>
              </a:ext>
            </a:extLst>
          </p:cNvPr>
          <p:cNvSpPr>
            <a:spLocks noGrp="1"/>
          </p:cNvSpPr>
          <p:nvPr>
            <p:ph type="title" idx="4294967295"/>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a:solidFill>
                  <a:schemeClr val="tx1"/>
                </a:solidFill>
                <a:latin typeface="+mj-lt"/>
                <a:ea typeface="+mj-ea"/>
                <a:cs typeface="+mj-cs"/>
              </a:rPr>
              <a:t>modernity, Zlin, TomáŠ BaŤa, Frederick Winslow Taylor, Henry ford</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A939932-59C1-A048-2E54-9ADCE5446341}"/>
              </a:ext>
            </a:extLst>
          </p:cNvPr>
          <p:cNvSpPr>
            <a:spLocks noGrp="1"/>
          </p:cNvSpPr>
          <p:nvPr>
            <p:ph idx="4294967295"/>
          </p:nvPr>
        </p:nvSpPr>
        <p:spPr>
          <a:xfrm>
            <a:off x="6049182" y="802638"/>
            <a:ext cx="5408696" cy="5252722"/>
          </a:xfrm>
        </p:spPr>
        <p:txBody>
          <a:bodyPr vert="horz" lIns="91440" tIns="45720" rIns="91440" bIns="45720" rtlCol="0" anchor="ctr">
            <a:normAutofit/>
          </a:bodyPr>
          <a:lstStyle/>
          <a:p>
            <a:r>
              <a:rPr lang="en-US" dirty="0">
                <a:solidFill>
                  <a:schemeClr val="bg1"/>
                </a:solidFill>
                <a:hlinkClick r:id="rId2"/>
              </a:rPr>
              <a:t>3/12 </a:t>
            </a:r>
            <a:r>
              <a:rPr lang="en-US" dirty="0" err="1">
                <a:solidFill>
                  <a:schemeClr val="bg1"/>
                </a:solidFill>
                <a:hlinkClick r:id="rId2"/>
              </a:rPr>
              <a:t>Výroba</a:t>
            </a:r>
            <a:r>
              <a:rPr lang="en-US" dirty="0">
                <a:solidFill>
                  <a:schemeClr val="bg1"/>
                </a:solidFill>
                <a:hlinkClick r:id="rId2"/>
              </a:rPr>
              <a:t> </a:t>
            </a:r>
            <a:r>
              <a:rPr lang="en-US" dirty="0" err="1">
                <a:solidFill>
                  <a:schemeClr val="bg1"/>
                </a:solidFill>
                <a:hlinkClick r:id="rId2"/>
              </a:rPr>
              <a:t>války</a:t>
            </a:r>
            <a:r>
              <a:rPr lang="en-US" dirty="0">
                <a:solidFill>
                  <a:schemeClr val="bg1"/>
                </a:solidFill>
                <a:hlinkClick r:id="rId2"/>
              </a:rPr>
              <a:t> - </a:t>
            </a:r>
            <a:r>
              <a:rPr lang="en-US" dirty="0" err="1">
                <a:solidFill>
                  <a:schemeClr val="bg1"/>
                </a:solidFill>
                <a:hlinkClick r:id="rId2"/>
              </a:rPr>
              <a:t>Industrie</a:t>
            </a:r>
            <a:r>
              <a:rPr lang="en-US" dirty="0">
                <a:solidFill>
                  <a:schemeClr val="bg1"/>
                </a:solidFill>
                <a:hlinkClick r:id="rId2"/>
              </a:rPr>
              <a:t> - </a:t>
            </a:r>
            <a:r>
              <a:rPr lang="en-US" dirty="0" err="1">
                <a:solidFill>
                  <a:schemeClr val="bg1"/>
                </a:solidFill>
                <a:hlinkClick r:id="rId2"/>
              </a:rPr>
              <a:t>Roboti</a:t>
            </a:r>
            <a:r>
              <a:rPr lang="en-US" dirty="0">
                <a:solidFill>
                  <a:schemeClr val="bg1"/>
                </a:solidFill>
                <a:hlinkClick r:id="rId2"/>
              </a:rPr>
              <a:t> </a:t>
            </a:r>
            <a:r>
              <a:rPr lang="en-US" dirty="0" err="1">
                <a:solidFill>
                  <a:schemeClr val="bg1"/>
                </a:solidFill>
                <a:hlinkClick r:id="rId2"/>
              </a:rPr>
              <a:t>nastupují</a:t>
            </a:r>
            <a:r>
              <a:rPr lang="en-US" dirty="0">
                <a:solidFill>
                  <a:schemeClr val="bg1"/>
                </a:solidFill>
                <a:hlinkClick r:id="rId2"/>
              </a:rPr>
              <a:t> | </a:t>
            </a:r>
            <a:r>
              <a:rPr lang="en-US" dirty="0" err="1">
                <a:solidFill>
                  <a:schemeClr val="bg1"/>
                </a:solidFill>
                <a:hlinkClick r:id="rId2"/>
              </a:rPr>
              <a:t>Česká</a:t>
            </a:r>
            <a:r>
              <a:rPr lang="en-US" dirty="0">
                <a:solidFill>
                  <a:schemeClr val="bg1"/>
                </a:solidFill>
                <a:hlinkClick r:id="rId2"/>
              </a:rPr>
              <a:t> </a:t>
            </a:r>
            <a:r>
              <a:rPr lang="en-US" dirty="0" err="1">
                <a:solidFill>
                  <a:schemeClr val="bg1"/>
                </a:solidFill>
                <a:hlinkClick r:id="rId2"/>
              </a:rPr>
              <a:t>televize</a:t>
            </a:r>
            <a:r>
              <a:rPr lang="en-US" dirty="0">
                <a:solidFill>
                  <a:schemeClr val="bg1"/>
                </a:solidFill>
                <a:hlinkClick r:id="rId2"/>
              </a:rPr>
              <a:t> (ceskatelevize.cz)</a:t>
            </a:r>
            <a:endParaRPr lang="cs-CZ" dirty="0">
              <a:solidFill>
                <a:schemeClr val="bg1"/>
              </a:solidFill>
            </a:endParaRPr>
          </a:p>
          <a:p>
            <a:r>
              <a:rPr lang="cs-CZ" dirty="0">
                <a:solidFill>
                  <a:schemeClr val="bg1"/>
                </a:solidFill>
              </a:rPr>
              <a:t>Ca 3.00-5.00</a:t>
            </a:r>
          </a:p>
          <a:p>
            <a:endParaRPr lang="cs-CZ" dirty="0">
              <a:solidFill>
                <a:schemeClr val="bg1"/>
              </a:solidFill>
            </a:endParaRPr>
          </a:p>
          <a:p>
            <a:r>
              <a:rPr lang="cs-CZ" dirty="0" err="1">
                <a:solidFill>
                  <a:schemeClr val="bg1"/>
                </a:solidFill>
              </a:rPr>
              <a:t>Taylorism</a:t>
            </a:r>
            <a:r>
              <a:rPr lang="cs-CZ" dirty="0">
                <a:solidFill>
                  <a:schemeClr val="bg1"/>
                </a:solidFill>
              </a:rPr>
              <a:t> in USSR:  </a:t>
            </a:r>
            <a:r>
              <a:rPr lang="cs-CZ" dirty="0" err="1">
                <a:solidFill>
                  <a:schemeClr val="bg1"/>
                </a:solidFill>
              </a:rPr>
              <a:t>Aleksei</a:t>
            </a:r>
            <a:r>
              <a:rPr lang="cs-CZ" dirty="0">
                <a:solidFill>
                  <a:schemeClr val="bg1"/>
                </a:solidFill>
              </a:rPr>
              <a:t> </a:t>
            </a:r>
            <a:r>
              <a:rPr lang="cs-CZ" dirty="0" err="1">
                <a:solidFill>
                  <a:schemeClr val="bg1"/>
                </a:solidFill>
              </a:rPr>
              <a:t>Gastev</a:t>
            </a:r>
            <a:r>
              <a:rPr lang="cs-CZ" dirty="0">
                <a:solidFill>
                  <a:schemeClr val="bg1"/>
                </a:solidFill>
              </a:rPr>
              <a:t>;  </a:t>
            </a:r>
            <a:r>
              <a:rPr lang="cs-CZ" dirty="0" err="1">
                <a:solidFill>
                  <a:schemeClr val="bg1"/>
                </a:solidFill>
              </a:rPr>
              <a:t>Vsevolod</a:t>
            </a:r>
            <a:r>
              <a:rPr lang="cs-CZ" dirty="0">
                <a:solidFill>
                  <a:schemeClr val="bg1"/>
                </a:solidFill>
              </a:rPr>
              <a:t> </a:t>
            </a:r>
            <a:r>
              <a:rPr lang="cs-CZ" dirty="0" err="1">
                <a:solidFill>
                  <a:schemeClr val="bg1"/>
                </a:solidFill>
              </a:rPr>
              <a:t>Meyerhold</a:t>
            </a:r>
            <a:r>
              <a:rPr lang="cs-CZ" dirty="0">
                <a:solidFill>
                  <a:schemeClr val="bg1"/>
                </a:solidFill>
              </a:rPr>
              <a:t> (</a:t>
            </a:r>
            <a:r>
              <a:rPr lang="cs-CZ" dirty="0" err="1">
                <a:solidFill>
                  <a:schemeClr val="bg1"/>
                </a:solidFill>
              </a:rPr>
              <a:t>biomechanics</a:t>
            </a:r>
            <a:r>
              <a:rPr lang="cs-CZ" dirty="0">
                <a:solidFill>
                  <a:schemeClr val="bg1"/>
                </a:solidFill>
              </a:rPr>
              <a:t>) </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65651461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6B8B6D-6F2A-3E3B-3EFD-97DEEDF945DF}"/>
              </a:ext>
            </a:extLst>
          </p:cNvPr>
          <p:cNvSpPr>
            <a:spLocks noGrp="1"/>
          </p:cNvSpPr>
          <p:nvPr>
            <p:ph type="title"/>
          </p:nvPr>
        </p:nvSpPr>
        <p:spPr/>
        <p:txBody>
          <a:bodyPr>
            <a:normAutofit fontScale="90000"/>
          </a:bodyPr>
          <a:lstStyle/>
          <a:p>
            <a:r>
              <a:rPr lang="cs-CZ" dirty="0">
                <a:solidFill>
                  <a:srgbClr val="FF0000"/>
                </a:solidFill>
              </a:rPr>
              <a:t>4/ </a:t>
            </a:r>
            <a:r>
              <a:rPr lang="cs-CZ" dirty="0" err="1">
                <a:solidFill>
                  <a:srgbClr val="FF0000"/>
                </a:solidFill>
              </a:rPr>
              <a:t>How</a:t>
            </a:r>
            <a:r>
              <a:rPr lang="cs-CZ" dirty="0">
                <a:solidFill>
                  <a:srgbClr val="FF0000"/>
                </a:solidFill>
              </a:rPr>
              <a:t> </a:t>
            </a:r>
            <a:r>
              <a:rPr lang="cs-CZ" dirty="0" err="1">
                <a:solidFill>
                  <a:srgbClr val="FF0000"/>
                </a:solidFill>
              </a:rPr>
              <a:t>were</a:t>
            </a:r>
            <a:r>
              <a:rPr lang="cs-CZ" dirty="0">
                <a:solidFill>
                  <a:srgbClr val="FF0000"/>
                </a:solidFill>
              </a:rPr>
              <a:t> these modernity </a:t>
            </a:r>
            <a:r>
              <a:rPr lang="cs-CZ" dirty="0" err="1">
                <a:solidFill>
                  <a:srgbClr val="FF0000"/>
                </a:solidFill>
              </a:rPr>
              <a:t>effects</a:t>
            </a:r>
            <a:r>
              <a:rPr lang="cs-CZ" dirty="0">
                <a:solidFill>
                  <a:srgbClr val="FF0000"/>
                </a:solidFill>
              </a:rPr>
              <a:t> </a:t>
            </a:r>
            <a:r>
              <a:rPr lang="cs-CZ" dirty="0" err="1">
                <a:solidFill>
                  <a:srgbClr val="FF0000"/>
                </a:solidFill>
              </a:rPr>
              <a:t>represented</a:t>
            </a:r>
            <a:r>
              <a:rPr lang="cs-CZ" dirty="0">
                <a:solidFill>
                  <a:srgbClr val="FF0000"/>
                </a:solidFill>
              </a:rPr>
              <a:t> in media?</a:t>
            </a:r>
            <a:br>
              <a:rPr lang="cs-CZ" dirty="0">
                <a:solidFill>
                  <a:srgbClr val="FF0000"/>
                </a:solidFill>
              </a:rPr>
            </a:br>
            <a:endParaRPr lang="cs-CZ" dirty="0">
              <a:solidFill>
                <a:srgbClr val="FF0000"/>
              </a:solidFill>
            </a:endParaRPr>
          </a:p>
        </p:txBody>
      </p:sp>
      <p:sp>
        <p:nvSpPr>
          <p:cNvPr id="3" name="Zástupný obsah 2">
            <a:extLst>
              <a:ext uri="{FF2B5EF4-FFF2-40B4-BE49-F238E27FC236}">
                <a16:creationId xmlns:a16="http://schemas.microsoft.com/office/drawing/2014/main" id="{C3E54600-0A11-4FC1-22A3-208FF521FFD0}"/>
              </a:ext>
            </a:extLst>
          </p:cNvPr>
          <p:cNvSpPr>
            <a:spLocks noGrp="1"/>
          </p:cNvSpPr>
          <p:nvPr>
            <p:ph idx="1"/>
          </p:nvPr>
        </p:nvSpPr>
        <p:spPr/>
        <p:txBody>
          <a:bodyPr/>
          <a:lstStyle/>
          <a:p>
            <a:r>
              <a:rPr lang="cs-CZ" dirty="0">
                <a:latin typeface="Times New Roman" panose="02020603050405020304" pitchFamily="18" charset="0"/>
              </a:rPr>
              <a:t>Ben Singer, </a:t>
            </a:r>
            <a:r>
              <a:rPr lang="cs-CZ" sz="1800" i="0" u="none" strike="noStrike" baseline="0" dirty="0">
                <a:latin typeface="Times New Roman" panose="02020603050405020304" pitchFamily="18" charset="0"/>
              </a:rPr>
              <a:t>Modernity, </a:t>
            </a:r>
            <a:r>
              <a:rPr lang="cs-CZ" sz="1800" i="0" u="none" strike="noStrike" baseline="0" dirty="0" err="1">
                <a:latin typeface="Times New Roman" panose="02020603050405020304" pitchFamily="18" charset="0"/>
              </a:rPr>
              <a:t>Hyperstimulus</a:t>
            </a:r>
            <a:r>
              <a:rPr lang="cs-CZ" sz="1800" i="0" u="none" strike="noStrike" baseline="0" dirty="0">
                <a:latin typeface="Times New Roman" panose="02020603050405020304" pitchFamily="18" charset="0"/>
              </a:rPr>
              <a:t>, and </a:t>
            </a:r>
            <a:r>
              <a:rPr lang="cs-CZ" sz="1800" i="0" u="none" strike="noStrike" baseline="0" dirty="0" err="1">
                <a:latin typeface="Times New Roman" panose="02020603050405020304" pitchFamily="18" charset="0"/>
              </a:rPr>
              <a:t>the</a:t>
            </a:r>
            <a:r>
              <a:rPr lang="cs-CZ" sz="1800" i="0" u="none" strike="noStrike" baseline="0" dirty="0">
                <a:latin typeface="Times New Roman" panose="02020603050405020304" pitchFamily="18" charset="0"/>
              </a:rPr>
              <a:t> </a:t>
            </a:r>
            <a:r>
              <a:rPr lang="cs-CZ" sz="1800" i="0" u="none" strike="noStrike" baseline="0" dirty="0" err="1">
                <a:latin typeface="Times New Roman" panose="02020603050405020304" pitchFamily="18" charset="0"/>
              </a:rPr>
              <a:t>Rise</a:t>
            </a:r>
            <a:r>
              <a:rPr lang="cs-CZ" sz="1800" i="0" u="none" strike="noStrike" baseline="0" dirty="0">
                <a:latin typeface="Times New Roman" panose="02020603050405020304" pitchFamily="18" charset="0"/>
              </a:rPr>
              <a:t> </a:t>
            </a:r>
            <a:r>
              <a:rPr lang="cs-CZ" sz="1800" i="0" u="none" strike="noStrike" baseline="0" dirty="0" err="1">
                <a:latin typeface="Times New Roman" panose="02020603050405020304" pitchFamily="18" charset="0"/>
              </a:rPr>
              <a:t>of</a:t>
            </a:r>
            <a:r>
              <a:rPr lang="cs-CZ" sz="1800" i="0" u="none" strike="noStrike" baseline="0" dirty="0">
                <a:latin typeface="Times New Roman" panose="02020603050405020304" pitchFamily="18" charset="0"/>
              </a:rPr>
              <a:t> </a:t>
            </a:r>
            <a:r>
              <a:rPr lang="cs-CZ" sz="1800" i="0" u="none" strike="noStrike" baseline="0" dirty="0" err="1">
                <a:latin typeface="Times New Roman" panose="02020603050405020304" pitchFamily="18" charset="0"/>
              </a:rPr>
              <a:t>Popular</a:t>
            </a:r>
            <a:r>
              <a:rPr lang="cs-CZ" sz="1800" i="0" u="none" strike="noStrike" baseline="0" dirty="0">
                <a:latin typeface="Times New Roman" panose="02020603050405020304" pitchFamily="18" charset="0"/>
              </a:rPr>
              <a:t> </a:t>
            </a:r>
            <a:r>
              <a:rPr lang="cs-CZ" sz="1800" i="0" u="none" strike="noStrike" baseline="0" dirty="0" err="1">
                <a:latin typeface="Times New Roman" panose="02020603050405020304" pitchFamily="18" charset="0"/>
              </a:rPr>
              <a:t>Sensationalism</a:t>
            </a:r>
            <a:r>
              <a:rPr lang="cs-CZ" sz="1800" i="0" u="none" strike="noStrike" baseline="0" dirty="0">
                <a:latin typeface="Times New Roman" panose="02020603050405020304" pitchFamily="18" charset="0"/>
              </a:rPr>
              <a:t>, in: </a:t>
            </a:r>
            <a:r>
              <a:rPr lang="cs-CZ" sz="1800" i="1" u="none" strike="noStrike" baseline="0" dirty="0" err="1">
                <a:latin typeface="Times New Roman" panose="02020603050405020304" pitchFamily="18" charset="0"/>
              </a:rPr>
              <a:t>Cinema</a:t>
            </a:r>
            <a:r>
              <a:rPr lang="cs-CZ" sz="1800" i="1" u="none" strike="noStrike" baseline="0" dirty="0">
                <a:latin typeface="Times New Roman" panose="02020603050405020304" pitchFamily="18" charset="0"/>
              </a:rPr>
              <a:t> and </a:t>
            </a:r>
            <a:r>
              <a:rPr lang="cs-CZ" sz="1800" i="1" u="none" strike="noStrike" baseline="0" dirty="0" err="1">
                <a:latin typeface="Times New Roman" panose="02020603050405020304" pitchFamily="18" charset="0"/>
              </a:rPr>
              <a:t>the</a:t>
            </a:r>
            <a:r>
              <a:rPr lang="cs-CZ" sz="1800" i="1" u="none" strike="noStrike" baseline="0" dirty="0">
                <a:latin typeface="Times New Roman" panose="02020603050405020304" pitchFamily="18" charset="0"/>
              </a:rPr>
              <a:t> </a:t>
            </a:r>
            <a:r>
              <a:rPr lang="cs-CZ" sz="1800" i="1" u="none" strike="noStrike" baseline="0" dirty="0" err="1">
                <a:latin typeface="Times New Roman" panose="02020603050405020304" pitchFamily="18" charset="0"/>
              </a:rPr>
              <a:t>invention</a:t>
            </a:r>
            <a:r>
              <a:rPr lang="cs-CZ" sz="1800" i="1" u="none" strike="noStrike" baseline="0" dirty="0">
                <a:latin typeface="Times New Roman" panose="02020603050405020304" pitchFamily="18" charset="0"/>
              </a:rPr>
              <a:t> </a:t>
            </a:r>
            <a:r>
              <a:rPr lang="cs-CZ" sz="1800" i="1" u="none" strike="noStrike" baseline="0" dirty="0" err="1">
                <a:latin typeface="Times New Roman" panose="02020603050405020304" pitchFamily="18" charset="0"/>
              </a:rPr>
              <a:t>of</a:t>
            </a:r>
            <a:r>
              <a:rPr lang="cs-CZ" sz="1800" i="1" u="none" strike="noStrike" baseline="0" dirty="0">
                <a:latin typeface="Times New Roman" panose="02020603050405020304" pitchFamily="18" charset="0"/>
              </a:rPr>
              <a:t> </a:t>
            </a:r>
            <a:r>
              <a:rPr lang="cs-CZ" sz="1800" i="1" u="none" strike="noStrike" baseline="0" dirty="0" err="1">
                <a:latin typeface="Times New Roman" panose="02020603050405020304" pitchFamily="18" charset="0"/>
              </a:rPr>
              <a:t>modern</a:t>
            </a:r>
            <a:r>
              <a:rPr lang="cs-CZ" sz="1800" i="1" u="none" strike="noStrike" baseline="0" dirty="0">
                <a:latin typeface="Times New Roman" panose="02020603050405020304" pitchFamily="18" charset="0"/>
              </a:rPr>
              <a:t> </a:t>
            </a:r>
            <a:r>
              <a:rPr lang="cs-CZ" sz="1800" i="1" u="none" strike="noStrike" baseline="0" dirty="0" err="1">
                <a:latin typeface="Times New Roman" panose="02020603050405020304" pitchFamily="18" charset="0"/>
              </a:rPr>
              <a:t>life</a:t>
            </a:r>
            <a:r>
              <a:rPr lang="cs-CZ" sz="1800" i="0" u="none" strike="noStrike" baseline="0" dirty="0">
                <a:latin typeface="Times New Roman" panose="02020603050405020304" pitchFamily="18" charset="0"/>
              </a:rPr>
              <a:t>, 1995</a:t>
            </a:r>
          </a:p>
        </p:txBody>
      </p:sp>
    </p:spTree>
    <p:extLst>
      <p:ext uri="{BB962C8B-B14F-4D97-AF65-F5344CB8AC3E}">
        <p14:creationId xmlns:p14="http://schemas.microsoft.com/office/powerpoint/2010/main" val="2002220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8FD13E24-A7A4-C262-B4B6-0A7A35B812F0}"/>
              </a:ext>
            </a:extLst>
          </p:cNvPr>
          <p:cNvSpPr>
            <a:spLocks noGrp="1"/>
          </p:cNvSpPr>
          <p:nvPr>
            <p:ph type="title"/>
          </p:nvPr>
        </p:nvSpPr>
        <p:spPr>
          <a:xfrm>
            <a:off x="2231135" y="779757"/>
            <a:ext cx="7729728" cy="1188720"/>
          </a:xfrm>
        </p:spPr>
        <p:txBody>
          <a:bodyPr>
            <a:normAutofit fontScale="90000"/>
          </a:bodyPr>
          <a:lstStyle/>
          <a:p>
            <a:r>
              <a:rPr lang="cs-CZ" altLang="cs-CZ" sz="3600" dirty="0"/>
              <a:t>A </a:t>
            </a:r>
            <a:r>
              <a:rPr lang="cs-CZ" altLang="cs-CZ" sz="3600" dirty="0" err="1"/>
              <a:t>quiet</a:t>
            </a:r>
            <a:r>
              <a:rPr lang="cs-CZ" altLang="cs-CZ" sz="3600" dirty="0"/>
              <a:t> </a:t>
            </a:r>
            <a:r>
              <a:rPr lang="cs-CZ" altLang="cs-CZ" sz="3600" dirty="0" err="1"/>
              <a:t>Sunday</a:t>
            </a:r>
            <a:r>
              <a:rPr lang="cs-CZ" altLang="cs-CZ" sz="3600" dirty="0"/>
              <a:t> in London. </a:t>
            </a:r>
            <a:r>
              <a:rPr lang="cs-CZ" altLang="cs-CZ" sz="3600" i="1" dirty="0" err="1"/>
              <a:t>Punch</a:t>
            </a:r>
            <a:r>
              <a:rPr lang="cs-CZ" altLang="cs-CZ" sz="3600" dirty="0"/>
              <a:t>, 1886</a:t>
            </a:r>
          </a:p>
        </p:txBody>
      </p:sp>
      <p:pic>
        <p:nvPicPr>
          <p:cNvPr id="11267" name="Picture 2">
            <a:extLst>
              <a:ext uri="{FF2B5EF4-FFF2-40B4-BE49-F238E27FC236}">
                <a16:creationId xmlns:a16="http://schemas.microsoft.com/office/drawing/2014/main" id="{8526493B-BABE-C290-2A0B-8D6F1991A4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96786" y="2237519"/>
            <a:ext cx="5798425" cy="4360387"/>
          </a:xfrm>
          <a:noFill/>
        </p:spPr>
      </p:pic>
    </p:spTree>
    <p:extLst>
      <p:ext uri="{BB962C8B-B14F-4D97-AF65-F5344CB8AC3E}">
        <p14:creationId xmlns:p14="http://schemas.microsoft.com/office/powerpoint/2010/main" val="1926986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85542D64-39AD-4A94-563D-3F6B99A8BCC8}"/>
              </a:ext>
            </a:extLst>
          </p:cNvPr>
          <p:cNvSpPr>
            <a:spLocks noGrp="1"/>
          </p:cNvSpPr>
          <p:nvPr>
            <p:ph type="title"/>
          </p:nvPr>
        </p:nvSpPr>
        <p:spPr>
          <a:xfrm>
            <a:off x="2159217" y="243155"/>
            <a:ext cx="7729728" cy="1188720"/>
          </a:xfrm>
        </p:spPr>
        <p:txBody>
          <a:bodyPr/>
          <a:lstStyle/>
          <a:p>
            <a:r>
              <a:rPr lang="cs-CZ" altLang="cs-CZ" dirty="0"/>
              <a:t>New York: </a:t>
            </a:r>
            <a:r>
              <a:rPr lang="cs-CZ" altLang="cs-CZ" dirty="0" err="1"/>
              <a:t>is</a:t>
            </a:r>
            <a:r>
              <a:rPr lang="cs-CZ" altLang="cs-CZ" dirty="0"/>
              <a:t> </a:t>
            </a:r>
            <a:r>
              <a:rPr lang="cs-CZ" altLang="cs-CZ" dirty="0" err="1"/>
              <a:t>it</a:t>
            </a:r>
            <a:r>
              <a:rPr lang="cs-CZ" altLang="cs-CZ" dirty="0"/>
              <a:t> </a:t>
            </a:r>
            <a:r>
              <a:rPr lang="cs-CZ" altLang="cs-CZ" dirty="0" err="1"/>
              <a:t>worth</a:t>
            </a:r>
            <a:r>
              <a:rPr lang="cs-CZ" altLang="cs-CZ" dirty="0"/>
              <a:t> </a:t>
            </a:r>
            <a:r>
              <a:rPr lang="cs-CZ" altLang="cs-CZ" dirty="0" err="1"/>
              <a:t>of</a:t>
            </a:r>
            <a:r>
              <a:rPr lang="cs-CZ" altLang="cs-CZ" dirty="0"/>
              <a:t> </a:t>
            </a:r>
            <a:r>
              <a:rPr lang="cs-CZ" altLang="cs-CZ" dirty="0" err="1"/>
              <a:t>it</a:t>
            </a:r>
            <a:r>
              <a:rPr lang="cs-CZ" altLang="cs-CZ" dirty="0"/>
              <a:t>? </a:t>
            </a:r>
            <a:r>
              <a:rPr lang="cs-CZ" altLang="cs-CZ" i="1" dirty="0" err="1"/>
              <a:t>Life</a:t>
            </a:r>
            <a:r>
              <a:rPr lang="cs-CZ" altLang="cs-CZ" dirty="0"/>
              <a:t>, 1909</a:t>
            </a:r>
          </a:p>
        </p:txBody>
      </p:sp>
      <p:pic>
        <p:nvPicPr>
          <p:cNvPr id="12291" name="Picture 2">
            <a:extLst>
              <a:ext uri="{FF2B5EF4-FFF2-40B4-BE49-F238E27FC236}">
                <a16:creationId xmlns:a16="http://schemas.microsoft.com/office/drawing/2014/main" id="{1C0BE1CA-194A-12B4-AD2F-4B14B7AC9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7744" y="1596261"/>
            <a:ext cx="3891915" cy="5120276"/>
          </a:xfrm>
          <a:noFill/>
        </p:spPr>
      </p:pic>
    </p:spTree>
    <p:extLst>
      <p:ext uri="{BB962C8B-B14F-4D97-AF65-F5344CB8AC3E}">
        <p14:creationId xmlns:p14="http://schemas.microsoft.com/office/powerpoint/2010/main" val="315646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F7BB3A02-A6EC-C2F9-A108-F35345771F8B}"/>
              </a:ext>
            </a:extLst>
          </p:cNvPr>
          <p:cNvSpPr>
            <a:spLocks noGrp="1"/>
          </p:cNvSpPr>
          <p:nvPr>
            <p:ph type="title"/>
          </p:nvPr>
        </p:nvSpPr>
        <p:spPr>
          <a:xfrm>
            <a:off x="2231136" y="440056"/>
            <a:ext cx="7729728" cy="1188720"/>
          </a:xfrm>
        </p:spPr>
        <p:txBody>
          <a:bodyPr/>
          <a:lstStyle/>
          <a:p>
            <a:r>
              <a:rPr lang="cs-CZ" altLang="cs-CZ" dirty="0"/>
              <a:t>Broadway: </a:t>
            </a:r>
            <a:r>
              <a:rPr lang="cs-CZ" altLang="cs-CZ" dirty="0" err="1"/>
              <a:t>then</a:t>
            </a:r>
            <a:r>
              <a:rPr lang="cs-CZ" altLang="cs-CZ" dirty="0"/>
              <a:t> and </a:t>
            </a:r>
            <a:r>
              <a:rPr lang="cs-CZ" altLang="cs-CZ" dirty="0" err="1"/>
              <a:t>now</a:t>
            </a:r>
            <a:r>
              <a:rPr lang="cs-CZ" altLang="cs-CZ" dirty="0"/>
              <a:t>. </a:t>
            </a:r>
            <a:r>
              <a:rPr lang="cs-CZ" altLang="cs-CZ" i="1" dirty="0" err="1"/>
              <a:t>Life</a:t>
            </a:r>
            <a:r>
              <a:rPr lang="cs-CZ" altLang="cs-CZ" dirty="0"/>
              <a:t>, 1900</a:t>
            </a:r>
          </a:p>
        </p:txBody>
      </p:sp>
      <p:pic>
        <p:nvPicPr>
          <p:cNvPr id="13315" name="Picture 2">
            <a:extLst>
              <a:ext uri="{FF2B5EF4-FFF2-40B4-BE49-F238E27FC236}">
                <a16:creationId xmlns:a16="http://schemas.microsoft.com/office/drawing/2014/main" id="{C749F833-705D-0389-1E95-1266DDE3A6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3570" y="1887219"/>
            <a:ext cx="3676331" cy="4821806"/>
          </a:xfrm>
          <a:noFill/>
        </p:spPr>
      </p:pic>
    </p:spTree>
    <p:extLst>
      <p:ext uri="{BB962C8B-B14F-4D97-AF65-F5344CB8AC3E}">
        <p14:creationId xmlns:p14="http://schemas.microsoft.com/office/powerpoint/2010/main" val="439749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9BFAB8B9-8655-AADF-0F36-CAF872489DA3}"/>
              </a:ext>
            </a:extLst>
          </p:cNvPr>
          <p:cNvSpPr>
            <a:spLocks noGrp="1"/>
          </p:cNvSpPr>
          <p:nvPr>
            <p:ph type="title"/>
          </p:nvPr>
        </p:nvSpPr>
        <p:spPr>
          <a:xfrm>
            <a:off x="2231136" y="288191"/>
            <a:ext cx="7729728" cy="1188720"/>
          </a:xfrm>
        </p:spPr>
        <p:txBody>
          <a:bodyPr/>
          <a:lstStyle/>
          <a:p>
            <a:r>
              <a:rPr lang="cs-CZ" altLang="cs-CZ" i="1"/>
              <a:t>Life</a:t>
            </a:r>
            <a:r>
              <a:rPr lang="cs-CZ" altLang="cs-CZ"/>
              <a:t>, 1895</a:t>
            </a:r>
          </a:p>
        </p:txBody>
      </p:sp>
      <p:pic>
        <p:nvPicPr>
          <p:cNvPr id="14339" name="Picture 2">
            <a:extLst>
              <a:ext uri="{FF2B5EF4-FFF2-40B4-BE49-F238E27FC236}">
                <a16:creationId xmlns:a16="http://schemas.microsoft.com/office/drawing/2014/main" id="{25754C18-6379-D1D9-AFBB-75057AF9E7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90976" y="1603218"/>
            <a:ext cx="3918271" cy="5110944"/>
          </a:xfrm>
          <a:noFill/>
        </p:spPr>
      </p:pic>
    </p:spTree>
    <p:extLst>
      <p:ext uri="{BB962C8B-B14F-4D97-AF65-F5344CB8AC3E}">
        <p14:creationId xmlns:p14="http://schemas.microsoft.com/office/powerpoint/2010/main" val="399296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A7DD0C-D6E1-3D11-CDFA-E56FEFA88AD3}"/>
              </a:ext>
            </a:extLst>
          </p:cNvPr>
          <p:cNvSpPr>
            <a:spLocks noGrp="1"/>
          </p:cNvSpPr>
          <p:nvPr>
            <p:ph type="title"/>
          </p:nvPr>
        </p:nvSpPr>
        <p:spPr/>
        <p:txBody>
          <a:bodyPr/>
          <a:lstStyle/>
          <a:p>
            <a:r>
              <a:rPr lang="cs-CZ" dirty="0" err="1"/>
              <a:t>Postwar</a:t>
            </a:r>
            <a:r>
              <a:rPr lang="cs-CZ" dirty="0"/>
              <a:t> </a:t>
            </a:r>
            <a:r>
              <a:rPr lang="cs-CZ" dirty="0" err="1"/>
              <a:t>theories</a:t>
            </a:r>
            <a:endParaRPr lang="cs-CZ" dirty="0"/>
          </a:p>
        </p:txBody>
      </p:sp>
      <p:sp>
        <p:nvSpPr>
          <p:cNvPr id="3" name="Zástupný obsah 2">
            <a:extLst>
              <a:ext uri="{FF2B5EF4-FFF2-40B4-BE49-F238E27FC236}">
                <a16:creationId xmlns:a16="http://schemas.microsoft.com/office/drawing/2014/main" id="{BC7A6071-F5AB-E334-D270-2378B6875975}"/>
              </a:ext>
            </a:extLst>
          </p:cNvPr>
          <p:cNvSpPr>
            <a:spLocks noGrp="1"/>
          </p:cNvSpPr>
          <p:nvPr>
            <p:ph idx="1"/>
          </p:nvPr>
        </p:nvSpPr>
        <p:spPr>
          <a:xfrm>
            <a:off x="2231135" y="2638044"/>
            <a:ext cx="7991651" cy="3927143"/>
          </a:xfrm>
        </p:spPr>
        <p:txBody>
          <a:bodyPr>
            <a:normAutofit fontScale="92500" lnSpcReduction="10000"/>
          </a:bodyPr>
          <a:lstStyle/>
          <a:p>
            <a:r>
              <a:rPr lang="cs-CZ" dirty="0"/>
              <a:t>„</a:t>
            </a:r>
            <a:r>
              <a:rPr lang="cs-CZ" dirty="0" err="1"/>
              <a:t>theories</a:t>
            </a:r>
            <a:r>
              <a:rPr lang="cs-CZ" dirty="0"/>
              <a:t>“ </a:t>
            </a:r>
            <a:r>
              <a:rPr lang="cs-CZ" dirty="0" err="1"/>
              <a:t>till</a:t>
            </a:r>
            <a:r>
              <a:rPr lang="cs-CZ" dirty="0"/>
              <a:t> 1945 – Béla </a:t>
            </a:r>
            <a:r>
              <a:rPr lang="cs-CZ" dirty="0" err="1"/>
              <a:t>Balázs</a:t>
            </a:r>
            <a:r>
              <a:rPr lang="cs-CZ" dirty="0"/>
              <a:t>; Siegfried </a:t>
            </a:r>
            <a:r>
              <a:rPr lang="cs-CZ" dirty="0" err="1"/>
              <a:t>Kracauer</a:t>
            </a:r>
            <a:r>
              <a:rPr lang="cs-CZ" dirty="0"/>
              <a:t>;  Rudolf </a:t>
            </a:r>
            <a:r>
              <a:rPr lang="cs-CZ" dirty="0" err="1"/>
              <a:t>Arnheim</a:t>
            </a:r>
            <a:r>
              <a:rPr lang="cs-CZ" dirty="0"/>
              <a:t>;  </a:t>
            </a:r>
            <a:r>
              <a:rPr lang="cs-CZ" dirty="0" err="1"/>
              <a:t>Soviet</a:t>
            </a:r>
            <a:r>
              <a:rPr lang="cs-CZ" dirty="0"/>
              <a:t>, </a:t>
            </a:r>
            <a:r>
              <a:rPr lang="cs-CZ" dirty="0" err="1"/>
              <a:t>French</a:t>
            </a:r>
            <a:r>
              <a:rPr lang="cs-CZ" dirty="0"/>
              <a:t> and German </a:t>
            </a:r>
            <a:r>
              <a:rPr lang="cs-CZ" dirty="0" err="1"/>
              <a:t>avant</a:t>
            </a:r>
            <a:r>
              <a:rPr lang="cs-CZ" dirty="0"/>
              <a:t>-garde…: </a:t>
            </a:r>
            <a:r>
              <a:rPr lang="cs-CZ" dirty="0" err="1"/>
              <a:t>see</a:t>
            </a:r>
            <a:r>
              <a:rPr lang="cs-CZ" dirty="0"/>
              <a:t> </a:t>
            </a:r>
            <a:r>
              <a:rPr lang="cs-CZ" dirty="0" err="1"/>
              <a:t>the</a:t>
            </a:r>
            <a:r>
              <a:rPr lang="cs-CZ" dirty="0"/>
              <a:t> </a:t>
            </a:r>
            <a:r>
              <a:rPr lang="cs-CZ" dirty="0" err="1"/>
              <a:t>course</a:t>
            </a:r>
            <a:r>
              <a:rPr lang="cs-CZ" dirty="0"/>
              <a:t> </a:t>
            </a:r>
            <a:r>
              <a:rPr lang="cs-CZ" i="1" dirty="0" err="1"/>
              <a:t>History</a:t>
            </a:r>
            <a:r>
              <a:rPr lang="cs-CZ" i="1" dirty="0"/>
              <a:t> </a:t>
            </a:r>
            <a:r>
              <a:rPr lang="cs-CZ" i="1" dirty="0" err="1"/>
              <a:t>of</a:t>
            </a:r>
            <a:r>
              <a:rPr lang="cs-CZ" i="1" dirty="0"/>
              <a:t> </a:t>
            </a:r>
            <a:r>
              <a:rPr lang="cs-CZ" i="1" dirty="0" err="1"/>
              <a:t>Central</a:t>
            </a:r>
            <a:r>
              <a:rPr lang="cs-CZ" i="1" dirty="0"/>
              <a:t> </a:t>
            </a:r>
            <a:r>
              <a:rPr lang="cs-CZ" i="1" dirty="0" err="1"/>
              <a:t>European</a:t>
            </a:r>
            <a:r>
              <a:rPr lang="cs-CZ" i="1" dirty="0"/>
              <a:t> </a:t>
            </a:r>
            <a:r>
              <a:rPr lang="cs-CZ" i="1" dirty="0" err="1"/>
              <a:t>Culture</a:t>
            </a:r>
            <a:r>
              <a:rPr lang="cs-CZ" i="1" dirty="0"/>
              <a:t> + </a:t>
            </a:r>
            <a:r>
              <a:rPr lang="cs-CZ" dirty="0" err="1"/>
              <a:t>lectures</a:t>
            </a:r>
            <a:r>
              <a:rPr lang="cs-CZ" dirty="0"/>
              <a:t> on </a:t>
            </a:r>
            <a:r>
              <a:rPr lang="cs-CZ" dirty="0" err="1"/>
              <a:t>realism</a:t>
            </a:r>
            <a:r>
              <a:rPr lang="cs-CZ" dirty="0"/>
              <a:t>, </a:t>
            </a:r>
            <a:r>
              <a:rPr lang="cs-CZ" dirty="0" err="1"/>
              <a:t>soviet</a:t>
            </a:r>
            <a:r>
              <a:rPr lang="cs-CZ" dirty="0"/>
              <a:t> </a:t>
            </a:r>
            <a:r>
              <a:rPr lang="cs-CZ" dirty="0" err="1"/>
              <a:t>montage</a:t>
            </a:r>
            <a:r>
              <a:rPr lang="cs-CZ" dirty="0"/>
              <a:t>, and modernity</a:t>
            </a:r>
            <a:endParaRPr lang="cs-CZ" i="1" dirty="0"/>
          </a:p>
          <a:p>
            <a:r>
              <a:rPr lang="cs-CZ" dirty="0" err="1"/>
              <a:t>Continuity</a:t>
            </a:r>
            <a:r>
              <a:rPr lang="cs-CZ" dirty="0"/>
              <a:t>: </a:t>
            </a:r>
            <a:r>
              <a:rPr lang="cs-CZ" dirty="0" err="1"/>
              <a:t>from</a:t>
            </a:r>
            <a:r>
              <a:rPr lang="cs-CZ" dirty="0"/>
              <a:t> </a:t>
            </a:r>
            <a:r>
              <a:rPr lang="cs-CZ" dirty="0" err="1"/>
              <a:t>pre-war</a:t>
            </a:r>
            <a:r>
              <a:rPr lang="cs-CZ" dirty="0"/>
              <a:t> to post-</a:t>
            </a:r>
            <a:r>
              <a:rPr lang="cs-CZ" dirty="0" err="1"/>
              <a:t>war</a:t>
            </a:r>
            <a:r>
              <a:rPr lang="cs-CZ" dirty="0"/>
              <a:t> </a:t>
            </a:r>
            <a:r>
              <a:rPr lang="cs-CZ" dirty="0" err="1"/>
              <a:t>theories</a:t>
            </a:r>
            <a:r>
              <a:rPr lang="cs-CZ" dirty="0"/>
              <a:t>: </a:t>
            </a:r>
            <a:r>
              <a:rPr lang="cs-CZ" dirty="0" err="1"/>
              <a:t>valorization</a:t>
            </a:r>
            <a:r>
              <a:rPr lang="cs-CZ" dirty="0"/>
              <a:t> </a:t>
            </a:r>
            <a:r>
              <a:rPr lang="cs-CZ" dirty="0" err="1"/>
              <a:t>of</a:t>
            </a:r>
            <a:r>
              <a:rPr lang="cs-CZ" dirty="0"/>
              <a:t> </a:t>
            </a:r>
            <a:r>
              <a:rPr lang="cs-CZ" dirty="0" err="1"/>
              <a:t>cinema´s</a:t>
            </a:r>
            <a:r>
              <a:rPr lang="cs-CZ" dirty="0"/>
              <a:t> </a:t>
            </a:r>
            <a:r>
              <a:rPr lang="cs-CZ" dirty="0" err="1"/>
              <a:t>realistic</a:t>
            </a:r>
            <a:r>
              <a:rPr lang="cs-CZ" dirty="0"/>
              <a:t> </a:t>
            </a:r>
            <a:r>
              <a:rPr lang="cs-CZ" dirty="0" err="1"/>
              <a:t>dimension</a:t>
            </a:r>
            <a:endParaRPr lang="cs-CZ" dirty="0"/>
          </a:p>
          <a:p>
            <a:r>
              <a:rPr lang="cs-CZ" dirty="0" err="1"/>
              <a:t>Discontinuity</a:t>
            </a:r>
            <a:r>
              <a:rPr lang="cs-CZ" dirty="0"/>
              <a:t>: </a:t>
            </a:r>
          </a:p>
          <a:p>
            <a:r>
              <a:rPr lang="cs-CZ" dirty="0"/>
              <a:t>1/ </a:t>
            </a:r>
            <a:r>
              <a:rPr lang="cs-CZ" dirty="0" err="1"/>
              <a:t>acceptance</a:t>
            </a:r>
            <a:r>
              <a:rPr lang="cs-CZ" dirty="0"/>
              <a:t> </a:t>
            </a:r>
            <a:r>
              <a:rPr lang="cs-CZ" dirty="0" err="1"/>
              <a:t>of</a:t>
            </a:r>
            <a:r>
              <a:rPr lang="cs-CZ" dirty="0"/>
              <a:t> </a:t>
            </a:r>
            <a:r>
              <a:rPr lang="cs-CZ" dirty="0" err="1"/>
              <a:t>cinema</a:t>
            </a:r>
            <a:r>
              <a:rPr lang="cs-CZ" dirty="0"/>
              <a:t> as a </a:t>
            </a:r>
            <a:r>
              <a:rPr lang="cs-CZ" dirty="0" err="1"/>
              <a:t>cultural</a:t>
            </a:r>
            <a:r>
              <a:rPr lang="cs-CZ" dirty="0"/>
              <a:t> </a:t>
            </a:r>
            <a:r>
              <a:rPr lang="cs-CZ" dirty="0" err="1"/>
              <a:t>fact</a:t>
            </a:r>
            <a:r>
              <a:rPr lang="cs-CZ" dirty="0"/>
              <a:t> (not a „</a:t>
            </a:r>
            <a:r>
              <a:rPr lang="cs-CZ" dirty="0" err="1"/>
              <a:t>new</a:t>
            </a:r>
            <a:r>
              <a:rPr lang="cs-CZ" dirty="0"/>
              <a:t> medium“ </a:t>
            </a:r>
            <a:r>
              <a:rPr lang="cs-CZ" dirty="0" err="1"/>
              <a:t>anymore</a:t>
            </a:r>
            <a:r>
              <a:rPr lang="cs-CZ" dirty="0"/>
              <a:t>); „Filmology“ </a:t>
            </a:r>
            <a:r>
              <a:rPr lang="cs-CZ" dirty="0" err="1"/>
              <a:t>movement</a:t>
            </a:r>
            <a:r>
              <a:rPr lang="cs-CZ" dirty="0"/>
              <a:t> </a:t>
            </a:r>
            <a:r>
              <a:rPr lang="cs-CZ" dirty="0" err="1"/>
              <a:t>since</a:t>
            </a:r>
            <a:r>
              <a:rPr lang="cs-CZ" dirty="0"/>
              <a:t> 1947</a:t>
            </a:r>
          </a:p>
          <a:p>
            <a:r>
              <a:rPr lang="cs-CZ" dirty="0"/>
              <a:t>2/ </a:t>
            </a:r>
            <a:r>
              <a:rPr lang="cs-CZ" dirty="0" err="1"/>
              <a:t>scholarly</a:t>
            </a:r>
            <a:r>
              <a:rPr lang="cs-CZ" dirty="0"/>
              <a:t> background, </a:t>
            </a:r>
            <a:r>
              <a:rPr lang="cs-CZ" dirty="0" err="1"/>
              <a:t>expertise</a:t>
            </a:r>
            <a:r>
              <a:rPr lang="cs-CZ" dirty="0"/>
              <a:t> --- </a:t>
            </a:r>
            <a:r>
              <a:rPr lang="cs-CZ" dirty="0" err="1"/>
              <a:t>specialization</a:t>
            </a:r>
            <a:r>
              <a:rPr lang="cs-CZ" dirty="0"/>
              <a:t> – </a:t>
            </a:r>
            <a:r>
              <a:rPr lang="cs-CZ" dirty="0" err="1"/>
              <a:t>theorethical</a:t>
            </a:r>
            <a:r>
              <a:rPr lang="cs-CZ" dirty="0"/>
              <a:t> </a:t>
            </a:r>
            <a:r>
              <a:rPr lang="cs-CZ" dirty="0" err="1"/>
              <a:t>language</a:t>
            </a:r>
            <a:r>
              <a:rPr lang="cs-CZ" dirty="0"/>
              <a:t>, </a:t>
            </a:r>
            <a:r>
              <a:rPr lang="cs-CZ" dirty="0" err="1"/>
              <a:t>jargon</a:t>
            </a:r>
            <a:r>
              <a:rPr lang="cs-CZ" dirty="0"/>
              <a:t> (not </a:t>
            </a:r>
            <a:r>
              <a:rPr lang="cs-CZ" dirty="0" err="1"/>
              <a:t>only</a:t>
            </a:r>
            <a:r>
              <a:rPr lang="cs-CZ" dirty="0"/>
              <a:t> </a:t>
            </a:r>
            <a:r>
              <a:rPr lang="cs-CZ" dirty="0" err="1"/>
              <a:t>technical</a:t>
            </a:r>
            <a:r>
              <a:rPr lang="cs-CZ" dirty="0"/>
              <a:t> </a:t>
            </a:r>
            <a:r>
              <a:rPr lang="cs-CZ" dirty="0" err="1"/>
              <a:t>terms</a:t>
            </a:r>
            <a:r>
              <a:rPr lang="cs-CZ" dirty="0"/>
              <a:t>) </a:t>
            </a:r>
          </a:p>
          <a:p>
            <a:r>
              <a:rPr lang="cs-CZ" dirty="0"/>
              <a:t>3/ </a:t>
            </a:r>
            <a:r>
              <a:rPr lang="cs-CZ" dirty="0" err="1"/>
              <a:t>separation</a:t>
            </a:r>
            <a:r>
              <a:rPr lang="cs-CZ" dirty="0"/>
              <a:t> </a:t>
            </a:r>
            <a:r>
              <a:rPr lang="cs-CZ" dirty="0" err="1"/>
              <a:t>between</a:t>
            </a:r>
            <a:r>
              <a:rPr lang="cs-CZ" dirty="0"/>
              <a:t> </a:t>
            </a:r>
            <a:r>
              <a:rPr lang="cs-CZ" dirty="0" err="1"/>
              <a:t>theory</a:t>
            </a:r>
            <a:r>
              <a:rPr lang="cs-CZ" dirty="0"/>
              <a:t> and </a:t>
            </a:r>
            <a:r>
              <a:rPr lang="cs-CZ" dirty="0" err="1"/>
              <a:t>practice</a:t>
            </a:r>
            <a:r>
              <a:rPr lang="cs-CZ" dirty="0"/>
              <a:t> </a:t>
            </a:r>
          </a:p>
          <a:p>
            <a:r>
              <a:rPr lang="cs-CZ" dirty="0"/>
              <a:t>4/ </a:t>
            </a:r>
            <a:r>
              <a:rPr lang="cs-CZ" dirty="0" err="1"/>
              <a:t>internationalization</a:t>
            </a:r>
            <a:r>
              <a:rPr lang="cs-CZ" dirty="0"/>
              <a:t> </a:t>
            </a:r>
            <a:r>
              <a:rPr lang="cs-CZ" dirty="0" err="1"/>
              <a:t>of</a:t>
            </a:r>
            <a:r>
              <a:rPr lang="cs-CZ" dirty="0"/>
              <a:t> </a:t>
            </a:r>
            <a:r>
              <a:rPr lang="cs-CZ" dirty="0" err="1"/>
              <a:t>the</a:t>
            </a:r>
            <a:r>
              <a:rPr lang="cs-CZ" dirty="0"/>
              <a:t> </a:t>
            </a:r>
            <a:r>
              <a:rPr lang="cs-CZ" dirty="0" err="1"/>
              <a:t>debate</a:t>
            </a:r>
            <a:endParaRPr lang="cs-CZ" dirty="0"/>
          </a:p>
          <a:p>
            <a:endParaRPr lang="cs-CZ" dirty="0"/>
          </a:p>
          <a:p>
            <a:endParaRPr lang="cs-CZ" dirty="0"/>
          </a:p>
        </p:txBody>
      </p:sp>
    </p:spTree>
    <p:extLst>
      <p:ext uri="{BB962C8B-B14F-4D97-AF65-F5344CB8AC3E}">
        <p14:creationId xmlns:p14="http://schemas.microsoft.com/office/powerpoint/2010/main" val="1645384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FF6F2BCE-D333-0E7E-68CA-F0794F661E1E}"/>
              </a:ext>
            </a:extLst>
          </p:cNvPr>
          <p:cNvSpPr>
            <a:spLocks noGrp="1"/>
          </p:cNvSpPr>
          <p:nvPr>
            <p:ph type="title"/>
          </p:nvPr>
        </p:nvSpPr>
        <p:spPr/>
        <p:txBody>
          <a:bodyPr>
            <a:normAutofit fontScale="90000"/>
          </a:bodyPr>
          <a:lstStyle/>
          <a:p>
            <a:r>
              <a:rPr lang="cs-CZ" altLang="cs-CZ" dirty="0" err="1"/>
              <a:t>The</a:t>
            </a:r>
            <a:r>
              <a:rPr lang="cs-CZ" altLang="cs-CZ" dirty="0"/>
              <a:t> Standard, 1895. „a </a:t>
            </a:r>
            <a:r>
              <a:rPr lang="cs-CZ" altLang="cs-CZ" dirty="0" err="1"/>
              <a:t>merciless</a:t>
            </a:r>
            <a:r>
              <a:rPr lang="cs-CZ" altLang="cs-CZ" dirty="0"/>
              <a:t> </a:t>
            </a:r>
            <a:r>
              <a:rPr lang="cs-CZ" altLang="cs-CZ" dirty="0" err="1"/>
              <a:t>trolley</a:t>
            </a:r>
            <a:r>
              <a:rPr lang="cs-CZ" altLang="cs-CZ" dirty="0"/>
              <a:t> has </a:t>
            </a:r>
            <a:r>
              <a:rPr lang="cs-CZ" altLang="cs-CZ" dirty="0" err="1"/>
              <a:t>another</a:t>
            </a:r>
            <a:r>
              <a:rPr lang="cs-CZ" altLang="cs-CZ" dirty="0"/>
              <a:t> </a:t>
            </a:r>
            <a:r>
              <a:rPr lang="cs-CZ" altLang="cs-CZ" dirty="0" err="1"/>
              <a:t>victim</a:t>
            </a:r>
            <a:r>
              <a:rPr lang="cs-CZ" altLang="cs-CZ" dirty="0"/>
              <a:t> on </a:t>
            </a:r>
            <a:r>
              <a:rPr lang="cs-CZ" altLang="cs-CZ" dirty="0" err="1"/>
              <a:t>the</a:t>
            </a:r>
            <a:r>
              <a:rPr lang="cs-CZ" altLang="cs-CZ" dirty="0"/>
              <a:t> list…“</a:t>
            </a:r>
          </a:p>
        </p:txBody>
      </p:sp>
      <p:pic>
        <p:nvPicPr>
          <p:cNvPr id="15363" name="Picture 2">
            <a:extLst>
              <a:ext uri="{FF2B5EF4-FFF2-40B4-BE49-F238E27FC236}">
                <a16:creationId xmlns:a16="http://schemas.microsoft.com/office/drawing/2014/main" id="{87BA74AF-2A4B-57EA-19EF-FAEFE1E048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017141" y="2431737"/>
            <a:ext cx="3182526" cy="4178925"/>
          </a:xfrm>
          <a:noFill/>
        </p:spPr>
      </p:pic>
      <p:sp>
        <p:nvSpPr>
          <p:cNvPr id="2" name="Zástupný obsah 1">
            <a:extLst>
              <a:ext uri="{FF2B5EF4-FFF2-40B4-BE49-F238E27FC236}">
                <a16:creationId xmlns:a16="http://schemas.microsoft.com/office/drawing/2014/main" id="{F551C6E8-3DBD-AA62-8800-00BEF654EEEA}"/>
              </a:ext>
            </a:extLst>
          </p:cNvPr>
          <p:cNvSpPr>
            <a:spLocks noGrp="1"/>
          </p:cNvSpPr>
          <p:nvPr>
            <p:ph sz="half" idx="2"/>
          </p:nvPr>
        </p:nvSpPr>
        <p:spPr>
          <a:xfrm>
            <a:off x="6431622" y="2638043"/>
            <a:ext cx="4176940" cy="3413435"/>
          </a:xfrm>
        </p:spPr>
        <p:txBody>
          <a:bodyPr>
            <a:normAutofit/>
          </a:bodyPr>
          <a:lstStyle/>
          <a:p>
            <a:pPr algn="l"/>
            <a:r>
              <a:rPr lang="cs-CZ" sz="1800" b="0" i="0" u="none" strike="noStrike" baseline="0" dirty="0">
                <a:latin typeface="Times New Roman" panose="02020603050405020304" pitchFamily="18" charset="0"/>
              </a:rPr>
              <a:t>"</a:t>
            </a:r>
            <a:r>
              <a:rPr lang="cs-CZ" sz="1800" b="0" i="0" u="none" strike="noStrike" baseline="0" dirty="0" err="1">
                <a:latin typeface="Times New Roman" panose="02020603050405020304" pitchFamily="18" charset="0"/>
              </a:rPr>
              <a:t>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merciless trolley car has added another victim to its list of massacred innocents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still runs on unchecked. Thousands of citizens have protested and a </a:t>
            </a:r>
            <a:r>
              <a:rPr lang="cs-CZ" sz="1800" b="0" i="0" u="none" strike="noStrike" baseline="0" dirty="0">
                <a:latin typeface="Times New Roman" panose="02020603050405020304" pitchFamily="18" charset="0"/>
              </a:rPr>
              <a:t>u</a:t>
            </a:r>
            <a:r>
              <a:rPr lang="en-US" sz="1800" b="0" i="0" u="none" strike="noStrike" baseline="0" dirty="0" err="1">
                <a:latin typeface="Times New Roman" panose="02020603050405020304" pitchFamily="18" charset="0"/>
              </a:rPr>
              <a:t>nited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press has assailed the pitiless trolley monopoly without result. Even the Mayor is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weak-kneed and weak-backed. The slaughter still goes on. What will Brooklyn do</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about</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it</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853725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7CCC320A-3D03-CCA8-9693-3343B1A16698}"/>
              </a:ext>
            </a:extLst>
          </p:cNvPr>
          <p:cNvSpPr>
            <a:spLocks noGrp="1"/>
          </p:cNvSpPr>
          <p:nvPr>
            <p:ph type="title"/>
          </p:nvPr>
        </p:nvSpPr>
        <p:spPr>
          <a:xfrm>
            <a:off x="2231136" y="369306"/>
            <a:ext cx="7729728" cy="1188720"/>
          </a:xfrm>
        </p:spPr>
        <p:txBody>
          <a:bodyPr/>
          <a:lstStyle/>
          <a:p>
            <a:r>
              <a:rPr lang="cs-CZ" altLang="cs-CZ"/>
              <a:t>New York World, 1896</a:t>
            </a:r>
          </a:p>
        </p:txBody>
      </p:sp>
      <p:pic>
        <p:nvPicPr>
          <p:cNvPr id="16387" name="Picture 2">
            <a:extLst>
              <a:ext uri="{FF2B5EF4-FFF2-40B4-BE49-F238E27FC236}">
                <a16:creationId xmlns:a16="http://schemas.microsoft.com/office/drawing/2014/main" id="{8CBDE9AA-537B-9617-1F1B-90BD50877B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6250" y="1600201"/>
            <a:ext cx="3619500" cy="4530725"/>
          </a:xfrm>
          <a:noFill/>
        </p:spPr>
      </p:pic>
    </p:spTree>
    <p:extLst>
      <p:ext uri="{BB962C8B-B14F-4D97-AF65-F5344CB8AC3E}">
        <p14:creationId xmlns:p14="http://schemas.microsoft.com/office/powerpoint/2010/main" val="4095837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B1BE6598-80DA-C811-8250-CA0599E6CE59}"/>
              </a:ext>
            </a:extLst>
          </p:cNvPr>
          <p:cNvSpPr>
            <a:spLocks noGrp="1"/>
          </p:cNvSpPr>
          <p:nvPr>
            <p:ph type="title"/>
          </p:nvPr>
        </p:nvSpPr>
        <p:spPr>
          <a:xfrm>
            <a:off x="2015379" y="400076"/>
            <a:ext cx="7729728" cy="1188720"/>
          </a:xfrm>
        </p:spPr>
        <p:txBody>
          <a:bodyPr>
            <a:normAutofit fontScale="90000"/>
          </a:bodyPr>
          <a:lstStyle/>
          <a:p>
            <a:r>
              <a:rPr lang="cs-CZ" altLang="cs-CZ" sz="3200" dirty="0" err="1"/>
              <a:t>Cartoons</a:t>
            </a:r>
            <a:r>
              <a:rPr lang="cs-CZ" altLang="cs-CZ" sz="3200" dirty="0"/>
              <a:t>, 1913. „</a:t>
            </a:r>
            <a:r>
              <a:rPr lang="cs-CZ" altLang="cs-CZ" sz="3200" dirty="0" err="1"/>
              <a:t>drivers</a:t>
            </a:r>
            <a:r>
              <a:rPr lang="cs-CZ" altLang="cs-CZ" sz="3200" dirty="0"/>
              <a:t> </a:t>
            </a:r>
            <a:r>
              <a:rPr lang="cs-CZ" altLang="cs-CZ" sz="3200" dirty="0" err="1"/>
              <a:t>with</a:t>
            </a:r>
            <a:r>
              <a:rPr lang="cs-CZ" altLang="cs-CZ" sz="3200" dirty="0"/>
              <a:t> no licence…“</a:t>
            </a:r>
          </a:p>
        </p:txBody>
      </p:sp>
      <p:pic>
        <p:nvPicPr>
          <p:cNvPr id="17411" name="Picture 2">
            <a:extLst>
              <a:ext uri="{FF2B5EF4-FFF2-40B4-BE49-F238E27FC236}">
                <a16:creationId xmlns:a16="http://schemas.microsoft.com/office/drawing/2014/main" id="{382901D7-ECB9-5838-F7B2-A2409896BF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18130" y="1867277"/>
            <a:ext cx="3324225" cy="4751387"/>
          </a:xfrm>
          <a:noFill/>
        </p:spPr>
      </p:pic>
    </p:spTree>
    <p:extLst>
      <p:ext uri="{BB962C8B-B14F-4D97-AF65-F5344CB8AC3E}">
        <p14:creationId xmlns:p14="http://schemas.microsoft.com/office/powerpoint/2010/main" val="3981318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odernidade Hiperestímulo: &quot;Cavalo estraçalha janela de bonde&quot; New York  World 1897">
            <a:extLst>
              <a:ext uri="{FF2B5EF4-FFF2-40B4-BE49-F238E27FC236}">
                <a16:creationId xmlns:a16="http://schemas.microsoft.com/office/drawing/2014/main" id="{87F92B73-97BE-C3F3-7BEE-B3177C6838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928723" y="406729"/>
            <a:ext cx="4654296" cy="604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33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6DC22E-EA84-7BD9-B11A-AD7BC7DC6D94}"/>
              </a:ext>
            </a:extLst>
          </p:cNvPr>
          <p:cNvSpPr>
            <a:spLocks noGrp="1"/>
          </p:cNvSpPr>
          <p:nvPr>
            <p:ph type="title"/>
          </p:nvPr>
        </p:nvSpPr>
        <p:spPr/>
        <p:txBody>
          <a:bodyPr/>
          <a:lstStyle/>
          <a:p>
            <a:r>
              <a:rPr lang="cs-CZ" dirty="0"/>
              <a:t>Newark </a:t>
            </a:r>
            <a:r>
              <a:rPr lang="cs-CZ" dirty="0" err="1"/>
              <a:t>daily</a:t>
            </a:r>
            <a:r>
              <a:rPr lang="cs-CZ" dirty="0"/>
              <a:t> </a:t>
            </a:r>
            <a:r>
              <a:rPr lang="cs-CZ" dirty="0" err="1"/>
              <a:t>advertiser</a:t>
            </a:r>
            <a:r>
              <a:rPr lang="cs-CZ" dirty="0"/>
              <a:t>, 1894</a:t>
            </a:r>
          </a:p>
        </p:txBody>
      </p:sp>
      <p:sp>
        <p:nvSpPr>
          <p:cNvPr id="3" name="Zástupný obsah 2">
            <a:extLst>
              <a:ext uri="{FF2B5EF4-FFF2-40B4-BE49-F238E27FC236}">
                <a16:creationId xmlns:a16="http://schemas.microsoft.com/office/drawing/2014/main" id="{9B315539-DFC9-E9D5-434B-4C69D8D45B63}"/>
              </a:ext>
            </a:extLst>
          </p:cNvPr>
          <p:cNvSpPr>
            <a:spLocks noGrp="1"/>
          </p:cNvSpPr>
          <p:nvPr>
            <p:ph idx="1"/>
          </p:nvPr>
        </p:nvSpPr>
        <p:spPr/>
        <p:txBody>
          <a:bodyPr>
            <a:normAutofit/>
          </a:bodyPr>
          <a:lstStyle/>
          <a:p>
            <a:pPr algn="l"/>
            <a:r>
              <a:rPr lang="cs-CZ" sz="1800" b="0" i="0" u="none" strike="noStrike" baseline="0" dirty="0">
                <a:latin typeface="Times New Roman" panose="02020603050405020304" pitchFamily="18" charset="0"/>
              </a:rPr>
              <a:t>„</a:t>
            </a:r>
            <a:r>
              <a:rPr lang="en-US" sz="1800" b="0" i="0" u="none" strike="noStrike" baseline="0" dirty="0">
                <a:latin typeface="Times New Roman" panose="02020603050405020304" pitchFamily="18" charset="0"/>
              </a:rPr>
              <a:t>Isaac Bartle, a prominent citizen of New Brunswick, was instantly killed at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 Market street station of the Pennsylvania Railroad this morning. His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body was so horribly mangled that the remains had to be gathered up with a</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shovel and taken away in a basket. ... He was ground into an unrecognizable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mass under the wheels of a heavy freight engine. The engine struck Mr.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Bartle in the back and dragged him several yards along the track, mangling</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his body in a horrible manner. Almost every bone was broken, the flesh was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torn away and distributed along the track, and so completely was the body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torn apart that the coins and knife in the trousers pocket were bent or broken,</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the checkbook, pocketbook, and papers were torn in pieces</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1989803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A1849-C105-8E03-5594-C1FD6A5E05CB}"/>
              </a:ext>
            </a:extLst>
          </p:cNvPr>
          <p:cNvSpPr>
            <a:spLocks noGrp="1"/>
          </p:cNvSpPr>
          <p:nvPr>
            <p:ph type="title"/>
          </p:nvPr>
        </p:nvSpPr>
        <p:spPr>
          <a:xfrm>
            <a:off x="339048" y="964692"/>
            <a:ext cx="6647380" cy="1188720"/>
          </a:xfrm>
        </p:spPr>
        <p:txBody>
          <a:bodyPr/>
          <a:lstStyle/>
          <a:p>
            <a:r>
              <a:rPr lang="cs-CZ"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Marcel </a:t>
            </a:r>
            <a:r>
              <a:rPr lang="cs-CZ"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Duchamp</a:t>
            </a:r>
            <a:r>
              <a:rPr lang="cs-CZ"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Nude</a:t>
            </a:r>
            <a:r>
              <a:rPr lang="cs-CZ"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descencing</a:t>
            </a:r>
            <a:r>
              <a:rPr lang="cs-CZ"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 </a:t>
            </a:r>
            <a:r>
              <a:rPr lang="cs-CZ"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Staircase</a:t>
            </a:r>
            <a:r>
              <a:rPr lang="cs-CZ"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(1912)</a:t>
            </a:r>
            <a:endParaRPr lang="cs-CZ" dirty="0"/>
          </a:p>
        </p:txBody>
      </p:sp>
      <p:pic>
        <p:nvPicPr>
          <p:cNvPr id="3074" name="Picture 2">
            <a:extLst>
              <a:ext uri="{FF2B5EF4-FFF2-40B4-BE49-F238E27FC236}">
                <a16:creationId xmlns:a16="http://schemas.microsoft.com/office/drawing/2014/main" id="{9B035BAA-6B84-3C31-2821-62A4E49EAF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74797" y="1047964"/>
            <a:ext cx="3203102" cy="533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731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F8EC6E-B131-919C-E757-A0A3138F1F4C}"/>
              </a:ext>
            </a:extLst>
          </p:cNvPr>
          <p:cNvSpPr>
            <a:spLocks noGrp="1"/>
          </p:cNvSpPr>
          <p:nvPr>
            <p:ph type="title"/>
          </p:nvPr>
        </p:nvSpPr>
        <p:spPr/>
        <p:txBody>
          <a:bodyPr>
            <a:normAutofit fontScale="90000"/>
          </a:bodyPr>
          <a:lstStyle/>
          <a:p>
            <a:r>
              <a:rPr lang="cs-CZ" dirty="0">
                <a:solidFill>
                  <a:srgbClr val="FF0000"/>
                </a:solidFill>
              </a:rPr>
              <a:t>5/ </a:t>
            </a:r>
            <a:r>
              <a:rPr lang="cs-CZ" dirty="0" err="1">
                <a:solidFill>
                  <a:srgbClr val="FF0000"/>
                </a:solidFill>
              </a:rPr>
              <a:t>how</a:t>
            </a:r>
            <a:r>
              <a:rPr lang="cs-CZ" dirty="0">
                <a:solidFill>
                  <a:srgbClr val="FF0000"/>
                </a:solidFill>
              </a:rPr>
              <a:t> </a:t>
            </a:r>
            <a:r>
              <a:rPr lang="cs-CZ" dirty="0" err="1">
                <a:solidFill>
                  <a:srgbClr val="FF0000"/>
                </a:solidFill>
              </a:rPr>
              <a:t>cinema</a:t>
            </a:r>
            <a:r>
              <a:rPr lang="cs-CZ" dirty="0">
                <a:solidFill>
                  <a:srgbClr val="FF0000"/>
                </a:solidFill>
              </a:rPr>
              <a:t> </a:t>
            </a:r>
            <a:r>
              <a:rPr lang="cs-CZ" i="1" dirty="0" err="1">
                <a:solidFill>
                  <a:srgbClr val="FF0000"/>
                </a:solidFill>
              </a:rPr>
              <a:t>was</a:t>
            </a:r>
            <a:r>
              <a:rPr lang="cs-CZ" i="1" dirty="0">
                <a:solidFill>
                  <a:srgbClr val="FF0000"/>
                </a:solidFill>
              </a:rPr>
              <a:t> </a:t>
            </a:r>
            <a:r>
              <a:rPr lang="cs-CZ" i="1" dirty="0" err="1">
                <a:solidFill>
                  <a:srgbClr val="FF0000"/>
                </a:solidFill>
              </a:rPr>
              <a:t>believed</a:t>
            </a:r>
            <a:r>
              <a:rPr lang="cs-CZ" i="1" dirty="0">
                <a:solidFill>
                  <a:srgbClr val="FF0000"/>
                </a:solidFill>
              </a:rPr>
              <a:t> </a:t>
            </a:r>
            <a:r>
              <a:rPr lang="cs-CZ" dirty="0">
                <a:solidFill>
                  <a:srgbClr val="FF0000"/>
                </a:solidFill>
              </a:rPr>
              <a:t>to </a:t>
            </a:r>
            <a:r>
              <a:rPr lang="cs-CZ" dirty="0" err="1">
                <a:solidFill>
                  <a:srgbClr val="FF0000"/>
                </a:solidFill>
              </a:rPr>
              <a:t>help</a:t>
            </a:r>
            <a:r>
              <a:rPr lang="cs-CZ" dirty="0">
                <a:solidFill>
                  <a:srgbClr val="FF0000"/>
                </a:solidFill>
              </a:rPr>
              <a:t> </a:t>
            </a:r>
            <a:r>
              <a:rPr lang="cs-CZ" dirty="0" err="1">
                <a:solidFill>
                  <a:srgbClr val="FF0000"/>
                </a:solidFill>
              </a:rPr>
              <a:t>people</a:t>
            </a:r>
            <a:r>
              <a:rPr lang="cs-CZ" dirty="0">
                <a:solidFill>
                  <a:srgbClr val="FF0000"/>
                </a:solidFill>
              </a:rPr>
              <a:t> to </a:t>
            </a:r>
            <a:r>
              <a:rPr lang="cs-CZ" dirty="0" err="1">
                <a:solidFill>
                  <a:srgbClr val="FF0000"/>
                </a:solidFill>
              </a:rPr>
              <a:t>adapt</a:t>
            </a:r>
            <a:r>
              <a:rPr lang="cs-CZ" dirty="0">
                <a:solidFill>
                  <a:srgbClr val="FF0000"/>
                </a:solidFill>
              </a:rPr>
              <a:t> </a:t>
            </a:r>
            <a:r>
              <a:rPr lang="cs-CZ" dirty="0" err="1">
                <a:solidFill>
                  <a:srgbClr val="FF0000"/>
                </a:solidFill>
              </a:rPr>
              <a:t>for</a:t>
            </a:r>
            <a:r>
              <a:rPr lang="cs-CZ" dirty="0">
                <a:solidFill>
                  <a:srgbClr val="FF0000"/>
                </a:solidFill>
              </a:rPr>
              <a:t> modernity?  </a:t>
            </a:r>
            <a:br>
              <a:rPr lang="cs-CZ" dirty="0"/>
            </a:br>
            <a:endParaRPr lang="cs-CZ" dirty="0"/>
          </a:p>
        </p:txBody>
      </p:sp>
      <p:sp>
        <p:nvSpPr>
          <p:cNvPr id="3" name="Zástupný obsah 2">
            <a:extLst>
              <a:ext uri="{FF2B5EF4-FFF2-40B4-BE49-F238E27FC236}">
                <a16:creationId xmlns:a16="http://schemas.microsoft.com/office/drawing/2014/main" id="{74A583F9-75D7-74D0-D5FD-AFEE012A361E}"/>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573208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5F09D-D467-801C-A397-1A20C4D46623}"/>
              </a:ext>
            </a:extLst>
          </p:cNvPr>
          <p:cNvSpPr>
            <a:spLocks noGrp="1"/>
          </p:cNvSpPr>
          <p:nvPr>
            <p:ph type="title"/>
          </p:nvPr>
        </p:nvSpPr>
        <p:spPr/>
        <p:txBody>
          <a:bodyPr/>
          <a:lstStyle/>
          <a:p>
            <a:r>
              <a:rPr lang="en-AU" b="1" dirty="0">
                <a:solidFill>
                  <a:schemeClr val="tx1"/>
                </a:solidFill>
                <a:latin typeface="Times New Roman" panose="02020603050405020304" pitchFamily="18" charset="0"/>
                <a:ea typeface="Times New Roman" panose="02020603050405020304" pitchFamily="18" charset="0"/>
              </a:rPr>
              <a:t>Georg Simmel</a:t>
            </a:r>
            <a:r>
              <a:rPr lang="en-AU" dirty="0">
                <a:solidFill>
                  <a:schemeClr val="tx1"/>
                </a:solidFill>
                <a:latin typeface="Times New Roman" panose="02020603050405020304" pitchFamily="18" charset="0"/>
                <a:ea typeface="Times New Roman" panose="02020603050405020304" pitchFamily="18" charset="0"/>
              </a:rPr>
              <a:t> (1858–1918)</a:t>
            </a:r>
            <a:endParaRPr lang="cs-CZ" dirty="0"/>
          </a:p>
        </p:txBody>
      </p:sp>
      <p:sp>
        <p:nvSpPr>
          <p:cNvPr id="3" name="Zástupný obsah 2">
            <a:extLst>
              <a:ext uri="{FF2B5EF4-FFF2-40B4-BE49-F238E27FC236}">
                <a16:creationId xmlns:a16="http://schemas.microsoft.com/office/drawing/2014/main" id="{9FBF6AF0-6C0A-6810-D2D8-DEFDBAA1C0B2}"/>
              </a:ext>
            </a:extLst>
          </p:cNvPr>
          <p:cNvSpPr>
            <a:spLocks noGrp="1"/>
          </p:cNvSpPr>
          <p:nvPr>
            <p:ph idx="1"/>
          </p:nvPr>
        </p:nvSpPr>
        <p:spPr>
          <a:xfrm>
            <a:off x="2231136" y="2638044"/>
            <a:ext cx="7729728" cy="3331241"/>
          </a:xfrm>
        </p:spPr>
        <p:txBody>
          <a:bodyPr>
            <a:normAutofit lnSpcReduction="10000"/>
          </a:bodyPr>
          <a:lstStyle/>
          <a:p>
            <a:r>
              <a:rPr lang="cs-CZ" sz="1800" dirty="0">
                <a:solidFill>
                  <a:schemeClr val="tx1"/>
                </a:solidFill>
                <a:effectLst/>
                <a:latin typeface="Times New Roman" panose="02020603050405020304" pitchFamily="18" charset="0"/>
                <a:ea typeface="Times New Roman" panose="02020603050405020304" pitchFamily="18" charset="0"/>
              </a:rPr>
              <a:t>„</a:t>
            </a:r>
            <a:r>
              <a:rPr lang="cs-CZ" sz="1800" dirty="0" err="1">
                <a:solidFill>
                  <a:schemeClr val="tx1"/>
                </a:solidFill>
                <a:effectLst/>
                <a:latin typeface="Times New Roman" panose="02020603050405020304" pitchFamily="18" charset="0"/>
                <a:ea typeface="Times New Roman" panose="02020603050405020304" pitchFamily="18" charset="0"/>
              </a:rPr>
              <a:t>Berliner</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Gewerbe-Ausstellung</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an</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essay</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from</a:t>
            </a:r>
            <a:r>
              <a:rPr lang="cs-CZ" sz="1800" dirty="0">
                <a:solidFill>
                  <a:schemeClr val="tx1"/>
                </a:solidFill>
                <a:effectLst/>
                <a:latin typeface="Times New Roman" panose="02020603050405020304" pitchFamily="18" charset="0"/>
                <a:ea typeface="Times New Roman" panose="02020603050405020304" pitchFamily="18" charset="0"/>
              </a:rPr>
              <a:t> 1896: </a:t>
            </a:r>
            <a:r>
              <a:rPr lang="cs-CZ" sz="1800" dirty="0" err="1">
                <a:solidFill>
                  <a:schemeClr val="tx1"/>
                </a:solidFill>
                <a:effectLst/>
                <a:latin typeface="Times New Roman" panose="02020603050405020304" pitchFamily="18" charset="0"/>
                <a:ea typeface="Times New Roman" panose="02020603050405020304" pitchFamily="18" charset="0"/>
              </a:rPr>
              <a:t>modern</a:t>
            </a:r>
            <a:r>
              <a:rPr lang="cs-CZ" sz="1800" dirty="0">
                <a:solidFill>
                  <a:schemeClr val="tx1"/>
                </a:solidFill>
                <a:effectLst/>
                <a:latin typeface="Times New Roman" panose="02020603050405020304" pitchFamily="18" charset="0"/>
                <a:ea typeface="Times New Roman" panose="02020603050405020304" pitchFamily="18" charset="0"/>
              </a:rPr>
              <a:t> personality </a:t>
            </a:r>
            <a:r>
              <a:rPr lang="cs-CZ" sz="1800" dirty="0" err="1">
                <a:solidFill>
                  <a:schemeClr val="tx1"/>
                </a:solidFill>
                <a:effectLst/>
                <a:latin typeface="Times New Roman" panose="02020603050405020304" pitchFamily="18" charset="0"/>
                <a:ea typeface="Times New Roman" panose="02020603050405020304" pitchFamily="18" charset="0"/>
              </a:rPr>
              <a:t>demands</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compensation</a:t>
            </a:r>
            <a:r>
              <a:rPr lang="cs-CZ" sz="1800" dirty="0">
                <a:solidFill>
                  <a:schemeClr val="tx1"/>
                </a:solidFill>
                <a:effectLst/>
                <a:latin typeface="Times New Roman" panose="02020603050405020304" pitchFamily="18" charset="0"/>
                <a:ea typeface="Times New Roman" panose="02020603050405020304" pitchFamily="18" charset="0"/>
              </a:rPr>
              <a:t> </a:t>
            </a:r>
            <a:r>
              <a:rPr lang="cs-CZ" dirty="0" err="1">
                <a:solidFill>
                  <a:schemeClr val="tx1"/>
                </a:solidFill>
                <a:latin typeface="Times New Roman" panose="02020603050405020304" pitchFamily="18" charset="0"/>
                <a:ea typeface="Times New Roman" panose="02020603050405020304" pitchFamily="18" charset="0"/>
              </a:rPr>
              <a:t>for</a:t>
            </a:r>
            <a:r>
              <a:rPr lang="cs-CZ" dirty="0">
                <a:solidFill>
                  <a:schemeClr val="tx1"/>
                </a:solidFill>
                <a:latin typeface="Times New Roman" panose="02020603050405020304" pitchFamily="18" charset="0"/>
                <a:ea typeface="Times New Roman" panose="02020603050405020304" pitchFamily="18" charset="0"/>
              </a:rPr>
              <a:t> </a:t>
            </a:r>
            <a:r>
              <a:rPr lang="cs-CZ" dirty="0" err="1">
                <a:solidFill>
                  <a:schemeClr val="tx1"/>
                </a:solidFill>
                <a:latin typeface="Times New Roman" panose="02020603050405020304" pitchFamily="18" charset="0"/>
                <a:ea typeface="Times New Roman" panose="02020603050405020304" pitchFamily="18" charset="0"/>
              </a:rPr>
              <a:t>the</a:t>
            </a:r>
            <a:r>
              <a:rPr lang="cs-CZ" dirty="0">
                <a:solidFill>
                  <a:schemeClr val="tx1"/>
                </a:solidFill>
                <a:latin typeface="Times New Roman" panose="02020603050405020304" pitchFamily="18" charset="0"/>
                <a:ea typeface="Times New Roman" panose="02020603050405020304" pitchFamily="18" charset="0"/>
              </a:rPr>
              <a:t> </a:t>
            </a:r>
            <a:r>
              <a:rPr lang="cs-CZ" sz="1800" dirty="0">
                <a:solidFill>
                  <a:schemeClr val="tx1"/>
                </a:solidFill>
                <a:effectLst/>
                <a:latin typeface="Times New Roman" panose="02020603050405020304" pitchFamily="18" charset="0"/>
                <a:ea typeface="Times New Roman" panose="02020603050405020304" pitchFamily="18" charset="0"/>
              </a:rPr>
              <a:t>uniformity in </a:t>
            </a:r>
            <a:r>
              <a:rPr lang="cs-CZ" sz="1800" dirty="0" err="1">
                <a:solidFill>
                  <a:schemeClr val="tx1"/>
                </a:solidFill>
                <a:effectLst/>
                <a:latin typeface="Times New Roman" panose="02020603050405020304" pitchFamily="18" charset="0"/>
                <a:ea typeface="Times New Roman" panose="02020603050405020304" pitchFamily="18" charset="0"/>
              </a:rPr>
              <a:t>labour</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devided</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into</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segments</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cummulation</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of</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attractions</a:t>
            </a:r>
            <a:r>
              <a:rPr lang="cs-CZ" sz="1800" dirty="0">
                <a:solidFill>
                  <a:schemeClr val="tx1"/>
                </a:solidFill>
                <a:effectLst/>
                <a:latin typeface="Times New Roman" panose="02020603050405020304" pitchFamily="18" charset="0"/>
                <a:ea typeface="Times New Roman" panose="02020603050405020304" pitchFamily="18" charset="0"/>
              </a:rPr>
              <a:t>, fast </a:t>
            </a:r>
            <a:r>
              <a:rPr lang="cs-CZ" sz="1800" dirty="0" err="1">
                <a:solidFill>
                  <a:schemeClr val="tx1"/>
                </a:solidFill>
                <a:effectLst/>
                <a:latin typeface="Times New Roman" panose="02020603050405020304" pitchFamily="18" charset="0"/>
                <a:ea typeface="Times New Roman" panose="02020603050405020304" pitchFamily="18" charset="0"/>
              </a:rPr>
              <a:t>changes</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of</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emotions</a:t>
            </a:r>
            <a:r>
              <a:rPr lang="cs-CZ" sz="1800" dirty="0">
                <a:solidFill>
                  <a:schemeClr val="tx1"/>
                </a:solidFill>
                <a:effectLst/>
                <a:latin typeface="Times New Roman" panose="02020603050405020304" pitchFamily="18" charset="0"/>
                <a:ea typeface="Times New Roman" panose="02020603050405020304" pitchFamily="18" charset="0"/>
              </a:rPr>
              <a:t>, </a:t>
            </a:r>
            <a:r>
              <a:rPr lang="cs-CZ" sz="1800" dirty="0" err="1">
                <a:solidFill>
                  <a:schemeClr val="tx1"/>
                </a:solidFill>
                <a:effectLst/>
                <a:latin typeface="Times New Roman" panose="02020603050405020304" pitchFamily="18" charset="0"/>
                <a:ea typeface="Times New Roman" panose="02020603050405020304" pitchFamily="18" charset="0"/>
              </a:rPr>
              <a:t>etc</a:t>
            </a:r>
            <a:r>
              <a:rPr lang="cs-CZ" sz="1800" dirty="0">
                <a:solidFill>
                  <a:schemeClr val="tx1"/>
                </a:solidFill>
                <a:effectLst/>
                <a:latin typeface="Times New Roman" panose="02020603050405020304" pitchFamily="18" charset="0"/>
                <a:ea typeface="Times New Roman" panose="02020603050405020304" pitchFamily="18" charset="0"/>
              </a:rPr>
              <a:t>. </a:t>
            </a:r>
          </a:p>
          <a:p>
            <a:r>
              <a:rPr lang="en-AU" dirty="0">
                <a:latin typeface="Times New Roman" panose="02020603050405020304" pitchFamily="18" charset="0"/>
                <a:ea typeface="Times New Roman" panose="02020603050405020304" pitchFamily="18" charset="0"/>
              </a:rPr>
              <a:t>Sociologists, theatre critics, journalists</a:t>
            </a:r>
            <a:r>
              <a:rPr lang="cs-CZ" dirty="0">
                <a:latin typeface="Times New Roman" panose="02020603050405020304" pitchFamily="18" charset="0"/>
                <a:ea typeface="Times New Roman" panose="02020603050405020304" pitchFamily="18" charset="0"/>
              </a:rPr>
              <a:t> </a:t>
            </a:r>
            <a:r>
              <a:rPr lang="cs-CZ" dirty="0" err="1">
                <a:latin typeface="Times New Roman" panose="02020603050405020304" pitchFamily="18" charset="0"/>
                <a:ea typeface="Times New Roman" panose="02020603050405020304" pitchFamily="18" charset="0"/>
              </a:rPr>
              <a:t>writing</a:t>
            </a:r>
            <a:r>
              <a:rPr lang="en-AU" dirty="0">
                <a:latin typeface="Times New Roman" panose="02020603050405020304" pitchFamily="18" charset="0"/>
                <a:ea typeface="Times New Roman" panose="02020603050405020304" pitchFamily="18" charset="0"/>
              </a:rPr>
              <a:t> on the correlation between situation of modernity and a demand of attractions and „shocks“ </a:t>
            </a:r>
            <a:endParaRPr lang="cs-CZ"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German theatre critic Hermann </a:t>
            </a:r>
            <a:r>
              <a:rPr lang="en-US" dirty="0" err="1">
                <a:latin typeface="Times New Roman" panose="02020603050405020304" pitchFamily="18" charset="0"/>
                <a:ea typeface="Times New Roman" panose="02020603050405020304" pitchFamily="18" charset="0"/>
              </a:rPr>
              <a:t>Kienzl</a:t>
            </a:r>
            <a:r>
              <a:rPr lang="en-US" dirty="0">
                <a:latin typeface="Times New Roman" panose="02020603050405020304" pitchFamily="18" charset="0"/>
                <a:ea typeface="Times New Roman" panose="02020603050405020304" pitchFamily="18" charset="0"/>
              </a:rPr>
              <a:t> </a:t>
            </a:r>
            <a:r>
              <a:rPr lang="cs-CZ"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1911</a:t>
            </a:r>
            <a:r>
              <a:rPr lang="cs-CZ"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in a newspaper column: "The big-city soul, eternally tormented by something, curious and unanchored, rushing from one fleeting impression to the next, is quite rightly </a:t>
            </a:r>
            <a:r>
              <a:rPr lang="en-US" b="1" dirty="0">
                <a:latin typeface="Times New Roman" panose="02020603050405020304" pitchFamily="18" charset="0"/>
                <a:ea typeface="Times New Roman" panose="02020603050405020304" pitchFamily="18" charset="0"/>
              </a:rPr>
              <a:t>a cinematic soul</a:t>
            </a:r>
            <a:r>
              <a:rPr lang="en-US" dirty="0">
                <a:latin typeface="Times New Roman" panose="02020603050405020304" pitchFamily="18" charset="0"/>
                <a:ea typeface="Times New Roman" panose="02020603050405020304" pitchFamily="18" charset="0"/>
              </a:rPr>
              <a:t>. ... And because the city dweller is as accustomed to nervous stimulation as the arsenic user is to his poison, </a:t>
            </a:r>
            <a:r>
              <a:rPr lang="en-US" b="1" dirty="0">
                <a:latin typeface="Times New Roman" panose="02020603050405020304" pitchFamily="18" charset="0"/>
                <a:ea typeface="Times New Roman" panose="02020603050405020304" pitchFamily="18" charset="0"/>
              </a:rPr>
              <a:t>he is grateful for a film that offers him a story about cops and robbers that is only about one minute long.</a:t>
            </a:r>
            <a:r>
              <a:rPr lang="cs-CZ" b="1" dirty="0">
                <a:latin typeface="Times New Roman" panose="02020603050405020304" pitchFamily="18" charset="0"/>
                <a:ea typeface="Times New Roman" panose="02020603050405020304" pitchFamily="18" charset="0"/>
              </a:rPr>
              <a:t>“</a:t>
            </a:r>
          </a:p>
          <a:p>
            <a:endParaRPr lang="en-AU"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8429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A1749-E92F-00C5-6B75-D86981B7FDA4}"/>
              </a:ext>
            </a:extLst>
          </p:cNvPr>
          <p:cNvSpPr>
            <a:spLocks noGrp="1"/>
          </p:cNvSpPr>
          <p:nvPr>
            <p:ph type="title"/>
          </p:nvPr>
        </p:nvSpPr>
        <p:spPr/>
        <p:txBody>
          <a:bodyPr/>
          <a:lstStyle/>
          <a:p>
            <a:r>
              <a:rPr lang="cs-CZ" dirty="0"/>
              <a:t>G. </a:t>
            </a:r>
            <a:r>
              <a:rPr lang="cs-CZ" dirty="0" err="1"/>
              <a:t>Simmel</a:t>
            </a:r>
            <a:r>
              <a:rPr lang="cs-CZ" dirty="0"/>
              <a:t>, </a:t>
            </a:r>
            <a:r>
              <a:rPr lang="cs-CZ" dirty="0" err="1"/>
              <a:t>The</a:t>
            </a:r>
            <a:r>
              <a:rPr lang="cs-CZ" dirty="0"/>
              <a:t> </a:t>
            </a:r>
            <a:r>
              <a:rPr lang="cs-CZ" dirty="0" err="1"/>
              <a:t>metropolis</a:t>
            </a:r>
            <a:r>
              <a:rPr lang="cs-CZ" dirty="0"/>
              <a:t> and </a:t>
            </a:r>
            <a:r>
              <a:rPr lang="cs-CZ" dirty="0" err="1"/>
              <a:t>mental</a:t>
            </a:r>
            <a:r>
              <a:rPr lang="cs-CZ" dirty="0"/>
              <a:t> </a:t>
            </a:r>
            <a:r>
              <a:rPr lang="cs-CZ" dirty="0" err="1"/>
              <a:t>life</a:t>
            </a:r>
            <a:r>
              <a:rPr lang="cs-CZ" dirty="0"/>
              <a:t>, 1903</a:t>
            </a:r>
          </a:p>
        </p:txBody>
      </p:sp>
      <p:sp>
        <p:nvSpPr>
          <p:cNvPr id="3" name="Zástupný obsah 2">
            <a:extLst>
              <a:ext uri="{FF2B5EF4-FFF2-40B4-BE49-F238E27FC236}">
                <a16:creationId xmlns:a16="http://schemas.microsoft.com/office/drawing/2014/main" id="{86746466-DBEA-24A5-E265-10C0E8B6AABF}"/>
              </a:ext>
            </a:extLst>
          </p:cNvPr>
          <p:cNvSpPr>
            <a:spLocks noGrp="1"/>
          </p:cNvSpPr>
          <p:nvPr>
            <p:ph idx="1"/>
          </p:nvPr>
        </p:nvSpPr>
        <p:spPr>
          <a:xfrm>
            <a:off x="2231136" y="2638044"/>
            <a:ext cx="7729728" cy="3577821"/>
          </a:xfrm>
        </p:spPr>
        <p:txBody>
          <a:bodyPr>
            <a:normAutofit fontScale="92500" lnSpcReduction="20000"/>
          </a:bodyPr>
          <a:lstStyle/>
          <a:p>
            <a:pPr algn="l"/>
            <a:r>
              <a:rPr lang="cs-CZ" sz="1800" b="0" i="0" u="none" strike="noStrike" baseline="0" dirty="0">
                <a:latin typeface="Times New Roman" panose="02020603050405020304" pitchFamily="18" charset="0"/>
              </a:rPr>
              <a:t>„</a:t>
            </a:r>
            <a:r>
              <a:rPr lang="en-US" sz="1800" b="0" i="0" u="none" strike="noStrike" baseline="0" dirty="0">
                <a:latin typeface="Times New Roman" panose="02020603050405020304" pitchFamily="18" charset="0"/>
              </a:rPr>
              <a:t>There is perhaps no psychic phenomenon which has been so unconditionally reserved to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metropolis as has the </a:t>
            </a:r>
            <a:r>
              <a:rPr lang="en-US" sz="1800" b="1" i="0" u="none" strike="noStrike" baseline="0" dirty="0">
                <a:latin typeface="Times New Roman" panose="02020603050405020304" pitchFamily="18" charset="0"/>
              </a:rPr>
              <a:t>blasé attitude</a:t>
            </a:r>
            <a:r>
              <a:rPr lang="en-US" sz="1800" b="0" i="0" u="none" strike="noStrike" baseline="0" dirty="0">
                <a:latin typeface="Times New Roman" panose="02020603050405020304" pitchFamily="18" charset="0"/>
              </a:rPr>
              <a:t>. The blasé attitude results first from the rapidly changing and closely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compressed contrasting stimulations of the nerves. From this, the enhancement of metropolitan intellectuality, also,</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seems originally to stem. Therefore, stupid people who are not intellectually alive in the first place usually are not</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exactly blasé. A life in boundless pursuit of pleasure makes one blasé because it agitates the nerves to their</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strongest reactivity for such a long time that they finally cease to react at all. In the same way, through the rapidity</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and contradictoriness of their changes, more harmless impressions force such violent responses, tearing the nerves</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so brutally hither and thither that their last reserves of strength are spent; and if one remains in the same milieu</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they have no time to gather new strength. An incapacity thus emerges to react to new sensations with the</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appropriate energy. This constitutes that blasé attitude which, in fact, every metropolitan child shows when</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compared with children of quieter and less changeable milieus.</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3757983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F84238-6F99-F94F-BFC3-A394EC42EEDD}"/>
              </a:ext>
            </a:extLst>
          </p:cNvPr>
          <p:cNvSpPr>
            <a:spLocks noGrp="1"/>
          </p:cNvSpPr>
          <p:nvPr>
            <p:ph type="title"/>
          </p:nvPr>
        </p:nvSpPr>
        <p:spPr>
          <a:xfrm>
            <a:off x="5445496" y="321230"/>
            <a:ext cx="5925310" cy="1174991"/>
          </a:xfrm>
        </p:spPr>
        <p:txBody>
          <a:bodyPr>
            <a:normAutofit/>
          </a:bodyPr>
          <a:lstStyle/>
          <a:p>
            <a:r>
              <a:rPr lang="cs-CZ" sz="2400" dirty="0"/>
              <a:t>Walter </a:t>
            </a:r>
            <a:r>
              <a:rPr lang="cs-CZ" sz="2400" dirty="0" err="1"/>
              <a:t>benjamin</a:t>
            </a:r>
            <a:r>
              <a:rPr lang="cs-CZ" sz="2400" dirty="0"/>
              <a:t> (1892-1940)</a:t>
            </a:r>
          </a:p>
        </p:txBody>
      </p:sp>
      <p:pic>
        <p:nvPicPr>
          <p:cNvPr id="4" name="Obrázek 3" descr="Obsah obrázku text, stůl, vsedě, osoba&#10;&#10;Popis byl vytvořen automaticky">
            <a:extLst>
              <a:ext uri="{FF2B5EF4-FFF2-40B4-BE49-F238E27FC236}">
                <a16:creationId xmlns:a16="http://schemas.microsoft.com/office/drawing/2014/main" id="{8650845F-C42F-3A97-9A55-807776E27042}"/>
              </a:ext>
            </a:extLst>
          </p:cNvPr>
          <p:cNvPicPr>
            <a:picLocks noChangeAspect="1"/>
          </p:cNvPicPr>
          <p:nvPr/>
        </p:nvPicPr>
        <p:blipFill rotWithShape="1">
          <a:blip r:embed="rId2">
            <a:extLst>
              <a:ext uri="{28A0092B-C50C-407E-A947-70E740481C1C}">
                <a14:useLocalDpi xmlns:a14="http://schemas.microsoft.com/office/drawing/2010/main" val="0"/>
              </a:ext>
            </a:extLst>
          </a:blip>
          <a:srcRect l="38682" r="18874"/>
          <a:stretch/>
        </p:blipFill>
        <p:spPr>
          <a:xfrm>
            <a:off x="20" y="10"/>
            <a:ext cx="4657325" cy="6857990"/>
          </a:xfrm>
          <a:prstGeom prst="rect">
            <a:avLst/>
          </a:prstGeom>
        </p:spPr>
      </p:pic>
      <p:sp>
        <p:nvSpPr>
          <p:cNvPr id="3" name="Zástupný obsah 2">
            <a:extLst>
              <a:ext uri="{FF2B5EF4-FFF2-40B4-BE49-F238E27FC236}">
                <a16:creationId xmlns:a16="http://schemas.microsoft.com/office/drawing/2014/main" id="{7978F358-BF58-2C85-B1E7-FAE2A010C42D}"/>
              </a:ext>
            </a:extLst>
          </p:cNvPr>
          <p:cNvSpPr>
            <a:spLocks noGrp="1"/>
          </p:cNvSpPr>
          <p:nvPr>
            <p:ph idx="1"/>
          </p:nvPr>
        </p:nvSpPr>
        <p:spPr>
          <a:xfrm>
            <a:off x="5445496" y="1839075"/>
            <a:ext cx="5925310" cy="4510354"/>
          </a:xfrm>
        </p:spPr>
        <p:txBody>
          <a:bodyPr>
            <a:normAutofit/>
          </a:bodyPr>
          <a:lstStyle/>
          <a:p>
            <a:pPr fontAlgn="base"/>
            <a:r>
              <a:rPr lang="cs-CZ" dirty="0" err="1">
                <a:solidFill>
                  <a:srgbClr val="191B0E"/>
                </a:solidFill>
                <a:latin typeface="Times New Roman" panose="02020603050405020304" pitchFamily="18" charset="0"/>
              </a:rPr>
              <a:t>journalist</a:t>
            </a:r>
            <a:r>
              <a:rPr lang="cs-CZ" dirty="0">
                <a:solidFill>
                  <a:srgbClr val="191B0E"/>
                </a:solidFill>
                <a:latin typeface="Times New Roman" panose="02020603050405020304" pitchFamily="18" charset="0"/>
              </a:rPr>
              <a:t>; </a:t>
            </a:r>
            <a:r>
              <a:rPr lang="cs-CZ" b="0" i="0" u="none" strike="noStrike" dirty="0" err="1">
                <a:solidFill>
                  <a:srgbClr val="191B0E"/>
                </a:solidFill>
                <a:effectLst/>
                <a:latin typeface="Times New Roman" panose="02020603050405020304" pitchFamily="18" charset="0"/>
              </a:rPr>
              <a:t>Frankfurter</a:t>
            </a:r>
            <a:r>
              <a:rPr lang="cs-CZ" b="0" i="0" u="none" strike="noStrike" dirty="0">
                <a:solidFill>
                  <a:srgbClr val="191B0E"/>
                </a:solidFill>
                <a:effectLst/>
                <a:latin typeface="Times New Roman" panose="02020603050405020304" pitchFamily="18" charset="0"/>
              </a:rPr>
              <a:t> </a:t>
            </a:r>
            <a:r>
              <a:rPr lang="cs-CZ" b="0" i="0" u="none" strike="noStrike" dirty="0" err="1">
                <a:solidFill>
                  <a:srgbClr val="191B0E"/>
                </a:solidFill>
                <a:effectLst/>
                <a:latin typeface="Times New Roman" panose="02020603050405020304" pitchFamily="18" charset="0"/>
              </a:rPr>
              <a:t>Zeitung</a:t>
            </a:r>
            <a:r>
              <a:rPr lang="cs-CZ" b="0" i="0" dirty="0">
                <a:solidFill>
                  <a:srgbClr val="000000"/>
                </a:solidFill>
                <a:effectLst/>
                <a:latin typeface="Times New Roman" panose="02020603050405020304" pitchFamily="18" charset="0"/>
              </a:rPr>
              <a:t>​</a:t>
            </a:r>
            <a:endParaRPr lang="cs-CZ"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91B0E"/>
                </a:solidFill>
                <a:effectLst/>
                <a:latin typeface="Calibri" panose="020F0502020204030204" pitchFamily="34" charset="0"/>
              </a:rPr>
              <a:t>personal ties to the </a:t>
            </a:r>
            <a:r>
              <a:rPr lang="cs-CZ" dirty="0">
                <a:solidFill>
                  <a:srgbClr val="191B0E"/>
                </a:solidFill>
                <a:latin typeface="Calibri" panose="020F0502020204030204" pitchFamily="34" charset="0"/>
              </a:rPr>
              <a:t>„Frankfurt </a:t>
            </a:r>
            <a:r>
              <a:rPr lang="cs-CZ" dirty="0" err="1">
                <a:solidFill>
                  <a:srgbClr val="191B0E"/>
                </a:solidFill>
                <a:latin typeface="Calibri" panose="020F0502020204030204" pitchFamily="34" charset="0"/>
              </a:rPr>
              <a:t>School</a:t>
            </a:r>
            <a:r>
              <a:rPr lang="cs-CZ" dirty="0">
                <a:solidFill>
                  <a:srgbClr val="191B0E"/>
                </a:solidFill>
                <a:latin typeface="Calibri" panose="020F0502020204030204" pitchFamily="34" charset="0"/>
              </a:rPr>
              <a:t>“ </a:t>
            </a:r>
            <a:r>
              <a:rPr lang="en-US" b="0" i="0" u="none" strike="noStrike" dirty="0">
                <a:solidFill>
                  <a:srgbClr val="191B0E"/>
                </a:solidFill>
                <a:effectLst/>
                <a:latin typeface="Calibri" panose="020F0502020204030204" pitchFamily="34" charset="0"/>
              </a:rPr>
              <a:t>and philosophical ties to Marxism</a:t>
            </a:r>
            <a:r>
              <a:rPr lang="cs-CZ" b="0" i="0" u="none" strike="noStrike" dirty="0">
                <a:solidFill>
                  <a:srgbClr val="191B0E"/>
                </a:solidFill>
                <a:effectLst/>
                <a:latin typeface="Calibri" panose="020F0502020204030204" pitchFamily="34" charset="0"/>
              </a:rPr>
              <a:t>;</a:t>
            </a:r>
            <a:r>
              <a:rPr lang="en-US" b="0" i="0" u="none" strike="noStrike" dirty="0">
                <a:solidFill>
                  <a:srgbClr val="191B0E"/>
                </a:solidFill>
                <a:effectLst/>
                <a:latin typeface="Calibri" panose="020F0502020204030204" pitchFamily="34" charset="0"/>
              </a:rPr>
              <a:t> friendship with Bertolt Brecht</a:t>
            </a:r>
            <a:endParaRPr lang="cs-CZ" b="0" i="0" u="none" strike="noStrike" dirty="0">
              <a:solidFill>
                <a:srgbClr val="191B0E"/>
              </a:solidFill>
              <a:effectLst/>
              <a:latin typeface="Calibri" panose="020F0502020204030204" pitchFamily="34" charset="0"/>
            </a:endParaRPr>
          </a:p>
          <a:p>
            <a:pPr algn="l" rtl="0" fontAlgn="base">
              <a:buFont typeface="Arial" panose="020B0604020202020204" pitchFamily="34" charset="0"/>
              <a:buChar char="•"/>
            </a:pPr>
            <a:r>
              <a:rPr lang="cs-CZ" b="0" i="0" u="none" strike="noStrike" dirty="0" err="1">
                <a:solidFill>
                  <a:srgbClr val="191B0E"/>
                </a:solidFill>
                <a:effectLst/>
                <a:latin typeface="Calibri" panose="020F0502020204030204" pitchFamily="34" charset="0"/>
              </a:rPr>
              <a:t>Jew</a:t>
            </a:r>
            <a:r>
              <a:rPr lang="cs-CZ" b="0" i="0" u="none" strike="noStrike" dirty="0">
                <a:solidFill>
                  <a:srgbClr val="191B0E"/>
                </a:solidFill>
                <a:effectLst/>
                <a:latin typeface="Calibri" panose="020F0502020204030204" pitchFamily="34" charset="0"/>
              </a:rPr>
              <a:t>; 1933 </a:t>
            </a:r>
            <a:r>
              <a:rPr lang="cs-CZ" b="0" i="0" u="none" strike="noStrike" dirty="0" err="1">
                <a:solidFill>
                  <a:srgbClr val="191B0E"/>
                </a:solidFill>
                <a:effectLst/>
                <a:latin typeface="Calibri" panose="020F0502020204030204" pitchFamily="34" charset="0"/>
              </a:rPr>
              <a:t>emigrated</a:t>
            </a:r>
            <a:r>
              <a:rPr lang="cs-CZ" b="0" i="0" u="none" strike="noStrike" dirty="0">
                <a:solidFill>
                  <a:srgbClr val="191B0E"/>
                </a:solidFill>
                <a:effectLst/>
                <a:latin typeface="Calibri" panose="020F0502020204030204" pitchFamily="34" charset="0"/>
              </a:rPr>
              <a:t> </a:t>
            </a:r>
            <a:r>
              <a:rPr lang="en-US" b="0" i="0" u="none" strike="noStrike" dirty="0">
                <a:solidFill>
                  <a:srgbClr val="191B0E"/>
                </a:solidFill>
                <a:effectLst/>
                <a:latin typeface="Calibri" panose="020F0502020204030204" pitchFamily="34" charset="0"/>
              </a:rPr>
              <a:t>to Paris, was interned there, after his release he tried to escape to the USA; in September 1940 he committed suicide</a:t>
            </a:r>
            <a:endParaRPr lang="cs-CZ" dirty="0"/>
          </a:p>
        </p:txBody>
      </p:sp>
    </p:spTree>
    <p:extLst>
      <p:ext uri="{BB962C8B-B14F-4D97-AF65-F5344CB8AC3E}">
        <p14:creationId xmlns:p14="http://schemas.microsoft.com/office/powerpoint/2010/main" val="164380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9546A-1801-2BC1-30EC-5732661CCAFC}"/>
              </a:ext>
            </a:extLst>
          </p:cNvPr>
          <p:cNvSpPr>
            <a:spLocks noGrp="1"/>
          </p:cNvSpPr>
          <p:nvPr>
            <p:ph type="title"/>
          </p:nvPr>
        </p:nvSpPr>
        <p:spPr/>
        <p:txBody>
          <a:bodyPr/>
          <a:lstStyle/>
          <a:p>
            <a:r>
              <a:rPr lang="cs-CZ" dirty="0" err="1"/>
              <a:t>paradigms</a:t>
            </a:r>
            <a:endParaRPr lang="cs-CZ" dirty="0"/>
          </a:p>
        </p:txBody>
      </p:sp>
      <p:sp>
        <p:nvSpPr>
          <p:cNvPr id="3" name="Zástupný obsah 2">
            <a:extLst>
              <a:ext uri="{FF2B5EF4-FFF2-40B4-BE49-F238E27FC236}">
                <a16:creationId xmlns:a16="http://schemas.microsoft.com/office/drawing/2014/main" id="{B3D5FD07-6066-0895-D247-6C5BE293326D}"/>
              </a:ext>
            </a:extLst>
          </p:cNvPr>
          <p:cNvSpPr>
            <a:spLocks noGrp="1"/>
          </p:cNvSpPr>
          <p:nvPr>
            <p:ph idx="1"/>
          </p:nvPr>
        </p:nvSpPr>
        <p:spPr/>
        <p:txBody>
          <a:bodyPr>
            <a:normAutofit fontScale="92500" lnSpcReduction="20000"/>
          </a:bodyPr>
          <a:lstStyle/>
          <a:p>
            <a:r>
              <a:rPr lang="en-GB" b="1" dirty="0"/>
              <a:t>Ontological theories:  </a:t>
            </a:r>
            <a:r>
              <a:rPr lang="en-GB" dirty="0"/>
              <a:t>André </a:t>
            </a:r>
            <a:r>
              <a:rPr lang="en-GB" dirty="0" err="1"/>
              <a:t>Bazin</a:t>
            </a:r>
            <a:r>
              <a:rPr lang="en-GB" dirty="0"/>
              <a:t>: „What is Cinema?“; essence; realistic </a:t>
            </a:r>
            <a:r>
              <a:rPr lang="en-AU" dirty="0"/>
              <a:t>theories (</a:t>
            </a:r>
            <a:r>
              <a:rPr lang="cs-CZ" dirty="0"/>
              <a:t>Siegfried </a:t>
            </a:r>
            <a:r>
              <a:rPr lang="en-AU" dirty="0" err="1"/>
              <a:t>Kracauer</a:t>
            </a:r>
            <a:r>
              <a:rPr lang="en-AU" dirty="0"/>
              <a:t>, </a:t>
            </a:r>
            <a:r>
              <a:rPr lang="cs-CZ" dirty="0"/>
              <a:t> André </a:t>
            </a:r>
            <a:r>
              <a:rPr lang="en-AU" dirty="0" err="1"/>
              <a:t>Bazin</a:t>
            </a:r>
            <a:r>
              <a:rPr lang="en-AU" dirty="0"/>
              <a:t>); </a:t>
            </a:r>
            <a:r>
              <a:rPr lang="cs-CZ" dirty="0" err="1"/>
              <a:t>language</a:t>
            </a:r>
            <a:r>
              <a:rPr lang="cs-CZ" dirty="0"/>
              <a:t> (Jean Mitry)</a:t>
            </a:r>
            <a:endParaRPr lang="en-AU" dirty="0"/>
          </a:p>
          <a:p>
            <a:endParaRPr lang="en-AU" dirty="0"/>
          </a:p>
          <a:p>
            <a:r>
              <a:rPr lang="en-AU" b="1" dirty="0"/>
              <a:t>Methodological theories: </a:t>
            </a:r>
            <a:r>
              <a:rPr lang="en-AU" dirty="0"/>
              <a:t>from which standpoint cinema should be studied? What is </a:t>
            </a:r>
            <a:r>
              <a:rPr lang="en-AU" i="1" dirty="0"/>
              <a:t>pertinent</a:t>
            </a:r>
            <a:r>
              <a:rPr lang="en-AU" dirty="0"/>
              <a:t>? Semiotics; Sociology; Psychology; Psychoanalysis…; analysis – knowledge – data collection – experts – correctness (not „truth“) </a:t>
            </a:r>
          </a:p>
          <a:p>
            <a:endParaRPr lang="en-AU" dirty="0"/>
          </a:p>
          <a:p>
            <a:r>
              <a:rPr lang="en-AU" b="1" dirty="0"/>
              <a:t>Field theories: </a:t>
            </a:r>
            <a:r>
              <a:rPr lang="en-AU" dirty="0"/>
              <a:t>which problems does cinema give rise to? Neither essence nor pertinence, but a „problem“; </a:t>
            </a:r>
            <a:r>
              <a:rPr lang="cs-CZ" dirty="0" err="1"/>
              <a:t>induction</a:t>
            </a:r>
            <a:r>
              <a:rPr lang="cs-CZ" dirty="0"/>
              <a:t>; </a:t>
            </a:r>
            <a:r>
              <a:rPr lang="cs-CZ" dirty="0" err="1"/>
              <a:t>questions</a:t>
            </a:r>
            <a:r>
              <a:rPr lang="cs-CZ" dirty="0"/>
              <a:t> such as: </a:t>
            </a:r>
            <a:r>
              <a:rPr lang="cs-CZ" dirty="0" err="1"/>
              <a:t>questioning</a:t>
            </a:r>
            <a:r>
              <a:rPr lang="cs-CZ" dirty="0"/>
              <a:t> </a:t>
            </a:r>
            <a:r>
              <a:rPr lang="cs-CZ" dirty="0" err="1"/>
              <a:t>cinema´s</a:t>
            </a:r>
            <a:r>
              <a:rPr lang="cs-CZ" dirty="0"/>
              <a:t> </a:t>
            </a:r>
            <a:r>
              <a:rPr lang="cs-CZ" dirty="0" err="1"/>
              <a:t>modes</a:t>
            </a:r>
            <a:r>
              <a:rPr lang="cs-CZ" dirty="0"/>
              <a:t> </a:t>
            </a:r>
            <a:r>
              <a:rPr lang="cs-CZ" dirty="0" err="1"/>
              <a:t>of</a:t>
            </a:r>
            <a:r>
              <a:rPr lang="cs-CZ" dirty="0"/>
              <a:t> </a:t>
            </a:r>
            <a:r>
              <a:rPr lang="cs-CZ" dirty="0" err="1"/>
              <a:t>representation</a:t>
            </a:r>
            <a:r>
              <a:rPr lang="cs-CZ" dirty="0"/>
              <a:t> (</a:t>
            </a:r>
            <a:r>
              <a:rPr lang="cs-CZ" dirty="0" err="1"/>
              <a:t>feminist</a:t>
            </a:r>
            <a:r>
              <a:rPr lang="cs-CZ" dirty="0"/>
              <a:t> film </a:t>
            </a:r>
            <a:r>
              <a:rPr lang="cs-CZ" dirty="0" err="1"/>
              <a:t>theory</a:t>
            </a:r>
            <a:r>
              <a:rPr lang="cs-CZ" dirty="0"/>
              <a:t>; </a:t>
            </a:r>
            <a:r>
              <a:rPr lang="cs-CZ" dirty="0" err="1"/>
              <a:t>Bellour</a:t>
            </a:r>
            <a:r>
              <a:rPr lang="cs-CZ" dirty="0"/>
              <a:t>; </a:t>
            </a:r>
            <a:r>
              <a:rPr lang="cs-CZ" dirty="0" err="1"/>
              <a:t>Bordwell</a:t>
            </a:r>
            <a:r>
              <a:rPr lang="cs-CZ" dirty="0"/>
              <a:t>); </a:t>
            </a:r>
            <a:r>
              <a:rPr lang="cs-CZ" dirty="0" err="1"/>
              <a:t>analysing</a:t>
            </a:r>
            <a:r>
              <a:rPr lang="cs-CZ" dirty="0"/>
              <a:t> </a:t>
            </a:r>
            <a:r>
              <a:rPr lang="cs-CZ" dirty="0" err="1"/>
              <a:t>audiences</a:t>
            </a:r>
            <a:r>
              <a:rPr lang="cs-CZ" dirty="0"/>
              <a:t>´ </a:t>
            </a:r>
            <a:r>
              <a:rPr lang="cs-CZ" dirty="0" err="1"/>
              <a:t>positions</a:t>
            </a:r>
            <a:r>
              <a:rPr lang="cs-CZ" dirty="0"/>
              <a:t> (</a:t>
            </a:r>
            <a:r>
              <a:rPr lang="cs-CZ" dirty="0" err="1"/>
              <a:t>Odin</a:t>
            </a:r>
            <a:r>
              <a:rPr lang="cs-CZ" dirty="0"/>
              <a:t>; </a:t>
            </a:r>
            <a:r>
              <a:rPr lang="cs-CZ" dirty="0" err="1"/>
              <a:t>theory</a:t>
            </a:r>
            <a:r>
              <a:rPr lang="cs-CZ" dirty="0"/>
              <a:t> </a:t>
            </a:r>
            <a:r>
              <a:rPr lang="cs-CZ" dirty="0" err="1"/>
              <a:t>of</a:t>
            </a:r>
            <a:r>
              <a:rPr lang="cs-CZ" dirty="0"/>
              <a:t> </a:t>
            </a:r>
            <a:r>
              <a:rPr lang="cs-CZ" dirty="0" err="1"/>
              <a:t>enunciation</a:t>
            </a:r>
            <a:r>
              <a:rPr lang="cs-CZ" dirty="0"/>
              <a:t>); </a:t>
            </a:r>
            <a:r>
              <a:rPr lang="cs-CZ" dirty="0" err="1"/>
              <a:t>questioning</a:t>
            </a:r>
            <a:r>
              <a:rPr lang="cs-CZ" dirty="0"/>
              <a:t> </a:t>
            </a:r>
            <a:r>
              <a:rPr lang="cs-CZ" dirty="0" err="1"/>
              <a:t>political</a:t>
            </a:r>
            <a:r>
              <a:rPr lang="cs-CZ" dirty="0"/>
              <a:t> validity </a:t>
            </a:r>
            <a:r>
              <a:rPr lang="cs-CZ" dirty="0" err="1"/>
              <a:t>of</a:t>
            </a:r>
            <a:r>
              <a:rPr lang="cs-CZ" dirty="0"/>
              <a:t> </a:t>
            </a:r>
            <a:r>
              <a:rPr lang="cs-CZ" dirty="0" err="1"/>
              <a:t>cinema</a:t>
            </a:r>
            <a:r>
              <a:rPr lang="cs-CZ" dirty="0"/>
              <a:t> (</a:t>
            </a:r>
            <a:r>
              <a:rPr lang="cs-CZ" dirty="0" err="1"/>
              <a:t>Screen</a:t>
            </a:r>
            <a:r>
              <a:rPr lang="cs-CZ" dirty="0"/>
              <a:t> </a:t>
            </a:r>
            <a:r>
              <a:rPr lang="cs-CZ" dirty="0" err="1"/>
              <a:t>theory</a:t>
            </a:r>
            <a:r>
              <a:rPr lang="cs-CZ" dirty="0"/>
              <a:t> </a:t>
            </a:r>
            <a:r>
              <a:rPr lang="cs-CZ" dirty="0" err="1"/>
              <a:t>of</a:t>
            </a:r>
            <a:r>
              <a:rPr lang="cs-CZ" dirty="0"/>
              <a:t> </a:t>
            </a:r>
            <a:r>
              <a:rPr lang="cs-CZ" dirty="0" err="1"/>
              <a:t>the</a:t>
            </a:r>
            <a:r>
              <a:rPr lang="cs-CZ" dirty="0"/>
              <a:t> 1970s)</a:t>
            </a:r>
            <a:endParaRPr lang="en-AU" dirty="0"/>
          </a:p>
          <a:p>
            <a:endParaRPr lang="en-GB" dirty="0"/>
          </a:p>
          <a:p>
            <a:endParaRPr lang="en-GB" dirty="0"/>
          </a:p>
        </p:txBody>
      </p:sp>
    </p:spTree>
    <p:extLst>
      <p:ext uri="{BB962C8B-B14F-4D97-AF65-F5344CB8AC3E}">
        <p14:creationId xmlns:p14="http://schemas.microsoft.com/office/powerpoint/2010/main" val="2434655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A19839A-1E9B-4F16-83F7-587D7987A0DA}"/>
              </a:ext>
            </a:extLst>
          </p:cNvPr>
          <p:cNvSpPr>
            <a:spLocks noGrp="1"/>
          </p:cNvSpPr>
          <p:nvPr>
            <p:ph idx="1"/>
          </p:nvPr>
        </p:nvSpPr>
        <p:spPr>
          <a:xfrm>
            <a:off x="1371600" y="2332234"/>
            <a:ext cx="9601200" cy="4125126"/>
          </a:xfrm>
        </p:spPr>
        <p:txBody>
          <a:bodyPr>
            <a:normAutofit/>
          </a:bodyPr>
          <a:lstStyle/>
          <a:p>
            <a:pPr algn="just">
              <a:lnSpc>
                <a:spcPct val="107000"/>
              </a:lnSpc>
              <a:spcAft>
                <a:spcPts val="800"/>
              </a:spcAft>
              <a:tabLst>
                <a:tab pos="6391275" algn="l"/>
              </a:tabLs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Benjamin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analysed</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three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changes</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in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sphere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of</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arts</a:t>
            </a:r>
            <a:r>
              <a:rPr lang="cs-CZ" sz="1800" b="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tabLst>
                <a:tab pos="6391275" algn="l"/>
              </a:tabLs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In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mode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of</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production</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mechanical</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reproduction</a:t>
            </a:r>
            <a:r>
              <a:rPr lang="cs-CZ" sz="1800" b="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tabLst>
                <a:tab pos="6391275" algn="l"/>
              </a:tabLs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litography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photography</a:t>
            </a:r>
            <a:r>
              <a:rPr lang="cs-CZ" dirty="0">
                <a:latin typeface="Calibri" panose="020F0502020204030204" pitchFamily="34" charset="0"/>
                <a:ea typeface="Calibri" panose="020F0502020204030204" pitchFamily="34" charset="0"/>
                <a:cs typeface="Times New Roman" panose="02020603050405020304" pitchFamily="18" charset="0"/>
              </a:rPr>
              <a:t>, film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391275" algn="l"/>
              </a:tabLs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In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essence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of</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art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lost</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aura)</a:t>
            </a:r>
          </a:p>
          <a:p>
            <a:pPr algn="just">
              <a:lnSpc>
                <a:spcPct val="107000"/>
              </a:lnSpc>
              <a:spcAft>
                <a:spcPts val="800"/>
              </a:spcAft>
              <a:tabLst>
                <a:tab pos="6391275" algn="l"/>
              </a:tabLst>
            </a:pPr>
            <a:r>
              <a:rPr lang="cs-CZ" dirty="0"/>
              <a:t>„</a:t>
            </a:r>
            <a:r>
              <a:rPr lang="en-US" dirty="0"/>
              <a:t>Even the most perfect reproduction of a work of art is lacking in one element: its presence in time and space, its unique existence at the place where it happens to be.</a:t>
            </a:r>
            <a:r>
              <a:rPr lang="cs-CZ" dirty="0"/>
              <a:t> … </a:t>
            </a:r>
            <a:r>
              <a:rPr lang="en-US" dirty="0"/>
              <a:t>that which withers in the age of mechanical reproduction is </a:t>
            </a:r>
            <a:r>
              <a:rPr lang="en-US" b="1" dirty="0"/>
              <a:t>the aura of the work of art</a:t>
            </a:r>
            <a:r>
              <a:rPr lang="en-US" dirty="0"/>
              <a:t>.</a:t>
            </a:r>
            <a:r>
              <a:rPr lang="cs-CZ" dirty="0"/>
              <a:t>“</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391275" algn="l"/>
              </a:tabLs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In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perception</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shock</a:t>
            </a:r>
            <a:r>
              <a:rPr lang="cs-CZ" sz="1800" b="1"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i="1" dirty="0">
              <a:effectLst/>
              <a:latin typeface="Times New Roman" panose="02020603050405020304" pitchFamily="18" charset="0"/>
              <a:ea typeface="Times New Roman" panose="02020603050405020304" pitchFamily="18" charset="0"/>
            </a:endParaRPr>
          </a:p>
          <a:p>
            <a:endParaRPr lang="cs-CZ" dirty="0"/>
          </a:p>
        </p:txBody>
      </p:sp>
      <p:sp>
        <p:nvSpPr>
          <p:cNvPr id="2" name="Nadpis 1">
            <a:extLst>
              <a:ext uri="{FF2B5EF4-FFF2-40B4-BE49-F238E27FC236}">
                <a16:creationId xmlns:a16="http://schemas.microsoft.com/office/drawing/2014/main" id="{AE79DE0C-3154-C085-7169-DFA4B5D8EDF1}"/>
              </a:ext>
            </a:extLst>
          </p:cNvPr>
          <p:cNvSpPr>
            <a:spLocks noGrp="1"/>
          </p:cNvSpPr>
          <p:nvPr>
            <p:ph type="title"/>
          </p:nvPr>
        </p:nvSpPr>
        <p:spPr>
          <a:xfrm>
            <a:off x="2231136" y="964692"/>
            <a:ext cx="7729728" cy="1188720"/>
          </a:xfrm>
        </p:spPr>
        <p:txBody>
          <a:bodyPr>
            <a:normAutofit fontScale="90000"/>
          </a:bodyPr>
          <a:lstStyle/>
          <a:p>
            <a:r>
              <a:rPr lang="en-US" b="1" dirty="0">
                <a:latin typeface="Linux Libertine"/>
              </a:rPr>
              <a:t>The Work of Art in the Age of Mechanical Reproduction</a:t>
            </a:r>
            <a:r>
              <a:rPr lang="cs-CZ" b="1" dirty="0">
                <a:latin typeface="Linux Libertine"/>
              </a:rPr>
              <a:t> (1935</a:t>
            </a:r>
            <a:r>
              <a:rPr lang="cs-CZ" dirty="0">
                <a:latin typeface="Linux Libertine"/>
              </a:rPr>
              <a:t>)</a:t>
            </a:r>
            <a:br>
              <a:rPr lang="en-US" dirty="0">
                <a:latin typeface="Linux Libertine"/>
              </a:rPr>
            </a:br>
            <a:endParaRPr lang="cs-CZ" dirty="0"/>
          </a:p>
        </p:txBody>
      </p:sp>
    </p:spTree>
    <p:extLst>
      <p:ext uri="{BB962C8B-B14F-4D97-AF65-F5344CB8AC3E}">
        <p14:creationId xmlns:p14="http://schemas.microsoft.com/office/powerpoint/2010/main" val="2592752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C0EBEC9-07EC-2A88-DD7E-4A22F944351E}"/>
              </a:ext>
            </a:extLst>
          </p:cNvPr>
          <p:cNvSpPr>
            <a:spLocks noGrp="1"/>
          </p:cNvSpPr>
          <p:nvPr>
            <p:ph idx="1"/>
          </p:nvPr>
        </p:nvSpPr>
        <p:spPr>
          <a:xfrm>
            <a:off x="2231136" y="1397285"/>
            <a:ext cx="7729728" cy="5034337"/>
          </a:xfrm>
        </p:spPr>
        <p:txBody>
          <a:bodyPr>
            <a:normAutofit/>
          </a:bodyPr>
          <a:lstStyle/>
          <a:p>
            <a:pPr>
              <a:lnSpc>
                <a:spcPct val="90000"/>
              </a:lnSpc>
            </a:pPr>
            <a:r>
              <a:rPr lang="en-US" sz="1800" dirty="0">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The artistic form of the film corresponds to the growing threat to life that today's man is supposed to face. The need to expose oneself to the effects of shock is a kind of human adaptation </a:t>
            </a:r>
            <a:r>
              <a:rPr lang="en-US" sz="1800" dirty="0">
                <a:effectLst/>
                <a:latin typeface="Times New Roman" panose="02020603050405020304" pitchFamily="18" charset="0"/>
                <a:ea typeface="Times New Roman" panose="02020603050405020304" pitchFamily="18" charset="0"/>
              </a:rPr>
              <a:t>to the expected dangers that threaten from all sides. </a:t>
            </a:r>
            <a:r>
              <a:rPr lang="en-US" sz="1800" b="1" dirty="0">
                <a:effectLst/>
                <a:latin typeface="Times New Roman" panose="02020603050405020304" pitchFamily="18" charset="0"/>
                <a:ea typeface="Times New Roman" panose="02020603050405020304" pitchFamily="18" charset="0"/>
              </a:rPr>
              <a:t>The film responds to changes </a:t>
            </a:r>
            <a:r>
              <a:rPr lang="en-US" sz="1800" dirty="0">
                <a:effectLst/>
                <a:latin typeface="Times New Roman" panose="02020603050405020304" pitchFamily="18" charset="0"/>
                <a:ea typeface="Times New Roman" panose="02020603050405020304" pitchFamily="18" charset="0"/>
              </a:rPr>
              <a:t>that go deeper into the apperceptive system than is experienced by every pedestrian in the private sphere of existence, and than is experienced on a historical scale by every citizen of today's state.</a:t>
            </a:r>
            <a:r>
              <a:rPr lang="cs-CZ" sz="1800" dirty="0">
                <a:effectLst/>
                <a:latin typeface="Times New Roman" panose="02020603050405020304" pitchFamily="18" charset="0"/>
                <a:ea typeface="Times New Roman" panose="02020603050405020304" pitchFamily="18" charset="0"/>
              </a:rPr>
              <a:t>“</a:t>
            </a:r>
          </a:p>
          <a:p>
            <a:pPr>
              <a:lnSpc>
                <a:spcPct val="90000"/>
              </a:lnSpc>
            </a:pPr>
            <a:r>
              <a:rPr lang="cs-CZ"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Perception in a </a:t>
            </a:r>
            <a:r>
              <a:rPr lang="en-US" sz="1800" b="1" dirty="0">
                <a:effectLst/>
                <a:latin typeface="Times New Roman" panose="02020603050405020304" pitchFamily="18" charset="0"/>
                <a:ea typeface="Times New Roman" panose="02020603050405020304" pitchFamily="18" charset="0"/>
              </a:rPr>
              <a:t>distracted</a:t>
            </a:r>
            <a:r>
              <a:rPr lang="en-US" sz="1800" dirty="0">
                <a:effectLst/>
                <a:latin typeface="Times New Roman" panose="02020603050405020304" pitchFamily="18" charset="0"/>
                <a:ea typeface="Times New Roman" panose="02020603050405020304" pitchFamily="18" charset="0"/>
              </a:rPr>
              <a:t> state, which is becoming increasingly evident in all areas of art and is symptomatic of profound changes in apperception, </a:t>
            </a:r>
            <a:r>
              <a:rPr lang="en-US" sz="1800" b="1" dirty="0">
                <a:effectLst/>
                <a:latin typeface="Times New Roman" panose="02020603050405020304" pitchFamily="18" charset="0"/>
                <a:ea typeface="Times New Roman" panose="02020603050405020304" pitchFamily="18" charset="0"/>
              </a:rPr>
              <a:t>has found its field of experience in film</a:t>
            </a:r>
            <a:r>
              <a:rPr lang="en-US" sz="1800" dirty="0">
                <a:effectLst/>
                <a:latin typeface="Times New Roman" panose="02020603050405020304" pitchFamily="18" charset="0"/>
                <a:ea typeface="Times New Roman" panose="02020603050405020304" pitchFamily="18" charset="0"/>
              </a:rPr>
              <a:t>. Since the actual form of the account is a shock in the film, it is this mode of reception that is welcome</a:t>
            </a:r>
            <a:r>
              <a:rPr lang="cs-CZ" sz="1800" dirty="0">
                <a:effectLst/>
                <a:latin typeface="Times New Roman" panose="02020603050405020304" pitchFamily="18" charset="0"/>
                <a:ea typeface="Times New Roman" panose="02020603050405020304" pitchFamily="18" charset="0"/>
              </a:rPr>
              <a:t>d</a:t>
            </a:r>
            <a:r>
              <a:rPr lang="en-US" sz="1800" dirty="0">
                <a:effectLst/>
                <a:latin typeface="Times New Roman" panose="02020603050405020304" pitchFamily="18" charset="0"/>
                <a:ea typeface="Times New Roman" panose="02020603050405020304" pitchFamily="18" charset="0"/>
              </a:rPr>
              <a:t>.</a:t>
            </a:r>
            <a:r>
              <a:rPr lang="cs-CZ" sz="1800" dirty="0">
                <a:effectLst/>
                <a:latin typeface="Times New Roman" panose="02020603050405020304" pitchFamily="18" charset="0"/>
                <a:ea typeface="Times New Roman" panose="02020603050405020304" pitchFamily="18" charset="0"/>
              </a:rPr>
              <a:t>“</a:t>
            </a:r>
          </a:p>
          <a:p>
            <a:pPr>
              <a:lnSpc>
                <a:spcPct val="90000"/>
              </a:lnSpc>
            </a:pPr>
            <a:r>
              <a:rPr lang="cs-CZ" dirty="0">
                <a:hlinkClick r:id="rId3"/>
              </a:rPr>
              <a:t>https://web.mit.edu/allanmc/www/benjamin.pdf</a:t>
            </a:r>
            <a:r>
              <a:rPr lang="cs-CZ" dirty="0"/>
              <a:t> </a:t>
            </a:r>
          </a:p>
          <a:p>
            <a:pPr>
              <a:lnSpc>
                <a:spcPct val="90000"/>
              </a:lnSpc>
            </a:pPr>
            <a:endParaRPr lang="cs-CZ" sz="1800" dirty="0">
              <a:effectLst/>
              <a:latin typeface="Times New Roman" panose="02020603050405020304" pitchFamily="18" charset="0"/>
              <a:ea typeface="Times New Roman" panose="02020603050405020304" pitchFamily="18" charset="0"/>
            </a:endParaRPr>
          </a:p>
          <a:p>
            <a:pPr>
              <a:lnSpc>
                <a:spcPct val="90000"/>
              </a:lnSpc>
            </a:pPr>
            <a:r>
              <a:rPr lang="en-US" sz="1800" dirty="0">
                <a:effectLst/>
                <a:latin typeface="Times New Roman" panose="02020603050405020304" pitchFamily="18" charset="0"/>
                <a:ea typeface="Times New Roman" panose="02020603050405020304" pitchFamily="18" charset="0"/>
              </a:rPr>
              <a:t>"The perception shaped by shock applies in the film as a formal principle. The jerky movement that determines the rhythm of production in the </a:t>
            </a:r>
            <a:r>
              <a:rPr lang="cs-CZ" sz="1800" dirty="0" err="1">
                <a:effectLst/>
                <a:latin typeface="Times New Roman" panose="02020603050405020304" pitchFamily="18" charset="0"/>
                <a:ea typeface="Times New Roman" panose="02020603050405020304" pitchFamily="18" charset="0"/>
              </a:rPr>
              <a:t>assembly</a:t>
            </a:r>
            <a:r>
              <a:rPr lang="cs-CZ" sz="1800">
                <a:effectLst/>
                <a:latin typeface="Times New Roman" panose="02020603050405020304" pitchFamily="18" charset="0"/>
                <a:ea typeface="Times New Roman" panose="02020603050405020304" pitchFamily="18" charset="0"/>
              </a:rPr>
              <a:t> line</a:t>
            </a:r>
            <a:r>
              <a:rPr lang="en-US" sz="180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 fundamental to the film reception" (Benjamin, On Certain Motifs in Baudelaire).</a:t>
            </a:r>
            <a:endParaRPr lang="cs-CZ" sz="1800" dirty="0">
              <a:effectLst/>
              <a:latin typeface="Times New Roman" panose="02020603050405020304" pitchFamily="18" charset="0"/>
              <a:ea typeface="Times New Roman" panose="02020603050405020304" pitchFamily="18" charset="0"/>
            </a:endParaRPr>
          </a:p>
          <a:p>
            <a:pPr>
              <a:lnSpc>
                <a:spcPct val="90000"/>
              </a:lnSpc>
            </a:pPr>
            <a:endParaRPr lang="cs-CZ" sz="1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545307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7A1FE2-3836-D72D-E859-F82C7EE2A03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60427CC-AC77-E550-F9F7-8B3E06D67698}"/>
              </a:ext>
            </a:extLst>
          </p:cNvPr>
          <p:cNvSpPr>
            <a:spLocks noGrp="1"/>
          </p:cNvSpPr>
          <p:nvPr>
            <p:ph idx="1"/>
          </p:nvPr>
        </p:nvSpPr>
        <p:spPr>
          <a:xfrm>
            <a:off x="2231136" y="2239766"/>
            <a:ext cx="7729728" cy="4017196"/>
          </a:xfrm>
        </p:spPr>
        <p:txBody>
          <a:bodyPr>
            <a:normAutofit fontScale="85000" lnSpcReduction="20000"/>
          </a:bodyPr>
          <a:lstStyle/>
          <a:p>
            <a:pPr marL="22860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Benjamin si přizpůsobil teorii navrženou Freudem v eseji “Mimo princip slasti“</a:t>
            </a:r>
          </a:p>
          <a:p>
            <a:pPr marL="22860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„S traumatickým působením těchto šoků se nemusí počítat tehdy, když je vědomí pohotově zaregistruje“ (srov. Benjamin, 1979 – O některých motivech u Baudelaira).</a:t>
            </a:r>
          </a:p>
          <a:p>
            <a:pPr marL="22860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Mechanická reprodukce zrušila pojmy jako je tvořivost, génius, věčná hodnota, tajemství – ale mnohost kopií také nahradila auru, kterou vytvářelo umělecké dílo. Aura závisí na distanci, úctě, autenticitě, originalitě. Umělecké dílo je tak součástí rituálu a udržuje si kultovní hodnotu spojenou s tradičními hierarchiemi. Současně se proměnila i praxe recepce a diváctví. Umění bylo chápáno jako pohlcující pozornost diváka – oproti tomu</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technologie jako je film nabízejí nový modus recepce ve stavu rozptýlení, což lépe odpovídá tempu a velikosti publika.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Times New Roman" panose="02020603050405020304" pitchFamily="18" charset="0"/>
                <a:ea typeface="Times New Roman" panose="02020603050405020304" pitchFamily="18" charset="0"/>
              </a:rPr>
              <a:t>Divák může být účastníkem uměleckého díla; aura byla stržena. Pracovní funkce aparátu je vložena do reprezentovaného. Divák vidí objekt z perspektivy modu produkce: film sleduje z pozice kamery. Oko kamery je testem – kamera může vynechat toho, kdo nevyhovuje „testu“, kamera testuje vše před ní – a když divák zaujme pozici kamery, stává se kritikem. Jsme ovšem kritici ve stavu rozptýlení (</a:t>
            </a:r>
            <a:r>
              <a:rPr lang="cs-CZ" sz="1800" i="1" dirty="0" err="1">
                <a:effectLst/>
                <a:latin typeface="Times New Roman" panose="02020603050405020304" pitchFamily="18" charset="0"/>
                <a:ea typeface="Times New Roman" panose="02020603050405020304" pitchFamily="18" charset="0"/>
              </a:rPr>
              <a:t>Zerstreutheit</a:t>
            </a:r>
            <a:r>
              <a:rPr lang="cs-CZ" sz="1800" dirty="0">
                <a:effectLst/>
                <a:latin typeface="Times New Roman" panose="02020603050405020304" pitchFamily="18" charset="0"/>
                <a:ea typeface="Times New Roman" panose="02020603050405020304" pitchFamily="18" charset="0"/>
              </a:rPr>
              <a:t>). </a:t>
            </a:r>
          </a:p>
          <a:p>
            <a:r>
              <a:rPr lang="cs-CZ" sz="1800" b="1" dirty="0">
                <a:effectLst/>
                <a:latin typeface="Times New Roman" panose="02020603050405020304" pitchFamily="18" charset="0"/>
                <a:ea typeface="Times New Roman" panose="02020603050405020304" pitchFamily="18" charset="0"/>
              </a:rPr>
              <a:t>Dialektika mezi rozptýlením a šokem: rozptýlení je stavem, ve kterém dochází k šoku, bez rozptýlení by šok nebyl možný </a:t>
            </a:r>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011271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D79CD44-46E3-E5E1-AABE-FDB7DF818E04}"/>
              </a:ext>
            </a:extLst>
          </p:cNvPr>
          <p:cNvSpPr>
            <a:spLocks noGrp="1"/>
          </p:cNvSpPr>
          <p:nvPr>
            <p:ph type="title"/>
          </p:nvPr>
        </p:nvSpPr>
        <p:spPr>
          <a:xfrm>
            <a:off x="462337" y="1705510"/>
            <a:ext cx="3387285" cy="2327154"/>
          </a:xfrm>
          <a:prstGeom prst="ellipse">
            <a:avLst/>
          </a:prstGeom>
        </p:spPr>
        <p:txBody>
          <a:bodyPr vert="horz" lIns="274320" tIns="182880" rIns="274320" bIns="182880" rtlCol="0" anchor="ctr" anchorCtr="1">
            <a:normAutofit fontScale="90000"/>
          </a:bodyPr>
          <a:lstStyle/>
          <a:p>
            <a:r>
              <a:rPr lang="en-US" sz="1600" b="1" dirty="0"/>
              <a:t>6/ how – and why  - modernity can be represented in films?</a:t>
            </a:r>
          </a:p>
        </p:txBody>
      </p:sp>
      <p:pic>
        <p:nvPicPr>
          <p:cNvPr id="1026" name="Picture 2" descr="&quot;Metrópolis&quot; de Fritz Lang (Reseña)">
            <a:extLst>
              <a:ext uri="{FF2B5EF4-FFF2-40B4-BE49-F238E27FC236}">
                <a16:creationId xmlns:a16="http://schemas.microsoft.com/office/drawing/2014/main" id="{7AD33D7A-D013-A5A3-30EF-A33F5F7EEF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790" b="12876"/>
          <a:stretch/>
        </p:blipFill>
        <p:spPr bwMode="auto">
          <a:xfrm>
            <a:off x="4722397" y="1582220"/>
            <a:ext cx="7360809" cy="414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768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24039C-1576-93EE-043B-34BAD8634AAE}"/>
              </a:ext>
            </a:extLst>
          </p:cNvPr>
          <p:cNvSpPr>
            <a:spLocks noGrp="1"/>
          </p:cNvSpPr>
          <p:nvPr>
            <p:ph type="title"/>
          </p:nvPr>
        </p:nvSpPr>
        <p:spPr/>
        <p:txBody>
          <a:bodyPr/>
          <a:lstStyle/>
          <a:p>
            <a:r>
              <a:rPr lang="cs-CZ" dirty="0" err="1"/>
              <a:t>Representation</a:t>
            </a:r>
            <a:r>
              <a:rPr lang="cs-CZ" dirty="0"/>
              <a:t> </a:t>
            </a:r>
            <a:r>
              <a:rPr lang="cs-CZ" dirty="0" err="1"/>
              <a:t>of</a:t>
            </a:r>
            <a:r>
              <a:rPr lang="cs-CZ" dirty="0"/>
              <a:t> modernity</a:t>
            </a:r>
          </a:p>
        </p:txBody>
      </p:sp>
      <p:sp>
        <p:nvSpPr>
          <p:cNvPr id="3" name="Zástupný obsah 2">
            <a:extLst>
              <a:ext uri="{FF2B5EF4-FFF2-40B4-BE49-F238E27FC236}">
                <a16:creationId xmlns:a16="http://schemas.microsoft.com/office/drawing/2014/main" id="{889EAEEA-8558-5316-45F7-E0CFD825705E}"/>
              </a:ext>
            </a:extLst>
          </p:cNvPr>
          <p:cNvSpPr>
            <a:spLocks noGrp="1"/>
          </p:cNvSpPr>
          <p:nvPr>
            <p:ph idx="1"/>
          </p:nvPr>
        </p:nvSpPr>
        <p:spPr/>
        <p:txBody>
          <a:bodyPr/>
          <a:lstStyle/>
          <a:p>
            <a:r>
              <a:rPr lang="cs-CZ" dirty="0"/>
              <a:t>Western modernity / </a:t>
            </a:r>
            <a:r>
              <a:rPr lang="cs-CZ" dirty="0" err="1"/>
              <a:t>Socialist</a:t>
            </a:r>
            <a:r>
              <a:rPr lang="cs-CZ" dirty="0"/>
              <a:t> modernity</a:t>
            </a:r>
          </a:p>
          <a:p>
            <a:r>
              <a:rPr lang="cs-CZ" dirty="0"/>
              <a:t>t</a:t>
            </a:r>
            <a:r>
              <a:rPr lang="en-US" dirty="0"/>
              <a:t>he stress that socialist societies placed on industrialization, secularization and universal education represented an alternative version of modernization</a:t>
            </a:r>
            <a:endParaRPr lang="cs-CZ" dirty="0"/>
          </a:p>
          <a:p>
            <a:endParaRPr lang="cs-CZ" dirty="0"/>
          </a:p>
        </p:txBody>
      </p:sp>
    </p:spTree>
    <p:extLst>
      <p:ext uri="{BB962C8B-B14F-4D97-AF65-F5344CB8AC3E}">
        <p14:creationId xmlns:p14="http://schemas.microsoft.com/office/powerpoint/2010/main" val="1281043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B1C47A-D517-D669-EE4C-782D0F7E02F8}"/>
              </a:ext>
            </a:extLst>
          </p:cNvPr>
          <p:cNvSpPr>
            <a:spLocks noGrp="1"/>
          </p:cNvSpPr>
          <p:nvPr>
            <p:ph type="title"/>
          </p:nvPr>
        </p:nvSpPr>
        <p:spPr/>
        <p:txBody>
          <a:bodyPr/>
          <a:lstStyle/>
          <a:p>
            <a:r>
              <a:rPr lang="cs-CZ" dirty="0" err="1"/>
              <a:t>Modern</a:t>
            </a:r>
            <a:r>
              <a:rPr lang="cs-CZ" dirty="0"/>
              <a:t> </a:t>
            </a:r>
            <a:r>
              <a:rPr lang="cs-CZ" dirty="0" err="1"/>
              <a:t>times</a:t>
            </a:r>
            <a:r>
              <a:rPr lang="cs-CZ" dirty="0"/>
              <a:t> (1936) / </a:t>
            </a:r>
            <a:r>
              <a:rPr lang="cs-CZ" dirty="0" err="1"/>
              <a:t>The</a:t>
            </a:r>
            <a:r>
              <a:rPr lang="cs-CZ" dirty="0"/>
              <a:t> </a:t>
            </a:r>
            <a:r>
              <a:rPr lang="cs-CZ" dirty="0" err="1"/>
              <a:t>bright</a:t>
            </a:r>
            <a:r>
              <a:rPr lang="cs-CZ" dirty="0"/>
              <a:t> </a:t>
            </a:r>
            <a:r>
              <a:rPr lang="cs-CZ" dirty="0" err="1"/>
              <a:t>Path</a:t>
            </a:r>
            <a:r>
              <a:rPr lang="cs-CZ" dirty="0"/>
              <a:t> (1940)</a:t>
            </a:r>
          </a:p>
        </p:txBody>
      </p:sp>
      <p:sp>
        <p:nvSpPr>
          <p:cNvPr id="3" name="Zástupný obsah 2">
            <a:extLst>
              <a:ext uri="{FF2B5EF4-FFF2-40B4-BE49-F238E27FC236}">
                <a16:creationId xmlns:a16="http://schemas.microsoft.com/office/drawing/2014/main" id="{A0EC916F-7305-3DA3-B346-2445B0B2D669}"/>
              </a:ext>
            </a:extLst>
          </p:cNvPr>
          <p:cNvSpPr>
            <a:spLocks noGrp="1"/>
          </p:cNvSpPr>
          <p:nvPr>
            <p:ph idx="1"/>
          </p:nvPr>
        </p:nvSpPr>
        <p:spPr/>
        <p:txBody>
          <a:bodyPr/>
          <a:lstStyle/>
          <a:p>
            <a:r>
              <a:rPr lang="en-US" dirty="0">
                <a:hlinkClick r:id="rId2"/>
              </a:rPr>
              <a:t>(9) Chaplin Modern Times-Factory Scene (late afternoon) – YouTube</a:t>
            </a:r>
            <a:endParaRPr lang="cs-CZ" dirty="0"/>
          </a:p>
          <a:p>
            <a:r>
              <a:rPr lang="cs-CZ" dirty="0" err="1"/>
              <a:t>Světlyj</a:t>
            </a:r>
            <a:r>
              <a:rPr lang="cs-CZ" dirty="0"/>
              <a:t> puť (</a:t>
            </a:r>
            <a:r>
              <a:rPr lang="cs-CZ" dirty="0" err="1"/>
              <a:t>The</a:t>
            </a:r>
            <a:r>
              <a:rPr lang="cs-CZ" dirty="0"/>
              <a:t> </a:t>
            </a:r>
            <a:r>
              <a:rPr lang="cs-CZ" dirty="0" err="1"/>
              <a:t>Bright</a:t>
            </a:r>
            <a:r>
              <a:rPr lang="cs-CZ" dirty="0"/>
              <a:t> </a:t>
            </a:r>
            <a:r>
              <a:rPr lang="cs-CZ" dirty="0" err="1"/>
              <a:t>Path</a:t>
            </a:r>
            <a:r>
              <a:rPr lang="cs-CZ" dirty="0"/>
              <a:t>; Grigorij </a:t>
            </a:r>
            <a:r>
              <a:rPr lang="cs-CZ" dirty="0" err="1"/>
              <a:t>Alexandrov</a:t>
            </a:r>
            <a:r>
              <a:rPr lang="cs-CZ" dirty="0"/>
              <a:t>, 1940) 1:03-1:10</a:t>
            </a:r>
          </a:p>
          <a:p>
            <a:r>
              <a:rPr lang="en-US" dirty="0">
                <a:hlinkClick r:id="rId3"/>
              </a:rPr>
              <a:t>(31) The Bright Path (comedy, directed by </a:t>
            </a:r>
            <a:r>
              <a:rPr lang="en-US" dirty="0" err="1">
                <a:hlinkClick r:id="rId3"/>
              </a:rPr>
              <a:t>Grigory</a:t>
            </a:r>
            <a:r>
              <a:rPr lang="en-US" dirty="0">
                <a:hlinkClick r:id="rId3"/>
              </a:rPr>
              <a:t> Alexandrov, 1940) - YouTube</a:t>
            </a:r>
            <a:endParaRPr lang="cs-CZ" dirty="0"/>
          </a:p>
          <a:p>
            <a:endParaRPr lang="cs-CZ" dirty="0"/>
          </a:p>
        </p:txBody>
      </p:sp>
    </p:spTree>
    <p:extLst>
      <p:ext uri="{BB962C8B-B14F-4D97-AF65-F5344CB8AC3E}">
        <p14:creationId xmlns:p14="http://schemas.microsoft.com/office/powerpoint/2010/main" val="3436298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8C539-8351-1930-8749-7B5DF8D0CCAE}"/>
              </a:ext>
            </a:extLst>
          </p:cNvPr>
          <p:cNvSpPr>
            <a:spLocks noGrp="1"/>
          </p:cNvSpPr>
          <p:nvPr>
            <p:ph type="title"/>
          </p:nvPr>
        </p:nvSpPr>
        <p:spPr>
          <a:xfrm>
            <a:off x="2231136" y="409888"/>
            <a:ext cx="7729728" cy="1188720"/>
          </a:xfrm>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6A3A3070-4640-8A98-C85E-28E9897EC05B}"/>
              </a:ext>
            </a:extLst>
          </p:cNvPr>
          <p:cNvSpPr>
            <a:spLocks noGrp="1"/>
          </p:cNvSpPr>
          <p:nvPr>
            <p:ph idx="1"/>
          </p:nvPr>
        </p:nvSpPr>
        <p:spPr>
          <a:xfrm>
            <a:off x="1212351" y="1777430"/>
            <a:ext cx="9215919" cy="4787758"/>
          </a:xfrm>
        </p:spPr>
        <p:txBody>
          <a:bodyPr>
            <a:normAutofit lnSpcReduction="10000"/>
          </a:bodyPr>
          <a:lstStyle/>
          <a:p>
            <a:pPr>
              <a:lnSpc>
                <a:spcPct val="107000"/>
              </a:lnSpc>
              <a:spcAft>
                <a:spcPts val="800"/>
              </a:spcAft>
            </a:pP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read</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Tom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Gunning</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Modernity and Early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Cinema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Richard Abel,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Encyclopedia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Early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Cinema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2005</a:t>
            </a:r>
          </a:p>
          <a:p>
            <a:pPr>
              <a:lnSpc>
                <a:spcPct val="107000"/>
              </a:lnSpc>
              <a:spcAft>
                <a:spcPts val="800"/>
              </a:spcAft>
            </a:pP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everybody</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inspired</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by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reading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find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early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ideally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from</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country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your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origin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briefly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explain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its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connection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„modernity“ (1 slide,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about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4-5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sentences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ca 5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slides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with</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screenshots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from</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present</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Tom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Gunning</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Heard</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over</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phone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Lonely</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Villa</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Lorde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tradition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terrors</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technology.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Screen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32, 1991 (Alexandra) 5-7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minutes</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presentation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till</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Monday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via e-mail: skopalí@phil.muni.cz</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How</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modern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technology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influenced</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film style?</a:t>
            </a:r>
          </a:p>
          <a:p>
            <a:pPr>
              <a:lnSpc>
                <a:spcPct val="107000"/>
              </a:lnSpc>
              <a:spcAft>
                <a:spcPts val="800"/>
              </a:spcAft>
            </a:pP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What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relationship</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between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modernity and film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stories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watch</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lonely</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Villa</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(D.W.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Griffith</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1909), 12 min. - </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(25)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The</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Lonely</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Villa</a:t>
            </a:r>
            <a:r>
              <a:rPr lang="cs-CZ" sz="18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(1909) – YouTube</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704014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4A6D917-9D44-913F-B1BA-DD034216B7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4" r="19177" b="1"/>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C923019-6D97-308D-A389-B8AFA6AADF5A}"/>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cs-CZ">
                <a:solidFill>
                  <a:schemeClr val="bg1"/>
                </a:solidFill>
              </a:rPr>
              <a:t>Cinema of attractions</a:t>
            </a:r>
          </a:p>
        </p:txBody>
      </p:sp>
      <p:sp>
        <p:nvSpPr>
          <p:cNvPr id="3" name="Zástupný obsah 2">
            <a:extLst>
              <a:ext uri="{FF2B5EF4-FFF2-40B4-BE49-F238E27FC236}">
                <a16:creationId xmlns:a16="http://schemas.microsoft.com/office/drawing/2014/main" id="{4206CC61-96AA-C275-69E7-CA5F84111451}"/>
              </a:ext>
            </a:extLst>
          </p:cNvPr>
          <p:cNvSpPr>
            <a:spLocks noGrp="1"/>
          </p:cNvSpPr>
          <p:nvPr>
            <p:ph idx="1"/>
          </p:nvPr>
        </p:nvSpPr>
        <p:spPr>
          <a:xfrm>
            <a:off x="643468" y="2638044"/>
            <a:ext cx="3363974" cy="3415622"/>
          </a:xfrm>
        </p:spPr>
        <p:txBody>
          <a:bodyPr>
            <a:normAutofit/>
          </a:bodyPr>
          <a:lstStyle/>
          <a:p>
            <a:pPr marL="0" indent="0">
              <a:spcAft>
                <a:spcPts val="800"/>
              </a:spcAft>
              <a:buNone/>
            </a:pPr>
            <a:endParaRPr lang="cs-CZ">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a:solidFill>
                <a:schemeClr val="bg1"/>
              </a:solidFill>
            </a:endParaRPr>
          </a:p>
        </p:txBody>
      </p:sp>
    </p:spTree>
    <p:extLst>
      <p:ext uri="{BB962C8B-B14F-4D97-AF65-F5344CB8AC3E}">
        <p14:creationId xmlns:p14="http://schemas.microsoft.com/office/powerpoint/2010/main" val="1994950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49136-F6CC-0F7E-4770-1231802C54A7}"/>
              </a:ext>
            </a:extLst>
          </p:cNvPr>
          <p:cNvSpPr>
            <a:spLocks noGrp="1"/>
          </p:cNvSpPr>
          <p:nvPr>
            <p:ph type="title"/>
          </p:nvPr>
        </p:nvSpPr>
        <p:spPr/>
        <p:txBody>
          <a:bodyPr/>
          <a:lstStyle/>
          <a:p>
            <a:r>
              <a:rPr lang="cs-CZ" dirty="0"/>
              <a:t>Modernity and (early) </a:t>
            </a:r>
            <a:r>
              <a:rPr lang="cs-CZ" dirty="0" err="1"/>
              <a:t>cinema</a:t>
            </a:r>
            <a:endParaRPr lang="cs-CZ" dirty="0"/>
          </a:p>
        </p:txBody>
      </p:sp>
      <p:sp>
        <p:nvSpPr>
          <p:cNvPr id="3" name="Zástupný obsah 2">
            <a:extLst>
              <a:ext uri="{FF2B5EF4-FFF2-40B4-BE49-F238E27FC236}">
                <a16:creationId xmlns:a16="http://schemas.microsoft.com/office/drawing/2014/main" id="{69DC1B50-136C-269F-1EE8-1A12C326B61A}"/>
              </a:ext>
            </a:extLst>
          </p:cNvPr>
          <p:cNvSpPr>
            <a:spLocks noGrp="1"/>
          </p:cNvSpPr>
          <p:nvPr>
            <p:ph idx="1"/>
          </p:nvPr>
        </p:nvSpPr>
        <p:spPr/>
        <p:txBody>
          <a:bodyPr/>
          <a:lstStyle/>
          <a:p>
            <a:r>
              <a:rPr lang="cs-CZ" dirty="0" err="1"/>
              <a:t>Significance</a:t>
            </a:r>
            <a:r>
              <a:rPr lang="cs-CZ" dirty="0"/>
              <a:t> </a:t>
            </a:r>
            <a:r>
              <a:rPr lang="cs-CZ" dirty="0" err="1"/>
              <a:t>of</a:t>
            </a:r>
            <a:r>
              <a:rPr lang="cs-CZ" dirty="0"/>
              <a:t> </a:t>
            </a:r>
            <a:r>
              <a:rPr lang="cs-CZ" dirty="0" err="1"/>
              <a:t>cientific</a:t>
            </a:r>
            <a:r>
              <a:rPr lang="cs-CZ" dirty="0"/>
              <a:t> </a:t>
            </a:r>
            <a:r>
              <a:rPr lang="cs-CZ" dirty="0" err="1"/>
              <a:t>research</a:t>
            </a:r>
            <a:endParaRPr lang="cs-CZ" dirty="0"/>
          </a:p>
          <a:p>
            <a:r>
              <a:rPr lang="cs-CZ" dirty="0"/>
              <a:t>Second </a:t>
            </a:r>
            <a:r>
              <a:rPr lang="cs-CZ" dirty="0" err="1"/>
              <a:t>industrial</a:t>
            </a:r>
            <a:r>
              <a:rPr lang="cs-CZ" dirty="0"/>
              <a:t> </a:t>
            </a:r>
            <a:r>
              <a:rPr lang="cs-CZ" dirty="0" err="1"/>
              <a:t>revolution</a:t>
            </a:r>
            <a:endParaRPr lang="cs-CZ" dirty="0"/>
          </a:p>
          <a:p>
            <a:r>
              <a:rPr lang="cs-CZ" dirty="0"/>
              <a:t>Modernity and early </a:t>
            </a:r>
            <a:r>
              <a:rPr lang="cs-CZ" dirty="0" err="1"/>
              <a:t>cinema</a:t>
            </a:r>
            <a:r>
              <a:rPr lang="cs-CZ" dirty="0"/>
              <a:t>: </a:t>
            </a:r>
            <a:r>
              <a:rPr lang="cs-CZ" dirty="0" err="1"/>
              <a:t>an</a:t>
            </a:r>
            <a:r>
              <a:rPr lang="cs-CZ" dirty="0"/>
              <a:t> OBVIOUS </a:t>
            </a:r>
            <a:r>
              <a:rPr lang="cs-CZ" dirty="0" err="1"/>
              <a:t>topic</a:t>
            </a:r>
            <a:r>
              <a:rPr lang="cs-CZ" dirty="0"/>
              <a:t>?</a:t>
            </a:r>
          </a:p>
          <a:p>
            <a:r>
              <a:rPr lang="cs-CZ" dirty="0"/>
              <a:t>Direct </a:t>
            </a:r>
            <a:r>
              <a:rPr lang="cs-CZ" dirty="0" err="1"/>
              <a:t>address</a:t>
            </a:r>
            <a:r>
              <a:rPr lang="cs-CZ" dirty="0"/>
              <a:t> to </a:t>
            </a:r>
            <a:r>
              <a:rPr lang="cs-CZ" dirty="0" err="1"/>
              <a:t>the</a:t>
            </a:r>
            <a:r>
              <a:rPr lang="cs-CZ" dirty="0"/>
              <a:t> </a:t>
            </a:r>
            <a:r>
              <a:rPr lang="cs-CZ" dirty="0" err="1"/>
              <a:t>audiences</a:t>
            </a:r>
            <a:endParaRPr lang="cs-CZ" dirty="0"/>
          </a:p>
          <a:p>
            <a:r>
              <a:rPr lang="cs-CZ" dirty="0" err="1"/>
              <a:t>Factors</a:t>
            </a:r>
            <a:r>
              <a:rPr lang="cs-CZ" dirty="0"/>
              <a:t> </a:t>
            </a:r>
            <a:r>
              <a:rPr lang="cs-CZ" dirty="0" err="1"/>
              <a:t>of</a:t>
            </a:r>
            <a:r>
              <a:rPr lang="cs-CZ" dirty="0"/>
              <a:t> </a:t>
            </a:r>
            <a:r>
              <a:rPr lang="cs-CZ" dirty="0" err="1"/>
              <a:t>stylistic</a:t>
            </a:r>
            <a:r>
              <a:rPr lang="cs-CZ" dirty="0"/>
              <a:t> </a:t>
            </a:r>
            <a:r>
              <a:rPr lang="cs-CZ" dirty="0" err="1"/>
              <a:t>change</a:t>
            </a:r>
            <a:r>
              <a:rPr lang="cs-CZ" dirty="0"/>
              <a:t>: modernity + </a:t>
            </a:r>
            <a:r>
              <a:rPr lang="cs-CZ" dirty="0" err="1"/>
              <a:t>changing</a:t>
            </a:r>
            <a:r>
              <a:rPr lang="cs-CZ" dirty="0"/>
              <a:t> </a:t>
            </a:r>
            <a:r>
              <a:rPr lang="cs-CZ" dirty="0" err="1"/>
              <a:t>audiences</a:t>
            </a:r>
            <a:r>
              <a:rPr lang="cs-CZ" dirty="0"/>
              <a:t>, </a:t>
            </a:r>
            <a:r>
              <a:rPr lang="cs-CZ" dirty="0" err="1"/>
              <a:t>industry</a:t>
            </a:r>
            <a:r>
              <a:rPr lang="cs-CZ" dirty="0"/>
              <a:t> re-</a:t>
            </a:r>
            <a:r>
              <a:rPr lang="cs-CZ" dirty="0" err="1"/>
              <a:t>organization</a:t>
            </a:r>
            <a:r>
              <a:rPr lang="cs-CZ" dirty="0"/>
              <a:t>; </a:t>
            </a:r>
            <a:r>
              <a:rPr lang="cs-CZ" dirty="0" err="1"/>
              <a:t>attracting</a:t>
            </a:r>
            <a:r>
              <a:rPr lang="cs-CZ" dirty="0"/>
              <a:t> </a:t>
            </a:r>
            <a:r>
              <a:rPr lang="cs-CZ" dirty="0" err="1"/>
              <a:t>middle</a:t>
            </a:r>
            <a:r>
              <a:rPr lang="cs-CZ" dirty="0"/>
              <a:t> </a:t>
            </a:r>
            <a:r>
              <a:rPr lang="cs-CZ" dirty="0" err="1"/>
              <a:t>class</a:t>
            </a:r>
            <a:r>
              <a:rPr lang="cs-CZ" dirty="0"/>
              <a:t> </a:t>
            </a:r>
            <a:r>
              <a:rPr lang="cs-CZ" dirty="0" err="1"/>
              <a:t>audiences</a:t>
            </a:r>
            <a:endParaRPr lang="cs-CZ" dirty="0"/>
          </a:p>
        </p:txBody>
      </p:sp>
    </p:spTree>
    <p:extLst>
      <p:ext uri="{BB962C8B-B14F-4D97-AF65-F5344CB8AC3E}">
        <p14:creationId xmlns:p14="http://schemas.microsoft.com/office/powerpoint/2010/main" val="427140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F20CCF-EF1F-2D91-3AEE-79A839C17716}"/>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81787068-E1C0-57B4-B330-1E08F850C4A4}"/>
              </a:ext>
            </a:extLst>
          </p:cNvPr>
          <p:cNvSpPr>
            <a:spLocks noGrp="1"/>
          </p:cNvSpPr>
          <p:nvPr>
            <p:ph idx="1"/>
          </p:nvPr>
        </p:nvSpPr>
        <p:spPr/>
        <p:txBody>
          <a:bodyPr/>
          <a:lstStyle/>
          <a:p>
            <a:r>
              <a:rPr lang="cs-CZ" sz="1800" b="0" i="0" u="none" strike="noStrike" baseline="0" dirty="0" err="1">
                <a:solidFill>
                  <a:srgbClr val="211D1E"/>
                </a:solidFill>
                <a:latin typeface="JPIEL O+ Adv T T 6489ba 6c"/>
              </a:rPr>
              <a:t>The</a:t>
            </a:r>
            <a:r>
              <a:rPr lang="cs-CZ" sz="1800" b="0" i="0" u="none" strike="noStrike" baseline="0" dirty="0">
                <a:solidFill>
                  <a:srgbClr val="211D1E"/>
                </a:solidFill>
                <a:latin typeface="JPIEL O+ Adv T T 6489ba 6c"/>
              </a:rPr>
              <a:t> term </a:t>
            </a:r>
            <a:r>
              <a:rPr lang="cs-CZ" sz="1800" b="0" i="0" u="none" strike="noStrike" baseline="0" dirty="0">
                <a:solidFill>
                  <a:srgbClr val="211D1E"/>
                </a:solidFill>
                <a:latin typeface="JPIHC H+ Adv T T 6489ba 6c+ 20"/>
              </a:rPr>
              <a:t>“</a:t>
            </a:r>
            <a:r>
              <a:rPr lang="cs-CZ" sz="1800" b="0" i="0" u="none" strike="noStrike" baseline="0" dirty="0" err="1">
                <a:solidFill>
                  <a:srgbClr val="211D1E"/>
                </a:solidFill>
                <a:latin typeface="JPIEL O+ Adv T T 6489ba 6c"/>
              </a:rPr>
              <a:t>attractions</a:t>
            </a:r>
            <a:r>
              <a:rPr lang="cs-CZ" sz="1800" b="0" i="0" u="none" strike="noStrike" baseline="0" dirty="0">
                <a:solidFill>
                  <a:srgbClr val="211D1E"/>
                </a:solidFill>
                <a:latin typeface="JPIHC H+ Adv T T 6489ba 6c+ 20"/>
              </a:rPr>
              <a:t>”, as </a:t>
            </a:r>
            <a:r>
              <a:rPr lang="cs-CZ" sz="1800" b="0" i="0" u="none" strike="noStrike" baseline="0" dirty="0" err="1">
                <a:solidFill>
                  <a:srgbClr val="211D1E"/>
                </a:solidFill>
                <a:latin typeface="JPIHC H+ Adv T T 6489ba 6c+ 20"/>
              </a:rPr>
              <a:t>used</a:t>
            </a:r>
            <a:r>
              <a:rPr lang="cs-CZ" sz="1800" b="0" i="0" u="none" strike="noStrike" baseline="0" dirty="0">
                <a:solidFill>
                  <a:srgbClr val="211D1E"/>
                </a:solidFill>
                <a:latin typeface="JPIHC H+ Adv T T 6489ba 6c+ 20"/>
              </a:rPr>
              <a:t> by </a:t>
            </a:r>
            <a:r>
              <a:rPr lang="cs-CZ" sz="1800" b="0" i="0" u="none" strike="noStrike" baseline="0" dirty="0" err="1">
                <a:solidFill>
                  <a:srgbClr val="211D1E"/>
                </a:solidFill>
                <a:latin typeface="JPIHC H+ Adv T T 6489ba 6c+ 20"/>
              </a:rPr>
              <a:t>Gunning</a:t>
            </a:r>
            <a:r>
              <a:rPr lang="cs-CZ" sz="1800" b="0" i="0" u="none" strike="noStrike" baseline="0" dirty="0">
                <a:solidFill>
                  <a:srgbClr val="211D1E"/>
                </a:solidFill>
                <a:latin typeface="JPIHC H+ Adv T T 6489ba 6c+ 20"/>
              </a:rPr>
              <a:t>, </a:t>
            </a:r>
            <a:r>
              <a:rPr lang="cs-CZ" sz="1800" b="0" i="0" u="none" strike="noStrike" baseline="0" dirty="0" err="1">
                <a:solidFill>
                  <a:srgbClr val="211D1E"/>
                </a:solidFill>
                <a:latin typeface="JPIEL O+ Adv T T 6489ba 6c"/>
              </a:rPr>
              <a:t>comes</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from</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Sergei</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Mikhailovich</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Eisenstein</a:t>
            </a:r>
            <a:r>
              <a:rPr lang="cs-CZ" sz="1800" b="0" i="0" u="none" strike="noStrike" baseline="0" dirty="0">
                <a:solidFill>
                  <a:srgbClr val="211D1E"/>
                </a:solidFill>
                <a:latin typeface="JPIEL O+ Adv T T 6489ba 6c"/>
              </a:rPr>
              <a:t> and his </a:t>
            </a:r>
            <a:r>
              <a:rPr lang="cs-CZ" sz="1800" b="0" i="0" u="none" strike="noStrike" baseline="0" dirty="0" err="1">
                <a:solidFill>
                  <a:srgbClr val="211D1E"/>
                </a:solidFill>
                <a:latin typeface="JPIEL O+ Adv T T 6489ba 6c"/>
              </a:rPr>
              <a:t>attempt</a:t>
            </a:r>
            <a:r>
              <a:rPr lang="cs-CZ" sz="1800" b="0" i="0" u="none" strike="noStrike" baseline="0" dirty="0">
                <a:solidFill>
                  <a:srgbClr val="211D1E"/>
                </a:solidFill>
                <a:latin typeface="JPIEL O+ Adv T T 6489ba 6c"/>
              </a:rPr>
              <a:t> to </a:t>
            </a:r>
            <a:r>
              <a:rPr lang="cs-CZ" sz="1800" b="0" i="0" u="none" strike="noStrike" baseline="0" dirty="0" err="1">
                <a:solidFill>
                  <a:srgbClr val="211D1E"/>
                </a:solidFill>
                <a:latin typeface="JPIEL O+ Adv T T 6489ba 6c"/>
              </a:rPr>
              <a:t>find</a:t>
            </a:r>
            <a:r>
              <a:rPr lang="cs-CZ" sz="1800" b="0" i="0" u="none" strike="noStrike" baseline="0" dirty="0">
                <a:solidFill>
                  <a:srgbClr val="211D1E"/>
                </a:solidFill>
                <a:latin typeface="JPIEL O+ Adv T T 6489ba 6c"/>
              </a:rPr>
              <a:t> a </a:t>
            </a:r>
            <a:r>
              <a:rPr lang="cs-CZ" sz="1800" b="0" i="0" u="none" strike="noStrike" baseline="0" dirty="0" err="1">
                <a:solidFill>
                  <a:srgbClr val="211D1E"/>
                </a:solidFill>
                <a:latin typeface="JPIEL O+ Adv T T 6489ba 6c"/>
              </a:rPr>
              <a:t>new</a:t>
            </a:r>
            <a:r>
              <a:rPr lang="cs-CZ" sz="1800" b="0" i="0" u="none" strike="noStrike" baseline="0" dirty="0">
                <a:solidFill>
                  <a:srgbClr val="211D1E"/>
                </a:solidFill>
                <a:latin typeface="JPIEL O+ Adv T T 6489ba 6c"/>
              </a:rPr>
              <a:t> model and mode </a:t>
            </a:r>
            <a:r>
              <a:rPr lang="cs-CZ" sz="1800" b="0" i="0" u="none" strike="noStrike" baseline="0" dirty="0" err="1">
                <a:solidFill>
                  <a:srgbClr val="211D1E"/>
                </a:solidFill>
                <a:latin typeface="JPIEL O+ Adv T T 6489ba 6c"/>
              </a:rPr>
              <a:t>of</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analysis</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for</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the</a:t>
            </a:r>
            <a:r>
              <a:rPr lang="cs-CZ" sz="1800" b="0" i="0" u="none" strike="noStrike" baseline="0" dirty="0">
                <a:solidFill>
                  <a:srgbClr val="211D1E"/>
                </a:solidFill>
                <a:latin typeface="JPIEL O+ Adv T T 6489ba 6c"/>
              </a:rPr>
              <a:t> </a:t>
            </a:r>
            <a:r>
              <a:rPr lang="cs-CZ" sz="1800" b="0" i="0" u="none" strike="noStrike" baseline="0" dirty="0" err="1">
                <a:solidFill>
                  <a:srgbClr val="211D1E"/>
                </a:solidFill>
                <a:latin typeface="JPIEL O+ Adv T T 6489ba 6c"/>
              </a:rPr>
              <a:t>theater</a:t>
            </a:r>
            <a:endParaRPr lang="cs-CZ" sz="1800" b="0" i="0" u="none" strike="noStrike" baseline="0" dirty="0">
              <a:solidFill>
                <a:srgbClr val="211D1E"/>
              </a:solidFill>
              <a:latin typeface="JPIEL O+ Adv T T 6489ba 6c"/>
            </a:endParaRPr>
          </a:p>
          <a:p>
            <a:pPr marR="1140" algn="ctr"/>
            <a:r>
              <a:rPr lang="en-US" sz="1800" b="0" i="0" u="none" strike="noStrike" baseline="0" dirty="0">
                <a:solidFill>
                  <a:srgbClr val="231F20"/>
                </a:solidFill>
                <a:latin typeface="Book Antiqua" panose="02040602050305030304" pitchFamily="18" charset="0"/>
              </a:rPr>
              <a:t>What happened to the cinema of attraction[s]? The period from </a:t>
            </a:r>
            <a:r>
              <a:rPr lang="cs-CZ" sz="1800" b="0" i="0" u="none" strike="noStrike" baseline="0" dirty="0">
                <a:solidFill>
                  <a:srgbClr val="231F20"/>
                </a:solidFill>
                <a:latin typeface="Arial" panose="020B0604020202020204" pitchFamily="34" charset="0"/>
              </a:rPr>
              <a:t>1907</a:t>
            </a:r>
            <a:r>
              <a:rPr lang="en-US" sz="1800" b="0" i="0" u="none" strike="noStrike" baseline="0" dirty="0">
                <a:solidFill>
                  <a:srgbClr val="231F20"/>
                </a:solidFill>
                <a:latin typeface="Arial" panose="020B0604020202020204" pitchFamily="34" charset="0"/>
              </a:rPr>
              <a:t> </a:t>
            </a:r>
            <a:r>
              <a:rPr lang="en-US" sz="1800" b="0" i="0" u="none" strike="noStrike" baseline="0" dirty="0">
                <a:solidFill>
                  <a:srgbClr val="231F20"/>
                </a:solidFill>
                <a:latin typeface="Book Antiqua" panose="02040602050305030304" pitchFamily="18" charset="0"/>
              </a:rPr>
              <a:t>to about</a:t>
            </a:r>
            <a:r>
              <a:rPr lang="cs-CZ" sz="1800" b="0" i="0" u="none" strike="noStrike" baseline="0" dirty="0">
                <a:solidFill>
                  <a:srgbClr val="231F20"/>
                </a:solidFill>
                <a:latin typeface="Book Antiqua" panose="02040602050305030304" pitchFamily="18" charset="0"/>
              </a:rPr>
              <a:t> 1913</a:t>
            </a:r>
            <a:r>
              <a:rPr lang="en-US" sz="1800" b="0" i="0" u="none" strike="noStrike" baseline="0" dirty="0">
                <a:solidFill>
                  <a:srgbClr val="231F20"/>
                </a:solidFill>
                <a:latin typeface="Arial" panose="020B0604020202020204" pitchFamily="34" charset="0"/>
              </a:rPr>
              <a:t> </a:t>
            </a:r>
            <a:r>
              <a:rPr lang="en-US" sz="1800" b="0" i="0" u="none" strike="noStrike" baseline="0" dirty="0">
                <a:solidFill>
                  <a:srgbClr val="231F20"/>
                </a:solidFill>
                <a:latin typeface="Book Antiqua" panose="02040602050305030304" pitchFamily="18" charset="0"/>
              </a:rPr>
              <a:t>represents the true </a:t>
            </a:r>
            <a:r>
              <a:rPr lang="en-US" sz="1800" b="0" i="1" u="none" strike="noStrike" baseline="0" dirty="0">
                <a:solidFill>
                  <a:srgbClr val="231F20"/>
                </a:solidFill>
                <a:latin typeface="Book Antiqua" panose="02040602050305030304" pitchFamily="18" charset="0"/>
              </a:rPr>
              <a:t>narrativization </a:t>
            </a:r>
            <a:r>
              <a:rPr lang="en-US" sz="1800" b="0" i="0" u="none" strike="noStrike" baseline="0" dirty="0">
                <a:solidFill>
                  <a:srgbClr val="231F20"/>
                </a:solidFill>
                <a:latin typeface="Book Antiqua" panose="02040602050305030304" pitchFamily="18" charset="0"/>
              </a:rPr>
              <a:t>of the cinema</a:t>
            </a:r>
            <a:endParaRPr lang="en-US" sz="1800" b="0" i="0" u="none" strike="noStrike" baseline="0" dirty="0">
              <a:solidFill>
                <a:srgbClr val="000000"/>
              </a:solidFill>
              <a:latin typeface="Book Antiqua" panose="02040602050305030304" pitchFamily="18" charset="0"/>
            </a:endParaRPr>
          </a:p>
          <a:p>
            <a:endParaRPr lang="cs-CZ" dirty="0">
              <a:solidFill>
                <a:srgbClr val="211D1E"/>
              </a:solidFill>
              <a:latin typeface="JPIEL O+ Adv T T 6489ba 6c"/>
            </a:endParaRPr>
          </a:p>
          <a:p>
            <a:endParaRPr lang="cs-CZ" dirty="0"/>
          </a:p>
        </p:txBody>
      </p:sp>
    </p:spTree>
    <p:extLst>
      <p:ext uri="{BB962C8B-B14F-4D97-AF65-F5344CB8AC3E}">
        <p14:creationId xmlns:p14="http://schemas.microsoft.com/office/powerpoint/2010/main" val="160279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3DE2BC-4D16-41DC-D9C3-C851C239A229}"/>
              </a:ext>
            </a:extLst>
          </p:cNvPr>
          <p:cNvSpPr>
            <a:spLocks noGrp="1"/>
          </p:cNvSpPr>
          <p:nvPr>
            <p:ph type="title"/>
          </p:nvPr>
        </p:nvSpPr>
        <p:spPr>
          <a:xfrm>
            <a:off x="2231136" y="529120"/>
            <a:ext cx="7729728" cy="1188720"/>
          </a:xfrm>
        </p:spPr>
        <p:txBody>
          <a:bodyPr/>
          <a:lstStyle/>
          <a:p>
            <a:r>
              <a:rPr lang="cs-CZ" dirty="0" err="1"/>
              <a:t>Preliminary</a:t>
            </a:r>
            <a:r>
              <a:rPr lang="cs-CZ" dirty="0"/>
              <a:t> </a:t>
            </a:r>
            <a:r>
              <a:rPr lang="cs-CZ" dirty="0" err="1"/>
              <a:t>programme</a:t>
            </a:r>
            <a:endParaRPr lang="cs-CZ" dirty="0"/>
          </a:p>
        </p:txBody>
      </p:sp>
      <p:sp>
        <p:nvSpPr>
          <p:cNvPr id="3" name="Zástupný obsah 2">
            <a:extLst>
              <a:ext uri="{FF2B5EF4-FFF2-40B4-BE49-F238E27FC236}">
                <a16:creationId xmlns:a16="http://schemas.microsoft.com/office/drawing/2014/main" id="{43B12013-97BB-FB1D-535C-B91534975B6E}"/>
              </a:ext>
            </a:extLst>
          </p:cNvPr>
          <p:cNvSpPr>
            <a:spLocks noGrp="1"/>
          </p:cNvSpPr>
          <p:nvPr>
            <p:ph idx="1"/>
          </p:nvPr>
        </p:nvSpPr>
        <p:spPr>
          <a:xfrm>
            <a:off x="2231136" y="1921267"/>
            <a:ext cx="7729728" cy="4407614"/>
          </a:xfrm>
        </p:spPr>
        <p:txBody>
          <a:bodyPr>
            <a:normAutofit/>
          </a:bodyPr>
          <a:lstStyle/>
          <a:p>
            <a:r>
              <a:rPr lang="cs-CZ" dirty="0" err="1">
                <a:solidFill>
                  <a:srgbClr val="FF0000"/>
                </a:solidFill>
              </a:rPr>
              <a:t>Cinema</a:t>
            </a:r>
            <a:r>
              <a:rPr lang="cs-CZ" dirty="0">
                <a:solidFill>
                  <a:srgbClr val="FF0000"/>
                </a:solidFill>
              </a:rPr>
              <a:t> and Modernity </a:t>
            </a:r>
          </a:p>
          <a:p>
            <a:r>
              <a:rPr lang="cs-CZ" dirty="0" err="1">
                <a:solidFill>
                  <a:srgbClr val="FF0000"/>
                </a:solidFill>
              </a:rPr>
              <a:t>Soviet</a:t>
            </a:r>
            <a:r>
              <a:rPr lang="cs-CZ" dirty="0">
                <a:solidFill>
                  <a:srgbClr val="FF0000"/>
                </a:solidFill>
              </a:rPr>
              <a:t> </a:t>
            </a:r>
            <a:r>
              <a:rPr lang="cs-CZ" dirty="0" err="1">
                <a:solidFill>
                  <a:srgbClr val="FF0000"/>
                </a:solidFill>
              </a:rPr>
              <a:t>montage</a:t>
            </a:r>
            <a:r>
              <a:rPr lang="cs-CZ" dirty="0">
                <a:solidFill>
                  <a:srgbClr val="FF0000"/>
                </a:solidFill>
              </a:rPr>
              <a:t> and </a:t>
            </a:r>
            <a:r>
              <a:rPr lang="cs-CZ" dirty="0" err="1">
                <a:solidFill>
                  <a:srgbClr val="FF0000"/>
                </a:solidFill>
              </a:rPr>
              <a:t>the</a:t>
            </a:r>
            <a:r>
              <a:rPr lang="cs-CZ" dirty="0">
                <a:solidFill>
                  <a:srgbClr val="FF0000"/>
                </a:solidFill>
              </a:rPr>
              <a:t> case </a:t>
            </a:r>
            <a:r>
              <a:rPr lang="cs-CZ" dirty="0" err="1">
                <a:solidFill>
                  <a:srgbClr val="FF0000"/>
                </a:solidFill>
              </a:rPr>
              <a:t>of</a:t>
            </a:r>
            <a:r>
              <a:rPr lang="cs-CZ" dirty="0">
                <a:solidFill>
                  <a:srgbClr val="FF0000"/>
                </a:solidFill>
              </a:rPr>
              <a:t> </a:t>
            </a:r>
            <a:r>
              <a:rPr lang="cs-CZ" dirty="0" err="1">
                <a:solidFill>
                  <a:srgbClr val="FF0000"/>
                </a:solidFill>
              </a:rPr>
              <a:t>Dziga</a:t>
            </a:r>
            <a:r>
              <a:rPr lang="cs-CZ" dirty="0">
                <a:solidFill>
                  <a:srgbClr val="FF0000"/>
                </a:solidFill>
              </a:rPr>
              <a:t> </a:t>
            </a:r>
            <a:r>
              <a:rPr lang="cs-CZ" dirty="0" err="1">
                <a:solidFill>
                  <a:srgbClr val="FF0000"/>
                </a:solidFill>
              </a:rPr>
              <a:t>Vertov</a:t>
            </a:r>
            <a:endParaRPr lang="cs-CZ" dirty="0">
              <a:solidFill>
                <a:srgbClr val="FF0000"/>
              </a:solidFill>
            </a:endParaRPr>
          </a:p>
          <a:p>
            <a:r>
              <a:rPr lang="cs-CZ" dirty="0">
                <a:solidFill>
                  <a:srgbClr val="FF0000"/>
                </a:solidFill>
              </a:rPr>
              <a:t>Film </a:t>
            </a:r>
            <a:r>
              <a:rPr lang="cs-CZ" dirty="0" err="1">
                <a:solidFill>
                  <a:srgbClr val="FF0000"/>
                </a:solidFill>
              </a:rPr>
              <a:t>Realism</a:t>
            </a:r>
            <a:r>
              <a:rPr lang="cs-CZ" dirty="0">
                <a:solidFill>
                  <a:srgbClr val="FF0000"/>
                </a:solidFill>
              </a:rPr>
              <a:t> and Neo-</a:t>
            </a:r>
            <a:r>
              <a:rPr lang="cs-CZ" dirty="0" err="1">
                <a:solidFill>
                  <a:srgbClr val="FF0000"/>
                </a:solidFill>
              </a:rPr>
              <a:t>Realism</a:t>
            </a:r>
            <a:endParaRPr lang="cs-CZ" dirty="0">
              <a:solidFill>
                <a:srgbClr val="FF0000"/>
              </a:solidFill>
            </a:endParaRPr>
          </a:p>
          <a:p>
            <a:r>
              <a:rPr lang="cs-CZ" i="1" dirty="0" err="1">
                <a:solidFill>
                  <a:srgbClr val="FF0000"/>
                </a:solidFill>
              </a:rPr>
              <a:t>Auteur</a:t>
            </a:r>
            <a:r>
              <a:rPr lang="cs-CZ" dirty="0">
                <a:solidFill>
                  <a:srgbClr val="FF0000"/>
                </a:solidFill>
              </a:rPr>
              <a:t> </a:t>
            </a:r>
            <a:r>
              <a:rPr lang="cs-CZ" dirty="0" err="1">
                <a:solidFill>
                  <a:srgbClr val="FF0000"/>
                </a:solidFill>
              </a:rPr>
              <a:t>Theory</a:t>
            </a:r>
            <a:endParaRPr lang="cs-CZ" dirty="0">
              <a:solidFill>
                <a:srgbClr val="FF0000"/>
              </a:solidFill>
            </a:endParaRPr>
          </a:p>
          <a:p>
            <a:r>
              <a:rPr lang="cs-CZ" dirty="0" err="1">
                <a:solidFill>
                  <a:srgbClr val="FF0000"/>
                </a:solidFill>
              </a:rPr>
              <a:t>Semiotics</a:t>
            </a:r>
            <a:r>
              <a:rPr lang="cs-CZ" dirty="0">
                <a:solidFill>
                  <a:srgbClr val="FF0000"/>
                </a:solidFill>
              </a:rPr>
              <a:t> and </a:t>
            </a:r>
            <a:r>
              <a:rPr lang="cs-CZ" dirty="0" err="1">
                <a:solidFill>
                  <a:srgbClr val="FF0000"/>
                </a:solidFill>
              </a:rPr>
              <a:t>Cinema</a:t>
            </a:r>
            <a:endParaRPr lang="cs-CZ" dirty="0">
              <a:solidFill>
                <a:srgbClr val="FF0000"/>
              </a:solidFill>
            </a:endParaRPr>
          </a:p>
          <a:p>
            <a:r>
              <a:rPr lang="cs-CZ" dirty="0" err="1">
                <a:solidFill>
                  <a:srgbClr val="FF0000"/>
                </a:solidFill>
              </a:rPr>
              <a:t>Cognitivism</a:t>
            </a:r>
            <a:r>
              <a:rPr lang="cs-CZ" dirty="0">
                <a:solidFill>
                  <a:srgbClr val="FF0000"/>
                </a:solidFill>
              </a:rPr>
              <a:t> and </a:t>
            </a:r>
            <a:r>
              <a:rPr lang="cs-CZ" dirty="0" err="1">
                <a:solidFill>
                  <a:srgbClr val="FF0000"/>
                </a:solidFill>
              </a:rPr>
              <a:t>Cinema</a:t>
            </a:r>
            <a:r>
              <a:rPr lang="cs-CZ" dirty="0">
                <a:solidFill>
                  <a:srgbClr val="FF0000"/>
                </a:solidFill>
              </a:rPr>
              <a:t> </a:t>
            </a:r>
          </a:p>
          <a:p>
            <a:r>
              <a:rPr lang="cs-CZ" dirty="0">
                <a:solidFill>
                  <a:srgbClr val="FF0000"/>
                </a:solidFill>
              </a:rPr>
              <a:t>Post-</a:t>
            </a:r>
            <a:r>
              <a:rPr lang="cs-CZ" dirty="0" err="1">
                <a:solidFill>
                  <a:srgbClr val="FF0000"/>
                </a:solidFill>
              </a:rPr>
              <a:t>Semiotics</a:t>
            </a:r>
            <a:endParaRPr lang="cs-CZ" dirty="0">
              <a:solidFill>
                <a:srgbClr val="FF0000"/>
              </a:solidFill>
            </a:endParaRPr>
          </a:p>
          <a:p>
            <a:r>
              <a:rPr lang="cs-CZ" dirty="0">
                <a:solidFill>
                  <a:srgbClr val="00B050"/>
                </a:solidFill>
              </a:rPr>
              <a:t>READING WEEK</a:t>
            </a:r>
          </a:p>
          <a:p>
            <a:r>
              <a:rPr lang="cs-CZ" dirty="0" err="1">
                <a:solidFill>
                  <a:srgbClr val="FF0000"/>
                </a:solidFill>
              </a:rPr>
              <a:t>Production</a:t>
            </a:r>
            <a:r>
              <a:rPr lang="cs-CZ" dirty="0">
                <a:solidFill>
                  <a:srgbClr val="FF0000"/>
                </a:solidFill>
              </a:rPr>
              <a:t> </a:t>
            </a:r>
            <a:r>
              <a:rPr lang="cs-CZ" dirty="0" err="1">
                <a:solidFill>
                  <a:srgbClr val="FF0000"/>
                </a:solidFill>
              </a:rPr>
              <a:t>Studies</a:t>
            </a:r>
            <a:r>
              <a:rPr lang="cs-CZ" dirty="0">
                <a:solidFill>
                  <a:srgbClr val="FF0000"/>
                </a:solidFill>
              </a:rPr>
              <a:t>: John T. </a:t>
            </a:r>
            <a:r>
              <a:rPr lang="cs-CZ" dirty="0" err="1">
                <a:solidFill>
                  <a:srgbClr val="FF0000"/>
                </a:solidFill>
              </a:rPr>
              <a:t>Caldwell</a:t>
            </a:r>
            <a:r>
              <a:rPr lang="cs-CZ" dirty="0">
                <a:solidFill>
                  <a:srgbClr val="FF0000"/>
                </a:solidFill>
              </a:rPr>
              <a:t> </a:t>
            </a:r>
          </a:p>
          <a:p>
            <a:r>
              <a:rPr lang="cs-CZ" dirty="0">
                <a:solidFill>
                  <a:srgbClr val="FF0000"/>
                </a:solidFill>
              </a:rPr>
              <a:t>Film and Sociology:  </a:t>
            </a:r>
            <a:r>
              <a:rPr lang="cs-CZ" dirty="0" err="1">
                <a:solidFill>
                  <a:srgbClr val="FF0000"/>
                </a:solidFill>
              </a:rPr>
              <a:t>Theory</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Field</a:t>
            </a:r>
            <a:endParaRPr lang="cs-CZ" dirty="0">
              <a:solidFill>
                <a:srgbClr val="FF0000"/>
              </a:solidFill>
            </a:endParaRPr>
          </a:p>
          <a:p>
            <a:r>
              <a:rPr lang="cs-CZ" dirty="0">
                <a:solidFill>
                  <a:srgbClr val="FF0000"/>
                </a:solidFill>
              </a:rPr>
              <a:t>Film and Sociology:  Art </a:t>
            </a:r>
            <a:r>
              <a:rPr lang="cs-CZ" dirty="0" err="1">
                <a:solidFill>
                  <a:srgbClr val="FF0000"/>
                </a:solidFill>
              </a:rPr>
              <a:t>Worlds</a:t>
            </a:r>
            <a:endParaRPr lang="cs-CZ" dirty="0">
              <a:solidFill>
                <a:srgbClr val="FF0000"/>
              </a:solidFill>
            </a:endParaRPr>
          </a:p>
          <a:p>
            <a:endParaRPr lang="cs-CZ" dirty="0"/>
          </a:p>
          <a:p>
            <a:endParaRPr lang="cs-CZ" dirty="0"/>
          </a:p>
        </p:txBody>
      </p:sp>
    </p:spTree>
    <p:extLst>
      <p:ext uri="{BB962C8B-B14F-4D97-AF65-F5344CB8AC3E}">
        <p14:creationId xmlns:p14="http://schemas.microsoft.com/office/powerpoint/2010/main" val="4151487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C9C50-F357-D18A-C5A9-DA2FFA751A87}"/>
              </a:ext>
            </a:extLst>
          </p:cNvPr>
          <p:cNvSpPr>
            <a:spLocks noGrp="1"/>
          </p:cNvSpPr>
          <p:nvPr>
            <p:ph type="title"/>
          </p:nvPr>
        </p:nvSpPr>
        <p:spPr/>
        <p:txBody>
          <a:bodyPr/>
          <a:lstStyle/>
          <a:p>
            <a:r>
              <a:rPr lang="cs-CZ" dirty="0" err="1"/>
              <a:t>Cinema</a:t>
            </a:r>
            <a:r>
              <a:rPr lang="cs-CZ" dirty="0"/>
              <a:t> </a:t>
            </a:r>
            <a:r>
              <a:rPr lang="cs-CZ" dirty="0" err="1"/>
              <a:t>of</a:t>
            </a:r>
            <a:r>
              <a:rPr lang="cs-CZ" dirty="0"/>
              <a:t> </a:t>
            </a:r>
            <a:r>
              <a:rPr lang="cs-CZ" dirty="0" err="1"/>
              <a:t>attractions</a:t>
            </a:r>
            <a:r>
              <a:rPr lang="cs-CZ" dirty="0"/>
              <a:t> vs. </a:t>
            </a:r>
            <a:r>
              <a:rPr lang="cs-CZ" dirty="0" err="1"/>
              <a:t>Narrative</a:t>
            </a:r>
            <a:r>
              <a:rPr lang="cs-CZ" dirty="0"/>
              <a:t> </a:t>
            </a:r>
            <a:r>
              <a:rPr lang="cs-CZ" dirty="0" err="1"/>
              <a:t>cinema</a:t>
            </a:r>
            <a:endParaRPr lang="cs-CZ" dirty="0"/>
          </a:p>
        </p:txBody>
      </p:sp>
      <p:sp>
        <p:nvSpPr>
          <p:cNvPr id="3" name="Zástupný obsah 2">
            <a:extLst>
              <a:ext uri="{FF2B5EF4-FFF2-40B4-BE49-F238E27FC236}">
                <a16:creationId xmlns:a16="http://schemas.microsoft.com/office/drawing/2014/main" id="{1DBD1453-2326-08ED-FA6A-D9558963A9FE}"/>
              </a:ext>
            </a:extLst>
          </p:cNvPr>
          <p:cNvSpPr>
            <a:spLocks noGrp="1"/>
          </p:cNvSpPr>
          <p:nvPr>
            <p:ph idx="1"/>
          </p:nvPr>
        </p:nvSpPr>
        <p:spPr/>
        <p:txBody>
          <a:bodyPr>
            <a:normAutofit/>
          </a:bodyPr>
          <a:lstStyle/>
          <a:p>
            <a:pPr algn="l"/>
            <a:r>
              <a:rPr lang="en-US" sz="1800" b="0" i="0" u="none" strike="noStrike" baseline="0" dirty="0">
                <a:latin typeface="AdvOT82212b64"/>
              </a:rPr>
              <a:t>Gunning uses the concept of the attraction to identify a break in</a:t>
            </a:r>
            <a:r>
              <a:rPr lang="cs-CZ" sz="1800" b="0" i="0" u="none" strike="noStrike" baseline="0" dirty="0">
                <a:latin typeface="AdvOT82212b64"/>
              </a:rPr>
              <a:t> </a:t>
            </a:r>
            <a:r>
              <a:rPr lang="en-US" sz="1800" b="0" i="0" u="none" strike="noStrike" baseline="0" dirty="0">
                <a:latin typeface="AdvOT82212b64"/>
              </a:rPr>
              <a:t>cinema production from 1906, after which narrative began to dominate. </a:t>
            </a:r>
            <a:r>
              <a:rPr lang="en-US" sz="1800" b="1" i="1" u="none" strike="noStrike" baseline="0" dirty="0">
                <a:latin typeface="AdvOT82212b64"/>
              </a:rPr>
              <a:t>Narrative cinema</a:t>
            </a:r>
            <a:r>
              <a:rPr lang="cs-CZ" sz="1800" b="1" i="1" u="none" strike="noStrike" baseline="0" dirty="0">
                <a:latin typeface="AdvOT82212b64"/>
              </a:rPr>
              <a:t> </a:t>
            </a:r>
            <a:r>
              <a:rPr lang="en-US" sz="1800" b="0" i="0" u="none" strike="noStrike" baseline="0" dirty="0">
                <a:latin typeface="AdvOT82212b64"/>
              </a:rPr>
              <a:t>does not simply replace the </a:t>
            </a:r>
            <a:r>
              <a:rPr lang="en-US" sz="1800" b="1" i="1" u="none" strike="noStrike" baseline="0" dirty="0">
                <a:latin typeface="AdvOT82212b64"/>
              </a:rPr>
              <a:t>cinema of attractions</a:t>
            </a:r>
            <a:r>
              <a:rPr lang="en-US" sz="1800" b="0" i="0" u="none" strike="noStrike" baseline="0" dirty="0">
                <a:latin typeface="AdvOT82212b64"/>
              </a:rPr>
              <a:t>, but absorbs it, as can be seen in prolonged</a:t>
            </a:r>
            <a:r>
              <a:rPr lang="cs-CZ" sz="1800" b="0" i="0" u="none" strike="noStrike" baseline="0" dirty="0">
                <a:latin typeface="AdvOT82212b64"/>
              </a:rPr>
              <a:t> </a:t>
            </a:r>
            <a:r>
              <a:rPr lang="en-US" sz="1800" b="0" i="0" u="none" strike="noStrike" baseline="0" dirty="0">
                <a:latin typeface="AdvOT82212b64"/>
              </a:rPr>
              <a:t>action sequences in contemporary blockbusters, or other moments of spectacle,</a:t>
            </a:r>
            <a:r>
              <a:rPr lang="cs-CZ" sz="1800" b="0" i="0" u="none" strike="noStrike" baseline="0" dirty="0">
                <a:latin typeface="AdvOT82212b64"/>
              </a:rPr>
              <a:t> </a:t>
            </a:r>
            <a:r>
              <a:rPr lang="en-US" sz="1800" b="0" i="0" u="none" strike="noStrike" baseline="0" dirty="0">
                <a:latin typeface="AdvOT82212b64"/>
              </a:rPr>
              <a:t>such as song and dance sequences in musicals, or, more generally, in cinema</a:t>
            </a:r>
            <a:r>
              <a:rPr lang="en-US" sz="1800" b="0" i="0" u="none" strike="noStrike" baseline="0" dirty="0">
                <a:latin typeface="AdvOT82212b64+20"/>
              </a:rPr>
              <a:t>’</a:t>
            </a:r>
            <a:r>
              <a:rPr lang="en-US" sz="1800" b="0" i="0" u="none" strike="noStrike" baseline="0" dirty="0">
                <a:latin typeface="AdvOT82212b64"/>
              </a:rPr>
              <a:t>s tendency to</a:t>
            </a:r>
            <a:r>
              <a:rPr lang="cs-CZ" sz="1800" b="0" i="0" u="none" strike="noStrike" baseline="0" dirty="0">
                <a:latin typeface="AdvOT82212b64"/>
              </a:rPr>
              <a:t> </a:t>
            </a:r>
            <a:r>
              <a:rPr lang="en-US" sz="1800" b="0" i="0" u="none" strike="noStrike" baseline="0" dirty="0">
                <a:latin typeface="AdvOT82212b64"/>
              </a:rPr>
              <a:t>fetishize women, to put women on display for the male gaze.</a:t>
            </a:r>
            <a:endParaRPr lang="cs-CZ" dirty="0"/>
          </a:p>
        </p:txBody>
      </p:sp>
    </p:spTree>
    <p:extLst>
      <p:ext uri="{BB962C8B-B14F-4D97-AF65-F5344CB8AC3E}">
        <p14:creationId xmlns:p14="http://schemas.microsoft.com/office/powerpoint/2010/main" val="1391950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E874DE2-0219-9761-55BB-CE35F36818B7}"/>
              </a:ext>
            </a:extLst>
          </p:cNvPr>
          <p:cNvSpPr>
            <a:spLocks noGrp="1"/>
          </p:cNvSpPr>
          <p:nvPr>
            <p:ph idx="1"/>
          </p:nvPr>
        </p:nvSpPr>
        <p:spPr>
          <a:xfrm>
            <a:off x="2231136" y="657546"/>
            <a:ext cx="7729728" cy="5599416"/>
          </a:xfrm>
        </p:spPr>
        <p:txBody>
          <a:bodyPr>
            <a:normAutofit fontScale="92500" lnSpcReduction="10000"/>
          </a:bodyPr>
          <a:lstStyle/>
          <a:p>
            <a:r>
              <a:rPr lang="en-US" b="1" dirty="0"/>
              <a:t>the ‘modernity thesis’ </a:t>
            </a:r>
            <a:r>
              <a:rPr lang="en-US" dirty="0"/>
              <a:t>emphasized the extent to which early movies reflected the shocks, thrills and fragmented experiences of modern urban life, and speculated that this kind of cinema worked as a catalyst for the experience of modern life by influencing human perception. The modernity thesis proposed that the disruptive economic, social and cultural effects of urbanization and industrialization created a state of</a:t>
            </a:r>
            <a:r>
              <a:rPr lang="cs-CZ" dirty="0"/>
              <a:t>:</a:t>
            </a:r>
            <a:r>
              <a:rPr lang="en-US" dirty="0"/>
              <a:t> </a:t>
            </a:r>
            <a:endParaRPr lang="cs-CZ" dirty="0"/>
          </a:p>
          <a:p>
            <a:r>
              <a:rPr lang="en-US" dirty="0"/>
              <a:t>constant sensory change, </a:t>
            </a:r>
            <a:endParaRPr lang="cs-CZ" dirty="0"/>
          </a:p>
          <a:p>
            <a:r>
              <a:rPr lang="en-US" dirty="0"/>
              <a:t>nervous stimulation, </a:t>
            </a:r>
            <a:endParaRPr lang="cs-CZ" dirty="0"/>
          </a:p>
          <a:p>
            <a:r>
              <a:rPr lang="en-US" dirty="0"/>
              <a:t>feverish stress, </a:t>
            </a:r>
            <a:endParaRPr lang="cs-CZ" dirty="0"/>
          </a:p>
          <a:p>
            <a:r>
              <a:rPr lang="en-US" dirty="0"/>
              <a:t>speed and bodily peril, </a:t>
            </a:r>
            <a:endParaRPr lang="cs-CZ" dirty="0"/>
          </a:p>
          <a:p>
            <a:r>
              <a:rPr lang="en-US" dirty="0"/>
              <a:t>and that cinema both reflected this state and was a consequence of it, promoting a particular gaze or form of perception. </a:t>
            </a:r>
            <a:endParaRPr lang="cs-CZ" dirty="0"/>
          </a:p>
          <a:p>
            <a:r>
              <a:rPr lang="en-US" dirty="0"/>
              <a:t>Tom Gunning suggested that movies reflected modernity’s disruption of social order by representing ‘the experience of urban life with its threats and danger’, embracing ‘modern technology or new environments’. </a:t>
            </a:r>
            <a:endParaRPr lang="cs-CZ" dirty="0"/>
          </a:p>
          <a:p>
            <a:r>
              <a:rPr lang="en-US" dirty="0"/>
              <a:t>Referring to </a:t>
            </a:r>
            <a:r>
              <a:rPr lang="en-US" b="1" dirty="0"/>
              <a:t>modernity as a culture of shocks </a:t>
            </a:r>
            <a:r>
              <a:rPr lang="en-US" dirty="0"/>
              <a:t>and cinema as a reflection of this, Gunning’s concept of the cinema of attractions identified a type of filmmaking that solicited spectator attention through visual curiosity, exciting spectacle, surprise, newness, fragmentation and montage.</a:t>
            </a:r>
            <a:endParaRPr lang="cs-CZ" dirty="0"/>
          </a:p>
        </p:txBody>
      </p:sp>
    </p:spTree>
    <p:extLst>
      <p:ext uri="{BB962C8B-B14F-4D97-AF65-F5344CB8AC3E}">
        <p14:creationId xmlns:p14="http://schemas.microsoft.com/office/powerpoint/2010/main" val="1557753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5BD955F-4F50-AC55-6209-3259B66A6444}"/>
              </a:ext>
            </a:extLst>
          </p:cNvPr>
          <p:cNvSpPr>
            <a:spLocks noGrp="1"/>
          </p:cNvSpPr>
          <p:nvPr>
            <p:ph idx="1"/>
          </p:nvPr>
        </p:nvSpPr>
        <p:spPr>
          <a:xfrm>
            <a:off x="299594" y="1027416"/>
            <a:ext cx="6272013" cy="4443572"/>
          </a:xfrm>
        </p:spPr>
        <p:txBody>
          <a:bodyPr>
            <a:normAutofit/>
          </a:bodyPr>
          <a:lstStyle/>
          <a:p>
            <a:pPr marL="401955" indent="0" algn="just">
              <a:lnSpc>
                <a:spcPct val="107000"/>
              </a:lnSpc>
              <a:spcAft>
                <a:spcPts val="800"/>
              </a:spcAft>
              <a:buNone/>
            </a:pP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The</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Great </a:t>
            </a: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Train</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Robbery</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(Edwin Porter, 1903)</a:t>
            </a:r>
          </a:p>
          <a:p>
            <a:pPr marL="0" indent="0" algn="just">
              <a:lnSpc>
                <a:spcPct val="107000"/>
              </a:lnSpc>
              <a:spcAft>
                <a:spcPts val="800"/>
              </a:spcAft>
              <a:buNone/>
            </a:pPr>
            <a:r>
              <a:rPr lang="cs-CZ" dirty="0">
                <a:latin typeface="Calibri" panose="020F0502020204030204" pitchFamily="34" charset="0"/>
                <a:cs typeface="Calibri" panose="020F0502020204030204" pitchFamily="34" charset="0"/>
                <a:hlinkClick r:id="rId2"/>
              </a:rPr>
              <a:t>       </a:t>
            </a:r>
            <a:r>
              <a:rPr lang="en-US" dirty="0">
                <a:latin typeface="Calibri" panose="020F0502020204030204" pitchFamily="34" charset="0"/>
                <a:cs typeface="Calibri" panose="020F0502020204030204" pitchFamily="34" charset="0"/>
                <a:hlinkClick r:id="rId2"/>
              </a:rPr>
              <a:t>(20) "The Great Train Robbery" (1903) - 1080p HD - YouTube</a:t>
            </a:r>
            <a:endParaRPr lang="cs-CZ"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01955" indent="0" algn="just">
              <a:lnSpc>
                <a:spcPct val="107000"/>
              </a:lnSpc>
              <a:spcAft>
                <a:spcPts val="800"/>
              </a:spcAft>
              <a:buNone/>
            </a:pPr>
            <a:endParaRPr lang="cs-CZ"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01955" indent="0" algn="just">
              <a:lnSpc>
                <a:spcPct val="107000"/>
              </a:lnSpc>
              <a:spcAft>
                <a:spcPts val="800"/>
              </a:spcAft>
              <a:buNone/>
            </a:pP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Loie</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Fuller</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(1905)</a:t>
            </a:r>
            <a:endParaRPr lang="cs-CZ"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cs-CZ"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https://www.youtube.com/watch?v=Dda-BXNvVkQ</a:t>
            </a:r>
            <a:endParaRPr lang="cs-CZ"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endParaRPr lang="cs-CZ"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Electrocutting</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an</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cs-CZ" dirty="0" err="1">
                <a:solidFill>
                  <a:schemeClr val="tx1"/>
                </a:solidFill>
                <a:latin typeface="Calibri" panose="020F0502020204030204" pitchFamily="34" charset="0"/>
                <a:ea typeface="Calibri" panose="020F0502020204030204" pitchFamily="34" charset="0"/>
                <a:cs typeface="Calibri" panose="020F0502020204030204" pitchFamily="34" charset="0"/>
              </a:rPr>
              <a:t>Elephant</a:t>
            </a:r>
            <a:r>
              <a:rPr lang="cs-CZ" dirty="0">
                <a:solidFill>
                  <a:schemeClr val="tx1"/>
                </a:solidFill>
                <a:latin typeface="Calibri" panose="020F0502020204030204" pitchFamily="34" charset="0"/>
                <a:ea typeface="Calibri" panose="020F0502020204030204" pitchFamily="34" charset="0"/>
                <a:cs typeface="Calibri" panose="020F0502020204030204" pitchFamily="34" charset="0"/>
              </a:rPr>
              <a:t> (T. A. Edison, 1903)</a:t>
            </a:r>
            <a:endParaRPr lang="cs-CZ"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en-US" dirty="0">
                <a:hlinkClick r:id="rId4"/>
              </a:rPr>
              <a:t>(38) Electrocuting an Elephant (1903) - Topsy | WARNING: Viewer Discretion - Thomas Edison - YouTube</a:t>
            </a:r>
            <a:endParaRPr lang="cs-CZ"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endParaRPr lang="cs-CZ" dirty="0"/>
          </a:p>
        </p:txBody>
      </p:sp>
      <p:pic>
        <p:nvPicPr>
          <p:cNvPr id="4" name="Obrázek 3" descr="Obsah obrázku text, exteriér, tráva, staré&#10;&#10;Popis byl vytvořen automaticky">
            <a:extLst>
              <a:ext uri="{FF2B5EF4-FFF2-40B4-BE49-F238E27FC236}">
                <a16:creationId xmlns:a16="http://schemas.microsoft.com/office/drawing/2014/main" id="{062072ED-99EE-0660-AF06-7D9436082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150" y="1375949"/>
            <a:ext cx="5071256" cy="4095039"/>
          </a:xfrm>
          <a:prstGeom prst="rect">
            <a:avLst/>
          </a:prstGeom>
        </p:spPr>
      </p:pic>
    </p:spTree>
    <p:extLst>
      <p:ext uri="{BB962C8B-B14F-4D97-AF65-F5344CB8AC3E}">
        <p14:creationId xmlns:p14="http://schemas.microsoft.com/office/powerpoint/2010/main" val="2120469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91168B-A543-F042-35DD-C9EDDCE50520}"/>
              </a:ext>
            </a:extLst>
          </p:cNvPr>
          <p:cNvSpPr>
            <a:spLocks noGrp="1"/>
          </p:cNvSpPr>
          <p:nvPr>
            <p:ph type="title"/>
          </p:nvPr>
        </p:nvSpPr>
        <p:spPr/>
        <p:txBody>
          <a:bodyPr/>
          <a:lstStyle/>
          <a:p>
            <a:r>
              <a:rPr lang="cs-CZ" dirty="0" err="1"/>
              <a:t>The</a:t>
            </a:r>
            <a:r>
              <a:rPr lang="cs-CZ" dirty="0"/>
              <a:t> </a:t>
            </a:r>
            <a:r>
              <a:rPr lang="cs-CZ" dirty="0" err="1"/>
              <a:t>lonely</a:t>
            </a:r>
            <a:r>
              <a:rPr lang="cs-CZ" dirty="0"/>
              <a:t> </a:t>
            </a:r>
            <a:r>
              <a:rPr lang="cs-CZ" dirty="0" err="1"/>
              <a:t>villa</a:t>
            </a:r>
            <a:endParaRPr lang="cs-CZ" dirty="0"/>
          </a:p>
        </p:txBody>
      </p:sp>
      <p:sp>
        <p:nvSpPr>
          <p:cNvPr id="3" name="Zástupný obsah 2">
            <a:extLst>
              <a:ext uri="{FF2B5EF4-FFF2-40B4-BE49-F238E27FC236}">
                <a16:creationId xmlns:a16="http://schemas.microsoft.com/office/drawing/2014/main" id="{367CE581-A35D-4344-09FA-AD80E26E6DD0}"/>
              </a:ext>
            </a:extLst>
          </p:cNvPr>
          <p:cNvSpPr>
            <a:spLocks noGrp="1"/>
          </p:cNvSpPr>
          <p:nvPr>
            <p:ph idx="1"/>
          </p:nvPr>
        </p:nvSpPr>
        <p:spPr/>
        <p:txBody>
          <a:bodyPr>
            <a:normAutofit fontScale="92500" lnSpcReduction="10000"/>
          </a:bodyPr>
          <a:lstStyle/>
          <a:p>
            <a:r>
              <a:rPr lang="cs-CZ" dirty="0" err="1"/>
              <a:t>Relation</a:t>
            </a:r>
            <a:r>
              <a:rPr lang="cs-CZ" dirty="0"/>
              <a:t> </a:t>
            </a:r>
            <a:r>
              <a:rPr lang="cs-CZ" dirty="0" err="1"/>
              <a:t>of</a:t>
            </a:r>
            <a:r>
              <a:rPr lang="cs-CZ" dirty="0"/>
              <a:t> </a:t>
            </a:r>
            <a:r>
              <a:rPr lang="cs-CZ" dirty="0" err="1"/>
              <a:t>new</a:t>
            </a:r>
            <a:r>
              <a:rPr lang="cs-CZ" dirty="0"/>
              <a:t> </a:t>
            </a:r>
            <a:r>
              <a:rPr lang="cs-CZ" dirty="0" err="1"/>
              <a:t>forms</a:t>
            </a:r>
            <a:r>
              <a:rPr lang="cs-CZ" dirty="0"/>
              <a:t> </a:t>
            </a:r>
            <a:r>
              <a:rPr lang="cs-CZ" dirty="0" err="1"/>
              <a:t>of</a:t>
            </a:r>
            <a:r>
              <a:rPr lang="cs-CZ" dirty="0"/>
              <a:t> </a:t>
            </a:r>
            <a:r>
              <a:rPr lang="cs-CZ" dirty="0" err="1"/>
              <a:t>filmic</a:t>
            </a:r>
            <a:r>
              <a:rPr lang="cs-CZ" dirty="0"/>
              <a:t> </a:t>
            </a:r>
            <a:r>
              <a:rPr lang="cs-CZ" dirty="0" err="1"/>
              <a:t>narration</a:t>
            </a:r>
            <a:r>
              <a:rPr lang="cs-CZ" dirty="0"/>
              <a:t> to </a:t>
            </a:r>
            <a:r>
              <a:rPr lang="cs-CZ" dirty="0" err="1"/>
              <a:t>the</a:t>
            </a:r>
            <a:r>
              <a:rPr lang="cs-CZ" dirty="0"/>
              <a:t> </a:t>
            </a:r>
            <a:r>
              <a:rPr lang="cs-CZ" dirty="0" err="1"/>
              <a:t>way</a:t>
            </a:r>
            <a:r>
              <a:rPr lang="cs-CZ" dirty="0"/>
              <a:t> technology </a:t>
            </a:r>
            <a:r>
              <a:rPr lang="cs-CZ" dirty="0" err="1"/>
              <a:t>structures</a:t>
            </a:r>
            <a:r>
              <a:rPr lang="cs-CZ" dirty="0"/>
              <a:t> </a:t>
            </a:r>
            <a:r>
              <a:rPr lang="cs-CZ" dirty="0" err="1"/>
              <a:t>modern</a:t>
            </a:r>
            <a:r>
              <a:rPr lang="cs-CZ" dirty="0"/>
              <a:t> </a:t>
            </a:r>
            <a:r>
              <a:rPr lang="cs-CZ" dirty="0" err="1"/>
              <a:t>life</a:t>
            </a:r>
            <a:r>
              <a:rPr lang="cs-CZ" dirty="0"/>
              <a:t> – </a:t>
            </a:r>
            <a:r>
              <a:rPr lang="cs-CZ" dirty="0" err="1"/>
              <a:t>both</a:t>
            </a:r>
            <a:r>
              <a:rPr lang="cs-CZ" dirty="0"/>
              <a:t> </a:t>
            </a:r>
            <a:r>
              <a:rPr lang="cs-CZ" dirty="0" err="1"/>
              <a:t>thematic</a:t>
            </a:r>
            <a:r>
              <a:rPr lang="cs-CZ" dirty="0"/>
              <a:t> and </a:t>
            </a:r>
            <a:r>
              <a:rPr lang="cs-CZ" dirty="0" err="1"/>
              <a:t>structural</a:t>
            </a:r>
            <a:r>
              <a:rPr lang="cs-CZ" dirty="0"/>
              <a:t> </a:t>
            </a:r>
            <a:r>
              <a:rPr lang="cs-CZ" dirty="0" err="1"/>
              <a:t>relation</a:t>
            </a:r>
            <a:endParaRPr lang="cs-CZ" dirty="0"/>
          </a:p>
          <a:p>
            <a:r>
              <a:rPr lang="cs-CZ" dirty="0" err="1"/>
              <a:t>Transitional</a:t>
            </a:r>
            <a:r>
              <a:rPr lang="cs-CZ" dirty="0"/>
              <a:t> period: 1907-1913</a:t>
            </a:r>
          </a:p>
          <a:p>
            <a:r>
              <a:rPr lang="cs-CZ" dirty="0"/>
              <a:t>Simultaneity – </a:t>
            </a:r>
            <a:r>
              <a:rPr lang="cs-CZ" dirty="0" err="1"/>
              <a:t>demands</a:t>
            </a:r>
            <a:r>
              <a:rPr lang="cs-CZ" dirty="0"/>
              <a:t> more </a:t>
            </a:r>
            <a:r>
              <a:rPr lang="cs-CZ" dirty="0" err="1"/>
              <a:t>abstract</a:t>
            </a:r>
            <a:r>
              <a:rPr lang="cs-CZ" dirty="0"/>
              <a:t> </a:t>
            </a:r>
            <a:r>
              <a:rPr lang="cs-CZ" dirty="0" err="1"/>
              <a:t>sense</a:t>
            </a:r>
            <a:r>
              <a:rPr lang="cs-CZ" dirty="0"/>
              <a:t> </a:t>
            </a:r>
            <a:r>
              <a:rPr lang="cs-CZ" dirty="0" err="1"/>
              <a:t>of</a:t>
            </a:r>
            <a:r>
              <a:rPr lang="cs-CZ" dirty="0"/>
              <a:t> </a:t>
            </a:r>
            <a:r>
              <a:rPr lang="cs-CZ" dirty="0" err="1"/>
              <a:t>the</a:t>
            </a:r>
            <a:r>
              <a:rPr lang="cs-CZ" dirty="0"/>
              <a:t> </a:t>
            </a:r>
            <a:r>
              <a:rPr lang="cs-CZ" dirty="0" err="1"/>
              <a:t>interrelation</a:t>
            </a:r>
            <a:r>
              <a:rPr lang="cs-CZ" dirty="0"/>
              <a:t> </a:t>
            </a:r>
            <a:r>
              <a:rPr lang="cs-CZ" dirty="0" err="1"/>
              <a:t>of</a:t>
            </a:r>
            <a:r>
              <a:rPr lang="cs-CZ" dirty="0"/>
              <a:t> </a:t>
            </a:r>
            <a:r>
              <a:rPr lang="cs-CZ" dirty="0" err="1"/>
              <a:t>space</a:t>
            </a:r>
            <a:r>
              <a:rPr lang="cs-CZ" dirty="0"/>
              <a:t> and </a:t>
            </a:r>
            <a:r>
              <a:rPr lang="cs-CZ" dirty="0" err="1"/>
              <a:t>time</a:t>
            </a:r>
            <a:endParaRPr lang="cs-CZ" dirty="0"/>
          </a:p>
          <a:p>
            <a:r>
              <a:rPr lang="cs-CZ" dirty="0" err="1"/>
              <a:t>Modern</a:t>
            </a:r>
            <a:r>
              <a:rPr lang="cs-CZ" dirty="0"/>
              <a:t> technology </a:t>
            </a:r>
            <a:r>
              <a:rPr lang="cs-CZ" dirty="0" err="1"/>
              <a:t>used</a:t>
            </a:r>
            <a:r>
              <a:rPr lang="cs-CZ" dirty="0"/>
              <a:t> to </a:t>
            </a:r>
            <a:r>
              <a:rPr lang="cs-CZ" dirty="0" err="1"/>
              <a:t>naturalize</a:t>
            </a:r>
            <a:r>
              <a:rPr lang="cs-CZ" dirty="0"/>
              <a:t> </a:t>
            </a:r>
            <a:r>
              <a:rPr lang="cs-CZ" dirty="0" err="1"/>
              <a:t>film´s</a:t>
            </a:r>
            <a:r>
              <a:rPr lang="cs-CZ" dirty="0"/>
              <a:t> </a:t>
            </a:r>
            <a:r>
              <a:rPr lang="cs-CZ" dirty="0" err="1"/>
              <a:t>power</a:t>
            </a:r>
            <a:r>
              <a:rPr lang="cs-CZ" dirty="0"/>
              <a:t> to </a:t>
            </a:r>
            <a:r>
              <a:rPr lang="cs-CZ" dirty="0" err="1"/>
              <a:t>move</a:t>
            </a:r>
            <a:r>
              <a:rPr lang="cs-CZ" dirty="0"/>
              <a:t> </a:t>
            </a:r>
            <a:r>
              <a:rPr lang="cs-CZ" dirty="0" err="1"/>
              <a:t>through</a:t>
            </a:r>
            <a:r>
              <a:rPr lang="cs-CZ" dirty="0"/>
              <a:t> </a:t>
            </a:r>
            <a:r>
              <a:rPr lang="cs-CZ" dirty="0" err="1"/>
              <a:t>space</a:t>
            </a:r>
            <a:r>
              <a:rPr lang="cs-CZ" dirty="0"/>
              <a:t> and </a:t>
            </a:r>
            <a:r>
              <a:rPr lang="cs-CZ" dirty="0" err="1"/>
              <a:t>time</a:t>
            </a:r>
            <a:endParaRPr lang="cs-CZ" dirty="0"/>
          </a:p>
          <a:p>
            <a:r>
              <a:rPr lang="en-US" dirty="0">
                <a:hlinkClick r:id="rId2"/>
              </a:rPr>
              <a:t>(38) College Chums (1907) Edison – YouTube</a:t>
            </a:r>
            <a:r>
              <a:rPr lang="cs-CZ" dirty="0"/>
              <a:t> 1.50, </a:t>
            </a:r>
            <a:r>
              <a:rPr lang="cs-CZ" b="1" dirty="0"/>
              <a:t>Edwin Porter </a:t>
            </a:r>
          </a:p>
          <a:p>
            <a:r>
              <a:rPr lang="cs-CZ" dirty="0" err="1"/>
              <a:t>After</a:t>
            </a:r>
            <a:r>
              <a:rPr lang="cs-CZ" dirty="0"/>
              <a:t> 1908: </a:t>
            </a:r>
            <a:r>
              <a:rPr lang="cs-CZ" dirty="0" err="1"/>
              <a:t>parallel</a:t>
            </a:r>
            <a:r>
              <a:rPr lang="cs-CZ" dirty="0"/>
              <a:t> </a:t>
            </a:r>
            <a:r>
              <a:rPr lang="cs-CZ" dirty="0" err="1"/>
              <a:t>editing</a:t>
            </a:r>
            <a:r>
              <a:rPr lang="cs-CZ" dirty="0"/>
              <a:t> </a:t>
            </a:r>
            <a:r>
              <a:rPr lang="cs-CZ" dirty="0" err="1"/>
              <a:t>for</a:t>
            </a:r>
            <a:r>
              <a:rPr lang="cs-CZ" dirty="0"/>
              <a:t> </a:t>
            </a:r>
            <a:r>
              <a:rPr lang="cs-CZ" dirty="0" err="1"/>
              <a:t>potraying</a:t>
            </a:r>
            <a:r>
              <a:rPr lang="cs-CZ" dirty="0"/>
              <a:t> a </a:t>
            </a:r>
            <a:r>
              <a:rPr lang="cs-CZ" dirty="0" err="1"/>
              <a:t>phone</a:t>
            </a:r>
            <a:r>
              <a:rPr lang="cs-CZ" dirty="0"/>
              <a:t> </a:t>
            </a:r>
            <a:r>
              <a:rPr lang="cs-CZ" dirty="0" err="1"/>
              <a:t>conversation</a:t>
            </a:r>
            <a:endParaRPr lang="cs-CZ" dirty="0"/>
          </a:p>
          <a:p>
            <a:r>
              <a:rPr lang="cs-CZ" dirty="0"/>
              <a:t>Edwin Porter: </a:t>
            </a:r>
            <a:r>
              <a:rPr lang="cs-CZ" dirty="0" err="1"/>
              <a:t>Heard</a:t>
            </a:r>
            <a:r>
              <a:rPr lang="cs-CZ" dirty="0"/>
              <a:t> </a:t>
            </a:r>
            <a:r>
              <a:rPr lang="cs-CZ" dirty="0" err="1"/>
              <a:t>over</a:t>
            </a:r>
            <a:r>
              <a:rPr lang="cs-CZ" dirty="0"/>
              <a:t> </a:t>
            </a:r>
            <a:r>
              <a:rPr lang="cs-CZ" dirty="0" err="1"/>
              <a:t>the</a:t>
            </a:r>
            <a:r>
              <a:rPr lang="cs-CZ" dirty="0"/>
              <a:t> </a:t>
            </a:r>
            <a:r>
              <a:rPr lang="cs-CZ" dirty="0" err="1"/>
              <a:t>Phone</a:t>
            </a:r>
            <a:r>
              <a:rPr lang="cs-CZ" dirty="0"/>
              <a:t> (1908)</a:t>
            </a:r>
          </a:p>
        </p:txBody>
      </p:sp>
    </p:spTree>
    <p:extLst>
      <p:ext uri="{BB962C8B-B14F-4D97-AF65-F5344CB8AC3E}">
        <p14:creationId xmlns:p14="http://schemas.microsoft.com/office/powerpoint/2010/main" val="1185726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536AD55-639A-5621-7A62-A5EB639C878F}"/>
              </a:ext>
            </a:extLst>
          </p:cNvPr>
          <p:cNvSpPr>
            <a:spLocks noGrp="1"/>
          </p:cNvSpPr>
          <p:nvPr>
            <p:ph idx="1"/>
          </p:nvPr>
        </p:nvSpPr>
        <p:spPr/>
        <p:txBody>
          <a:bodyPr/>
          <a:lstStyle/>
          <a:p>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lonely</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Villa</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(D.W.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Griffith</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1909), 12 min. - </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(25)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The</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Lonely</a:t>
            </a:r>
            <a:r>
              <a:rPr lang="cs-CZ" sz="1800" u="sng" dirty="0">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cs-CZ" sz="1800" u="sng" dirty="0" err="1">
                <a:solidFill>
                  <a:srgbClr val="738F9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Villa</a:t>
            </a:r>
            <a:r>
              <a:rPr lang="cs-CZ" sz="18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(1909) – YouTube</a:t>
            </a:r>
          </a:p>
          <a:p>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Tom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Gunning</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Heard</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over</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phone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Lonely</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Villa</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de Lorde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tradition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terrors</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technology.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Screen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32, 1991 (Alexandra)</a:t>
            </a:r>
          </a:p>
          <a:p>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7.20</a:t>
            </a:r>
          </a:p>
          <a:p>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1361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80A1E0F-C55D-52D4-EACE-0FF275564BBA}"/>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cs-CZ" dirty="0" err="1"/>
              <a:t>Montage</a:t>
            </a:r>
            <a:r>
              <a:rPr lang="cs-CZ" dirty="0"/>
              <a:t> </a:t>
            </a:r>
            <a:r>
              <a:rPr lang="cs-CZ" dirty="0" err="1"/>
              <a:t>theory</a:t>
            </a:r>
            <a:endParaRPr lang="en-US" dirty="0"/>
          </a:p>
        </p:txBody>
      </p:sp>
      <p:pic>
        <p:nvPicPr>
          <p:cNvPr id="1026" name="Picture 2" descr="The Man With A Movie Camera (Aka Chelovek S Kino-Apparatom Aka The Man With The Movie Camera) Poster By The Stenberg Brothers 1929 Movie Poster Masterprint (11 x 17)">
            <a:extLst>
              <a:ext uri="{FF2B5EF4-FFF2-40B4-BE49-F238E27FC236}">
                <a16:creationId xmlns:a16="http://schemas.microsoft.com/office/drawing/2014/main" id="{92F5CCC2-6406-6D2B-6DC9-6715717345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80224" y="187739"/>
            <a:ext cx="6626831" cy="662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05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97C6AFA-F517-A5EA-E2F6-01334806EC7A}"/>
              </a:ext>
            </a:extLst>
          </p:cNvPr>
          <p:cNvSpPr>
            <a:spLocks noGrp="1"/>
          </p:cNvSpPr>
          <p:nvPr>
            <p:ph idx="1"/>
          </p:nvPr>
        </p:nvSpPr>
        <p:spPr>
          <a:xfrm>
            <a:off x="1407560" y="770562"/>
            <a:ext cx="8553304" cy="4969465"/>
          </a:xfrm>
        </p:spPr>
        <p:txBody>
          <a:bodyPr>
            <a:normAutofit lnSpcReduction="10000"/>
          </a:bodyPr>
          <a:lstStyle/>
          <a:p>
            <a:r>
              <a:rPr lang="cs-CZ" sz="2800" dirty="0" err="1">
                <a:solidFill>
                  <a:srgbClr val="FF0000"/>
                </a:solidFill>
              </a:rPr>
              <a:t>What</a:t>
            </a:r>
            <a:r>
              <a:rPr lang="cs-CZ" sz="2800" dirty="0">
                <a:solidFill>
                  <a:srgbClr val="FF0000"/>
                </a:solidFill>
              </a:rPr>
              <a:t> </a:t>
            </a:r>
            <a:r>
              <a:rPr lang="cs-CZ" sz="2800" dirty="0" err="1">
                <a:solidFill>
                  <a:srgbClr val="FF0000"/>
                </a:solidFill>
              </a:rPr>
              <a:t>is</a:t>
            </a:r>
            <a:r>
              <a:rPr lang="cs-CZ" sz="2800" dirty="0">
                <a:solidFill>
                  <a:srgbClr val="FF0000"/>
                </a:solidFill>
              </a:rPr>
              <a:t> </a:t>
            </a:r>
            <a:r>
              <a:rPr lang="cs-CZ" sz="2800" dirty="0" err="1">
                <a:solidFill>
                  <a:srgbClr val="FF0000"/>
                </a:solidFill>
              </a:rPr>
              <a:t>cutting</a:t>
            </a:r>
            <a:r>
              <a:rPr lang="cs-CZ" sz="2800" dirty="0">
                <a:solidFill>
                  <a:srgbClr val="FF0000"/>
                </a:solidFill>
              </a:rPr>
              <a:t>/</a:t>
            </a:r>
            <a:r>
              <a:rPr lang="cs-CZ" sz="2800" dirty="0" err="1">
                <a:solidFill>
                  <a:srgbClr val="FF0000"/>
                </a:solidFill>
              </a:rPr>
              <a:t>editing</a:t>
            </a:r>
            <a:r>
              <a:rPr lang="cs-CZ" sz="2800" dirty="0">
                <a:solidFill>
                  <a:srgbClr val="FF0000"/>
                </a:solidFill>
              </a:rPr>
              <a:t>/</a:t>
            </a:r>
            <a:r>
              <a:rPr lang="cs-CZ" sz="2800" dirty="0" err="1">
                <a:solidFill>
                  <a:srgbClr val="FF0000"/>
                </a:solidFill>
              </a:rPr>
              <a:t>montage</a:t>
            </a:r>
            <a:r>
              <a:rPr lang="cs-CZ" sz="2800" dirty="0">
                <a:solidFill>
                  <a:srgbClr val="FF0000"/>
                </a:solidFill>
              </a:rPr>
              <a:t>?</a:t>
            </a:r>
          </a:p>
          <a:p>
            <a:r>
              <a:rPr lang="cs-CZ" sz="2800" dirty="0" err="1">
                <a:solidFill>
                  <a:srgbClr val="FF0000"/>
                </a:solidFill>
              </a:rPr>
              <a:t>What</a:t>
            </a:r>
            <a:r>
              <a:rPr lang="cs-CZ" sz="2800" dirty="0">
                <a:solidFill>
                  <a:srgbClr val="FF0000"/>
                </a:solidFill>
              </a:rPr>
              <a:t> </a:t>
            </a:r>
            <a:r>
              <a:rPr lang="cs-CZ" sz="2800" dirty="0" err="1">
                <a:solidFill>
                  <a:srgbClr val="FF0000"/>
                </a:solidFill>
              </a:rPr>
              <a:t>is</a:t>
            </a:r>
            <a:r>
              <a:rPr lang="cs-CZ" sz="2800" dirty="0">
                <a:solidFill>
                  <a:srgbClr val="FF0000"/>
                </a:solidFill>
              </a:rPr>
              <a:t> </a:t>
            </a:r>
            <a:r>
              <a:rPr lang="cs-CZ" sz="2800" dirty="0" err="1">
                <a:solidFill>
                  <a:srgbClr val="FF0000"/>
                </a:solidFill>
              </a:rPr>
              <a:t>Soviet</a:t>
            </a:r>
            <a:r>
              <a:rPr lang="cs-CZ" sz="2800" dirty="0">
                <a:solidFill>
                  <a:srgbClr val="FF0000"/>
                </a:solidFill>
              </a:rPr>
              <a:t> </a:t>
            </a:r>
            <a:r>
              <a:rPr lang="cs-CZ" sz="2800" dirty="0" err="1">
                <a:solidFill>
                  <a:srgbClr val="FF0000"/>
                </a:solidFill>
              </a:rPr>
              <a:t>montage</a:t>
            </a:r>
            <a:r>
              <a:rPr lang="cs-CZ" sz="2800" dirty="0">
                <a:solidFill>
                  <a:srgbClr val="FF0000"/>
                </a:solidFill>
              </a:rPr>
              <a:t>?</a:t>
            </a:r>
          </a:p>
          <a:p>
            <a:r>
              <a:rPr lang="cs-CZ" sz="2800" dirty="0" err="1">
                <a:solidFill>
                  <a:srgbClr val="FF0000"/>
                </a:solidFill>
              </a:rPr>
              <a:t>How</a:t>
            </a:r>
            <a:r>
              <a:rPr lang="cs-CZ" sz="2800" dirty="0">
                <a:solidFill>
                  <a:srgbClr val="FF0000"/>
                </a:solidFill>
              </a:rPr>
              <a:t> </a:t>
            </a:r>
            <a:r>
              <a:rPr lang="cs-CZ" sz="2800" dirty="0" err="1">
                <a:solidFill>
                  <a:srgbClr val="FF0000"/>
                </a:solidFill>
              </a:rPr>
              <a:t>Kuleshov</a:t>
            </a:r>
            <a:r>
              <a:rPr lang="cs-CZ" sz="2800" dirty="0">
                <a:solidFill>
                  <a:srgbClr val="FF0000"/>
                </a:solidFill>
              </a:rPr>
              <a:t> </a:t>
            </a:r>
            <a:r>
              <a:rPr lang="cs-CZ" sz="2800" dirty="0" err="1">
                <a:solidFill>
                  <a:srgbClr val="FF0000"/>
                </a:solidFill>
              </a:rPr>
              <a:t>defined</a:t>
            </a:r>
            <a:r>
              <a:rPr lang="cs-CZ" sz="2800" dirty="0">
                <a:solidFill>
                  <a:srgbClr val="FF0000"/>
                </a:solidFill>
              </a:rPr>
              <a:t> </a:t>
            </a:r>
            <a:r>
              <a:rPr lang="cs-CZ" sz="2800" dirty="0" err="1">
                <a:solidFill>
                  <a:srgbClr val="FF0000"/>
                </a:solidFill>
              </a:rPr>
              <a:t>montage</a:t>
            </a:r>
            <a:r>
              <a:rPr lang="cs-CZ" sz="2800" dirty="0">
                <a:solidFill>
                  <a:srgbClr val="FF0000"/>
                </a:solidFill>
              </a:rPr>
              <a:t>?</a:t>
            </a:r>
          </a:p>
          <a:p>
            <a:r>
              <a:rPr lang="cs-CZ" sz="2800" dirty="0" err="1">
                <a:solidFill>
                  <a:srgbClr val="FF0000"/>
                </a:solidFill>
              </a:rPr>
              <a:t>What</a:t>
            </a:r>
            <a:r>
              <a:rPr lang="cs-CZ" sz="2800" dirty="0">
                <a:solidFill>
                  <a:srgbClr val="FF0000"/>
                </a:solidFill>
              </a:rPr>
              <a:t> </a:t>
            </a:r>
            <a:r>
              <a:rPr lang="cs-CZ" sz="2800" dirty="0" err="1">
                <a:solidFill>
                  <a:srgbClr val="FF0000"/>
                </a:solidFill>
              </a:rPr>
              <a:t>were</a:t>
            </a:r>
            <a:r>
              <a:rPr lang="cs-CZ" sz="2800" dirty="0">
                <a:solidFill>
                  <a:srgbClr val="FF0000"/>
                </a:solidFill>
              </a:rPr>
              <a:t> </a:t>
            </a:r>
            <a:r>
              <a:rPr lang="cs-CZ" sz="2800" dirty="0" err="1">
                <a:solidFill>
                  <a:srgbClr val="FF0000"/>
                </a:solidFill>
              </a:rPr>
              <a:t>the</a:t>
            </a:r>
            <a:r>
              <a:rPr lang="cs-CZ" sz="2800" dirty="0">
                <a:solidFill>
                  <a:srgbClr val="FF0000"/>
                </a:solidFill>
              </a:rPr>
              <a:t> </a:t>
            </a:r>
            <a:r>
              <a:rPr lang="cs-CZ" sz="2800" dirty="0" err="1">
                <a:solidFill>
                  <a:srgbClr val="FF0000"/>
                </a:solidFill>
              </a:rPr>
              <a:t>sources</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montage</a:t>
            </a:r>
            <a:r>
              <a:rPr lang="cs-CZ" sz="2800" dirty="0">
                <a:solidFill>
                  <a:srgbClr val="FF0000"/>
                </a:solidFill>
              </a:rPr>
              <a:t> </a:t>
            </a:r>
            <a:r>
              <a:rPr lang="cs-CZ" sz="2800" dirty="0" err="1">
                <a:solidFill>
                  <a:srgbClr val="FF0000"/>
                </a:solidFill>
              </a:rPr>
              <a:t>theory</a:t>
            </a:r>
            <a:r>
              <a:rPr lang="cs-CZ" sz="2800" dirty="0">
                <a:solidFill>
                  <a:srgbClr val="FF0000"/>
                </a:solidFill>
              </a:rPr>
              <a:t>?</a:t>
            </a:r>
          </a:p>
          <a:p>
            <a:r>
              <a:rPr lang="cs-CZ" sz="2800" dirty="0" err="1">
                <a:solidFill>
                  <a:srgbClr val="FF0000"/>
                </a:solidFill>
              </a:rPr>
              <a:t>What</a:t>
            </a:r>
            <a:r>
              <a:rPr lang="cs-CZ" sz="2800" dirty="0">
                <a:solidFill>
                  <a:srgbClr val="FF0000"/>
                </a:solidFill>
              </a:rPr>
              <a:t> </a:t>
            </a:r>
            <a:r>
              <a:rPr lang="cs-CZ" sz="2800" dirty="0" err="1">
                <a:solidFill>
                  <a:srgbClr val="FF0000"/>
                </a:solidFill>
              </a:rPr>
              <a:t>types</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montage</a:t>
            </a:r>
            <a:r>
              <a:rPr lang="cs-CZ" sz="2800" dirty="0">
                <a:solidFill>
                  <a:srgbClr val="FF0000"/>
                </a:solidFill>
              </a:rPr>
              <a:t> </a:t>
            </a:r>
            <a:r>
              <a:rPr lang="cs-CZ" sz="2800" dirty="0" err="1">
                <a:solidFill>
                  <a:srgbClr val="FF0000"/>
                </a:solidFill>
              </a:rPr>
              <a:t>Eisenstein</a:t>
            </a:r>
            <a:r>
              <a:rPr lang="cs-CZ" sz="2800" dirty="0">
                <a:solidFill>
                  <a:srgbClr val="FF0000"/>
                </a:solidFill>
              </a:rPr>
              <a:t> </a:t>
            </a:r>
            <a:r>
              <a:rPr lang="cs-CZ" sz="2800" dirty="0" err="1">
                <a:solidFill>
                  <a:srgbClr val="FF0000"/>
                </a:solidFill>
              </a:rPr>
              <a:t>defined</a:t>
            </a:r>
            <a:r>
              <a:rPr lang="cs-CZ" sz="2800" dirty="0">
                <a:solidFill>
                  <a:srgbClr val="FF0000"/>
                </a:solidFill>
              </a:rPr>
              <a:t>?</a:t>
            </a:r>
          </a:p>
          <a:p>
            <a:r>
              <a:rPr lang="cs-CZ" sz="2800" dirty="0" err="1">
                <a:solidFill>
                  <a:srgbClr val="FF0000"/>
                </a:solidFill>
              </a:rPr>
              <a:t>Does</a:t>
            </a:r>
            <a:r>
              <a:rPr lang="cs-CZ" sz="2800" dirty="0">
                <a:solidFill>
                  <a:srgbClr val="FF0000"/>
                </a:solidFill>
              </a:rPr>
              <a:t> „</a:t>
            </a:r>
            <a:r>
              <a:rPr lang="cs-CZ" sz="2800" dirty="0" err="1">
                <a:solidFill>
                  <a:srgbClr val="FF0000"/>
                </a:solidFill>
              </a:rPr>
              <a:t>Kuleshov´s</a:t>
            </a:r>
            <a:r>
              <a:rPr lang="cs-CZ" sz="2800" dirty="0">
                <a:solidFill>
                  <a:srgbClr val="FF0000"/>
                </a:solidFill>
              </a:rPr>
              <a:t> </a:t>
            </a:r>
            <a:r>
              <a:rPr lang="cs-CZ" sz="2800" dirty="0" err="1">
                <a:solidFill>
                  <a:srgbClr val="FF0000"/>
                </a:solidFill>
              </a:rPr>
              <a:t>effect</a:t>
            </a:r>
            <a:r>
              <a:rPr lang="cs-CZ" sz="2800" dirty="0">
                <a:solidFill>
                  <a:srgbClr val="FF0000"/>
                </a:solidFill>
              </a:rPr>
              <a:t>“ </a:t>
            </a:r>
            <a:r>
              <a:rPr lang="cs-CZ" sz="2800" dirty="0" err="1">
                <a:solidFill>
                  <a:srgbClr val="FF0000"/>
                </a:solidFill>
              </a:rPr>
              <a:t>really</a:t>
            </a:r>
            <a:r>
              <a:rPr lang="cs-CZ" sz="2800" dirty="0">
                <a:solidFill>
                  <a:srgbClr val="FF0000"/>
                </a:solidFill>
              </a:rPr>
              <a:t> </a:t>
            </a:r>
            <a:r>
              <a:rPr lang="cs-CZ" sz="2800" dirty="0" err="1">
                <a:solidFill>
                  <a:srgbClr val="FF0000"/>
                </a:solidFill>
              </a:rPr>
              <a:t>work</a:t>
            </a:r>
            <a:r>
              <a:rPr lang="cs-CZ" sz="2800" dirty="0">
                <a:solidFill>
                  <a:srgbClr val="FF0000"/>
                </a:solidFill>
              </a:rPr>
              <a:t>?</a:t>
            </a:r>
          </a:p>
          <a:p>
            <a:r>
              <a:rPr lang="cs-CZ" sz="2800" dirty="0" err="1">
                <a:solidFill>
                  <a:srgbClr val="FF0000"/>
                </a:solidFill>
              </a:rPr>
              <a:t>How</a:t>
            </a:r>
            <a:r>
              <a:rPr lang="cs-CZ" sz="2800" dirty="0">
                <a:solidFill>
                  <a:srgbClr val="FF0000"/>
                </a:solidFill>
              </a:rPr>
              <a:t> </a:t>
            </a:r>
            <a:r>
              <a:rPr lang="cs-CZ" sz="2800" dirty="0" err="1">
                <a:solidFill>
                  <a:srgbClr val="FF0000"/>
                </a:solidFill>
              </a:rPr>
              <a:t>was</a:t>
            </a:r>
            <a:r>
              <a:rPr lang="cs-CZ" sz="2800" dirty="0">
                <a:solidFill>
                  <a:srgbClr val="FF0000"/>
                </a:solidFill>
              </a:rPr>
              <a:t> </a:t>
            </a:r>
            <a:r>
              <a:rPr lang="cs-CZ" sz="2800" dirty="0" err="1">
                <a:solidFill>
                  <a:srgbClr val="FF0000"/>
                </a:solidFill>
              </a:rPr>
              <a:t>the</a:t>
            </a:r>
            <a:r>
              <a:rPr lang="cs-CZ" sz="2800" dirty="0">
                <a:solidFill>
                  <a:srgbClr val="FF0000"/>
                </a:solidFill>
              </a:rPr>
              <a:t> </a:t>
            </a:r>
            <a:r>
              <a:rPr lang="cs-CZ" sz="2800" dirty="0" err="1">
                <a:solidFill>
                  <a:srgbClr val="FF0000"/>
                </a:solidFill>
              </a:rPr>
              <a:t>theory</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montage</a:t>
            </a:r>
            <a:r>
              <a:rPr lang="cs-CZ" sz="2800" dirty="0">
                <a:solidFill>
                  <a:srgbClr val="FF0000"/>
                </a:solidFill>
              </a:rPr>
              <a:t> </a:t>
            </a:r>
            <a:r>
              <a:rPr lang="cs-CZ" sz="2800" dirty="0" err="1">
                <a:solidFill>
                  <a:srgbClr val="FF0000"/>
                </a:solidFill>
              </a:rPr>
              <a:t>applied</a:t>
            </a:r>
            <a:r>
              <a:rPr lang="cs-CZ" sz="2800" dirty="0">
                <a:solidFill>
                  <a:srgbClr val="FF0000"/>
                </a:solidFill>
              </a:rPr>
              <a:t> </a:t>
            </a:r>
            <a:r>
              <a:rPr lang="cs-CZ" sz="2800" dirty="0" err="1">
                <a:solidFill>
                  <a:srgbClr val="FF0000"/>
                </a:solidFill>
              </a:rPr>
              <a:t>since</a:t>
            </a:r>
            <a:r>
              <a:rPr lang="cs-CZ" sz="2800" dirty="0">
                <a:solidFill>
                  <a:srgbClr val="FF0000"/>
                </a:solidFill>
              </a:rPr>
              <a:t> </a:t>
            </a:r>
            <a:r>
              <a:rPr lang="cs-CZ" sz="2800" dirty="0" err="1">
                <a:solidFill>
                  <a:srgbClr val="FF0000"/>
                </a:solidFill>
              </a:rPr>
              <a:t>the</a:t>
            </a:r>
            <a:r>
              <a:rPr lang="cs-CZ" sz="2800" dirty="0">
                <a:solidFill>
                  <a:srgbClr val="FF0000"/>
                </a:solidFill>
              </a:rPr>
              <a:t> 1930s?</a:t>
            </a:r>
          </a:p>
          <a:p>
            <a:r>
              <a:rPr lang="cs-CZ" sz="2800" dirty="0">
                <a:solidFill>
                  <a:srgbClr val="FF0000"/>
                </a:solidFill>
              </a:rPr>
              <a:t> </a:t>
            </a:r>
          </a:p>
          <a:p>
            <a:r>
              <a:rPr lang="cs-CZ" sz="2800" dirty="0" err="1">
                <a:solidFill>
                  <a:srgbClr val="FF0000"/>
                </a:solidFill>
              </a:rPr>
              <a:t>What</a:t>
            </a:r>
            <a:r>
              <a:rPr lang="cs-CZ" sz="2800" dirty="0">
                <a:solidFill>
                  <a:srgbClr val="FF0000"/>
                </a:solidFill>
              </a:rPr>
              <a:t> </a:t>
            </a:r>
            <a:r>
              <a:rPr lang="cs-CZ" sz="2800" dirty="0" err="1">
                <a:solidFill>
                  <a:srgbClr val="FF0000"/>
                </a:solidFill>
              </a:rPr>
              <a:t>was</a:t>
            </a:r>
            <a:r>
              <a:rPr lang="cs-CZ" sz="2800" dirty="0">
                <a:solidFill>
                  <a:srgbClr val="FF0000"/>
                </a:solidFill>
              </a:rPr>
              <a:t> </a:t>
            </a:r>
            <a:r>
              <a:rPr lang="cs-CZ" sz="2800" dirty="0" err="1">
                <a:solidFill>
                  <a:srgbClr val="FF0000"/>
                </a:solidFill>
              </a:rPr>
              <a:t>Dziga</a:t>
            </a:r>
            <a:r>
              <a:rPr lang="cs-CZ" sz="2800" dirty="0">
                <a:solidFill>
                  <a:srgbClr val="FF0000"/>
                </a:solidFill>
              </a:rPr>
              <a:t> </a:t>
            </a:r>
            <a:r>
              <a:rPr lang="cs-CZ" sz="2800" dirty="0" err="1">
                <a:solidFill>
                  <a:srgbClr val="FF0000"/>
                </a:solidFill>
              </a:rPr>
              <a:t>Vertov´s</a:t>
            </a:r>
            <a:r>
              <a:rPr lang="cs-CZ" sz="2800" dirty="0">
                <a:solidFill>
                  <a:srgbClr val="FF0000"/>
                </a:solidFill>
              </a:rPr>
              <a:t> </a:t>
            </a:r>
            <a:r>
              <a:rPr lang="cs-CZ" sz="2800" dirty="0" err="1">
                <a:solidFill>
                  <a:srgbClr val="FF0000"/>
                </a:solidFill>
              </a:rPr>
              <a:t>conception</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cinema</a:t>
            </a:r>
            <a:r>
              <a:rPr lang="cs-CZ" sz="2800" dirty="0">
                <a:solidFill>
                  <a:srgbClr val="FF0000"/>
                </a:solidFill>
              </a:rPr>
              <a:t>?</a:t>
            </a:r>
          </a:p>
          <a:p>
            <a:endParaRPr lang="cs-CZ" dirty="0"/>
          </a:p>
        </p:txBody>
      </p:sp>
    </p:spTree>
    <p:extLst>
      <p:ext uri="{BB962C8B-B14F-4D97-AF65-F5344CB8AC3E}">
        <p14:creationId xmlns:p14="http://schemas.microsoft.com/office/powerpoint/2010/main" val="2923388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726F26-7A04-4282-E255-764C192078B9}"/>
              </a:ext>
            </a:extLst>
          </p:cNvPr>
          <p:cNvSpPr>
            <a:spLocks noGrp="1"/>
          </p:cNvSpPr>
          <p:nvPr>
            <p:ph type="title"/>
          </p:nvPr>
        </p:nvSpPr>
        <p:spPr/>
        <p:txBody>
          <a:bodyPr/>
          <a:lstStyle/>
          <a:p>
            <a:r>
              <a:rPr lang="cs-CZ" dirty="0" err="1"/>
              <a:t>Reading</a:t>
            </a:r>
            <a:r>
              <a:rPr lang="cs-CZ" dirty="0"/>
              <a:t>/</a:t>
            </a:r>
            <a:r>
              <a:rPr lang="cs-CZ" dirty="0" err="1"/>
              <a:t>watching</a:t>
            </a:r>
            <a:r>
              <a:rPr lang="cs-CZ" dirty="0"/>
              <a:t> </a:t>
            </a:r>
          </a:p>
        </p:txBody>
      </p:sp>
      <p:sp>
        <p:nvSpPr>
          <p:cNvPr id="3" name="Zástupný obsah 2">
            <a:extLst>
              <a:ext uri="{FF2B5EF4-FFF2-40B4-BE49-F238E27FC236}">
                <a16:creationId xmlns:a16="http://schemas.microsoft.com/office/drawing/2014/main" id="{F150CBC7-53CE-9209-892C-53CCEE080AF4}"/>
              </a:ext>
            </a:extLst>
          </p:cNvPr>
          <p:cNvSpPr>
            <a:spLocks noGrp="1"/>
          </p:cNvSpPr>
          <p:nvPr>
            <p:ph idx="1"/>
          </p:nvPr>
        </p:nvSpPr>
        <p:spPr/>
        <p:txBody>
          <a:bodyPr/>
          <a:lstStyle/>
          <a:p>
            <a:r>
              <a:rPr lang="cs-CZ" dirty="0"/>
              <a:t>Man </a:t>
            </a:r>
            <a:r>
              <a:rPr lang="cs-CZ" dirty="0" err="1"/>
              <a:t>with</a:t>
            </a:r>
            <a:r>
              <a:rPr lang="cs-CZ" dirty="0"/>
              <a:t> a </a:t>
            </a:r>
            <a:r>
              <a:rPr lang="cs-CZ" dirty="0" err="1"/>
              <a:t>Movie</a:t>
            </a:r>
            <a:r>
              <a:rPr lang="cs-CZ" dirty="0"/>
              <a:t> </a:t>
            </a:r>
            <a:r>
              <a:rPr lang="cs-CZ" dirty="0" err="1"/>
              <a:t>Camera</a:t>
            </a:r>
            <a:r>
              <a:rPr lang="cs-CZ" dirty="0"/>
              <a:t> (</a:t>
            </a:r>
            <a:r>
              <a:rPr lang="cs-CZ" dirty="0" err="1"/>
              <a:t>Dziga</a:t>
            </a:r>
            <a:r>
              <a:rPr lang="cs-CZ" dirty="0"/>
              <a:t> </a:t>
            </a:r>
            <a:r>
              <a:rPr lang="cs-CZ" dirty="0" err="1"/>
              <a:t>Vertov</a:t>
            </a:r>
            <a:r>
              <a:rPr lang="cs-CZ" dirty="0"/>
              <a:t>, 1929)</a:t>
            </a:r>
          </a:p>
          <a:p>
            <a:r>
              <a:rPr lang="cs-CZ" dirty="0" err="1"/>
              <a:t>Essay</a:t>
            </a:r>
            <a:r>
              <a:rPr lang="cs-CZ" dirty="0"/>
              <a:t> „Kino-</a:t>
            </a:r>
            <a:r>
              <a:rPr lang="cs-CZ" dirty="0" err="1"/>
              <a:t>Eye</a:t>
            </a:r>
            <a:r>
              <a:rPr lang="cs-CZ" dirty="0"/>
              <a:t>“ by </a:t>
            </a:r>
            <a:r>
              <a:rPr lang="cs-CZ" dirty="0" err="1"/>
              <a:t>Vertov</a:t>
            </a:r>
            <a:endParaRPr lang="cs-CZ" dirty="0"/>
          </a:p>
          <a:p>
            <a:r>
              <a:rPr lang="cs-CZ" dirty="0"/>
              <a:t>Vlada </a:t>
            </a:r>
            <a:r>
              <a:rPr lang="cs-CZ" dirty="0" err="1"/>
              <a:t>Petric</a:t>
            </a:r>
            <a:r>
              <a:rPr lang="cs-CZ" dirty="0"/>
              <a:t>, </a:t>
            </a:r>
            <a:r>
              <a:rPr lang="cs-CZ" dirty="0" err="1"/>
              <a:t>Dziga</a:t>
            </a:r>
            <a:r>
              <a:rPr lang="cs-CZ" dirty="0"/>
              <a:t> </a:t>
            </a:r>
            <a:r>
              <a:rPr lang="cs-CZ" dirty="0" err="1"/>
              <a:t>Vertov</a:t>
            </a:r>
            <a:r>
              <a:rPr lang="cs-CZ" dirty="0"/>
              <a:t> as </a:t>
            </a:r>
            <a:r>
              <a:rPr lang="cs-CZ" dirty="0" err="1"/>
              <a:t>Theorist</a:t>
            </a:r>
            <a:r>
              <a:rPr lang="cs-CZ" dirty="0"/>
              <a:t>. </a:t>
            </a:r>
            <a:r>
              <a:rPr lang="cs-CZ" dirty="0" err="1"/>
              <a:t>Cinema</a:t>
            </a:r>
            <a:r>
              <a:rPr lang="cs-CZ" dirty="0"/>
              <a:t> </a:t>
            </a:r>
            <a:r>
              <a:rPr lang="cs-CZ" dirty="0" err="1"/>
              <a:t>Journal</a:t>
            </a:r>
            <a:r>
              <a:rPr lang="cs-CZ" dirty="0"/>
              <a:t> 18, 1978, no. 1, pp. 29-44</a:t>
            </a:r>
          </a:p>
          <a:p>
            <a:r>
              <a:rPr lang="cs-CZ" dirty="0" err="1"/>
              <a:t>Farbod</a:t>
            </a:r>
            <a:r>
              <a:rPr lang="cs-CZ" dirty="0"/>
              <a:t> </a:t>
            </a:r>
            <a:r>
              <a:rPr lang="cs-CZ" dirty="0" err="1"/>
              <a:t>Honarpisheh</a:t>
            </a:r>
            <a:r>
              <a:rPr lang="cs-CZ" dirty="0"/>
              <a:t>, </a:t>
            </a:r>
            <a:r>
              <a:rPr lang="cs-CZ" dirty="0" err="1"/>
              <a:t>The</a:t>
            </a:r>
            <a:r>
              <a:rPr lang="cs-CZ" dirty="0"/>
              <a:t> </a:t>
            </a:r>
            <a:r>
              <a:rPr lang="cs-CZ" dirty="0" err="1"/>
              <a:t>Oriental</a:t>
            </a:r>
            <a:r>
              <a:rPr lang="cs-CZ" dirty="0"/>
              <a:t> „</a:t>
            </a:r>
            <a:r>
              <a:rPr lang="cs-CZ" dirty="0" err="1"/>
              <a:t>Other</a:t>
            </a:r>
            <a:r>
              <a:rPr lang="cs-CZ" dirty="0"/>
              <a:t>“ in </a:t>
            </a:r>
            <a:r>
              <a:rPr lang="cs-CZ" dirty="0" err="1"/>
              <a:t>Soviet</a:t>
            </a:r>
            <a:r>
              <a:rPr lang="cs-CZ" dirty="0"/>
              <a:t> </a:t>
            </a:r>
            <a:r>
              <a:rPr lang="cs-CZ" dirty="0" err="1"/>
              <a:t>Cinema</a:t>
            </a:r>
            <a:r>
              <a:rPr lang="cs-CZ" dirty="0"/>
              <a:t>, 1929-34.  </a:t>
            </a:r>
            <a:r>
              <a:rPr lang="cs-CZ" dirty="0" err="1"/>
              <a:t>Critique</a:t>
            </a:r>
            <a:r>
              <a:rPr lang="cs-CZ" dirty="0"/>
              <a:t>: </a:t>
            </a:r>
            <a:r>
              <a:rPr lang="cs-CZ" dirty="0" err="1"/>
              <a:t>Critical</a:t>
            </a:r>
            <a:r>
              <a:rPr lang="cs-CZ" dirty="0"/>
              <a:t> </a:t>
            </a:r>
            <a:r>
              <a:rPr lang="cs-CZ" dirty="0" err="1"/>
              <a:t>Middle</a:t>
            </a:r>
            <a:r>
              <a:rPr lang="cs-CZ" dirty="0"/>
              <a:t> </a:t>
            </a:r>
            <a:r>
              <a:rPr lang="cs-CZ" dirty="0" err="1"/>
              <a:t>Eastern</a:t>
            </a:r>
            <a:r>
              <a:rPr lang="cs-CZ" dirty="0"/>
              <a:t> </a:t>
            </a:r>
            <a:r>
              <a:rPr lang="cs-CZ" dirty="0" err="1"/>
              <a:t>Studies</a:t>
            </a:r>
            <a:r>
              <a:rPr lang="cs-CZ" dirty="0"/>
              <a:t> 14, 2005, no. 2, pp. 185-201 (Anastasia G.)</a:t>
            </a:r>
          </a:p>
        </p:txBody>
      </p:sp>
    </p:spTree>
    <p:extLst>
      <p:ext uri="{BB962C8B-B14F-4D97-AF65-F5344CB8AC3E}">
        <p14:creationId xmlns:p14="http://schemas.microsoft.com/office/powerpoint/2010/main" val="582599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162B8A-F105-F63A-0DAF-0BD02403C02C}"/>
              </a:ext>
            </a:extLst>
          </p:cNvPr>
          <p:cNvSpPr>
            <a:spLocks noGrp="1"/>
          </p:cNvSpPr>
          <p:nvPr>
            <p:ph type="title"/>
          </p:nvPr>
        </p:nvSpPr>
        <p:spPr>
          <a:xfrm>
            <a:off x="2231136" y="964692"/>
            <a:ext cx="7729728" cy="843560"/>
          </a:xfrm>
        </p:spPr>
        <p:txBody>
          <a:bodyPr>
            <a:normAutofit/>
          </a:bodyPr>
          <a:lstStyle/>
          <a:p>
            <a:r>
              <a:rPr lang="cs-CZ" sz="2800" dirty="0" err="1">
                <a:solidFill>
                  <a:srgbClr val="FF0000"/>
                </a:solidFill>
              </a:rPr>
              <a:t>What</a:t>
            </a:r>
            <a:r>
              <a:rPr lang="cs-CZ" sz="2800" dirty="0">
                <a:solidFill>
                  <a:srgbClr val="FF0000"/>
                </a:solidFill>
              </a:rPr>
              <a:t> </a:t>
            </a:r>
            <a:r>
              <a:rPr lang="cs-CZ" sz="2800" dirty="0" err="1">
                <a:solidFill>
                  <a:srgbClr val="FF0000"/>
                </a:solidFill>
              </a:rPr>
              <a:t>is</a:t>
            </a:r>
            <a:r>
              <a:rPr lang="cs-CZ" sz="2800" dirty="0">
                <a:solidFill>
                  <a:srgbClr val="FF0000"/>
                </a:solidFill>
              </a:rPr>
              <a:t> </a:t>
            </a:r>
            <a:r>
              <a:rPr lang="cs-CZ" sz="2800" dirty="0" err="1">
                <a:solidFill>
                  <a:srgbClr val="FF0000"/>
                </a:solidFill>
              </a:rPr>
              <a:t>cutting</a:t>
            </a:r>
            <a:r>
              <a:rPr lang="cs-CZ" sz="2800" dirty="0">
                <a:solidFill>
                  <a:srgbClr val="FF0000"/>
                </a:solidFill>
              </a:rPr>
              <a:t>/</a:t>
            </a:r>
            <a:r>
              <a:rPr lang="cs-CZ" sz="2800" dirty="0" err="1">
                <a:solidFill>
                  <a:srgbClr val="FF0000"/>
                </a:solidFill>
              </a:rPr>
              <a:t>editing</a:t>
            </a:r>
            <a:r>
              <a:rPr lang="cs-CZ" sz="2800" dirty="0">
                <a:solidFill>
                  <a:srgbClr val="FF0000"/>
                </a:solidFill>
              </a:rPr>
              <a:t>/</a:t>
            </a:r>
            <a:r>
              <a:rPr lang="cs-CZ" sz="2800" dirty="0" err="1">
                <a:solidFill>
                  <a:srgbClr val="FF0000"/>
                </a:solidFill>
              </a:rPr>
              <a:t>montage</a:t>
            </a:r>
            <a:r>
              <a:rPr lang="cs-CZ" sz="2800" dirty="0">
                <a:solidFill>
                  <a:srgbClr val="FF0000"/>
                </a:solidFill>
              </a:rPr>
              <a:t>?</a:t>
            </a:r>
            <a:endParaRPr lang="cs-CZ" dirty="0"/>
          </a:p>
        </p:txBody>
      </p:sp>
      <p:sp>
        <p:nvSpPr>
          <p:cNvPr id="3" name="Zástupný obsah 2">
            <a:extLst>
              <a:ext uri="{FF2B5EF4-FFF2-40B4-BE49-F238E27FC236}">
                <a16:creationId xmlns:a16="http://schemas.microsoft.com/office/drawing/2014/main" id="{E74CF50E-1753-67DB-0193-0F3D684CAC48}"/>
              </a:ext>
            </a:extLst>
          </p:cNvPr>
          <p:cNvSpPr>
            <a:spLocks noGrp="1"/>
          </p:cNvSpPr>
          <p:nvPr>
            <p:ph idx="1"/>
          </p:nvPr>
        </p:nvSpPr>
        <p:spPr>
          <a:xfrm>
            <a:off x="2231136" y="2178121"/>
            <a:ext cx="7729728" cy="4006921"/>
          </a:xfrm>
        </p:spPr>
        <p:txBody>
          <a:bodyPr>
            <a:normAutofit/>
          </a:bodyPr>
          <a:lstStyle/>
          <a:p>
            <a:pPr algn="l"/>
            <a:r>
              <a:rPr lang="cs-CZ" b="1" i="1" dirty="0" err="1"/>
              <a:t>Cutting</a:t>
            </a:r>
            <a:r>
              <a:rPr lang="cs-CZ" dirty="0"/>
              <a:t>: </a:t>
            </a:r>
            <a:r>
              <a:rPr lang="cs-CZ" sz="1800" b="0" i="0" u="none" strike="noStrike" baseline="0" dirty="0" err="1">
                <a:latin typeface="AdvOT82212b64"/>
              </a:rPr>
              <a:t>according</a:t>
            </a:r>
            <a:r>
              <a:rPr lang="cs-CZ" sz="1800" b="0" i="0" u="none" strike="noStrike" baseline="0" dirty="0">
                <a:latin typeface="AdvOT82212b64"/>
              </a:rPr>
              <a:t> to </a:t>
            </a:r>
            <a:r>
              <a:rPr lang="cs-CZ" sz="1800" b="0" i="0" u="none" strike="noStrike" baseline="0" dirty="0" err="1">
                <a:latin typeface="AdvOT82212b64"/>
              </a:rPr>
              <a:t>an</a:t>
            </a:r>
            <a:r>
              <a:rPr lang="cs-CZ" sz="1800" b="0" i="0" u="none" strike="noStrike" baseline="0" dirty="0">
                <a:latin typeface="AdvOT82212b64"/>
              </a:rPr>
              <a:t> early </a:t>
            </a:r>
            <a:r>
              <a:rPr lang="en-US" sz="1800" b="0" i="0" u="none" strike="noStrike" baseline="0" dirty="0">
                <a:latin typeface="AdvOT82212b64+fb"/>
              </a:rPr>
              <a:t>fi</a:t>
            </a:r>
            <a:r>
              <a:rPr lang="en-US" sz="1800" b="0" i="0" u="none" strike="noStrike" baseline="0" dirty="0">
                <a:latin typeface="AdvOT82212b64"/>
              </a:rPr>
              <a:t>lmmaking tutorial, to cut a picture is to remove the unneeded</a:t>
            </a:r>
            <a:endParaRPr lang="cs-CZ" sz="1800" b="0" i="0" u="none" strike="noStrike" baseline="0" dirty="0">
              <a:latin typeface="AdvOT82212b64"/>
            </a:endParaRPr>
          </a:p>
          <a:p>
            <a:pPr algn="l"/>
            <a:r>
              <a:rPr lang="cs-CZ" sz="1800" b="1" i="1" u="none" strike="noStrike" baseline="0" dirty="0" err="1">
                <a:latin typeface="AdvOT82212b64"/>
              </a:rPr>
              <a:t>Editing</a:t>
            </a:r>
            <a:r>
              <a:rPr lang="cs-CZ" sz="1800" b="0" i="0" u="none" strike="noStrike" baseline="0" dirty="0">
                <a:latin typeface="AdvOT82212b64"/>
              </a:rPr>
              <a:t>: </a:t>
            </a:r>
            <a:r>
              <a:rPr lang="en-US" sz="1800" b="0" i="0" u="none" strike="noStrike" baseline="0" dirty="0">
                <a:latin typeface="AdvOT82212b64"/>
              </a:rPr>
              <a:t>cutting according to continuity rules; borrowed from print media, the</a:t>
            </a:r>
            <a:r>
              <a:rPr lang="cs-CZ" sz="1800" b="0" i="0" u="none" strike="noStrike" baseline="0" dirty="0">
                <a:latin typeface="AdvOT82212b64"/>
              </a:rPr>
              <a:t> </a:t>
            </a:r>
            <a:r>
              <a:rPr lang="en-US" sz="1800" b="0" i="0" u="none" strike="noStrike" baseline="0" dirty="0">
                <a:latin typeface="AdvOT82212b64"/>
              </a:rPr>
              <a:t>term came into use early in the 1910s when the way action would be</a:t>
            </a:r>
            <a:r>
              <a:rPr lang="cs-CZ" sz="1800" b="0" i="0" u="none" strike="noStrike" baseline="0" dirty="0">
                <a:latin typeface="AdvOT82212b64"/>
              </a:rPr>
              <a:t> </a:t>
            </a:r>
            <a:r>
              <a:rPr lang="en-US" sz="1800" b="0" i="0" u="none" strike="noStrike" baseline="0" dirty="0">
                <a:latin typeface="AdvOT82212b64"/>
              </a:rPr>
              <a:t>segmented and assembled came to be seen as the responsibility of those who wrote for</a:t>
            </a:r>
            <a:r>
              <a:rPr lang="cs-CZ" sz="1800" b="0" i="0" u="none" strike="noStrike" baseline="0" dirty="0">
                <a:latin typeface="AdvOT82212b64"/>
              </a:rPr>
              <a:t> </a:t>
            </a:r>
            <a:r>
              <a:rPr lang="en-US" sz="1800" b="0" i="0" u="none" strike="noStrike" baseline="0" dirty="0">
                <a:latin typeface="AdvOT82212b64+fb"/>
              </a:rPr>
              <a:t>fi</a:t>
            </a:r>
            <a:r>
              <a:rPr lang="en-US" sz="1800" b="0" i="0" u="none" strike="noStrike" baseline="0" dirty="0">
                <a:latin typeface="AdvOT82212b64"/>
              </a:rPr>
              <a:t>lms rather than those who staged and cut their scenes</a:t>
            </a:r>
            <a:r>
              <a:rPr lang="cs-CZ" sz="1800" b="0" i="0" u="none" strike="noStrike" baseline="0" dirty="0">
                <a:latin typeface="AdvOT82212b64"/>
              </a:rPr>
              <a:t>. </a:t>
            </a:r>
            <a:r>
              <a:rPr lang="en-US" sz="1800" b="0" i="0" u="none" strike="noStrike" baseline="0" dirty="0">
                <a:latin typeface="AdvOT82212b64"/>
              </a:rPr>
              <a:t>In the mid-1910s, the term </a:t>
            </a:r>
            <a:r>
              <a:rPr lang="en-US" sz="1800" b="0" i="0" u="none" strike="noStrike" baseline="0" dirty="0">
                <a:latin typeface="AdvOTd3d9e6b9.I"/>
              </a:rPr>
              <a:t>editor</a:t>
            </a:r>
            <a:r>
              <a:rPr lang="en-US" sz="1800" b="0" i="0" u="none" strike="noStrike" baseline="0" dirty="0">
                <a:latin typeface="AdvOT82212b64"/>
              </a:rPr>
              <a:t>, or </a:t>
            </a:r>
            <a:r>
              <a:rPr lang="en-US" sz="1800" b="0" i="0" u="none" strike="noStrike" baseline="0" dirty="0">
                <a:latin typeface="AdvOTd3d9e6b9.I"/>
              </a:rPr>
              <a:t>cutting</a:t>
            </a:r>
            <a:r>
              <a:rPr lang="cs-CZ" sz="1800" b="0" i="0" u="none" strike="noStrike" baseline="0" dirty="0">
                <a:latin typeface="AdvOTd3d9e6b9.I"/>
              </a:rPr>
              <a:t> </a:t>
            </a:r>
            <a:r>
              <a:rPr lang="en-US" sz="1800" b="0" i="0" u="none" strike="noStrike" baseline="0" dirty="0">
                <a:latin typeface="AdvOTd3d9e6b9.I"/>
              </a:rPr>
              <a:t>editor</a:t>
            </a:r>
            <a:r>
              <a:rPr lang="en-US" sz="1800" b="0" i="0" u="none" strike="noStrike" baseline="0" dirty="0">
                <a:latin typeface="AdvOT82212b64"/>
              </a:rPr>
              <a:t>, slipped from pre- to post-production, and is in use to this day.</a:t>
            </a:r>
            <a:endParaRPr lang="cs-CZ" sz="1800" b="0" i="0" u="none" strike="noStrike" baseline="0" dirty="0">
              <a:latin typeface="AdvOT82212b64"/>
            </a:endParaRPr>
          </a:p>
          <a:p>
            <a:pPr algn="l"/>
            <a:r>
              <a:rPr lang="en-US" sz="1800" b="1" i="1" u="none" strike="noStrike" baseline="0" dirty="0">
                <a:latin typeface="AdvOTd3d9e6b9.I"/>
              </a:rPr>
              <a:t>Montage</a:t>
            </a:r>
            <a:r>
              <a:rPr lang="en-US" sz="1800" b="0" i="0" u="none" strike="noStrike" baseline="0" dirty="0">
                <a:latin typeface="AdvOTd3d9e6b9.I"/>
              </a:rPr>
              <a:t> </a:t>
            </a:r>
            <a:r>
              <a:rPr lang="en-US" sz="1800" b="0" i="0" u="none" strike="noStrike" baseline="0" dirty="0">
                <a:latin typeface="AdvOT82212b64"/>
              </a:rPr>
              <a:t>may mean one of two things: a fast-paced sequence designed to bridge a lapse of</a:t>
            </a:r>
            <a:r>
              <a:rPr lang="cs-CZ" sz="1800" b="0" i="0" u="none" strike="noStrike" baseline="0" dirty="0">
                <a:latin typeface="AdvOT82212b64"/>
              </a:rPr>
              <a:t> </a:t>
            </a:r>
            <a:r>
              <a:rPr lang="en-US" sz="1800" b="0" i="0" u="none" strike="noStrike" baseline="0" dirty="0">
                <a:latin typeface="AdvOT82212b64"/>
              </a:rPr>
              <a:t>days or decades, or </a:t>
            </a:r>
            <a:r>
              <a:rPr lang="en-US" sz="1800" b="1" i="0" u="none" strike="noStrike" baseline="0" dirty="0">
                <a:latin typeface="AdvOT82212b64"/>
              </a:rPr>
              <a:t>the practice of editing </a:t>
            </a:r>
            <a:r>
              <a:rPr lang="cs-CZ" sz="1800" b="1" i="0" u="none" strike="noStrike" baseline="0" dirty="0" err="1">
                <a:latin typeface="AdvOT82212b64"/>
              </a:rPr>
              <a:t>based</a:t>
            </a:r>
            <a:r>
              <a:rPr lang="cs-CZ" sz="1800" b="1" i="0" u="none" strike="noStrike" baseline="0" dirty="0">
                <a:latin typeface="AdvOT82212b64"/>
              </a:rPr>
              <a:t> on</a:t>
            </a:r>
            <a:r>
              <a:rPr lang="en-US" sz="1800" b="1" i="0" u="none" strike="noStrike" baseline="0" dirty="0">
                <a:latin typeface="AdvOT82212b64"/>
              </a:rPr>
              <a:t> theory. </a:t>
            </a:r>
            <a:r>
              <a:rPr lang="cs-CZ" sz="1800" b="0" i="0" u="none" strike="noStrike" baseline="0" dirty="0">
                <a:latin typeface="AdvOT82212b64"/>
              </a:rPr>
              <a:t>T</a:t>
            </a:r>
            <a:r>
              <a:rPr lang="en-US" sz="1800" b="0" i="0" u="none" strike="noStrike" baseline="0" dirty="0">
                <a:latin typeface="AdvOT82212b64"/>
              </a:rPr>
              <a:t>he term itself came from the French word </a:t>
            </a:r>
            <a:r>
              <a:rPr lang="en-US" sz="1800" b="0" i="0" u="none" strike="noStrike" baseline="0" dirty="0">
                <a:latin typeface="AdvOTd3d9e6b9.I"/>
              </a:rPr>
              <a:t>montage </a:t>
            </a:r>
            <a:r>
              <a:rPr lang="en-US" sz="1800" b="0" i="0" u="none" strike="noStrike" baseline="0" dirty="0">
                <a:latin typeface="AdvOT82212b64"/>
              </a:rPr>
              <a:t>via Russian</a:t>
            </a:r>
            <a:r>
              <a:rPr lang="cs-CZ" sz="1800" b="0" i="0" u="none" strike="noStrike" baseline="0" dirty="0">
                <a:latin typeface="AdvOT82212b64"/>
              </a:rPr>
              <a:t> </a:t>
            </a:r>
            <a:r>
              <a:rPr lang="en-US" sz="1800" b="0" i="0" u="none" strike="noStrike" baseline="0" dirty="0" err="1">
                <a:latin typeface="AdvOTd3d9e6b9.I"/>
              </a:rPr>
              <a:t>montazh</a:t>
            </a:r>
            <a:r>
              <a:rPr lang="en-US" sz="1800" b="0" i="0" u="none" strike="noStrike" baseline="0" dirty="0">
                <a:latin typeface="AdvOTd3d9e6b9.I"/>
              </a:rPr>
              <a:t> </a:t>
            </a:r>
            <a:r>
              <a:rPr lang="en-US" sz="1800" b="0" i="0" u="none" strike="noStrike" baseline="0" dirty="0">
                <a:latin typeface="AdvOT82212b64"/>
              </a:rPr>
              <a:t>and settled in English in or soon after the 1920s</a:t>
            </a:r>
            <a:endParaRPr lang="cs-CZ" sz="1800" b="0" i="0" u="none" strike="noStrike" baseline="0" dirty="0">
              <a:latin typeface="AdvOT82212b64"/>
            </a:endParaRPr>
          </a:p>
          <a:p>
            <a:pPr algn="l"/>
            <a:endParaRPr lang="cs-CZ" sz="1800" b="0" i="0" u="none" strike="noStrike" baseline="0" dirty="0">
              <a:latin typeface="AdvOT82212b64"/>
            </a:endParaRPr>
          </a:p>
          <a:p>
            <a:pPr algn="l"/>
            <a:endParaRPr lang="cs-CZ" dirty="0"/>
          </a:p>
        </p:txBody>
      </p:sp>
    </p:spTree>
    <p:extLst>
      <p:ext uri="{BB962C8B-B14F-4D97-AF65-F5344CB8AC3E}">
        <p14:creationId xmlns:p14="http://schemas.microsoft.com/office/powerpoint/2010/main" val="3616419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15882-73B3-5680-23BA-8F2DBB7424AC}"/>
              </a:ext>
            </a:extLst>
          </p:cNvPr>
          <p:cNvSpPr>
            <a:spLocks noGrp="1"/>
          </p:cNvSpPr>
          <p:nvPr>
            <p:ph type="title"/>
          </p:nvPr>
        </p:nvSpPr>
        <p:spPr/>
        <p:txBody>
          <a:bodyPr/>
          <a:lstStyle/>
          <a:p>
            <a:r>
              <a:rPr lang="cs-CZ" dirty="0" err="1">
                <a:solidFill>
                  <a:srgbClr val="FF0000"/>
                </a:solidFill>
              </a:rPr>
              <a:t>What</a:t>
            </a:r>
            <a:r>
              <a:rPr lang="cs-CZ" dirty="0">
                <a:solidFill>
                  <a:srgbClr val="FF0000"/>
                </a:solidFill>
              </a:rPr>
              <a:t> </a:t>
            </a:r>
            <a:r>
              <a:rPr lang="cs-CZ" dirty="0" err="1">
                <a:solidFill>
                  <a:srgbClr val="FF0000"/>
                </a:solidFill>
              </a:rPr>
              <a:t>is</a:t>
            </a:r>
            <a:r>
              <a:rPr lang="cs-CZ" dirty="0">
                <a:solidFill>
                  <a:srgbClr val="FF0000"/>
                </a:solidFill>
              </a:rPr>
              <a:t> </a:t>
            </a:r>
            <a:r>
              <a:rPr lang="cs-CZ" dirty="0" err="1">
                <a:solidFill>
                  <a:srgbClr val="FF0000"/>
                </a:solidFill>
              </a:rPr>
              <a:t>Soviet</a:t>
            </a:r>
            <a:r>
              <a:rPr lang="cs-CZ" dirty="0">
                <a:solidFill>
                  <a:srgbClr val="FF0000"/>
                </a:solidFill>
              </a:rPr>
              <a:t> </a:t>
            </a:r>
            <a:r>
              <a:rPr lang="cs-CZ" dirty="0" err="1">
                <a:solidFill>
                  <a:srgbClr val="FF0000"/>
                </a:solidFill>
              </a:rPr>
              <a:t>montage</a:t>
            </a:r>
            <a:r>
              <a:rPr lang="cs-CZ" dirty="0">
                <a:solidFill>
                  <a:srgbClr val="FF0000"/>
                </a:solidFill>
              </a:rPr>
              <a:t>?</a:t>
            </a:r>
          </a:p>
        </p:txBody>
      </p:sp>
      <p:sp>
        <p:nvSpPr>
          <p:cNvPr id="3" name="Zástupný obsah 2">
            <a:extLst>
              <a:ext uri="{FF2B5EF4-FFF2-40B4-BE49-F238E27FC236}">
                <a16:creationId xmlns:a16="http://schemas.microsoft.com/office/drawing/2014/main" id="{B7719E5D-189C-3EBA-71E7-2C93D6D3AEB5}"/>
              </a:ext>
            </a:extLst>
          </p:cNvPr>
          <p:cNvSpPr>
            <a:spLocks noGrp="1"/>
          </p:cNvSpPr>
          <p:nvPr>
            <p:ph idx="1"/>
          </p:nvPr>
        </p:nvSpPr>
        <p:spPr>
          <a:xfrm>
            <a:off x="2231136" y="2638044"/>
            <a:ext cx="7729728" cy="3454531"/>
          </a:xfrm>
        </p:spPr>
        <p:txBody>
          <a:bodyPr>
            <a:normAutofit/>
          </a:bodyPr>
          <a:lstStyle/>
          <a:p>
            <a:pPr algn="l"/>
            <a:r>
              <a:rPr lang="en-US" sz="1800" b="0" i="0" u="none" strike="noStrike" baseline="0" dirty="0">
                <a:latin typeface="AdvOT82212b64"/>
              </a:rPr>
              <a:t>Distinct from the American way of joining shots, montage in the French</a:t>
            </a:r>
            <a:r>
              <a:rPr lang="cs-CZ" sz="1800" b="0" i="0" u="none" strike="noStrike" baseline="0" dirty="0">
                <a:latin typeface="AdvOT82212b64"/>
              </a:rPr>
              <a:t> </a:t>
            </a:r>
            <a:r>
              <a:rPr lang="en-US" sz="1800" b="0" i="0" u="none" strike="noStrike" baseline="0" dirty="0">
                <a:latin typeface="AdvOT82212b64"/>
              </a:rPr>
              <a:t>and Soviet sense did not</a:t>
            </a:r>
            <a:r>
              <a:rPr lang="cs-CZ" sz="1800" b="0" i="0" u="none" strike="noStrike" baseline="0" dirty="0">
                <a:latin typeface="AdvOT82212b64"/>
              </a:rPr>
              <a:t> </a:t>
            </a:r>
            <a:r>
              <a:rPr lang="cs-CZ" sz="1800" b="0" i="0" u="none" strike="noStrike" baseline="0" dirty="0" err="1">
                <a:latin typeface="AdvOT82212b64"/>
              </a:rPr>
              <a:t>focus</a:t>
            </a:r>
            <a:r>
              <a:rPr lang="en-US" sz="1800" b="0" i="0" u="none" strike="noStrike" baseline="0" dirty="0">
                <a:latin typeface="AdvOT82212b64"/>
              </a:rPr>
              <a:t> so much on storytelling needs. </a:t>
            </a:r>
            <a:r>
              <a:rPr lang="cs-CZ" dirty="0" err="1">
                <a:latin typeface="AdvOT82212b64"/>
              </a:rPr>
              <a:t>For</a:t>
            </a:r>
            <a:r>
              <a:rPr lang="cs-CZ" dirty="0">
                <a:latin typeface="AdvOT82212b64"/>
              </a:rPr>
              <a:t> </a:t>
            </a:r>
            <a:r>
              <a:rPr lang="cs-CZ" dirty="0" err="1">
                <a:latin typeface="AdvOT82212b64"/>
              </a:rPr>
              <a:t>French</a:t>
            </a:r>
            <a:r>
              <a:rPr lang="cs-CZ" dirty="0">
                <a:latin typeface="AdvOT82212b64"/>
              </a:rPr>
              <a:t> </a:t>
            </a:r>
            <a:r>
              <a:rPr lang="cs-CZ" dirty="0" err="1">
                <a:latin typeface="AdvOT82212b64"/>
              </a:rPr>
              <a:t>avantgardists</a:t>
            </a:r>
            <a:r>
              <a:rPr lang="cs-CZ" dirty="0">
                <a:latin typeface="AdvOT82212b64"/>
              </a:rPr>
              <a:t>,</a:t>
            </a:r>
            <a:r>
              <a:rPr lang="en-US" sz="1800" b="0" i="0" u="none" strike="noStrike" baseline="0" dirty="0">
                <a:latin typeface="AdvOT82212b64"/>
              </a:rPr>
              <a:t> </a:t>
            </a:r>
            <a:r>
              <a:rPr lang="cs-CZ" sz="1800" b="0" i="0" u="none" strike="noStrike" baseline="0" dirty="0" err="1">
                <a:latin typeface="AdvOT82212b64"/>
              </a:rPr>
              <a:t>montage</a:t>
            </a:r>
            <a:r>
              <a:rPr lang="en-US" sz="1800" b="0" i="0" u="none" strike="noStrike" baseline="0" dirty="0">
                <a:latin typeface="AdvOT82212b64"/>
              </a:rPr>
              <a:t> was more likely to be about the rhythm</a:t>
            </a:r>
            <a:r>
              <a:rPr lang="cs-CZ" sz="1800" b="0" i="0" u="none" strike="noStrike" baseline="0" dirty="0">
                <a:latin typeface="AdvOT82212b64"/>
              </a:rPr>
              <a:t> </a:t>
            </a:r>
            <a:r>
              <a:rPr lang="en-US" sz="1800" b="0" i="0" u="none" strike="noStrike" baseline="0" dirty="0">
                <a:latin typeface="AdvOT82212b64"/>
              </a:rPr>
              <a:t>and musicality of action than about action </a:t>
            </a:r>
            <a:r>
              <a:rPr lang="en-US" sz="1800" b="0" i="0" u="none" strike="noStrike" baseline="0" dirty="0">
                <a:latin typeface="AdvOTd3d9e6b9.I"/>
              </a:rPr>
              <a:t>per se </a:t>
            </a:r>
            <a:r>
              <a:rPr lang="en-US" sz="1800" b="0" i="0" u="none" strike="noStrike" baseline="0" dirty="0">
                <a:latin typeface="AdvOT82212b64"/>
              </a:rPr>
              <a:t>(</a:t>
            </a:r>
            <a:r>
              <a:rPr lang="cs-CZ" sz="1800" b="0" i="0" u="none" strike="noStrike" baseline="0" dirty="0">
                <a:latin typeface="AdvOT82212b64"/>
              </a:rPr>
              <a:t>Jean </a:t>
            </a:r>
            <a:r>
              <a:rPr lang="en-US" sz="1800" b="0" i="0" u="none" strike="noStrike" baseline="0" dirty="0">
                <a:latin typeface="AdvOT82212b64"/>
              </a:rPr>
              <a:t>Epstein); and when </a:t>
            </a:r>
            <a:r>
              <a:rPr lang="en-US" sz="1800" b="0" i="0" u="none" strike="noStrike" baseline="0" dirty="0" err="1">
                <a:latin typeface="AdvOTd3d9e6b9.I"/>
              </a:rPr>
              <a:t>montazh</a:t>
            </a:r>
            <a:r>
              <a:rPr lang="en-US" sz="1800" b="0" i="0" u="none" strike="noStrike" baseline="0" dirty="0">
                <a:latin typeface="AdvOTd3d9e6b9.I"/>
              </a:rPr>
              <a:t> </a:t>
            </a:r>
            <a:r>
              <a:rPr lang="en-US" sz="1800" b="0" i="0" u="none" strike="noStrike" baseline="0" dirty="0">
                <a:latin typeface="AdvOT82212b64"/>
              </a:rPr>
              <a:t>was</a:t>
            </a:r>
            <a:r>
              <a:rPr lang="cs-CZ" sz="1800" b="0" i="0" u="none" strike="noStrike" baseline="0" dirty="0">
                <a:latin typeface="AdvOT82212b64"/>
              </a:rPr>
              <a:t> </a:t>
            </a:r>
            <a:r>
              <a:rPr lang="en-US" sz="1800" b="0" i="0" u="none" strike="noStrike" baseline="0" dirty="0">
                <a:latin typeface="AdvOT82212b64"/>
              </a:rPr>
              <a:t>theorized in Soviet Russia, </a:t>
            </a:r>
            <a:r>
              <a:rPr lang="cs-CZ" sz="1800" b="0" i="0" u="none" strike="noStrike" baseline="0" dirty="0" err="1">
                <a:latin typeface="AdvOT82212b64"/>
              </a:rPr>
              <a:t>it</a:t>
            </a:r>
            <a:r>
              <a:rPr lang="cs-CZ" sz="1800" b="0" i="0" u="none" strike="noStrike" baseline="0" dirty="0">
                <a:latin typeface="AdvOT82212b64"/>
              </a:rPr>
              <a:t> </a:t>
            </a:r>
            <a:r>
              <a:rPr lang="cs-CZ" sz="1800" b="0" i="0" u="none" strike="noStrike" baseline="0" dirty="0" err="1">
                <a:latin typeface="AdvOT82212b64"/>
              </a:rPr>
              <a:t>was</a:t>
            </a:r>
            <a:r>
              <a:rPr lang="en-US" sz="1800" b="0" i="0" u="none" strike="noStrike" baseline="0" dirty="0">
                <a:latin typeface="AdvOT82212b64"/>
              </a:rPr>
              <a:t> typically </a:t>
            </a:r>
            <a:r>
              <a:rPr lang="cs-CZ" sz="1800" b="0" i="0" u="none" strike="noStrike" baseline="0" dirty="0" err="1">
                <a:latin typeface="AdvOT82212b64"/>
              </a:rPr>
              <a:t>about</a:t>
            </a:r>
            <a:r>
              <a:rPr lang="cs-CZ" sz="1800" b="0" i="0" u="none" strike="noStrike" baseline="0" dirty="0">
                <a:latin typeface="AdvOT82212b64"/>
              </a:rPr>
              <a:t> </a:t>
            </a:r>
            <a:r>
              <a:rPr lang="en-US" sz="1800" b="0" i="0" u="none" strike="noStrike" baseline="0" dirty="0">
                <a:latin typeface="AdvOT82212b64"/>
              </a:rPr>
              <a:t>the construction</a:t>
            </a:r>
            <a:r>
              <a:rPr lang="cs-CZ" sz="1800" b="0" i="0" u="none" strike="noStrike" baseline="0" dirty="0">
                <a:latin typeface="AdvOT82212b64"/>
              </a:rPr>
              <a:t> </a:t>
            </a:r>
            <a:r>
              <a:rPr lang="en-US" sz="1800" b="0" i="0" u="none" strike="noStrike" baseline="0" dirty="0">
                <a:latin typeface="AdvOT82212b64"/>
              </a:rPr>
              <a:t>of meaning that emerges not within but </a:t>
            </a:r>
            <a:r>
              <a:rPr lang="en-US" sz="1800" b="1" i="1" u="none" strike="noStrike" baseline="0" dirty="0">
                <a:latin typeface="AdvOTd3d9e6b9.I"/>
              </a:rPr>
              <a:t>between</a:t>
            </a:r>
            <a:r>
              <a:rPr lang="en-US" sz="1800" b="0" i="0" u="none" strike="noStrike" baseline="0" dirty="0">
                <a:latin typeface="AdvOTd3d9e6b9.I"/>
              </a:rPr>
              <a:t> </a:t>
            </a:r>
            <a:r>
              <a:rPr lang="en-US" sz="1800" b="0" i="0" u="none" strike="noStrike" baseline="0" dirty="0">
                <a:latin typeface="AdvOT82212b64"/>
              </a:rPr>
              <a:t>shots.</a:t>
            </a:r>
            <a:endParaRPr lang="cs-CZ" sz="1800" b="0" i="0" u="none" strike="noStrike" baseline="0" dirty="0">
              <a:latin typeface="AdvOT82212b64"/>
            </a:endParaRPr>
          </a:p>
          <a:p>
            <a:pPr algn="l"/>
            <a:r>
              <a:rPr lang="cs-CZ" sz="1800" b="0" i="0" u="none" strike="noStrike" baseline="0" dirty="0">
                <a:latin typeface="AdvOT82212b64"/>
              </a:rPr>
              <a:t>Lev </a:t>
            </a:r>
            <a:r>
              <a:rPr lang="cs-CZ" sz="1800" b="0" i="0" u="none" strike="noStrike" baseline="0" dirty="0" err="1">
                <a:latin typeface="AdvOT82212b64"/>
              </a:rPr>
              <a:t>Kuleshov</a:t>
            </a:r>
            <a:r>
              <a:rPr lang="cs-CZ" sz="1800" b="0" i="0" u="none" strike="noStrike" baseline="0" dirty="0">
                <a:latin typeface="AdvOT82212b64"/>
              </a:rPr>
              <a:t>, </a:t>
            </a:r>
            <a:r>
              <a:rPr lang="cs-CZ" sz="1800" b="0" i="0" u="none" strike="noStrike" baseline="0" dirty="0" err="1">
                <a:latin typeface="AdvOT82212b64"/>
              </a:rPr>
              <a:t>Dziga</a:t>
            </a:r>
            <a:r>
              <a:rPr lang="cs-CZ" sz="1800" b="0" i="0" u="none" strike="noStrike" baseline="0" dirty="0">
                <a:latin typeface="AdvOT82212b64"/>
              </a:rPr>
              <a:t> </a:t>
            </a:r>
            <a:r>
              <a:rPr lang="cs-CZ" sz="1800" b="0" i="0" u="none" strike="noStrike" baseline="0" dirty="0" err="1">
                <a:latin typeface="AdvOT82212b64"/>
              </a:rPr>
              <a:t>Vertov</a:t>
            </a:r>
            <a:r>
              <a:rPr lang="cs-CZ" sz="1800" b="0" i="0" u="none" strike="noStrike" baseline="0" dirty="0">
                <a:latin typeface="AdvOT82212b64"/>
              </a:rPr>
              <a:t>, </a:t>
            </a:r>
            <a:r>
              <a:rPr lang="cs-CZ" sz="1800" b="0" i="0" u="none" strike="noStrike" baseline="0" dirty="0" err="1">
                <a:latin typeface="AdvOT82212b64"/>
              </a:rPr>
              <a:t>Vsevolod</a:t>
            </a:r>
            <a:r>
              <a:rPr lang="cs-CZ" sz="1800" b="0" i="0" u="none" strike="noStrike" baseline="0" dirty="0">
                <a:latin typeface="AdvOT82212b64"/>
              </a:rPr>
              <a:t> </a:t>
            </a:r>
            <a:r>
              <a:rPr lang="cs-CZ" sz="1800" b="0" i="0" u="none" strike="noStrike" baseline="0" dirty="0" err="1">
                <a:latin typeface="AdvOT82212b64"/>
              </a:rPr>
              <a:t>Pudovkin</a:t>
            </a:r>
            <a:r>
              <a:rPr lang="cs-CZ" sz="1800" b="0" i="0" u="none" strike="noStrike" baseline="0" dirty="0">
                <a:latin typeface="AdvOT82212b64"/>
              </a:rPr>
              <a:t>, and </a:t>
            </a:r>
            <a:r>
              <a:rPr lang="cs-CZ" sz="1800" b="0" i="0" u="none" strike="noStrike" baseline="0" dirty="0" err="1">
                <a:latin typeface="AdvOT82212b64"/>
              </a:rPr>
              <a:t>Sergei</a:t>
            </a:r>
            <a:r>
              <a:rPr lang="cs-CZ" sz="1800" b="0" i="0" u="none" strike="noStrike" baseline="0" dirty="0">
                <a:latin typeface="AdvOT82212b64"/>
              </a:rPr>
              <a:t> </a:t>
            </a:r>
            <a:r>
              <a:rPr lang="cs-CZ" sz="1800" b="0" i="0" u="none" strike="noStrike" baseline="0" dirty="0" err="1">
                <a:latin typeface="AdvOT82212b64"/>
              </a:rPr>
              <a:t>Eisenstein</a:t>
            </a:r>
            <a:endParaRPr lang="cs-CZ" sz="1800" b="0" i="0" u="none" strike="noStrike" baseline="0" dirty="0">
              <a:latin typeface="AdvOT82212b64"/>
            </a:endParaRPr>
          </a:p>
          <a:p>
            <a:pPr algn="l"/>
            <a:r>
              <a:rPr lang="cs-CZ" dirty="0" err="1">
                <a:latin typeface="AdvOT82212b64"/>
              </a:rPr>
              <a:t>Americanitis</a:t>
            </a:r>
            <a:endParaRPr lang="cs-CZ" dirty="0">
              <a:latin typeface="AdvOT82212b64"/>
            </a:endParaRPr>
          </a:p>
          <a:p>
            <a:pPr algn="l"/>
            <a:endParaRPr lang="cs-CZ" dirty="0"/>
          </a:p>
        </p:txBody>
      </p:sp>
    </p:spTree>
    <p:extLst>
      <p:ext uri="{BB962C8B-B14F-4D97-AF65-F5344CB8AC3E}">
        <p14:creationId xmlns:p14="http://schemas.microsoft.com/office/powerpoint/2010/main" val="381679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6A3FF-2F23-0808-460F-BCD2E6A51F9F}"/>
              </a:ext>
            </a:extLst>
          </p:cNvPr>
          <p:cNvSpPr>
            <a:spLocks noGrp="1"/>
          </p:cNvSpPr>
          <p:nvPr>
            <p:ph type="title"/>
          </p:nvPr>
        </p:nvSpPr>
        <p:spPr/>
        <p:txBody>
          <a:bodyPr/>
          <a:lstStyle/>
          <a:p>
            <a:r>
              <a:rPr lang="cs-CZ" dirty="0" err="1"/>
              <a:t>Homework</a:t>
            </a:r>
            <a:r>
              <a:rPr lang="cs-CZ" dirty="0"/>
              <a:t> </a:t>
            </a:r>
            <a:r>
              <a:rPr lang="cs-CZ" dirty="0" err="1"/>
              <a:t>for</a:t>
            </a:r>
            <a:r>
              <a:rPr lang="cs-CZ" dirty="0"/>
              <a:t> </a:t>
            </a:r>
            <a:r>
              <a:rPr lang="cs-CZ" dirty="0" err="1"/>
              <a:t>the</a:t>
            </a:r>
            <a:r>
              <a:rPr lang="cs-CZ" dirty="0"/>
              <a:t> </a:t>
            </a:r>
            <a:r>
              <a:rPr lang="cs-CZ" dirty="0" err="1"/>
              <a:t>next</a:t>
            </a:r>
            <a:r>
              <a:rPr lang="cs-CZ" dirty="0"/>
              <a:t> </a:t>
            </a:r>
            <a:r>
              <a:rPr lang="cs-CZ" dirty="0" err="1"/>
              <a:t>Tuesday</a:t>
            </a:r>
            <a:endParaRPr lang="cs-CZ" dirty="0"/>
          </a:p>
        </p:txBody>
      </p:sp>
      <p:sp>
        <p:nvSpPr>
          <p:cNvPr id="3" name="Zástupný obsah 2">
            <a:extLst>
              <a:ext uri="{FF2B5EF4-FFF2-40B4-BE49-F238E27FC236}">
                <a16:creationId xmlns:a16="http://schemas.microsoft.com/office/drawing/2014/main" id="{DC9611F2-5FE3-614C-1D9D-C3C0B8B66AE0}"/>
              </a:ext>
            </a:extLst>
          </p:cNvPr>
          <p:cNvSpPr>
            <a:spLocks noGrp="1"/>
          </p:cNvSpPr>
          <p:nvPr>
            <p:ph idx="1"/>
          </p:nvPr>
        </p:nvSpPr>
        <p:spPr/>
        <p:txBody>
          <a:bodyPr/>
          <a:lstStyle/>
          <a:p>
            <a:r>
              <a:rPr lang="cs-CZ" dirty="0"/>
              <a:t>500 </a:t>
            </a:r>
            <a:r>
              <a:rPr lang="cs-CZ" dirty="0" err="1"/>
              <a:t>words</a:t>
            </a:r>
            <a:r>
              <a:rPr lang="cs-CZ" dirty="0"/>
              <a:t> long </a:t>
            </a:r>
            <a:r>
              <a:rPr lang="cs-CZ" dirty="0" err="1"/>
              <a:t>essay</a:t>
            </a:r>
            <a:r>
              <a:rPr lang="cs-CZ" dirty="0"/>
              <a:t>: </a:t>
            </a:r>
            <a:r>
              <a:rPr lang="en-US" b="0" i="0" dirty="0">
                <a:solidFill>
                  <a:srgbClr val="000000"/>
                </a:solidFill>
                <a:effectLst/>
                <a:latin typeface="Calibri" panose="020F0502020204030204" pitchFamily="34" charset="0"/>
              </a:rPr>
              <a:t>which theoretical concept from the field of film studies you would like to learn about, and why; how film theory could be helpful for you (for your diploma thesis, research project, etc.); what is your favorite concept in film theory, and why.</a:t>
            </a:r>
            <a:r>
              <a:rPr lang="cs-CZ" dirty="0"/>
              <a:t> </a:t>
            </a:r>
          </a:p>
          <a:p>
            <a:r>
              <a:rPr lang="cs-CZ" dirty="0" err="1"/>
              <a:t>Essays</a:t>
            </a:r>
            <a:r>
              <a:rPr lang="cs-CZ" dirty="0"/>
              <a:t> - </a:t>
            </a:r>
            <a:r>
              <a:rPr lang="cs-CZ" dirty="0" err="1"/>
              <a:t>delivered</a:t>
            </a:r>
            <a:r>
              <a:rPr lang="cs-CZ" dirty="0"/>
              <a:t> to </a:t>
            </a:r>
            <a:r>
              <a:rPr lang="cs-CZ" dirty="0" err="1"/>
              <a:t>the</a:t>
            </a:r>
            <a:r>
              <a:rPr lang="cs-CZ" dirty="0"/>
              <a:t> </a:t>
            </a:r>
            <a:r>
              <a:rPr lang="cs-CZ" dirty="0" err="1"/>
              <a:t>folder</a:t>
            </a:r>
            <a:r>
              <a:rPr lang="cs-CZ" dirty="0"/>
              <a:t> in IS </a:t>
            </a:r>
            <a:r>
              <a:rPr lang="cs-CZ" dirty="0" err="1"/>
              <a:t>untill</a:t>
            </a:r>
            <a:r>
              <a:rPr lang="cs-CZ" dirty="0"/>
              <a:t> </a:t>
            </a:r>
            <a:r>
              <a:rPr lang="cs-CZ" dirty="0" err="1"/>
              <a:t>Sunday</a:t>
            </a:r>
            <a:endParaRPr lang="cs-CZ" dirty="0"/>
          </a:p>
          <a:p>
            <a:pPr marL="0" indent="0">
              <a:buNone/>
            </a:pPr>
            <a:endParaRPr lang="cs-CZ" dirty="0"/>
          </a:p>
          <a:p>
            <a:endParaRPr lang="cs-CZ" dirty="0"/>
          </a:p>
        </p:txBody>
      </p:sp>
    </p:spTree>
    <p:extLst>
      <p:ext uri="{BB962C8B-B14F-4D97-AF65-F5344CB8AC3E}">
        <p14:creationId xmlns:p14="http://schemas.microsoft.com/office/powerpoint/2010/main" val="1413506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1704B62-17A4-07A2-7791-4C0BF22038FA}"/>
              </a:ext>
            </a:extLst>
          </p:cNvPr>
          <p:cNvSpPr>
            <a:spLocks noGrp="1"/>
          </p:cNvSpPr>
          <p:nvPr>
            <p:ph idx="1"/>
          </p:nvPr>
        </p:nvSpPr>
        <p:spPr>
          <a:xfrm>
            <a:off x="2231136" y="2034283"/>
            <a:ext cx="7729728" cy="4300104"/>
          </a:xfrm>
        </p:spPr>
        <p:txBody>
          <a:bodyPr>
            <a:normAutofit lnSpcReduction="10000"/>
          </a:bodyPr>
          <a:lstStyle/>
          <a:p>
            <a:pPr algn="l"/>
            <a:r>
              <a:rPr lang="en-US" sz="1800" b="0" i="0" u="none" strike="noStrike" baseline="0" dirty="0">
                <a:latin typeface="AdvOT82212b64"/>
              </a:rPr>
              <a:t>Will spaces match if someone walking along a street in Moscow waves her hand to someone</a:t>
            </a:r>
            <a:r>
              <a:rPr lang="cs-CZ" sz="1800" b="0" i="0" u="none" strike="noStrike" baseline="0" dirty="0">
                <a:latin typeface="AdvOT82212b64"/>
              </a:rPr>
              <a:t> </a:t>
            </a:r>
            <a:r>
              <a:rPr lang="en-US" sz="1800" b="0" i="0" u="none" strike="noStrike" baseline="0" dirty="0">
                <a:latin typeface="AdvOT82212b64"/>
              </a:rPr>
              <a:t>descending Capitol Hill in Washington? </a:t>
            </a:r>
            <a:endParaRPr lang="cs-CZ" sz="1800" b="0" i="0" u="none" strike="noStrike" baseline="0" dirty="0">
              <a:latin typeface="AdvOT82212b64"/>
            </a:endParaRPr>
          </a:p>
          <a:p>
            <a:pPr algn="l"/>
            <a:r>
              <a:rPr lang="en-US" sz="1800" b="0" i="0" u="none" strike="noStrike" baseline="0" dirty="0">
                <a:latin typeface="AdvOT82212b64"/>
              </a:rPr>
              <a:t>Such explorations occurred in a </a:t>
            </a:r>
            <a:r>
              <a:rPr lang="en-US" sz="1800" b="1" i="0" u="none" strike="noStrike" baseline="0" dirty="0">
                <a:latin typeface="AdvOT82212b64"/>
              </a:rPr>
              <a:t>constructivist</a:t>
            </a:r>
            <a:r>
              <a:rPr lang="en-US" sz="1800" b="0" i="0" u="none" strike="noStrike" baseline="0" dirty="0">
                <a:latin typeface="AdvOT82212b64"/>
              </a:rPr>
              <a:t> environment. To</a:t>
            </a:r>
            <a:r>
              <a:rPr lang="cs-CZ" sz="1800" b="0" i="0" u="none" strike="noStrike" baseline="0" dirty="0">
                <a:latin typeface="AdvOT82212b64"/>
              </a:rPr>
              <a:t> </a:t>
            </a:r>
            <a:r>
              <a:rPr lang="en-US" sz="1800" b="0" i="0" u="none" strike="noStrike" baseline="0" dirty="0">
                <a:latin typeface="AdvOT82212b64"/>
              </a:rPr>
              <a:t>make, to build, and to assemble were the right words to be used in Constructivist studio</a:t>
            </a:r>
            <a:r>
              <a:rPr lang="cs-CZ" sz="1800" b="0" i="0" u="none" strike="noStrike" baseline="0" dirty="0">
                <a:latin typeface="AdvOT82212b64"/>
              </a:rPr>
              <a:t> </a:t>
            </a:r>
            <a:r>
              <a:rPr lang="en-US" sz="1800" b="0" i="0" u="none" strike="noStrike" baseline="0" dirty="0">
                <a:latin typeface="AdvOT82212b64"/>
              </a:rPr>
              <a:t>talk instead of </a:t>
            </a:r>
            <a:r>
              <a:rPr lang="en-US" sz="1800" b="0" i="0" u="none" strike="noStrike" baseline="0" dirty="0">
                <a:latin typeface="AdvOT82212b64+20"/>
              </a:rPr>
              <a:t>‘</a:t>
            </a:r>
            <a:r>
              <a:rPr lang="en-US" sz="1800" b="0" i="0" u="none" strike="noStrike" baseline="0" dirty="0">
                <a:latin typeface="AdvOT82212b64"/>
              </a:rPr>
              <a:t>create</a:t>
            </a:r>
            <a:r>
              <a:rPr lang="en-US" sz="1800" b="0" i="0" u="none" strike="noStrike" baseline="0" dirty="0">
                <a:latin typeface="AdvOT82212b64+20"/>
              </a:rPr>
              <a:t>’</a:t>
            </a:r>
            <a:r>
              <a:rPr lang="en-US" sz="1800" b="0" i="0" u="none" strike="noStrike" baseline="0" dirty="0">
                <a:latin typeface="AdvOT82212b64"/>
              </a:rPr>
              <a:t>, as was the word </a:t>
            </a:r>
            <a:r>
              <a:rPr lang="en-US" sz="1800" b="0" i="0" u="none" strike="noStrike" baseline="0" dirty="0">
                <a:latin typeface="AdvOTd3d9e6b9.I"/>
              </a:rPr>
              <a:t>things </a:t>
            </a:r>
            <a:r>
              <a:rPr lang="en-US" sz="1800" b="0" i="0" u="none" strike="noStrike" baseline="0" dirty="0">
                <a:latin typeface="AdvOT82212b64"/>
              </a:rPr>
              <a:t>(</a:t>
            </a:r>
            <a:r>
              <a:rPr lang="en-US" sz="1800" b="0" i="0" u="none" strike="noStrike" baseline="0" dirty="0" err="1">
                <a:latin typeface="AdvOTd3d9e6b9.I"/>
              </a:rPr>
              <a:t>veshchi</a:t>
            </a:r>
            <a:r>
              <a:rPr lang="en-US" sz="1800" b="0" i="0" u="none" strike="noStrike" baseline="0" dirty="0">
                <a:latin typeface="AdvOT82212b64"/>
              </a:rPr>
              <a:t>) instead of </a:t>
            </a:r>
            <a:r>
              <a:rPr lang="en-US" sz="1800" b="0" i="0" u="none" strike="noStrike" baseline="0" dirty="0">
                <a:latin typeface="AdvOT82212b64+20"/>
              </a:rPr>
              <a:t>‘</a:t>
            </a:r>
            <a:r>
              <a:rPr lang="en-US" sz="1800" b="0" i="0" u="none" strike="noStrike" baseline="0" dirty="0">
                <a:latin typeface="AdvOT82212b64"/>
              </a:rPr>
              <a:t>works of art</a:t>
            </a:r>
            <a:r>
              <a:rPr lang="en-US" sz="1800" b="0" i="0" u="none" strike="noStrike" baseline="0" dirty="0">
                <a:latin typeface="AdvOT82212b64+20"/>
              </a:rPr>
              <a:t>’</a:t>
            </a:r>
            <a:r>
              <a:rPr lang="en-US" sz="1800" b="0" i="0" u="none" strike="noStrike" baseline="0" dirty="0">
                <a:latin typeface="AdvOT82212b64"/>
              </a:rPr>
              <a:t>. </a:t>
            </a:r>
            <a:endParaRPr lang="cs-CZ" sz="1800" b="0" i="0" u="none" strike="noStrike" baseline="0" dirty="0">
              <a:latin typeface="AdvOT82212b64"/>
            </a:endParaRPr>
          </a:p>
          <a:p>
            <a:pPr algn="l"/>
            <a:r>
              <a:rPr lang="cs-CZ" sz="1800" b="0" i="0" u="none" strike="noStrike" baseline="0" dirty="0">
                <a:latin typeface="AdvOT82212b64"/>
              </a:rPr>
              <a:t>Lev </a:t>
            </a:r>
            <a:r>
              <a:rPr lang="cs-CZ" sz="1800" b="0" i="0" u="none" strike="noStrike" baseline="0" dirty="0" err="1">
                <a:latin typeface="AdvOT82212b64"/>
              </a:rPr>
              <a:t>Kuleshov</a:t>
            </a:r>
            <a:r>
              <a:rPr lang="cs-CZ" sz="1800" b="0" i="0" u="none" strike="noStrike" baseline="0" dirty="0">
                <a:latin typeface="AdvOT82212b64"/>
              </a:rPr>
              <a:t>: </a:t>
            </a:r>
            <a:r>
              <a:rPr lang="en-US" sz="1800" b="0" i="0" u="none" strike="noStrike" baseline="0" dirty="0">
                <a:latin typeface="AdvOT82212b64"/>
              </a:rPr>
              <a:t>what really mattered was </a:t>
            </a:r>
            <a:r>
              <a:rPr lang="en-US" sz="1800" b="0" i="0" u="none" strike="noStrike" baseline="0" dirty="0">
                <a:latin typeface="AdvOT82212b64+20"/>
              </a:rPr>
              <a:t>‘</a:t>
            </a:r>
            <a:r>
              <a:rPr lang="en-US" sz="1800" b="0" i="0" u="none" strike="noStrike" baseline="0" dirty="0">
                <a:latin typeface="AdvOT82212b64"/>
              </a:rPr>
              <a:t>not the demonstration of the content of the shots as</a:t>
            </a:r>
            <a:r>
              <a:rPr lang="cs-CZ" sz="1800" b="0" i="0" u="none" strike="noStrike" baseline="0" dirty="0">
                <a:latin typeface="AdvOT82212b64"/>
              </a:rPr>
              <a:t> </a:t>
            </a:r>
            <a:r>
              <a:rPr lang="en-US" sz="1800" b="0" i="0" u="none" strike="noStrike" baseline="0" dirty="0">
                <a:latin typeface="AdvOT82212b64"/>
              </a:rPr>
              <a:t>such, but their organization, combination and construction, that is, the interrelationship of</a:t>
            </a:r>
            <a:r>
              <a:rPr lang="cs-CZ" sz="1800" b="0" i="0" u="none" strike="noStrike" baseline="0" dirty="0">
                <a:latin typeface="AdvOT82212b64"/>
              </a:rPr>
              <a:t> </a:t>
            </a:r>
            <a:r>
              <a:rPr lang="en-US" sz="1800" b="0" i="0" u="none" strike="noStrike" baseline="0" dirty="0">
                <a:latin typeface="AdvOT82212b64"/>
              </a:rPr>
              <a:t>shots, their sequence, the replacement of one shot by another</a:t>
            </a:r>
            <a:r>
              <a:rPr lang="en-US" sz="1800" b="0" i="0" u="none" strike="noStrike" baseline="0" dirty="0">
                <a:latin typeface="AdvOT82212b64+20"/>
              </a:rPr>
              <a:t>’</a:t>
            </a:r>
            <a:endParaRPr lang="cs-CZ" sz="1800" b="0" i="0" u="none" strike="noStrike" baseline="0" dirty="0">
              <a:latin typeface="AdvOT82212b64+20"/>
            </a:endParaRPr>
          </a:p>
          <a:p>
            <a:pPr algn="l"/>
            <a:r>
              <a:rPr lang="en-US" sz="1800" b="0" i="0" u="none" strike="noStrike" baseline="0" dirty="0">
                <a:latin typeface="AdvOT82212b64"/>
              </a:rPr>
              <a:t>the average shot lengths of the feature </a:t>
            </a:r>
            <a:r>
              <a:rPr lang="en-US" sz="1800" b="0" i="0" u="none" strike="noStrike" baseline="0" dirty="0">
                <a:latin typeface="AdvOT82212b64+fb"/>
              </a:rPr>
              <a:t>fi</a:t>
            </a:r>
            <a:r>
              <a:rPr lang="en-US" sz="1800" b="0" i="0" u="none" strike="noStrike" baseline="0" dirty="0">
                <a:latin typeface="AdvOT82212b64"/>
              </a:rPr>
              <a:t>lms </a:t>
            </a:r>
            <a:r>
              <a:rPr lang="cs-CZ" sz="1800" b="0" i="0" u="none" strike="noStrike" baseline="0" dirty="0" err="1">
                <a:latin typeface="AdvOT82212b64"/>
              </a:rPr>
              <a:t>Kuleshov</a:t>
            </a:r>
            <a:r>
              <a:rPr lang="en-US" sz="1800" b="0" i="0" u="none" strike="noStrike" baseline="0" dirty="0">
                <a:latin typeface="AdvOT82212b64"/>
              </a:rPr>
              <a:t> made between 1924</a:t>
            </a:r>
            <a:r>
              <a:rPr lang="cs-CZ" sz="1800" b="0" i="0" u="none" strike="noStrike" baseline="0" dirty="0">
                <a:latin typeface="AdvOT82212b64"/>
              </a:rPr>
              <a:t> </a:t>
            </a:r>
            <a:r>
              <a:rPr lang="en-US" sz="1800" b="0" i="0" u="none" strike="noStrike" baseline="0" dirty="0">
                <a:latin typeface="AdvOT82212b64"/>
              </a:rPr>
              <a:t>and 1926 were as low as 4.3, 3.6, and 4.1 seconds.</a:t>
            </a:r>
            <a:r>
              <a:rPr lang="cs-CZ" sz="1800" b="0" i="0" u="none" strike="noStrike" baseline="0" dirty="0">
                <a:latin typeface="AdvOT82212b64"/>
              </a:rPr>
              <a:t> </a:t>
            </a:r>
            <a:r>
              <a:rPr lang="en-US" sz="1800" b="0" i="0" u="none" strike="noStrike" baseline="0" dirty="0">
                <a:latin typeface="AdvOT82212b64"/>
              </a:rPr>
              <a:t>Only the fastest of Keystone slapstick</a:t>
            </a:r>
            <a:r>
              <a:rPr lang="cs-CZ" sz="1800" b="0" i="0" u="none" strike="noStrike" baseline="0" dirty="0">
                <a:latin typeface="AdvOT82212b64"/>
              </a:rPr>
              <a:t> </a:t>
            </a:r>
            <a:r>
              <a:rPr lang="en-US" sz="1800" b="0" i="0" u="none" strike="noStrike" baseline="0" dirty="0">
                <a:latin typeface="AdvOT82212b64"/>
              </a:rPr>
              <a:t>comedies had been cut as fast in the United States</a:t>
            </a:r>
            <a:r>
              <a:rPr lang="cs-CZ" dirty="0">
                <a:latin typeface="AdvOT82212b64"/>
              </a:rPr>
              <a:t>.  By </a:t>
            </a:r>
            <a:r>
              <a:rPr lang="en-US" sz="1800" b="0" i="0" u="none" strike="noStrike" baseline="0" dirty="0">
                <a:latin typeface="AdvOT82212b64"/>
              </a:rPr>
              <a:t>increasing the speed,</a:t>
            </a:r>
            <a:r>
              <a:rPr lang="cs-CZ" sz="1800" b="0" i="0" u="none" strike="noStrike" baseline="0" dirty="0">
                <a:latin typeface="AdvOT82212b64"/>
              </a:rPr>
              <a:t> </a:t>
            </a:r>
            <a:r>
              <a:rPr lang="en-US" sz="1800" b="0" i="0" u="none" strike="noStrike" baseline="0" dirty="0">
                <a:latin typeface="AdvOT82212b64"/>
              </a:rPr>
              <a:t>Kuleshov made cutting more salient than the story it served. For Kuleshov cutting, not acting or action, was the </a:t>
            </a:r>
            <a:r>
              <a:rPr lang="en-US" sz="1800" b="0" i="0" u="none" strike="noStrike" baseline="0" dirty="0">
                <a:latin typeface="AdvOT82212b64+20"/>
              </a:rPr>
              <a:t>‘</a:t>
            </a:r>
            <a:r>
              <a:rPr lang="en-US" sz="1800" b="0" i="0" u="none" strike="noStrike" baseline="0" dirty="0">
                <a:latin typeface="AdvOT82212b64"/>
              </a:rPr>
              <a:t>true essence</a:t>
            </a:r>
            <a:r>
              <a:rPr lang="en-US" sz="1800" b="0" i="0" u="none" strike="noStrike" baseline="0" dirty="0">
                <a:latin typeface="AdvOT82212b64+20"/>
              </a:rPr>
              <a:t>’ </a:t>
            </a:r>
            <a:r>
              <a:rPr lang="en-US" sz="1800" b="0" i="0" u="none" strike="noStrike" baseline="0" dirty="0">
                <a:latin typeface="AdvOT82212b64"/>
              </a:rPr>
              <a:t>of </a:t>
            </a:r>
            <a:r>
              <a:rPr lang="en-US" sz="1800" b="0" i="0" u="none" strike="noStrike" baseline="0" dirty="0">
                <a:latin typeface="AdvOT82212b64+fb"/>
              </a:rPr>
              <a:t>fi</a:t>
            </a:r>
            <a:r>
              <a:rPr lang="en-US" sz="1800" b="0" i="0" u="none" strike="noStrike" baseline="0" dirty="0">
                <a:latin typeface="AdvOT82212b64"/>
              </a:rPr>
              <a:t>lm.</a:t>
            </a:r>
            <a:endParaRPr lang="cs-CZ" dirty="0"/>
          </a:p>
        </p:txBody>
      </p:sp>
      <p:sp>
        <p:nvSpPr>
          <p:cNvPr id="4" name="Nadpis 1">
            <a:extLst>
              <a:ext uri="{FF2B5EF4-FFF2-40B4-BE49-F238E27FC236}">
                <a16:creationId xmlns:a16="http://schemas.microsoft.com/office/drawing/2014/main" id="{F37497B9-1F0E-B97C-8CC4-F8B4D61013FA}"/>
              </a:ext>
            </a:extLst>
          </p:cNvPr>
          <p:cNvSpPr>
            <a:spLocks noGrp="1"/>
          </p:cNvSpPr>
          <p:nvPr>
            <p:ph type="title"/>
          </p:nvPr>
        </p:nvSpPr>
        <p:spPr>
          <a:xfrm>
            <a:off x="2231136" y="523613"/>
            <a:ext cx="7729728" cy="1188720"/>
          </a:xfrm>
        </p:spPr>
        <p:txBody>
          <a:bodyPr>
            <a:normAutofit/>
          </a:bodyPr>
          <a:lstStyle/>
          <a:p>
            <a:r>
              <a:rPr lang="cs-CZ" sz="2800" dirty="0" err="1">
                <a:solidFill>
                  <a:srgbClr val="FF0000"/>
                </a:solidFill>
              </a:rPr>
              <a:t>How</a:t>
            </a:r>
            <a:r>
              <a:rPr lang="cs-CZ" sz="2800" dirty="0">
                <a:solidFill>
                  <a:srgbClr val="FF0000"/>
                </a:solidFill>
              </a:rPr>
              <a:t> </a:t>
            </a:r>
            <a:r>
              <a:rPr lang="cs-CZ" sz="2800" dirty="0" err="1">
                <a:solidFill>
                  <a:srgbClr val="FF0000"/>
                </a:solidFill>
              </a:rPr>
              <a:t>Kuleshov</a:t>
            </a:r>
            <a:r>
              <a:rPr lang="cs-CZ" sz="2800" dirty="0">
                <a:solidFill>
                  <a:srgbClr val="FF0000"/>
                </a:solidFill>
              </a:rPr>
              <a:t> </a:t>
            </a:r>
            <a:r>
              <a:rPr lang="cs-CZ" sz="2800" dirty="0" err="1">
                <a:solidFill>
                  <a:srgbClr val="FF0000"/>
                </a:solidFill>
              </a:rPr>
              <a:t>defined</a:t>
            </a:r>
            <a:r>
              <a:rPr lang="cs-CZ" sz="2800" dirty="0">
                <a:solidFill>
                  <a:srgbClr val="FF0000"/>
                </a:solidFill>
              </a:rPr>
              <a:t> </a:t>
            </a:r>
            <a:r>
              <a:rPr lang="cs-CZ" sz="2800" dirty="0" err="1">
                <a:solidFill>
                  <a:srgbClr val="FF0000"/>
                </a:solidFill>
              </a:rPr>
              <a:t>montage</a:t>
            </a:r>
            <a:r>
              <a:rPr lang="cs-CZ" sz="2800" dirty="0">
                <a:solidFill>
                  <a:srgbClr val="FF0000"/>
                </a:solidFill>
              </a:rPr>
              <a:t>?</a:t>
            </a:r>
            <a:endParaRPr lang="cs-CZ" dirty="0"/>
          </a:p>
        </p:txBody>
      </p:sp>
    </p:spTree>
    <p:extLst>
      <p:ext uri="{BB962C8B-B14F-4D97-AF65-F5344CB8AC3E}">
        <p14:creationId xmlns:p14="http://schemas.microsoft.com/office/powerpoint/2010/main" val="1812021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B89FDF-760E-54BC-6181-3A2FF7EB3CA0}"/>
              </a:ext>
            </a:extLst>
          </p:cNvPr>
          <p:cNvSpPr>
            <a:spLocks noGrp="1"/>
          </p:cNvSpPr>
          <p:nvPr>
            <p:ph type="title"/>
          </p:nvPr>
        </p:nvSpPr>
        <p:spPr>
          <a:xfrm>
            <a:off x="5445496" y="978776"/>
            <a:ext cx="5925310" cy="1174991"/>
          </a:xfrm>
        </p:spPr>
        <p:txBody>
          <a:bodyPr>
            <a:normAutofit/>
          </a:bodyPr>
          <a:lstStyle/>
          <a:p>
            <a:r>
              <a:rPr lang="cs-CZ" sz="2400" dirty="0">
                <a:latin typeface="Times New Roman" panose="02020603050405020304" pitchFamily="18" charset="0"/>
              </a:rPr>
              <a:t>Lev </a:t>
            </a:r>
            <a:r>
              <a:rPr lang="cs-CZ" sz="2400" dirty="0" err="1">
                <a:latin typeface="Times New Roman" panose="02020603050405020304" pitchFamily="18" charset="0"/>
              </a:rPr>
              <a:t>Kuleshov</a:t>
            </a:r>
            <a:r>
              <a:rPr lang="cs-CZ" sz="2400" dirty="0">
                <a:latin typeface="Times New Roman" panose="02020603050405020304" pitchFamily="18" charset="0"/>
              </a:rPr>
              <a:t>, </a:t>
            </a:r>
            <a:r>
              <a:rPr lang="cs-CZ" sz="2400" dirty="0" err="1">
                <a:latin typeface="Times New Roman" panose="02020603050405020304" pitchFamily="18" charset="0"/>
              </a:rPr>
              <a:t>Americanitis</a:t>
            </a:r>
            <a:endParaRPr lang="cs-CZ" sz="2400" dirty="0"/>
          </a:p>
        </p:txBody>
      </p:sp>
      <p:pic>
        <p:nvPicPr>
          <p:cNvPr id="4" name="Picture 2" descr="C:\Documents and Settings\Pavel\Dokumenty\Stažené soubory\index.jpg">
            <a:extLst>
              <a:ext uri="{FF2B5EF4-FFF2-40B4-BE49-F238E27FC236}">
                <a16:creationId xmlns:a16="http://schemas.microsoft.com/office/drawing/2014/main" id="{87855884-43FB-FBEA-3578-05C6443DCA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22"/>
          <a:stretch/>
        </p:blipFill>
        <p:spPr>
          <a:xfrm>
            <a:off x="20" y="10"/>
            <a:ext cx="4657325" cy="6857990"/>
          </a:xfrm>
          <a:prstGeom prst="rect">
            <a:avLst/>
          </a:prstGeom>
          <a:noFill/>
        </p:spPr>
      </p:pic>
      <p:sp>
        <p:nvSpPr>
          <p:cNvPr id="3" name="Zástupný obsah 2">
            <a:extLst>
              <a:ext uri="{FF2B5EF4-FFF2-40B4-BE49-F238E27FC236}">
                <a16:creationId xmlns:a16="http://schemas.microsoft.com/office/drawing/2014/main" id="{CA598412-3727-7B3A-7517-9ACEF316B4CD}"/>
              </a:ext>
            </a:extLst>
          </p:cNvPr>
          <p:cNvSpPr>
            <a:spLocks noGrp="1"/>
          </p:cNvSpPr>
          <p:nvPr>
            <p:ph idx="1"/>
          </p:nvPr>
        </p:nvSpPr>
        <p:spPr>
          <a:xfrm>
            <a:off x="5445496" y="2640692"/>
            <a:ext cx="5925310" cy="3255252"/>
          </a:xfrm>
        </p:spPr>
        <p:txBody>
          <a:bodyPr>
            <a:normAutofit/>
          </a:bodyPr>
          <a:lstStyle/>
          <a:p>
            <a:pPr marL="0" marR="1170" indent="0">
              <a:lnSpc>
                <a:spcPct val="90000"/>
              </a:lnSpc>
              <a:buNone/>
            </a:pPr>
            <a:r>
              <a:rPr lang="cs-CZ" sz="1700" dirty="0">
                <a:latin typeface="Times New Roman" panose="02020603050405020304" pitchFamily="18" charset="0"/>
              </a:rPr>
              <a:t>„</a:t>
            </a:r>
            <a:r>
              <a:rPr lang="en-US" sz="1700" b="0" i="0" u="none" strike="noStrike" baseline="0" dirty="0">
                <a:latin typeface="Times New Roman" panose="02020603050405020304" pitchFamily="18" charset="0"/>
              </a:rPr>
              <a:t>The secret of mastery </a:t>
            </a:r>
            <a:r>
              <a:rPr lang="en-US" sz="1700" b="0" i="0" u="none" strike="noStrike" baseline="0" dirty="0" err="1">
                <a:latin typeface="Times New Roman" panose="02020603050405020304" pitchFamily="18" charset="0"/>
              </a:rPr>
              <a:t>ove</a:t>
            </a:r>
            <a:r>
              <a:rPr lang="cs-CZ" sz="1700" b="0" i="0" u="none" strike="noStrike" baseline="0" dirty="0">
                <a:latin typeface="Times New Roman" panose="02020603050405020304" pitchFamily="18" charset="0"/>
              </a:rPr>
              <a:t>r </a:t>
            </a:r>
            <a:r>
              <a:rPr lang="en-US" sz="1700" b="0" i="0" u="none" strike="noStrike" baseline="0" dirty="0">
                <a:latin typeface="Times New Roman" panose="02020603050405020304" pitchFamily="18" charset="0"/>
              </a:rPr>
              <a:t>cinematic material—the essence of cinematography—lies in its composition, the alternation of photographed pieces. In the main, for the</a:t>
            </a:r>
            <a:r>
              <a:rPr lang="cs-CZ" sz="1700" dirty="0">
                <a:latin typeface="Times New Roman" panose="02020603050405020304" pitchFamily="18" charset="0"/>
              </a:rPr>
              <a:t> </a:t>
            </a:r>
            <a:r>
              <a:rPr lang="en-US" sz="1700" b="0" i="0" u="none" strike="noStrike" baseline="0" dirty="0">
                <a:latin typeface="Times New Roman" panose="02020603050405020304" pitchFamily="18" charset="0"/>
              </a:rPr>
              <a:t>organization of impressions, what is important is not what is shot in a given </a:t>
            </a:r>
            <a:r>
              <a:rPr lang="cs-CZ" sz="1700" b="0" i="0" u="none" strike="noStrike" baseline="0" dirty="0">
                <a:latin typeface="Times New Roman" panose="02020603050405020304" pitchFamily="18" charset="0"/>
              </a:rPr>
              <a:t> </a:t>
            </a:r>
            <a:r>
              <a:rPr lang="en-US" sz="1700" b="0" i="0" u="none" strike="noStrike" baseline="0" dirty="0">
                <a:latin typeface="Times New Roman" panose="02020603050405020304" pitchFamily="18" charset="0"/>
              </a:rPr>
              <a:t>piece,  but  how  the  pieces  in  a  film  succeed  one  another</a:t>
            </a:r>
            <a:r>
              <a:rPr lang="cs-CZ" sz="1700" b="0" i="0" u="none" strike="noStrike" baseline="0" dirty="0">
                <a:latin typeface="Times New Roman" panose="02020603050405020304" pitchFamily="18" charset="0"/>
              </a:rPr>
              <a:t>.“</a:t>
            </a:r>
          </a:p>
          <a:p>
            <a:pPr marL="0" marR="1170" indent="0">
              <a:lnSpc>
                <a:spcPct val="90000"/>
              </a:lnSpc>
              <a:buNone/>
            </a:pPr>
            <a:r>
              <a:rPr lang="cs-CZ" sz="1700" dirty="0" err="1">
                <a:latin typeface="Times New Roman" panose="02020603050405020304" pitchFamily="18" charset="0"/>
              </a:rPr>
              <a:t>Creative</a:t>
            </a:r>
            <a:r>
              <a:rPr lang="cs-CZ" sz="1700" dirty="0">
                <a:latin typeface="Times New Roman" panose="02020603050405020304" pitchFamily="18" charset="0"/>
              </a:rPr>
              <a:t> </a:t>
            </a:r>
            <a:r>
              <a:rPr lang="cs-CZ" sz="1700" dirty="0" err="1">
                <a:latin typeface="Times New Roman" panose="02020603050405020304" pitchFamily="18" charset="0"/>
              </a:rPr>
              <a:t>geography</a:t>
            </a:r>
            <a:endParaRPr lang="cs-CZ" sz="1700" b="0" i="0" u="none" strike="noStrike" baseline="0" dirty="0">
              <a:latin typeface="Times New Roman" panose="02020603050405020304" pitchFamily="18" charset="0"/>
            </a:endParaRPr>
          </a:p>
          <a:p>
            <a:pPr marL="0" marR="1170" indent="0">
              <a:lnSpc>
                <a:spcPct val="90000"/>
              </a:lnSpc>
              <a:buNone/>
            </a:pPr>
            <a:r>
              <a:rPr lang="en-US" sz="1700" dirty="0">
                <a:hlinkClick r:id="rId3"/>
              </a:rPr>
              <a:t>The Extraordinary Adventures of Mr. West in The Land of The Bolsheviks – YouTube</a:t>
            </a:r>
            <a:endParaRPr lang="cs-CZ" sz="1700" dirty="0">
              <a:latin typeface="Times New Roman" panose="02020603050405020304" pitchFamily="18" charset="0"/>
            </a:endParaRPr>
          </a:p>
          <a:p>
            <a:pPr marL="0" marR="1170" indent="0">
              <a:lnSpc>
                <a:spcPct val="90000"/>
              </a:lnSpc>
              <a:buNone/>
            </a:pPr>
            <a:r>
              <a:rPr lang="cs-CZ" sz="1700" b="0" i="0" u="none" strike="noStrike" baseline="0" dirty="0">
                <a:latin typeface="Times New Roman" panose="02020603050405020304" pitchFamily="18" charset="0"/>
              </a:rPr>
              <a:t>19-22</a:t>
            </a:r>
          </a:p>
          <a:p>
            <a:pPr marL="0" marR="1170" indent="0">
              <a:lnSpc>
                <a:spcPct val="90000"/>
              </a:lnSpc>
              <a:buNone/>
            </a:pPr>
            <a:r>
              <a:rPr lang="cs-CZ" sz="1700" b="0" i="0" u="none" strike="noStrike" baseline="0" dirty="0">
                <a:latin typeface="Times New Roman" panose="02020603050405020304" pitchFamily="18" charset="0"/>
              </a:rPr>
              <a:t>1.13-1.15</a:t>
            </a:r>
          </a:p>
          <a:p>
            <a:pPr marL="0" marR="1170" indent="0">
              <a:lnSpc>
                <a:spcPct val="90000"/>
              </a:lnSpc>
              <a:buNone/>
            </a:pPr>
            <a:endParaRPr lang="cs-CZ" sz="1700" b="0" i="0" u="none" strike="noStrike" baseline="0" dirty="0">
              <a:latin typeface="Times New Roman" panose="02020603050405020304" pitchFamily="18" charset="0"/>
            </a:endParaRPr>
          </a:p>
          <a:p>
            <a:pPr>
              <a:lnSpc>
                <a:spcPct val="90000"/>
              </a:lnSpc>
            </a:pPr>
            <a:endParaRPr lang="cs-CZ" sz="1700" dirty="0"/>
          </a:p>
        </p:txBody>
      </p:sp>
    </p:spTree>
    <p:extLst>
      <p:ext uri="{BB962C8B-B14F-4D97-AF65-F5344CB8AC3E}">
        <p14:creationId xmlns:p14="http://schemas.microsoft.com/office/powerpoint/2010/main" val="3149584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56EDE-F128-F0FA-FB62-7A514A0EB8B2}"/>
              </a:ext>
            </a:extLst>
          </p:cNvPr>
          <p:cNvSpPr>
            <a:spLocks noGrp="1"/>
          </p:cNvSpPr>
          <p:nvPr>
            <p:ph type="title"/>
          </p:nvPr>
        </p:nvSpPr>
        <p:spPr>
          <a:xfrm>
            <a:off x="5445496" y="978776"/>
            <a:ext cx="5925310" cy="1174991"/>
          </a:xfrm>
        </p:spPr>
        <p:txBody>
          <a:bodyPr>
            <a:normAutofit/>
          </a:bodyPr>
          <a:lstStyle/>
          <a:p>
            <a:r>
              <a:rPr lang="cs-CZ" sz="2400" dirty="0" err="1"/>
              <a:t>What</a:t>
            </a:r>
            <a:r>
              <a:rPr lang="cs-CZ" sz="2400" dirty="0"/>
              <a:t> </a:t>
            </a:r>
            <a:r>
              <a:rPr lang="cs-CZ" sz="2400" dirty="0" err="1"/>
              <a:t>were</a:t>
            </a:r>
            <a:r>
              <a:rPr lang="cs-CZ" sz="2400" dirty="0"/>
              <a:t> </a:t>
            </a:r>
            <a:r>
              <a:rPr lang="cs-CZ" sz="2400" dirty="0" err="1"/>
              <a:t>the</a:t>
            </a:r>
            <a:r>
              <a:rPr lang="cs-CZ" sz="2400" dirty="0"/>
              <a:t> </a:t>
            </a:r>
            <a:r>
              <a:rPr lang="cs-CZ" sz="2400" dirty="0" err="1"/>
              <a:t>sources</a:t>
            </a:r>
            <a:r>
              <a:rPr lang="cs-CZ" sz="2400" dirty="0"/>
              <a:t> </a:t>
            </a:r>
            <a:r>
              <a:rPr lang="cs-CZ" sz="2400" dirty="0" err="1"/>
              <a:t>of</a:t>
            </a:r>
            <a:r>
              <a:rPr lang="cs-CZ" sz="2400" dirty="0"/>
              <a:t> </a:t>
            </a:r>
            <a:r>
              <a:rPr lang="cs-CZ" sz="2400" dirty="0" err="1"/>
              <a:t>montage</a:t>
            </a:r>
            <a:r>
              <a:rPr lang="cs-CZ" sz="2400" dirty="0"/>
              <a:t> </a:t>
            </a:r>
            <a:r>
              <a:rPr lang="cs-CZ" sz="2400" dirty="0" err="1"/>
              <a:t>theory</a:t>
            </a:r>
            <a:r>
              <a:rPr lang="cs-CZ" sz="2400" dirty="0"/>
              <a:t>?</a:t>
            </a:r>
          </a:p>
        </p:txBody>
      </p:sp>
      <p:pic>
        <p:nvPicPr>
          <p:cNvPr id="1026" name="Picture 2">
            <a:extLst>
              <a:ext uri="{FF2B5EF4-FFF2-40B4-BE49-F238E27FC236}">
                <a16:creationId xmlns:a16="http://schemas.microsoft.com/office/drawing/2014/main" id="{5702D03D-6838-7B7C-1586-3482B599C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87" r="2848"/>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F4BDCE89-5A99-1CF2-3159-BFE27F43B0CF}"/>
              </a:ext>
            </a:extLst>
          </p:cNvPr>
          <p:cNvSpPr>
            <a:spLocks noGrp="1"/>
          </p:cNvSpPr>
          <p:nvPr>
            <p:ph idx="1"/>
          </p:nvPr>
        </p:nvSpPr>
        <p:spPr>
          <a:xfrm>
            <a:off x="5445496" y="2640692"/>
            <a:ext cx="5925310" cy="3255252"/>
          </a:xfrm>
        </p:spPr>
        <p:txBody>
          <a:bodyPr>
            <a:normAutofit/>
          </a:bodyPr>
          <a:lstStyle/>
          <a:p>
            <a:r>
              <a:rPr lang="cs-CZ" dirty="0" err="1">
                <a:hlinkClick r:id="rId3"/>
              </a:rPr>
              <a:t>Constructivism</a:t>
            </a:r>
            <a:r>
              <a:rPr lang="cs-CZ" dirty="0">
                <a:hlinkClick r:id="rId3"/>
              </a:rPr>
              <a:t> – Monoskop</a:t>
            </a:r>
            <a:endParaRPr lang="cs-CZ" dirty="0"/>
          </a:p>
          <a:p>
            <a:r>
              <a:rPr lang="en-US" b="1" dirty="0">
                <a:effectLst/>
                <a:latin typeface="Times New Roman" panose="02020603050405020304" pitchFamily="18" charset="0"/>
                <a:ea typeface="Times New Roman" panose="02020603050405020304" pitchFamily="18" charset="0"/>
              </a:rPr>
              <a:t>Constructivism: </a:t>
            </a:r>
            <a:r>
              <a:rPr lang="en-US" dirty="0">
                <a:effectLst/>
                <a:latin typeface="Times New Roman" panose="02020603050405020304" pitchFamily="18" charset="0"/>
                <a:ea typeface="Times New Roman" panose="02020603050405020304" pitchFamily="18" charset="0"/>
              </a:rPr>
              <a:t>art used for agitational and promotional purposes. Constructivism seeks to create socially useful art. It compares a work of art to a machine; creation is the process of constructing from parts, i.e., assembling - putting together the parts of a machine; the artist is an engineer organizing the raw material into a whole</a:t>
            </a:r>
            <a:endParaRPr lang="cs-CZ" dirty="0">
              <a:effectLst/>
              <a:latin typeface="Times New Roman" panose="02020603050405020304" pitchFamily="18" charset="0"/>
              <a:ea typeface="Times New Roman" panose="02020603050405020304" pitchFamily="18" charset="0"/>
            </a:endParaRPr>
          </a:p>
          <a:p>
            <a:endParaRPr lang="cs-CZ" dirty="0"/>
          </a:p>
          <a:p>
            <a:r>
              <a:rPr lang="cs-CZ" dirty="0"/>
              <a:t>Gustav </a:t>
            </a:r>
            <a:r>
              <a:rPr lang="cs-CZ" dirty="0" err="1"/>
              <a:t>Klutsis</a:t>
            </a:r>
            <a:r>
              <a:rPr lang="cs-CZ" dirty="0"/>
              <a:t>, </a:t>
            </a:r>
            <a:r>
              <a:rPr lang="cs-CZ" dirty="0" err="1"/>
              <a:t>Hanging</a:t>
            </a:r>
            <a:r>
              <a:rPr lang="cs-CZ" dirty="0"/>
              <a:t> </a:t>
            </a:r>
            <a:r>
              <a:rPr lang="cs-CZ" dirty="0" err="1"/>
              <a:t>Construction</a:t>
            </a:r>
            <a:r>
              <a:rPr lang="cs-CZ" dirty="0"/>
              <a:t>, 1921</a:t>
            </a:r>
          </a:p>
        </p:txBody>
      </p:sp>
    </p:spTree>
    <p:extLst>
      <p:ext uri="{BB962C8B-B14F-4D97-AF65-F5344CB8AC3E}">
        <p14:creationId xmlns:p14="http://schemas.microsoft.com/office/powerpoint/2010/main" val="203267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C3086911-C860-4093-876E-F91B9B6A9B1A}"/>
              </a:ext>
            </a:extLst>
          </p:cNvPr>
          <p:cNvSpPr>
            <a:spLocks noGrp="1" noChangeArrowheads="1"/>
          </p:cNvSpPr>
          <p:nvPr>
            <p:ph type="title"/>
          </p:nvPr>
        </p:nvSpPr>
        <p:spPr/>
        <p:txBody>
          <a:bodyPr/>
          <a:lstStyle/>
          <a:p>
            <a:r>
              <a:rPr lang="cs-CZ" altLang="cs-CZ" sz="4000"/>
              <a:t>Alexandr Rodčenko</a:t>
            </a:r>
          </a:p>
        </p:txBody>
      </p:sp>
      <p:sp>
        <p:nvSpPr>
          <p:cNvPr id="7171" name="Zástupný symbol pro text 2">
            <a:extLst>
              <a:ext uri="{FF2B5EF4-FFF2-40B4-BE49-F238E27FC236}">
                <a16:creationId xmlns:a16="http://schemas.microsoft.com/office/drawing/2014/main" id="{CC6BB018-CF08-4DA5-B694-D4C88523C2AD}"/>
              </a:ext>
            </a:extLst>
          </p:cNvPr>
          <p:cNvSpPr>
            <a:spLocks noGrp="1" noChangeArrowheads="1"/>
          </p:cNvSpPr>
          <p:nvPr>
            <p:ph type="body" idx="1"/>
          </p:nvPr>
        </p:nvSpPr>
        <p:spPr/>
        <p:txBody>
          <a:bodyPr/>
          <a:lstStyle/>
          <a:p>
            <a:endParaRPr lang="cs-CZ" altLang="cs-CZ"/>
          </a:p>
        </p:txBody>
      </p:sp>
      <p:sp>
        <p:nvSpPr>
          <p:cNvPr id="7172" name="Zástupný symbol pro text 4">
            <a:extLst>
              <a:ext uri="{FF2B5EF4-FFF2-40B4-BE49-F238E27FC236}">
                <a16:creationId xmlns:a16="http://schemas.microsoft.com/office/drawing/2014/main" id="{171C9CDE-B768-4ABB-BF8D-49C8EF623437}"/>
              </a:ext>
            </a:extLst>
          </p:cNvPr>
          <p:cNvSpPr>
            <a:spLocks noGrp="1" noChangeArrowheads="1"/>
          </p:cNvSpPr>
          <p:nvPr>
            <p:ph type="body" sz="quarter" idx="3"/>
          </p:nvPr>
        </p:nvSpPr>
        <p:spPr/>
        <p:txBody>
          <a:bodyPr/>
          <a:lstStyle/>
          <a:p>
            <a:endParaRPr lang="cs-CZ" altLang="cs-CZ"/>
          </a:p>
        </p:txBody>
      </p:sp>
      <p:pic>
        <p:nvPicPr>
          <p:cNvPr id="7173" name="Picture 3" descr="C:\Documents and Settings\Pavel\Dokumenty\Stažené soubory\images.jpg">
            <a:extLst>
              <a:ext uri="{FF2B5EF4-FFF2-40B4-BE49-F238E27FC236}">
                <a16:creationId xmlns:a16="http://schemas.microsoft.com/office/drawing/2014/main" id="{ADBB0220-98CA-4ABA-B0CA-1A200F1AB5C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525014" y="4041012"/>
            <a:ext cx="3216275" cy="2278062"/>
          </a:xfrm>
          <a:noFill/>
        </p:spPr>
      </p:pic>
      <p:pic>
        <p:nvPicPr>
          <p:cNvPr id="7174" name="Picture 6" descr="C:\Documents and Settings\Pavel\Dokumenty\Stažené soubory\Aleksandr Rodchenko14.jpg">
            <a:extLst>
              <a:ext uri="{FF2B5EF4-FFF2-40B4-BE49-F238E27FC236}">
                <a16:creationId xmlns:a16="http://schemas.microsoft.com/office/drawing/2014/main" id="{033C65FC-3129-4CBE-A1BE-29A00482C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72" y="2123630"/>
            <a:ext cx="5130428" cy="419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a:extLst>
              <a:ext uri="{FF2B5EF4-FFF2-40B4-BE49-F238E27FC236}">
                <a16:creationId xmlns:a16="http://schemas.microsoft.com/office/drawing/2014/main" id="{8382F716-F606-4415-A0B0-A364764F5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6724" y="538926"/>
            <a:ext cx="2397125"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Zástupný symbol pro obsah 9">
            <a:extLst>
              <a:ext uri="{FF2B5EF4-FFF2-40B4-BE49-F238E27FC236}">
                <a16:creationId xmlns:a16="http://schemas.microsoft.com/office/drawing/2014/main" id="{900A76DE-DE71-4874-9177-C72C286AD14C}"/>
              </a:ext>
            </a:extLst>
          </p:cNvPr>
          <p:cNvSpPr>
            <a:spLocks noGrp="1" noChangeArrowheads="1"/>
          </p:cNvSpPr>
          <p:nvPr>
            <p:ph sz="half" idx="2"/>
          </p:nvPr>
        </p:nvSpPr>
        <p:spPr/>
        <p:txBody>
          <a:bodyPr/>
          <a:lstStyle/>
          <a:p>
            <a:endParaRPr lang="cs-CZ" altLang="cs-CZ" dirty="0"/>
          </a:p>
        </p:txBody>
      </p:sp>
    </p:spTree>
    <p:extLst>
      <p:ext uri="{BB962C8B-B14F-4D97-AF65-F5344CB8AC3E}">
        <p14:creationId xmlns:p14="http://schemas.microsoft.com/office/powerpoint/2010/main" val="1212228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346852D-6F2A-7D87-4BC9-F83FCCF09ADE}"/>
              </a:ext>
            </a:extLst>
          </p:cNvPr>
          <p:cNvSpPr>
            <a:spLocks noGrp="1"/>
          </p:cNvSpPr>
          <p:nvPr>
            <p:ph type="title"/>
          </p:nvPr>
        </p:nvSpPr>
        <p:spPr/>
        <p:txBody>
          <a:bodyPr/>
          <a:lstStyle/>
          <a:p>
            <a:r>
              <a:rPr lang="cs-CZ" dirty="0" err="1"/>
              <a:t>Kuleshov</a:t>
            </a:r>
            <a:r>
              <a:rPr lang="cs-CZ" dirty="0"/>
              <a:t> and </a:t>
            </a:r>
            <a:r>
              <a:rPr lang="cs-CZ" dirty="0" err="1"/>
              <a:t>constructivism</a:t>
            </a:r>
            <a:endParaRPr lang="cs-CZ" dirty="0"/>
          </a:p>
        </p:txBody>
      </p:sp>
      <p:sp>
        <p:nvSpPr>
          <p:cNvPr id="8" name="Zástupný obsah 7">
            <a:extLst>
              <a:ext uri="{FF2B5EF4-FFF2-40B4-BE49-F238E27FC236}">
                <a16:creationId xmlns:a16="http://schemas.microsoft.com/office/drawing/2014/main" id="{D6600D49-9E6B-24CC-6D02-AB800514D6D8}"/>
              </a:ext>
            </a:extLst>
          </p:cNvPr>
          <p:cNvSpPr>
            <a:spLocks noGrp="1"/>
          </p:cNvSpPr>
          <p:nvPr>
            <p:ph idx="1"/>
          </p:nvPr>
        </p:nvSpPr>
        <p:spPr>
          <a:xfrm>
            <a:off x="2231135" y="2638044"/>
            <a:ext cx="7899183" cy="3701111"/>
          </a:xfrm>
        </p:spPr>
        <p:txBody>
          <a:bodyPr/>
          <a:lstStyle/>
          <a:p>
            <a:r>
              <a:rPr lang="en-US" dirty="0"/>
              <a:t>Alexander </a:t>
            </a:r>
            <a:r>
              <a:rPr lang="en-US" dirty="0" err="1"/>
              <a:t>Rodchenko</a:t>
            </a:r>
            <a:r>
              <a:rPr lang="en-US" dirty="0"/>
              <a:t> - spatial constructions, 1919-21 - sculptures assembled from wooden segments, completely standardized - the value of the object could not be in the parts alone, they were completely identical - but in their combination. </a:t>
            </a:r>
            <a:r>
              <a:rPr lang="en-US" dirty="0" err="1"/>
              <a:t>Rodchenko</a:t>
            </a:r>
            <a:r>
              <a:rPr lang="en-US" dirty="0"/>
              <a:t> refused to attribute autonomy to natural objects - in this case, wood was stripped of all associations with the realm of nature (trees) and subordinated to human design (industry)</a:t>
            </a:r>
            <a:r>
              <a:rPr lang="cs-CZ" dirty="0"/>
              <a:t>.</a:t>
            </a:r>
          </a:p>
          <a:p>
            <a:r>
              <a:rPr lang="en-US" dirty="0"/>
              <a:t>Kuleshov achieved a similar effect - he subjected the "found material" to his editing, depriving the images of their autonomy by suppressing the original associations of the objects represented.</a:t>
            </a:r>
            <a:endParaRPr lang="cs-CZ" dirty="0"/>
          </a:p>
          <a:p>
            <a:endParaRPr lang="cs-CZ" dirty="0"/>
          </a:p>
        </p:txBody>
      </p:sp>
    </p:spTree>
    <p:extLst>
      <p:ext uri="{BB962C8B-B14F-4D97-AF65-F5344CB8AC3E}">
        <p14:creationId xmlns:p14="http://schemas.microsoft.com/office/powerpoint/2010/main" val="3167333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5DF7C0-BEF7-C6B3-45F9-250460AC4465}"/>
              </a:ext>
            </a:extLst>
          </p:cNvPr>
          <p:cNvSpPr>
            <a:spLocks noGrp="1"/>
          </p:cNvSpPr>
          <p:nvPr>
            <p:ph type="title"/>
          </p:nvPr>
        </p:nvSpPr>
        <p:spPr>
          <a:xfrm>
            <a:off x="2029118" y="417497"/>
            <a:ext cx="7729728" cy="1188720"/>
          </a:xfrm>
        </p:spPr>
        <p:txBody>
          <a:bodyPr>
            <a:normAutofit/>
          </a:bodyPr>
          <a:lstStyle/>
          <a:p>
            <a:r>
              <a:rPr lang="cs-CZ" sz="2800" dirty="0" err="1">
                <a:solidFill>
                  <a:srgbClr val="FF0000"/>
                </a:solidFill>
              </a:rPr>
              <a:t>What</a:t>
            </a:r>
            <a:r>
              <a:rPr lang="cs-CZ" sz="2800" dirty="0">
                <a:solidFill>
                  <a:srgbClr val="FF0000"/>
                </a:solidFill>
              </a:rPr>
              <a:t> </a:t>
            </a:r>
            <a:r>
              <a:rPr lang="cs-CZ" sz="2800" dirty="0" err="1">
                <a:solidFill>
                  <a:srgbClr val="FF0000"/>
                </a:solidFill>
              </a:rPr>
              <a:t>types</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montage</a:t>
            </a:r>
            <a:r>
              <a:rPr lang="cs-CZ" sz="2800" dirty="0">
                <a:solidFill>
                  <a:srgbClr val="FF0000"/>
                </a:solidFill>
              </a:rPr>
              <a:t> </a:t>
            </a:r>
            <a:r>
              <a:rPr lang="cs-CZ" sz="2800" dirty="0" err="1">
                <a:solidFill>
                  <a:srgbClr val="FF0000"/>
                </a:solidFill>
              </a:rPr>
              <a:t>Eisenstein</a:t>
            </a:r>
            <a:r>
              <a:rPr lang="cs-CZ" sz="2800" dirty="0">
                <a:solidFill>
                  <a:srgbClr val="FF0000"/>
                </a:solidFill>
              </a:rPr>
              <a:t> </a:t>
            </a:r>
            <a:r>
              <a:rPr lang="cs-CZ" sz="2800" dirty="0" err="1">
                <a:solidFill>
                  <a:srgbClr val="FF0000"/>
                </a:solidFill>
              </a:rPr>
              <a:t>defined</a:t>
            </a:r>
            <a:r>
              <a:rPr lang="cs-CZ" sz="2800" dirty="0">
                <a:solidFill>
                  <a:srgbClr val="FF0000"/>
                </a:solidFill>
              </a:rPr>
              <a:t>?</a:t>
            </a:r>
            <a:endParaRPr lang="cs-CZ" dirty="0"/>
          </a:p>
        </p:txBody>
      </p:sp>
      <p:sp>
        <p:nvSpPr>
          <p:cNvPr id="3" name="Zástupný obsah 2">
            <a:extLst>
              <a:ext uri="{FF2B5EF4-FFF2-40B4-BE49-F238E27FC236}">
                <a16:creationId xmlns:a16="http://schemas.microsoft.com/office/drawing/2014/main" id="{6766A437-29E5-2A3B-2B4A-9F5F82696D09}"/>
              </a:ext>
            </a:extLst>
          </p:cNvPr>
          <p:cNvSpPr>
            <a:spLocks noGrp="1"/>
          </p:cNvSpPr>
          <p:nvPr>
            <p:ph idx="1"/>
          </p:nvPr>
        </p:nvSpPr>
        <p:spPr>
          <a:xfrm>
            <a:off x="4123731" y="1904539"/>
            <a:ext cx="7729728" cy="4222678"/>
          </a:xfrm>
        </p:spPr>
        <p:txBody>
          <a:bodyPr>
            <a:normAutofit/>
          </a:bodyPr>
          <a:lstStyle/>
          <a:p>
            <a:pPr algn="l"/>
            <a:r>
              <a:rPr lang="en-US" sz="1800" b="0" i="0" u="none" strike="noStrike" baseline="0" dirty="0">
                <a:latin typeface="AdvOT82212b64"/>
              </a:rPr>
              <a:t>In 1923 Eisenstein published an essay entitled </a:t>
            </a:r>
            <a:r>
              <a:rPr lang="en-US" sz="1800" b="0" i="0" u="none" strike="noStrike" baseline="0" dirty="0">
                <a:latin typeface="AdvOT82212b64+20"/>
              </a:rPr>
              <a:t>‘</a:t>
            </a:r>
            <a:r>
              <a:rPr lang="en-US" sz="1800" b="0" i="0" u="none" strike="noStrike" baseline="0" dirty="0">
                <a:latin typeface="AdvOT82212b64"/>
              </a:rPr>
              <a:t>The Montage of Attractions</a:t>
            </a:r>
            <a:r>
              <a:rPr lang="en-US" sz="1800" b="0" i="0" u="none" strike="noStrike" baseline="0" dirty="0">
                <a:latin typeface="AdvOT82212b64+20"/>
              </a:rPr>
              <a:t>’</a:t>
            </a:r>
            <a:r>
              <a:rPr lang="en-US" sz="1800" b="0" i="0" u="none" strike="noStrike" baseline="0" dirty="0">
                <a:latin typeface="AdvOT82212b64"/>
              </a:rPr>
              <a:t>, which</a:t>
            </a:r>
            <a:r>
              <a:rPr lang="cs-CZ" sz="1800" b="0" i="0" u="none" strike="noStrike" baseline="0" dirty="0">
                <a:latin typeface="AdvOT82212b64"/>
              </a:rPr>
              <a:t> </a:t>
            </a:r>
            <a:r>
              <a:rPr lang="en-US" sz="1800" b="0" i="0" u="none" strike="noStrike" baseline="0" dirty="0">
                <a:latin typeface="AdvOT82212b64"/>
              </a:rPr>
              <a:t>argued that the task of the (theatre) director was to push the spectator through a preplanned</a:t>
            </a:r>
            <a:r>
              <a:rPr lang="cs-CZ" sz="1800" b="0" i="0" u="none" strike="noStrike" baseline="0" dirty="0">
                <a:latin typeface="AdvOT82212b64"/>
              </a:rPr>
              <a:t> </a:t>
            </a:r>
            <a:r>
              <a:rPr lang="en-US" sz="1800" b="0" i="0" u="none" strike="noStrike" baseline="0" dirty="0">
                <a:latin typeface="AdvOT82212b64"/>
              </a:rPr>
              <a:t>series of </a:t>
            </a:r>
            <a:r>
              <a:rPr lang="en-US" sz="1800" b="0" i="0" u="none" strike="noStrike" baseline="0" dirty="0">
                <a:latin typeface="AdvOTd3d9e6b9.I"/>
              </a:rPr>
              <a:t>shocks </a:t>
            </a:r>
            <a:r>
              <a:rPr lang="en-US" sz="1800" b="0" i="0" u="none" strike="noStrike" baseline="0" dirty="0">
                <a:latin typeface="AdvOT82212b64"/>
              </a:rPr>
              <a:t>regardless of whether the play really occasioned them.</a:t>
            </a:r>
            <a:r>
              <a:rPr lang="cs-CZ" sz="1800" b="0" i="0" u="none" strike="noStrike" baseline="0" dirty="0">
                <a:latin typeface="AdvOT82212b64"/>
              </a:rPr>
              <a:t> </a:t>
            </a:r>
          </a:p>
          <a:p>
            <a:pPr algn="l"/>
            <a:r>
              <a:rPr lang="cs-CZ" dirty="0">
                <a:latin typeface="AdvOT82212b64"/>
              </a:rPr>
              <a:t>T</a:t>
            </a:r>
            <a:r>
              <a:rPr lang="en-US" sz="1800" b="0" i="0" u="none" strike="noStrike" baseline="0" dirty="0" err="1">
                <a:latin typeface="AdvOT82212b64"/>
              </a:rPr>
              <a:t>heory</a:t>
            </a:r>
            <a:r>
              <a:rPr lang="en-US" sz="1800" b="0" i="0" u="none" strike="noStrike" baseline="0" dirty="0">
                <a:latin typeface="AdvOT82212b64"/>
              </a:rPr>
              <a:t> of </a:t>
            </a:r>
            <a:r>
              <a:rPr lang="en-US" sz="1800" b="0" i="0" u="none" strike="noStrike" baseline="0" dirty="0">
                <a:latin typeface="AdvOTd3d9e6b9.I"/>
              </a:rPr>
              <a:t>intellectual montage</a:t>
            </a:r>
            <a:r>
              <a:rPr lang="cs-CZ" dirty="0">
                <a:latin typeface="AdvOT82212b64"/>
              </a:rPr>
              <a:t>: </a:t>
            </a:r>
            <a:r>
              <a:rPr lang="en-US" sz="1800" b="0" i="0" u="none" strike="noStrike" baseline="0" dirty="0">
                <a:latin typeface="AdvOT82212b64"/>
              </a:rPr>
              <a:t>meaning is generated via colliding</a:t>
            </a:r>
            <a:r>
              <a:rPr lang="cs-CZ" sz="1800" b="0" i="0" u="none" strike="noStrike" baseline="0" dirty="0">
                <a:latin typeface="AdvOT82212b64"/>
              </a:rPr>
              <a:t> </a:t>
            </a:r>
            <a:r>
              <a:rPr lang="en-US" sz="1800" b="0" i="0" u="none" strike="noStrike" baseline="0" dirty="0">
                <a:latin typeface="AdvOT82212b64"/>
              </a:rPr>
              <a:t>rather than linking </a:t>
            </a:r>
            <a:r>
              <a:rPr lang="en-US" sz="1800" b="0" i="0" u="none" strike="noStrike" baseline="0" dirty="0" err="1">
                <a:latin typeface="AdvOT82212b64"/>
              </a:rPr>
              <a:t>neighbouring</a:t>
            </a:r>
            <a:r>
              <a:rPr lang="en-US" sz="1800" b="0" i="0" u="none" strike="noStrike" baseline="0" dirty="0">
                <a:latin typeface="AdvOT82212b64"/>
              </a:rPr>
              <a:t> shots. In </a:t>
            </a:r>
            <a:r>
              <a:rPr lang="en-US" sz="1800" b="0" i="0" u="none" strike="noStrike" baseline="0" dirty="0">
                <a:latin typeface="AdvOTd3d9e6b9.I"/>
              </a:rPr>
              <a:t>October </a:t>
            </a:r>
            <a:r>
              <a:rPr lang="en-US" sz="1800" b="0" i="0" u="none" strike="noStrike" baseline="0" dirty="0">
                <a:latin typeface="AdvOT82212b64"/>
              </a:rPr>
              <a:t>(1928) Eisenstein tested this principle,</a:t>
            </a:r>
            <a:r>
              <a:rPr lang="cs-CZ" sz="1800" b="0" i="0" u="none" strike="noStrike" baseline="0" dirty="0">
                <a:latin typeface="AdvOT82212b64"/>
              </a:rPr>
              <a:t> </a:t>
            </a:r>
            <a:r>
              <a:rPr lang="en-US" sz="1800" b="0" i="0" u="none" strike="noStrike" baseline="0" dirty="0">
                <a:latin typeface="AdvOT82212b64"/>
              </a:rPr>
              <a:t>hoping to generate </a:t>
            </a:r>
            <a:r>
              <a:rPr lang="en-US" sz="1800" b="0" i="0" u="none" strike="noStrike" baseline="0" dirty="0">
                <a:latin typeface="AdvOT82212b64+20"/>
              </a:rPr>
              <a:t>‘</a:t>
            </a:r>
            <a:r>
              <a:rPr lang="en-US" sz="1800" b="0" i="0" u="none" strike="noStrike" baseline="0" dirty="0">
                <a:latin typeface="AdvOT82212b64"/>
              </a:rPr>
              <a:t>abstract concepts</a:t>
            </a:r>
            <a:r>
              <a:rPr lang="en-US" sz="1800" b="0" i="0" u="none" strike="noStrike" baseline="0" dirty="0">
                <a:latin typeface="AdvOT82212b64+20"/>
              </a:rPr>
              <a:t>’ </a:t>
            </a:r>
            <a:r>
              <a:rPr lang="en-US" sz="1800" b="0" i="0" u="none" strike="noStrike" baseline="0" dirty="0">
                <a:latin typeface="AdvOT82212b64"/>
              </a:rPr>
              <a:t>by way of juxtaposing artefacts found in the Winter</a:t>
            </a:r>
            <a:r>
              <a:rPr lang="cs-CZ" sz="1800" b="0" i="0" u="none" strike="noStrike" baseline="0" dirty="0">
                <a:latin typeface="AdvOT82212b64"/>
              </a:rPr>
              <a:t> </a:t>
            </a:r>
            <a:r>
              <a:rPr lang="cs-CZ" sz="1800" b="0" i="0" u="none" strike="noStrike" baseline="0" dirty="0" err="1">
                <a:latin typeface="AdvOT82212b64"/>
              </a:rPr>
              <a:t>Palace</a:t>
            </a:r>
            <a:r>
              <a:rPr lang="cs-CZ" sz="1800" b="0" i="0" u="none" strike="noStrike" baseline="0" dirty="0">
                <a:latin typeface="AdvOT82212b64"/>
              </a:rPr>
              <a:t> (</a:t>
            </a:r>
            <a:r>
              <a:rPr lang="cs-CZ" sz="1800" b="0" i="0" u="none" strike="noStrike" baseline="0" dirty="0" err="1">
                <a:latin typeface="AdvOT82212b64"/>
              </a:rPr>
              <a:t>icons</a:t>
            </a:r>
            <a:r>
              <a:rPr lang="cs-CZ" sz="1800" b="0" i="0" u="none" strike="noStrike" baseline="0" dirty="0">
                <a:latin typeface="AdvOT82212b64"/>
              </a:rPr>
              <a:t>, </a:t>
            </a:r>
            <a:r>
              <a:rPr lang="cs-CZ" sz="1800" b="0" i="0" u="none" strike="noStrike" baseline="0" dirty="0" err="1">
                <a:latin typeface="AdvOT82212b64"/>
              </a:rPr>
              <a:t>Fabergé</a:t>
            </a:r>
            <a:r>
              <a:rPr lang="cs-CZ" sz="1800" b="0" i="0" u="none" strike="noStrike" baseline="0" dirty="0">
                <a:latin typeface="AdvOT82212b64"/>
              </a:rPr>
              <a:t> </a:t>
            </a:r>
            <a:r>
              <a:rPr lang="cs-CZ" sz="1800" b="0" i="0" u="none" strike="noStrike" baseline="0" dirty="0" err="1">
                <a:latin typeface="AdvOT82212b64"/>
              </a:rPr>
              <a:t>eggs</a:t>
            </a:r>
            <a:r>
              <a:rPr lang="cs-CZ" sz="1800" b="0" i="0" u="none" strike="noStrike" baseline="0" dirty="0">
                <a:latin typeface="AdvOT82212b64"/>
              </a:rPr>
              <a:t>, </a:t>
            </a:r>
            <a:r>
              <a:rPr lang="cs-CZ" sz="1800" b="0" i="0" u="none" strike="noStrike" baseline="0" dirty="0" err="1">
                <a:latin typeface="AdvOT82212b64"/>
              </a:rPr>
              <a:t>Rodin</a:t>
            </a:r>
            <a:r>
              <a:rPr lang="cs-CZ" sz="1800" b="0" i="0" u="none" strike="noStrike" baseline="0" dirty="0" err="1">
                <a:latin typeface="AdvOT82212b64+20"/>
              </a:rPr>
              <a:t>’</a:t>
            </a:r>
            <a:r>
              <a:rPr lang="cs-CZ" sz="1800" b="0" i="0" u="none" strike="noStrike" baseline="0" dirty="0" err="1">
                <a:latin typeface="AdvOT82212b64"/>
              </a:rPr>
              <a:t>s</a:t>
            </a:r>
            <a:r>
              <a:rPr lang="cs-CZ" sz="1800" b="0" i="0" u="none" strike="noStrike" baseline="0" dirty="0">
                <a:latin typeface="AdvOT82212b64"/>
              </a:rPr>
              <a:t> </a:t>
            </a:r>
            <a:r>
              <a:rPr lang="cs-CZ" sz="1800" b="0" i="0" u="none" strike="noStrike" baseline="0" dirty="0" err="1">
                <a:latin typeface="AdvOT82212b64"/>
              </a:rPr>
              <a:t>sculpture</a:t>
            </a:r>
            <a:r>
              <a:rPr lang="cs-CZ" sz="1800" b="0" i="0" u="none" strike="noStrike" baseline="0" dirty="0">
                <a:latin typeface="AdvOT82212b64"/>
              </a:rPr>
              <a:t>, Napoleon </a:t>
            </a:r>
            <a:r>
              <a:rPr lang="cs-CZ" sz="1800" b="0" i="0" u="none" strike="noStrike" baseline="0" dirty="0" err="1">
                <a:latin typeface="AdvOT82212b64"/>
              </a:rPr>
              <a:t>statuettes</a:t>
            </a:r>
            <a:r>
              <a:rPr lang="cs-CZ" sz="1800" b="0" i="0" u="none" strike="noStrike" baseline="0" dirty="0">
                <a:latin typeface="AdvOT82212b64"/>
              </a:rPr>
              <a:t>, a </a:t>
            </a:r>
            <a:r>
              <a:rPr lang="cs-CZ" sz="1800" b="0" i="0" u="none" strike="noStrike" baseline="0" dirty="0" err="1">
                <a:latin typeface="AdvOT82212b64"/>
              </a:rPr>
              <a:t>clockwork</a:t>
            </a:r>
            <a:r>
              <a:rPr lang="cs-CZ" sz="1800" b="0" i="0" u="none" strike="noStrike" baseline="0" dirty="0">
                <a:latin typeface="AdvOT82212b64"/>
              </a:rPr>
              <a:t> </a:t>
            </a:r>
            <a:r>
              <a:rPr lang="cs-CZ" sz="1800" b="0" i="0" u="none" strike="noStrike" baseline="0" dirty="0" err="1">
                <a:latin typeface="AdvOT82212b64"/>
              </a:rPr>
              <a:t>peacock</a:t>
            </a:r>
            <a:r>
              <a:rPr lang="cs-CZ" sz="1800" b="0" i="0" u="none" strike="noStrike" baseline="0" dirty="0">
                <a:latin typeface="AdvOT82212b64"/>
              </a:rPr>
              <a:t>) </a:t>
            </a:r>
            <a:r>
              <a:rPr lang="en-US" sz="1800" b="0" i="0" u="none" strike="noStrike" baseline="0" dirty="0">
                <a:latin typeface="AdvOT82212b64"/>
              </a:rPr>
              <a:t>and historical </a:t>
            </a:r>
            <a:r>
              <a:rPr lang="en-US" sz="1800" b="0" i="0" u="none" strike="noStrike" baseline="0" dirty="0">
                <a:latin typeface="AdvOT82212b64+fb"/>
              </a:rPr>
              <a:t>fi</a:t>
            </a:r>
            <a:r>
              <a:rPr lang="en-US" sz="1800" b="0" i="0" u="none" strike="noStrike" baseline="0" dirty="0">
                <a:latin typeface="AdvOT82212b64"/>
              </a:rPr>
              <a:t>gures of 1917.</a:t>
            </a:r>
            <a:r>
              <a:rPr lang="cs-CZ" sz="1800" b="0" i="0" u="none" strike="noStrike" baseline="0" dirty="0">
                <a:latin typeface="AdvOT82212b64"/>
              </a:rPr>
              <a:t> </a:t>
            </a:r>
          </a:p>
        </p:txBody>
      </p:sp>
      <p:pic>
        <p:nvPicPr>
          <p:cNvPr id="4" name="Picture 5" descr="Výsledek obrázku pro eisenstein">
            <a:extLst>
              <a:ext uri="{FF2B5EF4-FFF2-40B4-BE49-F238E27FC236}">
                <a16:creationId xmlns:a16="http://schemas.microsoft.com/office/drawing/2014/main" id="{3677CF1F-CC10-C16A-7C39-97603BE13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0943" y="2191617"/>
            <a:ext cx="3816350" cy="2963862"/>
          </a:xfrm>
          <a:prstGeom prst="rect">
            <a:avLst/>
          </a:prstGeom>
          <a:noFill/>
        </p:spPr>
      </p:pic>
    </p:spTree>
    <p:extLst>
      <p:ext uri="{BB962C8B-B14F-4D97-AF65-F5344CB8AC3E}">
        <p14:creationId xmlns:p14="http://schemas.microsoft.com/office/powerpoint/2010/main" val="3547547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903BAC7-C613-D0C3-7636-D0FFF4EA9572}"/>
              </a:ext>
            </a:extLst>
          </p:cNvPr>
          <p:cNvSpPr>
            <a:spLocks noGrp="1"/>
          </p:cNvSpPr>
          <p:nvPr>
            <p:ph idx="1"/>
          </p:nvPr>
        </p:nvSpPr>
        <p:spPr>
          <a:xfrm>
            <a:off x="503434" y="567647"/>
            <a:ext cx="10474571" cy="5874250"/>
          </a:xfrm>
        </p:spPr>
        <p:txBody>
          <a:bodyPr>
            <a:normAutofit fontScale="92500" lnSpcReduction="10000"/>
          </a:bodyPr>
          <a:lstStyle/>
          <a:p>
            <a:pPr algn="l"/>
            <a:r>
              <a:rPr lang="cs-CZ" sz="2000" b="0" i="0" u="none" strike="noStrike" baseline="0" dirty="0" err="1">
                <a:latin typeface="Times New Roman" panose="02020603050405020304" pitchFamily="18" charset="0"/>
                <a:cs typeface="Times New Roman" panose="02020603050405020304" pitchFamily="18" charset="0"/>
              </a:rPr>
              <a:t>Dialectical</a:t>
            </a:r>
            <a:r>
              <a:rPr lang="cs-CZ" sz="2000" b="0" i="0" u="none" strike="noStrike" baseline="0" dirty="0">
                <a:latin typeface="Times New Roman" panose="02020603050405020304" pitchFamily="18" charset="0"/>
                <a:cs typeface="Times New Roman" panose="02020603050405020304" pitchFamily="18" charset="0"/>
              </a:rPr>
              <a:t> </a:t>
            </a:r>
            <a:r>
              <a:rPr lang="cs-CZ" sz="2000" b="0" i="0" u="none" strike="noStrike" baseline="0" dirty="0" err="1">
                <a:latin typeface="Times New Roman" panose="02020603050405020304" pitchFamily="18" charset="0"/>
                <a:cs typeface="Times New Roman" panose="02020603050405020304" pitchFamily="18" charset="0"/>
              </a:rPr>
              <a:t>clash</a:t>
            </a:r>
            <a:r>
              <a:rPr lang="cs-CZ" sz="2000" b="0" i="0" u="none" strike="noStrike" baseline="0" dirty="0">
                <a:latin typeface="Times New Roman" panose="02020603050405020304" pitchFamily="18" charset="0"/>
                <a:cs typeface="Times New Roman" panose="02020603050405020304" pitchFamily="18" charset="0"/>
              </a:rPr>
              <a:t> </a:t>
            </a:r>
            <a:r>
              <a:rPr lang="cs-CZ" sz="2000" b="0" i="0" u="none" strike="noStrike" baseline="0" dirty="0" err="1">
                <a:latin typeface="Times New Roman" panose="02020603050405020304" pitchFamily="18" charset="0"/>
                <a:cs typeface="Times New Roman" panose="02020603050405020304" pitchFamily="18" charset="0"/>
              </a:rPr>
              <a:t>of</a:t>
            </a:r>
            <a:r>
              <a:rPr lang="cs-CZ" sz="2000" b="0" i="0" u="none" strike="noStrike" baseline="0" dirty="0">
                <a:latin typeface="Times New Roman" panose="02020603050405020304" pitchFamily="18" charset="0"/>
                <a:cs typeface="Times New Roman" panose="02020603050405020304" pitchFamily="18" charset="0"/>
              </a:rPr>
              <a:t> </a:t>
            </a:r>
            <a:r>
              <a:rPr lang="cs-CZ" sz="2000" b="0" i="0" u="none" strike="noStrike" baseline="0" dirty="0" err="1">
                <a:latin typeface="Times New Roman" panose="02020603050405020304" pitchFamily="18" charset="0"/>
                <a:cs typeface="Times New Roman" panose="02020603050405020304" pitchFamily="18" charset="0"/>
              </a:rPr>
              <a:t>shots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conflict</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within</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between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shots</a:t>
            </a:r>
            <a:r>
              <a:rPr lang="cs-CZ" sz="2000"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principle</a:t>
            </a:r>
            <a:r>
              <a:rPr lang="cs-CZ" sz="2000" b="1"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of</a:t>
            </a:r>
            <a:r>
              <a:rPr lang="cs-CZ" sz="2000" b="1"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dominants</a:t>
            </a:r>
            <a:r>
              <a:rPr lang="cs-CZ" sz="2000" b="1" dirty="0">
                <a:latin typeface="Times New Roman" panose="02020603050405020304" pitchFamily="18" charset="0"/>
                <a:cs typeface="Times New Roman" panose="02020603050405020304" pitchFamily="18" charset="0"/>
              </a:rPr>
              <a:t> </a:t>
            </a:r>
            <a:endParaRPr lang="cs-CZ" sz="2000" b="1" i="0" u="none" strike="noStrike" baseline="0" dirty="0">
              <a:latin typeface="Times New Roman" panose="02020603050405020304" pitchFamily="18" charset="0"/>
              <a:cs typeface="Times New Roman" panose="02020603050405020304" pitchFamily="18" charset="0"/>
            </a:endParaRPr>
          </a:p>
          <a:p>
            <a:pPr algn="l"/>
            <a:endParaRPr lang="cs-CZ" sz="2000" dirty="0">
              <a:latin typeface="Times New Roman" panose="02020603050405020304" pitchFamily="18" charset="0"/>
              <a:cs typeface="Times New Roman" panose="02020603050405020304" pitchFamily="18" charset="0"/>
            </a:endParaRPr>
          </a:p>
          <a:p>
            <a:pPr algn="l"/>
            <a:r>
              <a:rPr lang="en-US" sz="2000" b="1" i="0" u="none" strike="noStrike" baseline="0" dirty="0">
                <a:latin typeface="Times New Roman" panose="02020603050405020304" pitchFamily="18" charset="0"/>
                <a:cs typeface="Times New Roman" panose="02020603050405020304" pitchFamily="18" charset="0"/>
              </a:rPr>
              <a:t>Metric</a:t>
            </a:r>
            <a:r>
              <a:rPr lang="cs-CZ" sz="2000" b="1"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Montage</a:t>
            </a:r>
            <a:r>
              <a:rPr lang="cs-CZ" sz="2000" b="1" dirty="0">
                <a:latin typeface="Times New Roman" panose="02020603050405020304" pitchFamily="18" charset="0"/>
                <a:cs typeface="Times New Roman" panose="02020603050405020304" pitchFamily="18" charset="0"/>
              </a:rPr>
              <a:t>: </a:t>
            </a:r>
          </a:p>
          <a:p>
            <a:pPr algn="l"/>
            <a:r>
              <a:rPr lang="en-US" sz="2000" dirty="0">
                <a:latin typeface="Times New Roman" panose="02020603050405020304" pitchFamily="18" charset="0"/>
                <a:cs typeface="Times New Roman" panose="02020603050405020304" pitchFamily="18" charset="0"/>
              </a:rPr>
              <a:t>the absolute </a:t>
            </a:r>
            <a:r>
              <a:rPr lang="en-US" sz="2000" b="1" dirty="0">
                <a:latin typeface="Times New Roman" panose="02020603050405020304" pitchFamily="18" charset="0"/>
                <a:cs typeface="Times New Roman" panose="02020603050405020304" pitchFamily="18" charset="0"/>
              </a:rPr>
              <a:t>length of the shot </a:t>
            </a:r>
            <a:r>
              <a:rPr lang="en-US" sz="2000" dirty="0">
                <a:latin typeface="Times New Roman" panose="02020603050405020304" pitchFamily="18" charset="0"/>
                <a:cs typeface="Times New Roman" panose="02020603050405020304" pitchFamily="18" charset="0"/>
              </a:rPr>
              <a:t>is the dominant feature. The conflict is purely the length of the shot - the pace of the cut regardless of the content of the shot; shot length is determined by a regular metric arrangement; the proportional relationship of shots within a sequence remains the same</a:t>
            </a:r>
            <a:endParaRPr lang="cs-CZ" sz="2000" dirty="0">
              <a:latin typeface="Times New Roman" panose="02020603050405020304" pitchFamily="18" charset="0"/>
              <a:cs typeface="Times New Roman" panose="02020603050405020304" pitchFamily="18" charset="0"/>
            </a:endParaRPr>
          </a:p>
          <a:p>
            <a:pPr algn="l"/>
            <a:r>
              <a:rPr lang="cs-CZ" sz="2000" b="1" i="0" u="none" strike="noStrike" baseline="0" dirty="0">
                <a:latin typeface="Times New Roman" panose="02020603050405020304" pitchFamily="18" charset="0"/>
                <a:cs typeface="Times New Roman" panose="02020603050405020304" pitchFamily="18" charset="0"/>
              </a:rPr>
              <a:t>R</a:t>
            </a:r>
            <a:r>
              <a:rPr lang="en-US" sz="2000" b="1" i="0" u="none" strike="noStrike" baseline="0" dirty="0" err="1">
                <a:latin typeface="Times New Roman" panose="02020603050405020304" pitchFamily="18" charset="0"/>
                <a:cs typeface="Times New Roman" panose="02020603050405020304" pitchFamily="18" charset="0"/>
              </a:rPr>
              <a:t>hythmic</a:t>
            </a:r>
            <a:r>
              <a:rPr lang="cs-CZ" sz="2000" b="1"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Montage</a:t>
            </a:r>
            <a:r>
              <a:rPr lang="cs-CZ" sz="2000" b="1" dirty="0">
                <a:latin typeface="Times New Roman" panose="02020603050405020304" pitchFamily="18" charset="0"/>
                <a:cs typeface="Times New Roman" panose="02020603050405020304" pitchFamily="18" charset="0"/>
              </a:rPr>
              <a:t>: </a:t>
            </a:r>
          </a:p>
          <a:p>
            <a:pPr algn="l"/>
            <a:r>
              <a:rPr lang="en-US" sz="2000" dirty="0">
                <a:latin typeface="Times New Roman" panose="02020603050405020304" pitchFamily="18" charset="0"/>
                <a:cs typeface="Times New Roman" panose="02020603050405020304" pitchFamily="18" charset="0"/>
              </a:rPr>
              <a:t>editing is based not only on metric requirements, but also on the </a:t>
            </a:r>
            <a:r>
              <a:rPr lang="en-US" sz="2000" b="1" dirty="0">
                <a:latin typeface="Times New Roman" panose="02020603050405020304" pitchFamily="18" charset="0"/>
                <a:cs typeface="Times New Roman" panose="02020603050405020304" pitchFamily="18" charset="0"/>
              </a:rPr>
              <a:t>content</a:t>
            </a:r>
            <a:r>
              <a:rPr lang="en-US" sz="2000" dirty="0">
                <a:latin typeface="Times New Roman" panose="02020603050405020304" pitchFamily="18" charset="0"/>
                <a:cs typeface="Times New Roman" panose="02020603050405020304" pitchFamily="18" charset="0"/>
              </a:rPr>
              <a:t> of the </a:t>
            </a:r>
            <a:r>
              <a:rPr lang="en-US" sz="2000" dirty="0" err="1">
                <a:latin typeface="Times New Roman" panose="02020603050405020304" pitchFamily="18" charset="0"/>
                <a:cs typeface="Times New Roman" panose="02020603050405020304" pitchFamily="18" charset="0"/>
              </a:rPr>
              <a:t>footag</a:t>
            </a:r>
            <a:r>
              <a:rPr lang="cs-CZ" sz="2000"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a</a:t>
            </a:r>
            <a:r>
              <a:rPr lang="en-US" sz="2000" dirty="0">
                <a:latin typeface="Times New Roman" panose="02020603050405020304" pitchFamily="18" charset="0"/>
                <a:cs typeface="Times New Roman" panose="02020603050405020304" pitchFamily="18" charset="0"/>
              </a:rPr>
              <a:t> common practice that large units are in longer shots than details; </a:t>
            </a:r>
            <a:r>
              <a:rPr lang="cs-CZ" sz="2000" dirty="0" err="1">
                <a:latin typeface="Times New Roman" panose="02020603050405020304" pitchFamily="18" charset="0"/>
                <a:cs typeface="Times New Roman" panose="02020603050405020304" pitchFamily="18" charset="0"/>
              </a:rPr>
              <a:t>it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based on the rhythm of movement within shots.   Rhythm can reinforce or contradict the metric. </a:t>
            </a:r>
            <a:endParaRPr lang="cs-CZ" sz="2000" dirty="0">
              <a:latin typeface="Times New Roman" panose="02020603050405020304" pitchFamily="18" charset="0"/>
              <a:cs typeface="Times New Roman" panose="02020603050405020304" pitchFamily="18" charset="0"/>
            </a:endParaRPr>
          </a:p>
          <a:p>
            <a:pPr algn="l"/>
            <a:r>
              <a:rPr lang="en-US" sz="2000" dirty="0">
                <a:latin typeface="Times New Roman" panose="02020603050405020304" pitchFamily="18" charset="0"/>
                <a:cs typeface="Times New Roman" panose="02020603050405020304" pitchFamily="18" charset="0"/>
              </a:rPr>
              <a:t>Potemkin - the steady rhythm of the soldiers' feet descending the stairs breaks the metrical pace of the cut. It maintains the tension of the sequence</a:t>
            </a:r>
            <a:endParaRPr lang="cs-CZ" sz="2000" dirty="0">
              <a:latin typeface="Times New Roman" panose="02020603050405020304" pitchFamily="18" charset="0"/>
              <a:cs typeface="Times New Roman" panose="02020603050405020304" pitchFamily="18" charset="0"/>
            </a:endParaRPr>
          </a:p>
          <a:p>
            <a:pPr algn="l"/>
            <a:r>
              <a:rPr lang="en-US" sz="2000" dirty="0">
                <a:latin typeface="Times New Roman" panose="02020603050405020304" pitchFamily="18" charset="0"/>
                <a:cs typeface="Times New Roman" panose="02020603050405020304" pitchFamily="18" charset="0"/>
                <a:hlinkClick r:id="rId2"/>
              </a:rPr>
              <a:t>Battleship Potemkin (1925) - Full Movie; English – YouTube</a:t>
            </a:r>
            <a:endParaRPr lang="cs-CZ" sz="2000" dirty="0">
              <a:latin typeface="Times New Roman" panose="02020603050405020304" pitchFamily="18" charset="0"/>
              <a:cs typeface="Times New Roman" panose="02020603050405020304" pitchFamily="18" charset="0"/>
            </a:endParaRPr>
          </a:p>
          <a:p>
            <a:pPr algn="l"/>
            <a:r>
              <a:rPr lang="cs-CZ" sz="2000" dirty="0">
                <a:latin typeface="Times New Roman" panose="02020603050405020304" pitchFamily="18" charset="0"/>
                <a:cs typeface="Times New Roman" panose="02020603050405020304" pitchFamily="18" charset="0"/>
              </a:rPr>
              <a:t>49-55</a:t>
            </a:r>
          </a:p>
          <a:p>
            <a:pPr algn="l"/>
            <a:endParaRPr lang="cs-CZ" sz="1600" dirty="0">
              <a:highlight>
                <a:srgbClr val="FFFF00"/>
              </a:highlight>
              <a:latin typeface="Times New Roman" panose="02020603050405020304" pitchFamily="18" charset="0"/>
              <a:cs typeface="Times New Roman" panose="02020603050405020304" pitchFamily="18" charset="0"/>
            </a:endParaRPr>
          </a:p>
          <a:p>
            <a:pPr algn="l"/>
            <a:endParaRPr lang="cs-CZ" sz="1600" dirty="0">
              <a:highlight>
                <a:srgbClr val="FFFF00"/>
              </a:highlight>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hlinkClick r:id="rId3"/>
              </a:rPr>
              <a:t>(38) Eisenstein's Methods of Montage Explained | Russian Soviet Montage Theory | VIDEO ESSAY - YouTube</a:t>
            </a:r>
            <a:endParaRPr lang="cs-CZ" sz="16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476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6B9F7E0-1A6B-1497-67B3-F4D63A1CD46F}"/>
              </a:ext>
            </a:extLst>
          </p:cNvPr>
          <p:cNvSpPr>
            <a:spLocks noGrp="1"/>
          </p:cNvSpPr>
          <p:nvPr>
            <p:ph idx="1"/>
          </p:nvPr>
        </p:nvSpPr>
        <p:spPr>
          <a:xfrm>
            <a:off x="1119883" y="384523"/>
            <a:ext cx="9616611" cy="6190938"/>
          </a:xfrm>
        </p:spPr>
        <p:txBody>
          <a:bodyPr>
            <a:normAutofit lnSpcReduction="10000"/>
          </a:bodyPr>
          <a:lstStyle/>
          <a:p>
            <a:pPr algn="l"/>
            <a:r>
              <a:rPr lang="cs-CZ" sz="1800" b="1" i="0" u="none" strike="noStrike" baseline="0" dirty="0">
                <a:latin typeface="AdvOT82212b64"/>
              </a:rPr>
              <a:t>T</a:t>
            </a:r>
            <a:r>
              <a:rPr lang="en-US" sz="1800" b="1" i="0" u="none" strike="noStrike" baseline="0" dirty="0" err="1">
                <a:latin typeface="AdvOTd3d9e6b9.I"/>
              </a:rPr>
              <a:t>onal</a:t>
            </a:r>
            <a:r>
              <a:rPr lang="cs-CZ" b="1" dirty="0">
                <a:latin typeface="AdvOT82212b64"/>
              </a:rPr>
              <a:t> </a:t>
            </a:r>
            <a:r>
              <a:rPr lang="cs-CZ" b="1" dirty="0" err="1">
                <a:latin typeface="AdvOT82212b64"/>
              </a:rPr>
              <a:t>Montage</a:t>
            </a:r>
            <a:r>
              <a:rPr lang="cs-CZ" b="1" dirty="0">
                <a:latin typeface="AdvOT82212b64"/>
              </a:rPr>
              <a:t>:</a:t>
            </a:r>
          </a:p>
          <a:p>
            <a:pPr algn="l"/>
            <a:r>
              <a:rPr lang="en-US" sz="1800" b="1" i="0" u="none" strike="noStrike" baseline="0" dirty="0">
                <a:latin typeface="AdvOT82212b64"/>
              </a:rPr>
              <a:t>the dominant emotional tone of the shot </a:t>
            </a:r>
            <a:r>
              <a:rPr lang="en-US" sz="1800" b="0" i="0" u="none" strike="noStrike" baseline="0" dirty="0">
                <a:latin typeface="AdvOT82212b64"/>
              </a:rPr>
              <a:t>becomes the basis of the cut; </a:t>
            </a:r>
            <a:endParaRPr lang="cs-CZ" sz="1800" b="0" i="0" u="none" strike="noStrike" baseline="0" dirty="0">
              <a:latin typeface="AdvOT82212b64"/>
            </a:endParaRPr>
          </a:p>
          <a:p>
            <a:pPr algn="l"/>
            <a:r>
              <a:rPr lang="en-US" sz="1800" b="0" i="0" u="none" strike="noStrike" baseline="0" dirty="0">
                <a:latin typeface="AdvOT82212b64"/>
              </a:rPr>
              <a:t>the montage is based on the emotional tone of the part, on its dominance. </a:t>
            </a:r>
            <a:endParaRPr lang="cs-CZ" sz="1800" b="0" i="0" u="none" strike="noStrike" baseline="0" dirty="0">
              <a:latin typeface="AdvOT82212b64"/>
            </a:endParaRPr>
          </a:p>
          <a:p>
            <a:pPr algn="l"/>
            <a:r>
              <a:rPr lang="en-US" sz="1800" b="0" i="0" u="none" strike="noStrike" baseline="0" dirty="0">
                <a:latin typeface="AdvOT82212b64"/>
              </a:rPr>
              <a:t>Potemkin - fog at the beginning of the third part - the basic tonal dominant here is the </a:t>
            </a:r>
            <a:r>
              <a:rPr lang="en-US" sz="1800" b="1" i="0" u="none" strike="noStrike" baseline="0" dirty="0">
                <a:latin typeface="AdvOT82212b64"/>
              </a:rPr>
              <a:t>lighting</a:t>
            </a:r>
            <a:r>
              <a:rPr lang="en-US" sz="1800" b="0" i="0" u="none" strike="noStrike" baseline="0" dirty="0">
                <a:latin typeface="AdvOT82212b64"/>
              </a:rPr>
              <a:t> - the light qualities that subordinate the other elements. The tonal montage is not so much about the rhythm or content of the shots, but rather their </a:t>
            </a:r>
            <a:r>
              <a:rPr lang="en-US" sz="1800" b="1" i="0" u="none" strike="noStrike" baseline="0" dirty="0">
                <a:latin typeface="AdvOT82212b64"/>
              </a:rPr>
              <a:t>texture</a:t>
            </a:r>
            <a:r>
              <a:rPr lang="en-US" sz="1800" b="0" i="0" u="none" strike="noStrike" baseline="0" dirty="0">
                <a:latin typeface="AdvOT82212b64"/>
              </a:rPr>
              <a:t>. It's about the expressive visual quality of the shot.</a:t>
            </a:r>
            <a:endParaRPr lang="cs-CZ" sz="1800" b="0" i="0" u="none" strike="noStrike" baseline="0" dirty="0">
              <a:latin typeface="AdvOT82212b64"/>
            </a:endParaRPr>
          </a:p>
          <a:p>
            <a:pPr algn="l"/>
            <a:r>
              <a:rPr lang="cs-CZ" sz="1800" b="0" i="0" u="none" strike="noStrike" baseline="0" dirty="0">
                <a:latin typeface="AdvOT82212b64"/>
              </a:rPr>
              <a:t>1.01.30</a:t>
            </a:r>
          </a:p>
          <a:p>
            <a:pPr algn="l"/>
            <a:endParaRPr lang="cs-CZ" sz="1800" b="0" i="0" u="none" strike="noStrike" baseline="0" dirty="0">
              <a:latin typeface="AdvOT82212b64"/>
            </a:endParaRPr>
          </a:p>
          <a:p>
            <a:pPr algn="l"/>
            <a:r>
              <a:rPr lang="cs-CZ" b="1" dirty="0">
                <a:latin typeface="AdvOT82212b64"/>
              </a:rPr>
              <a:t>O</a:t>
            </a:r>
            <a:r>
              <a:rPr lang="en-US" sz="1800" b="1" i="0" u="none" strike="noStrike" baseline="0" dirty="0" err="1">
                <a:latin typeface="AdvOTd3d9e6b9.I"/>
              </a:rPr>
              <a:t>vertonal</a:t>
            </a:r>
            <a:r>
              <a:rPr lang="cs-CZ" sz="1800" b="1" i="0" u="none" strike="noStrike" baseline="0" dirty="0">
                <a:latin typeface="AdvOTd3d9e6b9.I"/>
              </a:rPr>
              <a:t> </a:t>
            </a:r>
            <a:r>
              <a:rPr lang="cs-CZ" sz="1800" b="1" i="0" u="none" strike="noStrike" baseline="0" dirty="0" err="1">
                <a:latin typeface="AdvOTd3d9e6b9.I"/>
              </a:rPr>
              <a:t>Montage</a:t>
            </a:r>
            <a:r>
              <a:rPr lang="cs-CZ" sz="1800" b="1" i="0" u="none" strike="noStrike" baseline="0" dirty="0">
                <a:latin typeface="AdvOTd3d9e6b9.I"/>
              </a:rPr>
              <a:t>: </a:t>
            </a:r>
          </a:p>
          <a:p>
            <a:pPr algn="l"/>
            <a:r>
              <a:rPr lang="en-US" sz="1800" b="0" i="0" u="none" strike="noStrike" baseline="0" dirty="0">
                <a:latin typeface="AdvOT82212b64"/>
              </a:rPr>
              <a:t>the last one being</a:t>
            </a:r>
            <a:r>
              <a:rPr lang="cs-CZ" sz="1800" b="0" i="0" u="none" strike="noStrike" baseline="0" dirty="0">
                <a:latin typeface="AdvOT82212b64"/>
              </a:rPr>
              <a:t> </a:t>
            </a:r>
            <a:r>
              <a:rPr lang="en-US" sz="1800" b="0" i="0" u="none" strike="noStrike" baseline="0" dirty="0">
                <a:latin typeface="AdvOT82212b64"/>
              </a:rPr>
              <a:t>superior to the </a:t>
            </a:r>
            <a:r>
              <a:rPr lang="en-US" sz="1800" b="0" i="0" u="none" strike="noStrike" baseline="0" dirty="0">
                <a:latin typeface="AdvOT82212b64+fb"/>
              </a:rPr>
              <a:t>fi</a:t>
            </a:r>
            <a:r>
              <a:rPr lang="en-US" sz="1800" b="0" i="0" u="none" strike="noStrike" baseline="0" dirty="0">
                <a:latin typeface="AdvOT82212b64"/>
              </a:rPr>
              <a:t>rst three because, rather than operating through a single dominant, it</a:t>
            </a:r>
            <a:r>
              <a:rPr lang="cs-CZ" sz="1800" b="0" i="0" u="none" strike="noStrike" baseline="0" dirty="0">
                <a:latin typeface="AdvOT82212b64"/>
              </a:rPr>
              <a:t> </a:t>
            </a:r>
            <a:r>
              <a:rPr lang="en-US" sz="1800" b="0" i="0" u="none" strike="noStrike" baseline="0" dirty="0">
                <a:latin typeface="AdvOT82212b64"/>
              </a:rPr>
              <a:t>works on the viewer through multiple </a:t>
            </a:r>
            <a:r>
              <a:rPr lang="en-US" sz="1800" b="0" i="0" u="none" strike="noStrike" baseline="0" dirty="0">
                <a:latin typeface="AdvOTd3d9e6b9.I"/>
              </a:rPr>
              <a:t>stimulants </a:t>
            </a:r>
            <a:r>
              <a:rPr lang="en-US" sz="1800" b="0" i="0" u="none" strike="noStrike" baseline="0" dirty="0">
                <a:latin typeface="AdvOT82212b64"/>
              </a:rPr>
              <a:t>found within shots.</a:t>
            </a:r>
            <a:r>
              <a:rPr lang="cs-CZ" sz="1800" b="0" i="0" u="none" strike="noStrike" baseline="0" dirty="0">
                <a:latin typeface="AdvOT82212b64"/>
              </a:rPr>
              <a:t> </a:t>
            </a:r>
          </a:p>
          <a:p>
            <a:pPr algn="l"/>
            <a:r>
              <a:rPr lang="en-US" sz="1800" b="0" i="0" u="none" strike="noStrike" baseline="0" dirty="0">
                <a:latin typeface="AdvOT82212b64"/>
              </a:rPr>
              <a:t>Instead of a dominant, </a:t>
            </a:r>
            <a:r>
              <a:rPr lang="en-US" sz="1800" b="1" i="0" u="none" strike="noStrike" baseline="0" dirty="0">
                <a:latin typeface="AdvOT82212b64"/>
              </a:rPr>
              <a:t>all the stimulating elements are involved, understood as a complex </a:t>
            </a:r>
            <a:r>
              <a:rPr lang="en-US" sz="1800" b="0" i="0" u="none" strike="noStrike" baseline="0" dirty="0">
                <a:latin typeface="AdvOT82212b64"/>
              </a:rPr>
              <a:t>(Old and New (General Line - 1929)): a procession of peasants pleading for an end to the drought - edited to emphasize secondary expressive qualities: the solemn movement of the icons; the rapture of the pleading peasants; the scorching sun; the burning thirst).</a:t>
            </a:r>
            <a:endParaRPr lang="cs-CZ" sz="1800" b="0" i="0" u="none" strike="noStrike" baseline="0" dirty="0">
              <a:latin typeface="AdvOT82212b64"/>
            </a:endParaRPr>
          </a:p>
          <a:p>
            <a:pPr algn="l"/>
            <a:r>
              <a:rPr lang="en-US" dirty="0">
                <a:hlinkClick r:id="rId3"/>
              </a:rPr>
              <a:t>(38) Old and New / General Line (1929) movie - YouTube</a:t>
            </a:r>
            <a:endParaRPr lang="cs-CZ" sz="1800" b="0" i="0" u="none" strike="noStrike" baseline="0" dirty="0">
              <a:latin typeface="AdvOT82212b64"/>
            </a:endParaRPr>
          </a:p>
          <a:p>
            <a:r>
              <a:rPr lang="cs-CZ" dirty="0"/>
              <a:t>25-28</a:t>
            </a:r>
          </a:p>
        </p:txBody>
      </p:sp>
    </p:spTree>
    <p:extLst>
      <p:ext uri="{BB962C8B-B14F-4D97-AF65-F5344CB8AC3E}">
        <p14:creationId xmlns:p14="http://schemas.microsoft.com/office/powerpoint/2010/main" val="1048399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1C536F-FE2D-77CF-3BE3-B1A23B532BD1}"/>
              </a:ext>
            </a:extLst>
          </p:cNvPr>
          <p:cNvSpPr>
            <a:spLocks noGrp="1"/>
          </p:cNvSpPr>
          <p:nvPr>
            <p:ph type="title"/>
          </p:nvPr>
        </p:nvSpPr>
        <p:spPr>
          <a:xfrm>
            <a:off x="804672" y="964692"/>
            <a:ext cx="3066937" cy="1188720"/>
          </a:xfrm>
        </p:spPr>
        <p:txBody>
          <a:bodyPr>
            <a:normAutofit/>
          </a:bodyPr>
          <a:lstStyle/>
          <a:p>
            <a:r>
              <a:rPr lang="cs-CZ" sz="2000" dirty="0" err="1"/>
              <a:t>Does</a:t>
            </a:r>
            <a:r>
              <a:rPr lang="cs-CZ" sz="2000" dirty="0"/>
              <a:t> „</a:t>
            </a:r>
            <a:r>
              <a:rPr lang="cs-CZ" sz="2000" dirty="0" err="1"/>
              <a:t>Kuleshov´s</a:t>
            </a:r>
            <a:r>
              <a:rPr lang="cs-CZ" sz="2000" dirty="0"/>
              <a:t> </a:t>
            </a:r>
            <a:r>
              <a:rPr lang="cs-CZ" sz="2000" dirty="0" err="1"/>
              <a:t>effect</a:t>
            </a:r>
            <a:r>
              <a:rPr lang="cs-CZ" sz="2000" dirty="0"/>
              <a:t>“ </a:t>
            </a:r>
            <a:r>
              <a:rPr lang="cs-CZ" sz="2000" dirty="0" err="1"/>
              <a:t>really</a:t>
            </a:r>
            <a:r>
              <a:rPr lang="cs-CZ" sz="2000" dirty="0"/>
              <a:t> </a:t>
            </a:r>
            <a:r>
              <a:rPr lang="cs-CZ" sz="2000" dirty="0" err="1"/>
              <a:t>work</a:t>
            </a:r>
            <a:r>
              <a:rPr lang="cs-CZ" sz="2000" dirty="0"/>
              <a:t>?</a:t>
            </a:r>
          </a:p>
        </p:txBody>
      </p:sp>
      <p:sp>
        <p:nvSpPr>
          <p:cNvPr id="9" name="Content Placeholder 8">
            <a:extLst>
              <a:ext uri="{FF2B5EF4-FFF2-40B4-BE49-F238E27FC236}">
                <a16:creationId xmlns:a16="http://schemas.microsoft.com/office/drawing/2014/main" id="{9A5DC782-893E-5156-5659-778B52F57161}"/>
              </a:ext>
            </a:extLst>
          </p:cNvPr>
          <p:cNvSpPr>
            <a:spLocks noGrp="1"/>
          </p:cNvSpPr>
          <p:nvPr>
            <p:ph idx="1"/>
          </p:nvPr>
        </p:nvSpPr>
        <p:spPr>
          <a:xfrm>
            <a:off x="803244" y="2638044"/>
            <a:ext cx="3063765" cy="3263206"/>
          </a:xfrm>
        </p:spPr>
        <p:txBody>
          <a:bodyPr>
            <a:normAutofit/>
          </a:bodyPr>
          <a:lstStyle/>
          <a:p>
            <a:r>
              <a:rPr lang="en-US" dirty="0">
                <a:hlinkClick r:id="rId2"/>
              </a:rPr>
              <a:t>(38) "Daisy" Ad (1964): Preserved from 35mm in the Tony Schwartz Collection – YouTube</a:t>
            </a:r>
            <a:endParaRPr lang="cs-CZ" dirty="0"/>
          </a:p>
          <a:p>
            <a:endParaRPr lang="en-US" dirty="0"/>
          </a:p>
        </p:txBody>
      </p:sp>
      <p:sp>
        <p:nvSpPr>
          <p:cNvPr id="12" name="Rectangle 11">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a:extLst>
              <a:ext uri="{FF2B5EF4-FFF2-40B4-BE49-F238E27FC236}">
                <a16:creationId xmlns:a16="http://schemas.microsoft.com/office/drawing/2014/main" id="{0E6C999C-3967-D49F-1298-1A776BBD451C}"/>
              </a:ext>
            </a:extLst>
          </p:cNvPr>
          <p:cNvPicPr>
            <a:picLocks noChangeAspect="1"/>
          </p:cNvPicPr>
          <p:nvPr/>
        </p:nvPicPr>
        <p:blipFill>
          <a:blip r:embed="rId3"/>
          <a:stretch>
            <a:fillRect/>
          </a:stretch>
        </p:blipFill>
        <p:spPr>
          <a:xfrm>
            <a:off x="5552835" y="1293275"/>
            <a:ext cx="4768125" cy="4279392"/>
          </a:xfrm>
          <a:prstGeom prst="rect">
            <a:avLst/>
          </a:prstGeom>
        </p:spPr>
      </p:pic>
    </p:spTree>
    <p:extLst>
      <p:ext uri="{BB962C8B-B14F-4D97-AF65-F5344CB8AC3E}">
        <p14:creationId xmlns:p14="http://schemas.microsoft.com/office/powerpoint/2010/main" val="225911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8BA426-4FCA-4593-9121-223905498674}"/>
              </a:ext>
            </a:extLst>
          </p:cNvPr>
          <p:cNvSpPr>
            <a:spLocks noGrp="1"/>
          </p:cNvSpPr>
          <p:nvPr>
            <p:ph type="title"/>
          </p:nvPr>
        </p:nvSpPr>
        <p:spPr/>
        <p:txBody>
          <a:bodyPr>
            <a:normAutofit fontScale="90000"/>
          </a:bodyPr>
          <a:lstStyle/>
          <a:p>
            <a:r>
              <a:rPr lang="cs-CZ" sz="2800" dirty="0" err="1">
                <a:solidFill>
                  <a:srgbClr val="FF0000"/>
                </a:solidFill>
              </a:rPr>
              <a:t>How</a:t>
            </a:r>
            <a:r>
              <a:rPr lang="cs-CZ" sz="2800" dirty="0">
                <a:solidFill>
                  <a:srgbClr val="FF0000"/>
                </a:solidFill>
              </a:rPr>
              <a:t> </a:t>
            </a:r>
            <a:r>
              <a:rPr lang="cs-CZ" sz="2800" dirty="0" err="1">
                <a:solidFill>
                  <a:srgbClr val="FF0000"/>
                </a:solidFill>
              </a:rPr>
              <a:t>was</a:t>
            </a:r>
            <a:r>
              <a:rPr lang="cs-CZ" sz="2800" dirty="0">
                <a:solidFill>
                  <a:srgbClr val="FF0000"/>
                </a:solidFill>
              </a:rPr>
              <a:t> </a:t>
            </a:r>
            <a:r>
              <a:rPr lang="cs-CZ" sz="2800" dirty="0" err="1">
                <a:solidFill>
                  <a:srgbClr val="FF0000"/>
                </a:solidFill>
              </a:rPr>
              <a:t>theory</a:t>
            </a:r>
            <a:r>
              <a:rPr lang="cs-CZ" sz="2800" dirty="0">
                <a:solidFill>
                  <a:srgbClr val="FF0000"/>
                </a:solidFill>
              </a:rPr>
              <a:t> </a:t>
            </a:r>
            <a:r>
              <a:rPr lang="cs-CZ" sz="2800" dirty="0" err="1">
                <a:solidFill>
                  <a:srgbClr val="FF0000"/>
                </a:solidFill>
              </a:rPr>
              <a:t>of</a:t>
            </a:r>
            <a:r>
              <a:rPr lang="cs-CZ" sz="2800" dirty="0">
                <a:solidFill>
                  <a:srgbClr val="FF0000"/>
                </a:solidFill>
              </a:rPr>
              <a:t> </a:t>
            </a:r>
            <a:r>
              <a:rPr lang="cs-CZ" sz="2800" dirty="0" err="1">
                <a:solidFill>
                  <a:srgbClr val="FF0000"/>
                </a:solidFill>
              </a:rPr>
              <a:t>montage</a:t>
            </a:r>
            <a:r>
              <a:rPr lang="cs-CZ" sz="2800" dirty="0">
                <a:solidFill>
                  <a:srgbClr val="FF0000"/>
                </a:solidFill>
              </a:rPr>
              <a:t> </a:t>
            </a:r>
            <a:r>
              <a:rPr lang="cs-CZ" sz="2800" dirty="0" err="1">
                <a:solidFill>
                  <a:srgbClr val="FF0000"/>
                </a:solidFill>
              </a:rPr>
              <a:t>applied</a:t>
            </a:r>
            <a:r>
              <a:rPr lang="cs-CZ" sz="2800" dirty="0">
                <a:solidFill>
                  <a:srgbClr val="FF0000"/>
                </a:solidFill>
              </a:rPr>
              <a:t> </a:t>
            </a:r>
            <a:r>
              <a:rPr lang="cs-CZ" sz="2800" dirty="0" err="1">
                <a:solidFill>
                  <a:srgbClr val="FF0000"/>
                </a:solidFill>
              </a:rPr>
              <a:t>since</a:t>
            </a:r>
            <a:r>
              <a:rPr lang="cs-CZ" sz="2800" dirty="0">
                <a:solidFill>
                  <a:srgbClr val="FF0000"/>
                </a:solidFill>
              </a:rPr>
              <a:t> </a:t>
            </a:r>
            <a:r>
              <a:rPr lang="cs-CZ" sz="2800" dirty="0" err="1">
                <a:solidFill>
                  <a:srgbClr val="FF0000"/>
                </a:solidFill>
              </a:rPr>
              <a:t>the</a:t>
            </a:r>
            <a:r>
              <a:rPr lang="cs-CZ" sz="2800" dirty="0">
                <a:solidFill>
                  <a:srgbClr val="FF0000"/>
                </a:solidFill>
              </a:rPr>
              <a:t> 1930s?</a:t>
            </a:r>
            <a:br>
              <a:rPr lang="cs-CZ" sz="2800" dirty="0">
                <a:solidFill>
                  <a:srgbClr val="FF0000"/>
                </a:solidFill>
              </a:rPr>
            </a:br>
            <a:endParaRPr lang="cs-CZ" dirty="0"/>
          </a:p>
        </p:txBody>
      </p:sp>
      <p:sp>
        <p:nvSpPr>
          <p:cNvPr id="3" name="Zástupný obsah 2">
            <a:extLst>
              <a:ext uri="{FF2B5EF4-FFF2-40B4-BE49-F238E27FC236}">
                <a16:creationId xmlns:a16="http://schemas.microsoft.com/office/drawing/2014/main" id="{04C6CDAD-6656-E10F-5E52-9C6036EA9163}"/>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112582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81F61-9CE5-3EBE-6186-B98ADD710740}"/>
              </a:ext>
            </a:extLst>
          </p:cNvPr>
          <p:cNvSpPr>
            <a:spLocks noGrp="1"/>
          </p:cNvSpPr>
          <p:nvPr>
            <p:ph type="title"/>
          </p:nvPr>
        </p:nvSpPr>
        <p:spPr/>
        <p:txBody>
          <a:bodyPr/>
          <a:lstStyle/>
          <a:p>
            <a:r>
              <a:rPr lang="cs-CZ" dirty="0" err="1"/>
              <a:t>System</a:t>
            </a:r>
            <a:r>
              <a:rPr lang="cs-CZ" dirty="0"/>
              <a:t> </a:t>
            </a:r>
            <a:r>
              <a:rPr lang="cs-CZ" dirty="0" err="1"/>
              <a:t>of</a:t>
            </a:r>
            <a:r>
              <a:rPr lang="cs-CZ" dirty="0"/>
              <a:t> </a:t>
            </a:r>
            <a:r>
              <a:rPr lang="cs-CZ" dirty="0" err="1"/>
              <a:t>evaluation</a:t>
            </a:r>
            <a:r>
              <a:rPr lang="cs-CZ" dirty="0"/>
              <a:t> </a:t>
            </a:r>
          </a:p>
        </p:txBody>
      </p:sp>
      <p:sp>
        <p:nvSpPr>
          <p:cNvPr id="3" name="Zástupný obsah 2">
            <a:extLst>
              <a:ext uri="{FF2B5EF4-FFF2-40B4-BE49-F238E27FC236}">
                <a16:creationId xmlns:a16="http://schemas.microsoft.com/office/drawing/2014/main" id="{A78DBD9E-1608-8048-7F63-BD69CB0198A4}"/>
              </a:ext>
            </a:extLst>
          </p:cNvPr>
          <p:cNvSpPr>
            <a:spLocks noGrp="1"/>
          </p:cNvSpPr>
          <p:nvPr>
            <p:ph idx="1"/>
          </p:nvPr>
        </p:nvSpPr>
        <p:spPr>
          <a:xfrm>
            <a:off x="2231136" y="2638044"/>
            <a:ext cx="7729728" cy="3516176"/>
          </a:xfrm>
        </p:spPr>
        <p:txBody>
          <a:bodyPr/>
          <a:lstStyle/>
          <a:p>
            <a:r>
              <a:rPr lang="cs-CZ" dirty="0" err="1"/>
              <a:t>Presentation</a:t>
            </a:r>
            <a:r>
              <a:rPr lang="cs-CZ" dirty="0"/>
              <a:t>: ca 7 </a:t>
            </a:r>
            <a:r>
              <a:rPr lang="cs-CZ" dirty="0" err="1"/>
              <a:t>minutes</a:t>
            </a:r>
            <a:r>
              <a:rPr lang="cs-CZ" dirty="0"/>
              <a:t>; </a:t>
            </a:r>
            <a:r>
              <a:rPr lang="cs-CZ" dirty="0" err="1"/>
              <a:t>explanation</a:t>
            </a:r>
            <a:r>
              <a:rPr lang="cs-CZ" dirty="0"/>
              <a:t> </a:t>
            </a:r>
            <a:r>
              <a:rPr lang="cs-CZ" dirty="0" err="1"/>
              <a:t>of</a:t>
            </a:r>
            <a:r>
              <a:rPr lang="cs-CZ" dirty="0"/>
              <a:t> </a:t>
            </a:r>
            <a:r>
              <a:rPr lang="cs-CZ" dirty="0" err="1"/>
              <a:t>the</a:t>
            </a:r>
            <a:r>
              <a:rPr lang="cs-CZ" dirty="0"/>
              <a:t> </a:t>
            </a:r>
            <a:r>
              <a:rPr lang="cs-CZ" dirty="0" err="1"/>
              <a:t>main</a:t>
            </a:r>
            <a:r>
              <a:rPr lang="cs-CZ" dirty="0"/>
              <a:t> </a:t>
            </a:r>
            <a:r>
              <a:rPr lang="cs-CZ" dirty="0" err="1"/>
              <a:t>arguments</a:t>
            </a:r>
            <a:r>
              <a:rPr lang="cs-CZ" dirty="0"/>
              <a:t> in </a:t>
            </a:r>
            <a:r>
              <a:rPr lang="cs-CZ" dirty="0" err="1"/>
              <a:t>the</a:t>
            </a:r>
            <a:r>
              <a:rPr lang="cs-CZ" dirty="0"/>
              <a:t> </a:t>
            </a:r>
            <a:r>
              <a:rPr lang="cs-CZ" dirty="0" err="1"/>
              <a:t>assigned</a:t>
            </a:r>
            <a:r>
              <a:rPr lang="cs-CZ" dirty="0"/>
              <a:t> </a:t>
            </a:r>
            <a:r>
              <a:rPr lang="cs-CZ" dirty="0" err="1"/>
              <a:t>reading</a:t>
            </a:r>
            <a:r>
              <a:rPr lang="cs-CZ" dirty="0"/>
              <a:t>, ONCE IN THE SEMESTER - 25%</a:t>
            </a:r>
          </a:p>
          <a:p>
            <a:r>
              <a:rPr lang="cs-CZ" dirty="0" err="1"/>
              <a:t>Reading</a:t>
            </a:r>
            <a:r>
              <a:rPr lang="cs-CZ" dirty="0"/>
              <a:t> </a:t>
            </a:r>
            <a:r>
              <a:rPr lang="cs-CZ" dirty="0" err="1"/>
              <a:t>carts</a:t>
            </a:r>
            <a:r>
              <a:rPr lang="cs-CZ" dirty="0"/>
              <a:t>: 1 </a:t>
            </a:r>
            <a:r>
              <a:rPr lang="cs-CZ" dirty="0" err="1"/>
              <a:t>page</a:t>
            </a:r>
            <a:r>
              <a:rPr lang="cs-CZ" dirty="0"/>
              <a:t> (1.800 </a:t>
            </a:r>
            <a:r>
              <a:rPr lang="cs-CZ" dirty="0" err="1"/>
              <a:t>signs</a:t>
            </a:r>
            <a:r>
              <a:rPr lang="cs-CZ" dirty="0"/>
              <a:t>)-long </a:t>
            </a:r>
            <a:r>
              <a:rPr lang="cs-CZ" dirty="0" err="1"/>
              <a:t>resume</a:t>
            </a:r>
            <a:r>
              <a:rPr lang="cs-CZ" dirty="0"/>
              <a:t> </a:t>
            </a:r>
            <a:r>
              <a:rPr lang="cs-CZ" dirty="0" err="1"/>
              <a:t>of</a:t>
            </a:r>
            <a:r>
              <a:rPr lang="cs-CZ" dirty="0"/>
              <a:t> </a:t>
            </a:r>
            <a:r>
              <a:rPr lang="cs-CZ" dirty="0" err="1"/>
              <a:t>the</a:t>
            </a:r>
            <a:r>
              <a:rPr lang="cs-CZ" dirty="0"/>
              <a:t> </a:t>
            </a:r>
            <a:r>
              <a:rPr lang="cs-CZ" dirty="0" err="1"/>
              <a:t>main</a:t>
            </a:r>
            <a:r>
              <a:rPr lang="cs-CZ" dirty="0"/>
              <a:t> argument in </a:t>
            </a:r>
            <a:r>
              <a:rPr lang="cs-CZ" dirty="0" err="1"/>
              <a:t>the</a:t>
            </a:r>
            <a:r>
              <a:rPr lang="cs-CZ" dirty="0"/>
              <a:t> </a:t>
            </a:r>
            <a:r>
              <a:rPr lang="cs-CZ" dirty="0" err="1"/>
              <a:t>paper</a:t>
            </a:r>
            <a:r>
              <a:rPr lang="cs-CZ" dirty="0"/>
              <a:t> </a:t>
            </a:r>
            <a:r>
              <a:rPr lang="cs-CZ" dirty="0" err="1"/>
              <a:t>assigned</a:t>
            </a:r>
            <a:r>
              <a:rPr lang="cs-CZ" dirty="0"/>
              <a:t> </a:t>
            </a:r>
            <a:r>
              <a:rPr lang="cs-CZ" dirty="0" err="1"/>
              <a:t>for</a:t>
            </a:r>
            <a:r>
              <a:rPr lang="cs-CZ" dirty="0"/>
              <a:t> </a:t>
            </a:r>
            <a:r>
              <a:rPr lang="cs-CZ" dirty="0" err="1"/>
              <a:t>reading</a:t>
            </a:r>
            <a:r>
              <a:rPr lang="cs-CZ" dirty="0"/>
              <a:t>,  WEEKLY – 25% </a:t>
            </a:r>
          </a:p>
          <a:p>
            <a:r>
              <a:rPr lang="cs-CZ" dirty="0" err="1"/>
              <a:t>Research</a:t>
            </a:r>
            <a:r>
              <a:rPr lang="cs-CZ" dirty="0"/>
              <a:t> </a:t>
            </a:r>
            <a:r>
              <a:rPr lang="cs-CZ" dirty="0" err="1"/>
              <a:t>project</a:t>
            </a:r>
            <a:r>
              <a:rPr lang="cs-CZ" dirty="0"/>
              <a:t> – </a:t>
            </a:r>
            <a:r>
              <a:rPr lang="cs-CZ" dirty="0" err="1"/>
              <a:t>application</a:t>
            </a:r>
            <a:r>
              <a:rPr lang="cs-CZ" dirty="0"/>
              <a:t> </a:t>
            </a:r>
            <a:r>
              <a:rPr lang="cs-CZ" dirty="0" err="1"/>
              <a:t>of</a:t>
            </a:r>
            <a:r>
              <a:rPr lang="cs-CZ" dirty="0"/>
              <a:t> a </a:t>
            </a:r>
            <a:r>
              <a:rPr lang="cs-CZ" dirty="0" err="1"/>
              <a:t>concept</a:t>
            </a:r>
            <a:r>
              <a:rPr lang="cs-CZ" dirty="0"/>
              <a:t>: 4-5 </a:t>
            </a:r>
            <a:r>
              <a:rPr lang="cs-CZ" dirty="0" err="1"/>
              <a:t>pages</a:t>
            </a:r>
            <a:r>
              <a:rPr lang="cs-CZ" dirty="0"/>
              <a:t> (7.200-9.000 </a:t>
            </a:r>
            <a:r>
              <a:rPr lang="cs-CZ" dirty="0" err="1"/>
              <a:t>signs</a:t>
            </a:r>
            <a:r>
              <a:rPr lang="cs-CZ" dirty="0"/>
              <a:t>) – </a:t>
            </a:r>
            <a:r>
              <a:rPr lang="cs-CZ" dirty="0" err="1"/>
              <a:t>brief</a:t>
            </a:r>
            <a:r>
              <a:rPr lang="cs-CZ" dirty="0"/>
              <a:t> </a:t>
            </a:r>
            <a:r>
              <a:rPr lang="cs-CZ" dirty="0" err="1"/>
              <a:t>proposals</a:t>
            </a:r>
            <a:r>
              <a:rPr lang="cs-CZ" dirty="0"/>
              <a:t> </a:t>
            </a:r>
            <a:r>
              <a:rPr lang="cs-CZ" dirty="0" err="1"/>
              <a:t>discussed</a:t>
            </a:r>
            <a:r>
              <a:rPr lang="cs-CZ" dirty="0"/>
              <a:t> </a:t>
            </a:r>
            <a:r>
              <a:rPr lang="cs-CZ" dirty="0" err="1"/>
              <a:t>at</a:t>
            </a:r>
            <a:r>
              <a:rPr lang="cs-CZ" dirty="0"/>
              <a:t> </a:t>
            </a:r>
            <a:r>
              <a:rPr lang="cs-CZ" dirty="0" err="1"/>
              <a:t>the</a:t>
            </a:r>
            <a:r>
              <a:rPr lang="cs-CZ" dirty="0"/>
              <a:t> last </a:t>
            </a:r>
            <a:r>
              <a:rPr lang="cs-CZ" dirty="0" err="1"/>
              <a:t>lecture</a:t>
            </a:r>
            <a:r>
              <a:rPr lang="cs-CZ" dirty="0"/>
              <a:t>; </a:t>
            </a:r>
            <a:r>
              <a:rPr lang="cs-CZ" dirty="0" err="1"/>
              <a:t>final</a:t>
            </a:r>
            <a:r>
              <a:rPr lang="cs-CZ" dirty="0"/>
              <a:t> </a:t>
            </a:r>
            <a:r>
              <a:rPr lang="cs-CZ" dirty="0" err="1"/>
              <a:t>project</a:t>
            </a:r>
            <a:r>
              <a:rPr lang="cs-CZ" dirty="0"/>
              <a:t> </a:t>
            </a:r>
            <a:r>
              <a:rPr lang="cs-CZ" dirty="0" err="1"/>
              <a:t>delivered</a:t>
            </a:r>
            <a:r>
              <a:rPr lang="cs-CZ" dirty="0"/>
              <a:t> </a:t>
            </a:r>
            <a:r>
              <a:rPr lang="cs-CZ" dirty="0" err="1"/>
              <a:t>before</a:t>
            </a:r>
            <a:r>
              <a:rPr lang="cs-CZ" dirty="0"/>
              <a:t> </a:t>
            </a:r>
            <a:r>
              <a:rPr lang="cs-CZ" dirty="0" err="1"/>
              <a:t>the</a:t>
            </a:r>
            <a:r>
              <a:rPr lang="cs-CZ" dirty="0"/>
              <a:t> oral </a:t>
            </a:r>
            <a:r>
              <a:rPr lang="cs-CZ" dirty="0" err="1"/>
              <a:t>exam</a:t>
            </a:r>
            <a:r>
              <a:rPr lang="cs-CZ" dirty="0"/>
              <a:t> </a:t>
            </a:r>
          </a:p>
          <a:p>
            <a:r>
              <a:rPr lang="cs-CZ" dirty="0"/>
              <a:t>Oral </a:t>
            </a:r>
            <a:r>
              <a:rPr lang="cs-CZ" dirty="0" err="1"/>
              <a:t>exam</a:t>
            </a:r>
            <a:r>
              <a:rPr lang="cs-CZ" dirty="0"/>
              <a:t> – </a:t>
            </a:r>
            <a:r>
              <a:rPr lang="cs-CZ" dirty="0" err="1"/>
              <a:t>knowledge</a:t>
            </a:r>
            <a:r>
              <a:rPr lang="cs-CZ" dirty="0"/>
              <a:t> </a:t>
            </a:r>
            <a:r>
              <a:rPr lang="cs-CZ" dirty="0" err="1"/>
              <a:t>of</a:t>
            </a:r>
            <a:r>
              <a:rPr lang="cs-CZ" dirty="0"/>
              <a:t> </a:t>
            </a:r>
            <a:r>
              <a:rPr lang="cs-CZ" dirty="0" err="1"/>
              <a:t>the</a:t>
            </a:r>
            <a:r>
              <a:rPr lang="cs-CZ" dirty="0"/>
              <a:t> </a:t>
            </a:r>
            <a:r>
              <a:rPr lang="cs-CZ" dirty="0" err="1"/>
              <a:t>lectures</a:t>
            </a:r>
            <a:r>
              <a:rPr lang="cs-CZ" dirty="0"/>
              <a:t> and </a:t>
            </a:r>
            <a:r>
              <a:rPr lang="cs-CZ" dirty="0" err="1"/>
              <a:t>readings</a:t>
            </a:r>
            <a:r>
              <a:rPr lang="cs-CZ" dirty="0"/>
              <a:t> (30%) + </a:t>
            </a:r>
            <a:r>
              <a:rPr lang="cs-CZ" dirty="0" err="1"/>
              <a:t>discussion</a:t>
            </a:r>
            <a:r>
              <a:rPr lang="cs-CZ" dirty="0"/>
              <a:t> </a:t>
            </a:r>
            <a:r>
              <a:rPr lang="cs-CZ" dirty="0" err="1"/>
              <a:t>over</a:t>
            </a:r>
            <a:r>
              <a:rPr lang="cs-CZ" dirty="0"/>
              <a:t> </a:t>
            </a:r>
            <a:r>
              <a:rPr lang="cs-CZ" dirty="0" err="1"/>
              <a:t>the</a:t>
            </a:r>
            <a:r>
              <a:rPr lang="cs-CZ" dirty="0"/>
              <a:t> </a:t>
            </a:r>
            <a:r>
              <a:rPr lang="cs-CZ" dirty="0" err="1"/>
              <a:t>project</a:t>
            </a:r>
            <a:r>
              <a:rPr lang="cs-CZ" dirty="0"/>
              <a:t> (20%)</a:t>
            </a:r>
          </a:p>
          <a:p>
            <a:r>
              <a:rPr lang="cs-CZ" dirty="0"/>
              <a:t>60% - minimum </a:t>
            </a:r>
            <a:r>
              <a:rPr lang="cs-CZ" dirty="0" err="1"/>
              <a:t>for</a:t>
            </a:r>
            <a:r>
              <a:rPr lang="cs-CZ" dirty="0"/>
              <a:t> </a:t>
            </a:r>
            <a:r>
              <a:rPr lang="cs-CZ" dirty="0" err="1"/>
              <a:t>passing</a:t>
            </a:r>
            <a:r>
              <a:rPr lang="cs-CZ" dirty="0"/>
              <a:t> </a:t>
            </a:r>
            <a:r>
              <a:rPr lang="cs-CZ" dirty="0" err="1"/>
              <a:t>the</a:t>
            </a:r>
            <a:r>
              <a:rPr lang="cs-CZ" dirty="0"/>
              <a:t> </a:t>
            </a:r>
            <a:r>
              <a:rPr lang="cs-CZ" dirty="0" err="1"/>
              <a:t>course</a:t>
            </a:r>
            <a:endParaRPr lang="cs-CZ" dirty="0"/>
          </a:p>
        </p:txBody>
      </p:sp>
    </p:spTree>
    <p:extLst>
      <p:ext uri="{BB962C8B-B14F-4D97-AF65-F5344CB8AC3E}">
        <p14:creationId xmlns:p14="http://schemas.microsoft.com/office/powerpoint/2010/main" val="3431629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884413-E2F9-94E2-CAC5-0A6677D1EA29}"/>
              </a:ext>
            </a:extLst>
          </p:cNvPr>
          <p:cNvSpPr>
            <a:spLocks noGrp="1"/>
          </p:cNvSpPr>
          <p:nvPr>
            <p:ph type="title"/>
          </p:nvPr>
        </p:nvSpPr>
        <p:spPr/>
        <p:txBody>
          <a:bodyPr/>
          <a:lstStyle/>
          <a:p>
            <a:r>
              <a:rPr lang="cs-CZ" dirty="0"/>
              <a:t>Bertold Brecht</a:t>
            </a:r>
          </a:p>
        </p:txBody>
      </p:sp>
      <p:sp>
        <p:nvSpPr>
          <p:cNvPr id="3" name="Zástupný obsah 2">
            <a:extLst>
              <a:ext uri="{FF2B5EF4-FFF2-40B4-BE49-F238E27FC236}">
                <a16:creationId xmlns:a16="http://schemas.microsoft.com/office/drawing/2014/main" id="{5097F80E-7288-2605-4E13-D70B82E89090}"/>
              </a:ext>
            </a:extLst>
          </p:cNvPr>
          <p:cNvSpPr>
            <a:spLocks noGrp="1"/>
          </p:cNvSpPr>
          <p:nvPr>
            <p:ph idx="1"/>
          </p:nvPr>
        </p:nvSpPr>
        <p:spPr>
          <a:xfrm>
            <a:off x="2231136" y="2638044"/>
            <a:ext cx="7729728" cy="3721659"/>
          </a:xfrm>
        </p:spPr>
        <p:txBody>
          <a:bodyPr>
            <a:normAutofit/>
          </a:bodyPr>
          <a:lstStyle/>
          <a:p>
            <a:pPr algn="l"/>
            <a:r>
              <a:rPr lang="cs-CZ" dirty="0" err="1">
                <a:latin typeface="AdvOT82212b64"/>
              </a:rPr>
              <a:t>Marxist</a:t>
            </a:r>
            <a:r>
              <a:rPr lang="cs-CZ" dirty="0">
                <a:latin typeface="AdvOT82212b64"/>
              </a:rPr>
              <a:t> </a:t>
            </a:r>
            <a:r>
              <a:rPr lang="cs-CZ" dirty="0" err="1">
                <a:latin typeface="AdvOT82212b64"/>
              </a:rPr>
              <a:t>thinker</a:t>
            </a:r>
            <a:r>
              <a:rPr lang="cs-CZ" dirty="0">
                <a:latin typeface="AdvOT82212b64"/>
              </a:rPr>
              <a:t> and a </a:t>
            </a:r>
            <a:r>
              <a:rPr lang="cs-CZ" dirty="0" err="1">
                <a:latin typeface="AdvOT82212b64"/>
              </a:rPr>
              <a:t>playwright</a:t>
            </a:r>
            <a:r>
              <a:rPr lang="cs-CZ" dirty="0">
                <a:latin typeface="AdvOT82212b64"/>
              </a:rPr>
              <a:t>;</a:t>
            </a:r>
            <a:r>
              <a:rPr lang="en-US" sz="1800" b="0" i="0" u="none" strike="noStrike" baseline="0" dirty="0">
                <a:latin typeface="AdvOT82212b64"/>
              </a:rPr>
              <a:t> he argued that people</a:t>
            </a:r>
            <a:r>
              <a:rPr lang="cs-CZ" sz="1800" b="0" i="0" u="none" strike="noStrike" baseline="0" dirty="0">
                <a:latin typeface="AdvOT82212b64"/>
              </a:rPr>
              <a:t> </a:t>
            </a:r>
            <a:r>
              <a:rPr lang="en-US" sz="1800" b="0" i="0" u="none" strike="noStrike" baseline="0" dirty="0">
                <a:latin typeface="AdvOT82212b64"/>
              </a:rPr>
              <a:t>tend to regard as </a:t>
            </a:r>
            <a:r>
              <a:rPr lang="en-US" sz="1800" b="0" i="0" u="none" strike="noStrike" baseline="0" dirty="0">
                <a:latin typeface="AdvOT82212b64+20"/>
              </a:rPr>
              <a:t>‘</a:t>
            </a:r>
            <a:r>
              <a:rPr lang="en-US" sz="1800" b="1" i="0" u="none" strike="noStrike" baseline="0" dirty="0">
                <a:latin typeface="AdvOT82212b64"/>
              </a:rPr>
              <a:t>natural</a:t>
            </a:r>
            <a:r>
              <a:rPr lang="en-US" sz="1800" b="0" i="0" u="none" strike="noStrike" baseline="0" dirty="0">
                <a:latin typeface="AdvOT82212b64+20"/>
              </a:rPr>
              <a:t>’ </a:t>
            </a:r>
            <a:r>
              <a:rPr lang="cs-CZ" sz="1800" b="0" i="0" u="none" strike="noStrike" baseline="0" dirty="0">
                <a:latin typeface="AdvOT82212b64+20"/>
              </a:rPr>
              <a:t>such </a:t>
            </a:r>
            <a:r>
              <a:rPr lang="en-US" sz="1800" b="0" i="0" u="none" strike="noStrike" baseline="0" dirty="0">
                <a:latin typeface="AdvOT82212b64"/>
              </a:rPr>
              <a:t>aspects of social life that are </a:t>
            </a:r>
            <a:r>
              <a:rPr lang="en-US" sz="1800" b="1" i="0" u="none" strike="noStrike" baseline="0" dirty="0">
                <a:latin typeface="AdvOT82212b64"/>
              </a:rPr>
              <a:t>historical</a:t>
            </a:r>
            <a:r>
              <a:rPr lang="en-US" sz="1800" b="0" i="0" u="none" strike="noStrike" baseline="0" dirty="0">
                <a:latin typeface="AdvOT82212b64"/>
              </a:rPr>
              <a:t> and thus changeable.</a:t>
            </a:r>
            <a:r>
              <a:rPr lang="cs-CZ" sz="1800" b="0" i="0" u="none" strike="noStrike" baseline="0" dirty="0">
                <a:latin typeface="AdvOT82212b64"/>
              </a:rPr>
              <a:t> </a:t>
            </a:r>
            <a:r>
              <a:rPr lang="en-US" sz="1800" b="0" i="0" u="none" strike="noStrike" baseline="0" dirty="0">
                <a:latin typeface="AdvOT82212b64"/>
              </a:rPr>
              <a:t>Brecht advocated formal abstraction that would guarantee a distance between reality and</a:t>
            </a:r>
            <a:r>
              <a:rPr lang="cs-CZ" sz="1800" b="0" i="0" u="none" strike="noStrike" baseline="0" dirty="0">
                <a:latin typeface="AdvOT82212b64"/>
              </a:rPr>
              <a:t> </a:t>
            </a:r>
            <a:r>
              <a:rPr lang="en-US" sz="1800" b="0" i="0" u="none" strike="noStrike" baseline="0" dirty="0">
                <a:latin typeface="AdvOT82212b64"/>
              </a:rPr>
              <a:t>representation, so as to politicize aspects of social life that one considers as unquestionable.</a:t>
            </a:r>
            <a:r>
              <a:rPr lang="cs-CZ" sz="1800" b="0" i="0" u="none" strike="noStrike" baseline="0" dirty="0">
                <a:latin typeface="AdvOT82212b64"/>
              </a:rPr>
              <a:t> </a:t>
            </a:r>
            <a:r>
              <a:rPr lang="en-US" sz="1800" b="0" i="0" u="none" strike="noStrike" baseline="0" dirty="0">
                <a:latin typeface="AdvOT82212b64"/>
              </a:rPr>
              <a:t>To achieve this he proposed the </a:t>
            </a:r>
            <a:r>
              <a:rPr lang="en-US" sz="1800" b="0" i="1" u="none" strike="noStrike" baseline="0" dirty="0" err="1">
                <a:latin typeface="AdvOTd3d9e6b9.I"/>
              </a:rPr>
              <a:t>Verfremdungse</a:t>
            </a:r>
            <a:r>
              <a:rPr lang="en-US" sz="1800" b="0" i="1" u="none" strike="noStrike" baseline="0" dirty="0" err="1">
                <a:latin typeface="AdvOTd3d9e6b9.I+fb"/>
              </a:rPr>
              <a:t>ff</a:t>
            </a:r>
            <a:r>
              <a:rPr lang="en-US" sz="1800" b="0" i="1" u="none" strike="noStrike" baseline="0" dirty="0" err="1">
                <a:latin typeface="AdvOTd3d9e6b9.I"/>
              </a:rPr>
              <a:t>ekt</a:t>
            </a:r>
            <a:r>
              <a:rPr lang="en-US" sz="1800" b="0" i="0" u="none" strike="noStrike" baseline="0" dirty="0">
                <a:latin typeface="AdvOTd3d9e6b9.I"/>
              </a:rPr>
              <a:t> </a:t>
            </a:r>
            <a:r>
              <a:rPr lang="en-US" sz="1800" b="0" i="0" u="none" strike="noStrike" baseline="0" dirty="0">
                <a:latin typeface="AdvOT82212b64"/>
              </a:rPr>
              <a:t>(</a:t>
            </a:r>
            <a:r>
              <a:rPr lang="en-US" sz="1800" b="0" i="0" u="none" strike="noStrike" baseline="0" dirty="0">
                <a:latin typeface="AdvOT82212b64+20"/>
              </a:rPr>
              <a:t>‘</a:t>
            </a:r>
            <a:r>
              <a:rPr lang="en-US" sz="1800" b="0" i="0" u="none" strike="noStrike" baseline="0" dirty="0">
                <a:latin typeface="AdvOT82212b64"/>
              </a:rPr>
              <a:t>making the familiar</a:t>
            </a:r>
            <a:r>
              <a:rPr lang="cs-CZ" sz="1800" b="0" i="0" u="none" strike="noStrike" baseline="0" dirty="0">
                <a:latin typeface="AdvOT82212b64"/>
              </a:rPr>
              <a:t> </a:t>
            </a:r>
            <a:r>
              <a:rPr lang="en-US" sz="1800" b="0" i="0" u="none" strike="noStrike" baseline="0" dirty="0">
                <a:latin typeface="AdvOT82212b64"/>
              </a:rPr>
              <a:t>strange</a:t>
            </a:r>
            <a:r>
              <a:rPr lang="en-US" sz="1800" b="0" i="0" u="none" strike="noStrike" baseline="0" dirty="0">
                <a:latin typeface="AdvOT82212b64+20"/>
              </a:rPr>
              <a:t>’</a:t>
            </a:r>
            <a:r>
              <a:rPr lang="en-US" sz="1800" b="0" i="0" u="none" strike="noStrike" baseline="0" dirty="0">
                <a:latin typeface="AdvOT82212b64"/>
              </a:rPr>
              <a:t>), which aims at preventing the actor and the audience empathizing with the</a:t>
            </a:r>
            <a:r>
              <a:rPr lang="cs-CZ" sz="1800" b="0" i="0" u="none" strike="noStrike" baseline="0" dirty="0">
                <a:latin typeface="AdvOT82212b64"/>
              </a:rPr>
              <a:t> </a:t>
            </a:r>
            <a:r>
              <a:rPr lang="en-US" sz="1800" b="0" i="0" u="none" strike="noStrike" baseline="0" dirty="0">
                <a:latin typeface="AdvOT82212b64"/>
              </a:rPr>
              <a:t>characters on stage. The actor should not </a:t>
            </a:r>
            <a:r>
              <a:rPr lang="en-US" sz="1800" b="0" i="0" u="none" strike="noStrike" baseline="0" dirty="0">
                <a:latin typeface="AdvOT82212b64+20"/>
              </a:rPr>
              <a:t>‘</a:t>
            </a:r>
            <a:r>
              <a:rPr lang="en-US" sz="1800" b="0" i="0" u="none" strike="noStrike" baseline="0" dirty="0">
                <a:latin typeface="AdvOT82212b64"/>
              </a:rPr>
              <a:t>become</a:t>
            </a:r>
            <a:r>
              <a:rPr lang="en-US" sz="1800" b="0" i="0" u="none" strike="noStrike" baseline="0" dirty="0">
                <a:latin typeface="AdvOT82212b64+20"/>
              </a:rPr>
              <a:t>’ </a:t>
            </a:r>
            <a:r>
              <a:rPr lang="en-US" sz="1800" b="0" i="0" u="none" strike="noStrike" baseline="0" dirty="0">
                <a:latin typeface="AdvOT82212b64"/>
              </a:rPr>
              <a:t>the character, while the director should</a:t>
            </a:r>
            <a:r>
              <a:rPr lang="cs-CZ" sz="1800" b="0" i="0" u="none" strike="noStrike" baseline="0" dirty="0">
                <a:latin typeface="AdvOT82212b64"/>
              </a:rPr>
              <a:t> </a:t>
            </a:r>
            <a:r>
              <a:rPr lang="en-US" sz="1800" b="0" i="0" u="none" strike="noStrike" baseline="0" dirty="0">
                <a:latin typeface="AdvOT82212b64"/>
              </a:rPr>
              <a:t>point to the </a:t>
            </a:r>
            <a:r>
              <a:rPr lang="en-US" sz="1800" b="0" i="0" u="none" strike="noStrike" baseline="0" dirty="0">
                <a:latin typeface="AdvOT82212b64+fb"/>
              </a:rPr>
              <a:t>fi</a:t>
            </a:r>
            <a:r>
              <a:rPr lang="en-US" sz="1800" b="0" i="0" u="none" strike="noStrike" baseline="0" dirty="0">
                <a:latin typeface="AdvOT82212b64"/>
              </a:rPr>
              <a:t>ctionality of the material, so as to prevent the audience</a:t>
            </a:r>
            <a:r>
              <a:rPr lang="en-US" sz="1800" b="0" i="0" u="none" strike="noStrike" baseline="0" dirty="0">
                <a:latin typeface="AdvOT82212b64+20"/>
              </a:rPr>
              <a:t>’</a:t>
            </a:r>
            <a:r>
              <a:rPr lang="en-US" sz="1800" b="0" i="0" u="none" strike="noStrike" baseline="0" dirty="0">
                <a:latin typeface="AdvOT82212b64"/>
              </a:rPr>
              <a:t>s empathetic identi</a:t>
            </a:r>
            <a:r>
              <a:rPr lang="en-US" sz="1800" b="0" i="0" u="none" strike="noStrike" baseline="0" dirty="0">
                <a:latin typeface="AdvOT82212b64+fb"/>
              </a:rPr>
              <a:t>fi</a:t>
            </a:r>
            <a:r>
              <a:rPr lang="en-US" sz="1800" b="0" i="0" u="none" strike="noStrike" baseline="0" dirty="0">
                <a:latin typeface="AdvOT82212b64"/>
              </a:rPr>
              <a:t>cation</a:t>
            </a:r>
            <a:r>
              <a:rPr lang="cs-CZ" sz="1800" b="0" i="0" u="none" strike="noStrike" baseline="0" dirty="0">
                <a:latin typeface="AdvOT82212b64"/>
              </a:rPr>
              <a:t> </a:t>
            </a:r>
            <a:r>
              <a:rPr lang="en-US" sz="1800" b="0" i="0" u="none" strike="noStrike" baseline="0" dirty="0">
                <a:latin typeface="AdvOT82212b64"/>
              </a:rPr>
              <a:t>with the story and arouse their critical re</a:t>
            </a:r>
            <a:r>
              <a:rPr lang="en-US" sz="1800" b="0" i="0" u="none" strike="noStrike" baseline="0" dirty="0">
                <a:latin typeface="AdvOT82212b64+fb"/>
              </a:rPr>
              <a:t>fl</a:t>
            </a:r>
            <a:r>
              <a:rPr lang="en-US" sz="1800" b="0" i="0" u="none" strike="noStrike" baseline="0" dirty="0">
                <a:latin typeface="AdvOT82212b64"/>
              </a:rPr>
              <a:t>ection</a:t>
            </a:r>
            <a:r>
              <a:rPr lang="cs-CZ" sz="1800" b="0" i="0" u="none" strike="noStrike" baseline="0" dirty="0">
                <a:latin typeface="AdvOT82212b64"/>
              </a:rPr>
              <a:t>.</a:t>
            </a:r>
          </a:p>
          <a:p>
            <a:pPr algn="l"/>
            <a:r>
              <a:rPr lang="en-US" sz="1800" b="0" i="0" u="none" strike="noStrike" baseline="0" dirty="0">
                <a:latin typeface="AdvOT82212b64"/>
              </a:rPr>
              <a:t>cinema could become a means of teaching historical</a:t>
            </a:r>
            <a:r>
              <a:rPr lang="cs-CZ" sz="1800" b="0" i="0" u="none" strike="noStrike" baseline="0" dirty="0">
                <a:latin typeface="AdvOT82212b64"/>
              </a:rPr>
              <a:t> </a:t>
            </a:r>
            <a:r>
              <a:rPr lang="en-US" sz="1800" b="0" i="0" u="none" strike="noStrike" baseline="0" dirty="0">
                <a:latin typeface="AdvOT82212b64"/>
              </a:rPr>
              <a:t>awareness and revealing that social reality is not natural but subject to change.</a:t>
            </a:r>
            <a:endParaRPr lang="cs-CZ" dirty="0"/>
          </a:p>
        </p:txBody>
      </p:sp>
    </p:spTree>
    <p:extLst>
      <p:ext uri="{BB962C8B-B14F-4D97-AF65-F5344CB8AC3E}">
        <p14:creationId xmlns:p14="http://schemas.microsoft.com/office/powerpoint/2010/main" val="987122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31AC123-812B-50EE-04FF-86C20E2DDF53}"/>
              </a:ext>
            </a:extLst>
          </p:cNvPr>
          <p:cNvSpPr>
            <a:spLocks noGrp="1"/>
          </p:cNvSpPr>
          <p:nvPr>
            <p:ph idx="1"/>
          </p:nvPr>
        </p:nvSpPr>
        <p:spPr>
          <a:xfrm>
            <a:off x="2231136" y="1109610"/>
            <a:ext cx="7729728" cy="4630418"/>
          </a:xfrm>
        </p:spPr>
        <p:txBody>
          <a:bodyPr>
            <a:normAutofit/>
          </a:bodyPr>
          <a:lstStyle/>
          <a:p>
            <a:pPr algn="l"/>
            <a:r>
              <a:rPr lang="en-US" sz="1800" b="0" i="0" u="none" strike="noStrike" baseline="0" dirty="0">
                <a:latin typeface="AdvOT82212b64"/>
              </a:rPr>
              <a:t>Brecht distinguished between the reproductive and the constructive use of</a:t>
            </a:r>
            <a:r>
              <a:rPr lang="cs-CZ" sz="1800" b="0" i="0" u="none" strike="noStrike" baseline="0" dirty="0">
                <a:latin typeface="AdvOT82212b64"/>
              </a:rPr>
              <a:t>  </a:t>
            </a:r>
            <a:r>
              <a:rPr lang="en-US" sz="1800" b="0" i="0" u="none" strike="noStrike" baseline="0" dirty="0">
                <a:latin typeface="AdvOT82212b64"/>
              </a:rPr>
              <a:t>the medium</a:t>
            </a:r>
            <a:r>
              <a:rPr lang="cs-CZ" sz="1800" b="0" i="0" u="none" strike="noStrike" baseline="0" dirty="0">
                <a:latin typeface="AdvOT82212b64"/>
              </a:rPr>
              <a:t>: </a:t>
            </a:r>
            <a:r>
              <a:rPr lang="en-US" sz="1800" b="0" i="0" u="none" strike="noStrike" baseline="0" dirty="0">
                <a:latin typeface="AdvOT82212b64"/>
              </a:rPr>
              <a:t>reproducing the empirical reality</a:t>
            </a:r>
            <a:r>
              <a:rPr lang="cs-CZ" sz="1800" b="0" i="0" u="none" strike="noStrike" baseline="0" dirty="0">
                <a:latin typeface="AdvOT82212b64"/>
              </a:rPr>
              <a:t> versus s</a:t>
            </a:r>
            <a:r>
              <a:rPr lang="en-US" sz="1800" b="0" i="0" u="none" strike="noStrike" baseline="0" dirty="0" err="1">
                <a:latin typeface="AdvOT82212b64"/>
              </a:rPr>
              <a:t>howing</a:t>
            </a:r>
            <a:r>
              <a:rPr lang="en-US" sz="1800" b="0" i="0" u="none" strike="noStrike" baseline="0" dirty="0">
                <a:latin typeface="AdvOT82212b64"/>
              </a:rPr>
              <a:t> that what appears as </a:t>
            </a:r>
            <a:r>
              <a:rPr lang="en-US" sz="1800" b="0" i="0" u="none" strike="noStrike" baseline="0" dirty="0">
                <a:latin typeface="AdvOT82212b64+20"/>
              </a:rPr>
              <a:t>‘</a:t>
            </a:r>
            <a:r>
              <a:rPr lang="en-US" sz="1800" b="0" i="0" u="none" strike="noStrike" baseline="0" dirty="0">
                <a:latin typeface="AdvOT82212b64"/>
              </a:rPr>
              <a:t>real</a:t>
            </a:r>
            <a:r>
              <a:rPr lang="en-US" sz="1800" b="0" i="0" u="none" strike="noStrike" baseline="0" dirty="0">
                <a:latin typeface="AdvOT82212b64+20"/>
              </a:rPr>
              <a:t>’ </a:t>
            </a:r>
            <a:r>
              <a:rPr lang="en-US" sz="1800" b="0" i="0" u="none" strike="noStrike" baseline="0" dirty="0">
                <a:latin typeface="AdvOT82212b64"/>
              </a:rPr>
              <a:t>is subject to transformation,</a:t>
            </a:r>
            <a:r>
              <a:rPr lang="cs-CZ" sz="1800" b="0" i="0" u="none" strike="noStrike" baseline="0" dirty="0">
                <a:latin typeface="AdvOT82212b64"/>
              </a:rPr>
              <a:t> </a:t>
            </a:r>
            <a:r>
              <a:rPr lang="en-US" sz="1800" b="0" i="0" u="none" strike="noStrike" baseline="0" dirty="0">
                <a:latin typeface="AdvOT82212b64"/>
              </a:rPr>
              <a:t>because reality is socially constructed. </a:t>
            </a:r>
            <a:endParaRPr lang="cs-CZ" sz="1800" b="0" i="0" u="none" strike="noStrike" baseline="0" dirty="0">
              <a:latin typeface="AdvOT82212b64"/>
            </a:endParaRPr>
          </a:p>
          <a:p>
            <a:pPr algn="l"/>
            <a:r>
              <a:rPr lang="en-US" sz="1800" b="0" i="0" u="none" strike="noStrike" baseline="0" dirty="0">
                <a:latin typeface="AdvOT82212b64"/>
              </a:rPr>
              <a:t>As such, </a:t>
            </a:r>
            <a:r>
              <a:rPr lang="en-US" sz="1800" b="1" i="0" u="none" strike="noStrike" baseline="0" dirty="0">
                <a:latin typeface="AdvOT82212b64"/>
              </a:rPr>
              <a:t>a constructive use of the medium</a:t>
            </a:r>
            <a:r>
              <a:rPr lang="cs-CZ" sz="1800" b="1" i="0" u="none" strike="noStrike" baseline="0" dirty="0">
                <a:latin typeface="AdvOT82212b64"/>
              </a:rPr>
              <a:t> </a:t>
            </a:r>
            <a:r>
              <a:rPr lang="en-US" sz="1800" b="1" i="0" u="none" strike="noStrike" baseline="0" dirty="0">
                <a:latin typeface="AdvOT82212b64"/>
              </a:rPr>
              <a:t>presupposed the presentation of a familiar reality in such a way that it would appear</a:t>
            </a:r>
            <a:r>
              <a:rPr lang="cs-CZ" sz="1800" b="1" i="0" u="none" strike="noStrike" baseline="0" dirty="0">
                <a:latin typeface="AdvOT82212b64"/>
              </a:rPr>
              <a:t> </a:t>
            </a:r>
            <a:r>
              <a:rPr lang="en-US" sz="1800" b="1" i="0" u="none" strike="noStrike" baseline="0" dirty="0">
                <a:latin typeface="AdvOT82212b64"/>
              </a:rPr>
              <a:t>strange and changeable. The key principle of the constructive method is montage, a term</a:t>
            </a:r>
            <a:r>
              <a:rPr lang="cs-CZ" sz="1800" b="1" i="0" u="none" strike="noStrike" baseline="0" dirty="0">
                <a:latin typeface="AdvOT82212b64"/>
              </a:rPr>
              <a:t> </a:t>
            </a:r>
            <a:r>
              <a:rPr lang="en-US" sz="1800" b="1" i="0" u="none" strike="noStrike" baseline="0" dirty="0">
                <a:latin typeface="AdvOT82212b64"/>
              </a:rPr>
              <a:t>he employs in his theatre writings too. </a:t>
            </a:r>
            <a:endParaRPr lang="cs-CZ" sz="1800" b="1" i="0" u="none" strike="noStrike" baseline="0" dirty="0">
              <a:latin typeface="AdvOT82212b64"/>
            </a:endParaRPr>
          </a:p>
          <a:p>
            <a:pPr algn="l"/>
            <a:r>
              <a:rPr lang="en-US" sz="1800" b="0" i="0" u="none" strike="noStrike" baseline="0" dirty="0">
                <a:latin typeface="AdvOT82212b64"/>
              </a:rPr>
              <a:t>Montage stresses representational discontinuity and</a:t>
            </a:r>
            <a:r>
              <a:rPr lang="cs-CZ" sz="1800" b="0" i="0" u="none" strike="noStrike" baseline="0" dirty="0">
                <a:latin typeface="AdvOT82212b64"/>
              </a:rPr>
              <a:t> </a:t>
            </a:r>
            <a:r>
              <a:rPr lang="en-US" sz="1800" b="0" i="0" u="none" strike="noStrike" baseline="0" dirty="0">
                <a:latin typeface="AdvOT82212b64"/>
              </a:rPr>
              <a:t>serves the role of isolating moments that can reveal aspects of social reality which are not</a:t>
            </a:r>
            <a:r>
              <a:rPr lang="cs-CZ" sz="1800" b="0" i="0" u="none" strike="noStrike" baseline="0" dirty="0">
                <a:latin typeface="AdvOT82212b64"/>
              </a:rPr>
              <a:t> </a:t>
            </a:r>
            <a:r>
              <a:rPr lang="en-US" sz="1800" b="0" i="0" u="none" strike="noStrike" baseline="0" dirty="0">
                <a:latin typeface="AdvOT82212b64"/>
              </a:rPr>
              <a:t>necessarily visible. Brecht</a:t>
            </a:r>
            <a:r>
              <a:rPr lang="en-US" sz="1800" b="0" i="0" u="none" strike="noStrike" baseline="0" dirty="0">
                <a:latin typeface="AdvOT82212b64+20"/>
              </a:rPr>
              <a:t>’</a:t>
            </a:r>
            <a:r>
              <a:rPr lang="en-US" sz="1800" b="0" i="0" u="none" strike="noStrike" baseline="0" dirty="0">
                <a:latin typeface="AdvOT82212b64"/>
              </a:rPr>
              <a:t>s understanding of montage as a radical</a:t>
            </a:r>
            <a:r>
              <a:rPr lang="cs-CZ" sz="1800" b="0" i="0" u="none" strike="noStrike" baseline="0" dirty="0">
                <a:latin typeface="AdvOT82212b64"/>
              </a:rPr>
              <a:t> </a:t>
            </a:r>
            <a:r>
              <a:rPr lang="en-US" sz="1800" b="0" i="0" u="none" strike="noStrike" baseline="0" dirty="0">
                <a:latin typeface="AdvOT82212b64"/>
              </a:rPr>
              <a:t>formal structure was very in</a:t>
            </a:r>
            <a:r>
              <a:rPr lang="en-US" sz="1800" b="0" i="0" u="none" strike="noStrike" baseline="0" dirty="0">
                <a:latin typeface="AdvOT82212b64+fb"/>
              </a:rPr>
              <a:t>fl</a:t>
            </a:r>
            <a:r>
              <a:rPr lang="en-US" sz="1800" b="0" i="0" u="none" strike="noStrike" baseline="0" dirty="0">
                <a:latin typeface="AdvOT82212b64"/>
              </a:rPr>
              <a:t>uential in the post-1968 </a:t>
            </a:r>
            <a:r>
              <a:rPr lang="en-US" sz="1800" b="0" i="0" u="none" strike="noStrike" baseline="0" dirty="0">
                <a:latin typeface="AdvOT82212b64+fb"/>
              </a:rPr>
              <a:t>fi</a:t>
            </a:r>
            <a:r>
              <a:rPr lang="en-US" sz="1800" b="0" i="0" u="none" strike="noStrike" baseline="0" dirty="0">
                <a:latin typeface="AdvOT82212b64"/>
              </a:rPr>
              <a:t>lm theory.</a:t>
            </a:r>
            <a:endParaRPr lang="cs-CZ" dirty="0"/>
          </a:p>
        </p:txBody>
      </p:sp>
    </p:spTree>
    <p:extLst>
      <p:ext uri="{BB962C8B-B14F-4D97-AF65-F5344CB8AC3E}">
        <p14:creationId xmlns:p14="http://schemas.microsoft.com/office/powerpoint/2010/main" val="5570000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9A1442-EA30-A2EE-B113-E1816EF0C8AB}"/>
              </a:ext>
            </a:extLst>
          </p:cNvPr>
          <p:cNvSpPr>
            <a:spLocks noGrp="1"/>
          </p:cNvSpPr>
          <p:nvPr>
            <p:ph type="title"/>
          </p:nvPr>
        </p:nvSpPr>
        <p:spPr>
          <a:xfrm>
            <a:off x="2231136" y="985241"/>
            <a:ext cx="7729728" cy="1188720"/>
          </a:xfrm>
        </p:spPr>
        <p:txBody>
          <a:bodyPr/>
          <a:lstStyle/>
          <a:p>
            <a:r>
              <a:rPr lang="cs-CZ" dirty="0"/>
              <a:t>Stephen </a:t>
            </a:r>
            <a:r>
              <a:rPr lang="cs-CZ" dirty="0" err="1"/>
              <a:t>Heath</a:t>
            </a:r>
            <a:r>
              <a:rPr lang="cs-CZ" dirty="0"/>
              <a:t> on Brecht, 1970´s</a:t>
            </a:r>
          </a:p>
        </p:txBody>
      </p:sp>
      <p:sp>
        <p:nvSpPr>
          <p:cNvPr id="3" name="Zástupný obsah 2">
            <a:extLst>
              <a:ext uri="{FF2B5EF4-FFF2-40B4-BE49-F238E27FC236}">
                <a16:creationId xmlns:a16="http://schemas.microsoft.com/office/drawing/2014/main" id="{A5157AD6-E3C0-3F58-55D8-D19A487E1372}"/>
              </a:ext>
            </a:extLst>
          </p:cNvPr>
          <p:cNvSpPr>
            <a:spLocks noGrp="1"/>
          </p:cNvSpPr>
          <p:nvPr>
            <p:ph idx="1"/>
          </p:nvPr>
        </p:nvSpPr>
        <p:spPr/>
        <p:txBody>
          <a:bodyPr>
            <a:normAutofit/>
          </a:bodyPr>
          <a:lstStyle/>
          <a:p>
            <a:pPr algn="l"/>
            <a:r>
              <a:rPr lang="en-US" sz="1800" b="0" i="0" u="none" strike="noStrike" baseline="0" dirty="0">
                <a:latin typeface="AdvOT82212b64"/>
              </a:rPr>
              <a:t>Brecht</a:t>
            </a:r>
            <a:r>
              <a:rPr lang="en-US" sz="1800" b="0" i="0" u="none" strike="noStrike" baseline="0" dirty="0">
                <a:latin typeface="AdvOT82212b64+20"/>
              </a:rPr>
              <a:t>’</a:t>
            </a:r>
            <a:r>
              <a:rPr lang="en-US" sz="1800" b="0" i="0" u="none" strike="noStrike" baseline="0" dirty="0">
                <a:latin typeface="AdvOT82212b64"/>
              </a:rPr>
              <a:t>s aim was to encourage a reading</a:t>
            </a:r>
            <a:r>
              <a:rPr lang="cs-CZ" sz="1800" b="0" i="0" u="none" strike="noStrike" baseline="0" dirty="0">
                <a:latin typeface="AdvOT82212b64"/>
              </a:rPr>
              <a:t> </a:t>
            </a:r>
            <a:r>
              <a:rPr lang="en-US" sz="1800" b="0" i="0" u="none" strike="noStrike" baseline="0" dirty="0">
                <a:latin typeface="AdvOT82212b64"/>
              </a:rPr>
              <a:t>attitude in the auditorium, which would prevent the audience from being</a:t>
            </a:r>
            <a:r>
              <a:rPr lang="cs-CZ" sz="1800" b="0" i="0" u="none" strike="noStrike" baseline="0" dirty="0">
                <a:latin typeface="AdvOT82212b64"/>
              </a:rPr>
              <a:t> </a:t>
            </a:r>
            <a:r>
              <a:rPr lang="en-US" sz="1800" b="0" i="0" u="none" strike="noStrike" baseline="0" dirty="0">
                <a:latin typeface="AdvOT82212b64"/>
              </a:rPr>
              <a:t>completely absorbed by dramatic action. Heath argues that cinema can accomplish this by</a:t>
            </a:r>
            <a:r>
              <a:rPr lang="cs-CZ" sz="1800" b="0" i="0" u="none" strike="noStrike" baseline="0" dirty="0">
                <a:latin typeface="AdvOT82212b64"/>
              </a:rPr>
              <a:t> </a:t>
            </a:r>
            <a:r>
              <a:rPr lang="en-US" sz="1800" b="0" i="0" u="none" strike="noStrike" baseline="0" dirty="0">
                <a:latin typeface="AdvOT82212b64"/>
              </a:rPr>
              <a:t>employing an aesthetics of </a:t>
            </a:r>
            <a:r>
              <a:rPr lang="en-US" sz="1800" b="0" i="0" u="none" strike="noStrike" baseline="0" dirty="0" err="1">
                <a:latin typeface="AdvOT82212b64"/>
              </a:rPr>
              <a:t>interruptibility</a:t>
            </a:r>
            <a:r>
              <a:rPr lang="en-US" sz="1800" b="0" i="0" u="none" strike="noStrike" baseline="0" dirty="0">
                <a:latin typeface="AdvOT82212b64"/>
              </a:rPr>
              <a:t>, which gives the audience the ability to be inside</a:t>
            </a:r>
            <a:r>
              <a:rPr lang="cs-CZ" sz="1800" b="0" i="0" u="none" strike="noStrike" baseline="0" dirty="0">
                <a:latin typeface="AdvOT82212b64"/>
              </a:rPr>
              <a:t> </a:t>
            </a:r>
            <a:r>
              <a:rPr lang="en-US" sz="1800" b="0" i="0" u="none" strike="noStrike" baseline="0" dirty="0">
                <a:latin typeface="AdvOT82212b64"/>
              </a:rPr>
              <a:t>and outside the </a:t>
            </a:r>
            <a:r>
              <a:rPr lang="en-US" sz="1800" b="0" i="0" u="none" strike="noStrike" baseline="0" dirty="0">
                <a:latin typeface="AdvOT82212b64+fb"/>
              </a:rPr>
              <a:t>fi</a:t>
            </a:r>
            <a:r>
              <a:rPr lang="en-US" sz="1800" b="0" i="0" u="none" strike="noStrike" baseline="0" dirty="0">
                <a:latin typeface="AdvOT82212b64"/>
              </a:rPr>
              <a:t>lm. </a:t>
            </a:r>
            <a:r>
              <a:rPr lang="en-US" sz="1800" b="0" i="0" u="none" strike="noStrike" baseline="0" dirty="0" err="1">
                <a:latin typeface="AdvOT82212b64"/>
              </a:rPr>
              <a:t>Interruptibility</a:t>
            </a:r>
            <a:r>
              <a:rPr lang="en-US" sz="1800" b="0" i="0" u="none" strike="noStrike" baseline="0" dirty="0">
                <a:latin typeface="AdvOT82212b64"/>
              </a:rPr>
              <a:t> can be achieved by way of </a:t>
            </a:r>
            <a:r>
              <a:rPr lang="en-US" sz="1800" b="1" i="0" u="none" strike="noStrike" baseline="0" dirty="0">
                <a:latin typeface="AdvOT82212b64"/>
              </a:rPr>
              <a:t>montage</a:t>
            </a:r>
            <a:r>
              <a:rPr lang="cs-CZ" b="1" dirty="0">
                <a:latin typeface="AdvOT82212b64"/>
              </a:rPr>
              <a:t> </a:t>
            </a:r>
            <a:r>
              <a:rPr lang="en-US" sz="1800" b="1" i="0" u="none" strike="noStrike" baseline="0" dirty="0">
                <a:latin typeface="AdvOT82212b64"/>
              </a:rPr>
              <a:t>sequences that</a:t>
            </a:r>
            <a:r>
              <a:rPr lang="cs-CZ" sz="1800" b="1" i="0" u="none" strike="noStrike" baseline="0" dirty="0">
                <a:latin typeface="AdvOT82212b64"/>
              </a:rPr>
              <a:t> </a:t>
            </a:r>
            <a:r>
              <a:rPr lang="en-US" sz="1800" b="1" i="0" u="none" strike="noStrike" baseline="0" dirty="0">
                <a:latin typeface="AdvOT82212b64"/>
              </a:rPr>
              <a:t>disrupt the narrative </a:t>
            </a:r>
            <a:r>
              <a:rPr lang="en-US" sz="1800" b="1" i="0" u="none" strike="noStrike" baseline="0" dirty="0">
                <a:latin typeface="AdvOT82212b64+fb"/>
              </a:rPr>
              <a:t>fl</a:t>
            </a:r>
            <a:r>
              <a:rPr lang="en-US" sz="1800" b="1" i="0" u="none" strike="noStrike" baseline="0" dirty="0">
                <a:latin typeface="AdvOT82212b64"/>
              </a:rPr>
              <a:t>ow and give the audience the chance to step out of the story and</a:t>
            </a:r>
            <a:r>
              <a:rPr lang="cs-CZ" sz="1800" b="1" i="0" u="none" strike="noStrike" baseline="0" dirty="0">
                <a:latin typeface="AdvOT82212b64"/>
              </a:rPr>
              <a:t> </a:t>
            </a:r>
            <a:r>
              <a:rPr lang="cs-CZ" sz="1800" b="1" i="0" u="none" strike="noStrike" baseline="0" dirty="0" err="1">
                <a:latin typeface="AdvOT82212b64"/>
              </a:rPr>
              <a:t>re</a:t>
            </a:r>
            <a:r>
              <a:rPr lang="cs-CZ" sz="1800" b="1" i="0" u="none" strike="noStrike" baseline="0" dirty="0" err="1">
                <a:latin typeface="AdvOT82212b64+fb"/>
              </a:rPr>
              <a:t>fl</a:t>
            </a:r>
            <a:r>
              <a:rPr lang="cs-CZ" sz="1800" b="1" i="0" u="none" strike="noStrike" baseline="0" dirty="0" err="1">
                <a:latin typeface="AdvOT82212b64"/>
              </a:rPr>
              <a:t>ect</a:t>
            </a:r>
            <a:r>
              <a:rPr lang="cs-CZ" sz="1800" b="1" i="0" u="none" strike="noStrike" baseline="0" dirty="0">
                <a:latin typeface="AdvOT82212b64"/>
              </a:rPr>
              <a:t> on </a:t>
            </a:r>
            <a:r>
              <a:rPr lang="cs-CZ" sz="1800" b="1" i="0" u="none" strike="noStrike" baseline="0" dirty="0" err="1">
                <a:latin typeface="AdvOT82212b64"/>
              </a:rPr>
              <a:t>it</a:t>
            </a:r>
            <a:r>
              <a:rPr lang="cs-CZ" sz="1800" b="1" i="0" u="none" strike="noStrike" baseline="0" dirty="0">
                <a:latin typeface="AdvOT82212b64"/>
              </a:rPr>
              <a:t>.</a:t>
            </a:r>
            <a:endParaRPr lang="cs-CZ" b="1" dirty="0"/>
          </a:p>
        </p:txBody>
      </p:sp>
    </p:spTree>
    <p:extLst>
      <p:ext uri="{BB962C8B-B14F-4D97-AF65-F5344CB8AC3E}">
        <p14:creationId xmlns:p14="http://schemas.microsoft.com/office/powerpoint/2010/main" val="1476718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B58D1F-1439-1473-CDF3-2DCDD3596EA3}"/>
              </a:ext>
            </a:extLst>
          </p:cNvPr>
          <p:cNvSpPr>
            <a:spLocks noGrp="1"/>
          </p:cNvSpPr>
          <p:nvPr>
            <p:ph type="title"/>
          </p:nvPr>
        </p:nvSpPr>
        <p:spPr/>
        <p:txBody>
          <a:bodyPr/>
          <a:lstStyle/>
          <a:p>
            <a:r>
              <a:rPr lang="cs-CZ" dirty="0"/>
              <a:t>André </a:t>
            </a:r>
            <a:r>
              <a:rPr lang="cs-CZ" dirty="0" err="1"/>
              <a:t>Bazin</a:t>
            </a:r>
            <a:r>
              <a:rPr lang="cs-CZ" dirty="0"/>
              <a:t> </a:t>
            </a:r>
            <a:r>
              <a:rPr lang="cs-CZ" dirty="0" err="1"/>
              <a:t>against</a:t>
            </a:r>
            <a:r>
              <a:rPr lang="cs-CZ" dirty="0"/>
              <a:t> </a:t>
            </a:r>
            <a:r>
              <a:rPr lang="cs-CZ" dirty="0" err="1"/>
              <a:t>montage</a:t>
            </a:r>
            <a:endParaRPr lang="cs-CZ" dirty="0"/>
          </a:p>
        </p:txBody>
      </p:sp>
      <p:sp>
        <p:nvSpPr>
          <p:cNvPr id="3" name="Zástupný obsah 2">
            <a:extLst>
              <a:ext uri="{FF2B5EF4-FFF2-40B4-BE49-F238E27FC236}">
                <a16:creationId xmlns:a16="http://schemas.microsoft.com/office/drawing/2014/main" id="{CDEB040D-1017-7190-06E4-D234F068E569}"/>
              </a:ext>
            </a:extLst>
          </p:cNvPr>
          <p:cNvSpPr>
            <a:spLocks noGrp="1"/>
          </p:cNvSpPr>
          <p:nvPr>
            <p:ph idx="1"/>
          </p:nvPr>
        </p:nvSpPr>
        <p:spPr/>
        <p:txBody>
          <a:bodyPr/>
          <a:lstStyle/>
          <a:p>
            <a:pPr algn="l"/>
            <a:r>
              <a:rPr lang="en-US" sz="1800" b="0" i="0" u="none" strike="noStrike" baseline="0" dirty="0" err="1">
                <a:latin typeface="AdvOT82212b64"/>
              </a:rPr>
              <a:t>Bazin</a:t>
            </a:r>
            <a:r>
              <a:rPr lang="en-US" sz="1800" b="0" i="0" u="none" strike="noStrike" baseline="0" dirty="0">
                <a:latin typeface="AdvOT82212b64"/>
              </a:rPr>
              <a:t> advocated certain formal realist principles, such as the long take and deep</a:t>
            </a:r>
            <a:r>
              <a:rPr lang="cs-CZ" sz="1800" b="0" i="0" u="none" strike="noStrike" baseline="0" dirty="0">
                <a:latin typeface="AdvOT82212b64"/>
              </a:rPr>
              <a:t> </a:t>
            </a:r>
            <a:r>
              <a:rPr lang="en-US" sz="1800" b="0" i="0" u="none" strike="noStrike" baseline="0" dirty="0">
                <a:latin typeface="AdvOT82212b64"/>
              </a:rPr>
              <a:t>focus, on the grounds of their ability to incorporate aspects of reality that did not serve</a:t>
            </a:r>
            <a:r>
              <a:rPr lang="cs-CZ" sz="1800" b="0" i="0" u="none" strike="noStrike" baseline="0" dirty="0">
                <a:latin typeface="AdvOT82212b64"/>
              </a:rPr>
              <a:t> </a:t>
            </a:r>
            <a:r>
              <a:rPr lang="en-US" sz="1800" b="0" i="0" u="none" strike="noStrike" baseline="0" dirty="0">
                <a:latin typeface="AdvOT82212b64"/>
              </a:rPr>
              <a:t>dramaturgical purposes. For </a:t>
            </a:r>
            <a:r>
              <a:rPr lang="en-US" sz="1800" b="0" i="0" u="none" strike="noStrike" baseline="0" dirty="0" err="1">
                <a:latin typeface="AdvOT82212b64"/>
              </a:rPr>
              <a:t>Bazin</a:t>
            </a:r>
            <a:r>
              <a:rPr lang="en-US" sz="1800" b="0" i="0" u="none" strike="noStrike" baseline="0" dirty="0">
                <a:latin typeface="AdvOT82212b64"/>
              </a:rPr>
              <a:t>, this type of cinema gave the audience a</a:t>
            </a:r>
            <a:r>
              <a:rPr lang="cs-CZ" sz="1800" b="0" i="0" u="none" strike="noStrike" baseline="0" dirty="0">
                <a:latin typeface="AdvOT82212b64"/>
              </a:rPr>
              <a:t> </a:t>
            </a:r>
            <a:r>
              <a:rPr lang="en-US" sz="1800" b="0" i="0" u="none" strike="noStrike" baseline="0" dirty="0">
                <a:latin typeface="AdvOT82212b64"/>
              </a:rPr>
              <a:t>more direct access to reality than a type of cinema based on montage sequences</a:t>
            </a:r>
            <a:r>
              <a:rPr lang="cs-CZ" sz="1800" b="0" i="0" u="none" strike="noStrike" baseline="0" dirty="0">
                <a:latin typeface="AdvOT82212b64"/>
              </a:rPr>
              <a:t>.</a:t>
            </a:r>
          </a:p>
          <a:p>
            <a:pPr algn="l"/>
            <a:endParaRPr lang="cs-CZ" dirty="0"/>
          </a:p>
        </p:txBody>
      </p:sp>
    </p:spTree>
    <p:extLst>
      <p:ext uri="{BB962C8B-B14F-4D97-AF65-F5344CB8AC3E}">
        <p14:creationId xmlns:p14="http://schemas.microsoft.com/office/powerpoint/2010/main" val="1934960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713185-7725-B7DB-7B09-86CF6E79500E}"/>
              </a:ext>
            </a:extLst>
          </p:cNvPr>
          <p:cNvSpPr>
            <a:spLocks noGrp="1"/>
          </p:cNvSpPr>
          <p:nvPr>
            <p:ph type="title"/>
          </p:nvPr>
        </p:nvSpPr>
        <p:spPr/>
        <p:txBody>
          <a:bodyPr/>
          <a:lstStyle/>
          <a:p>
            <a:r>
              <a:rPr lang="cs-CZ" dirty="0" err="1"/>
              <a:t>Critical</a:t>
            </a:r>
            <a:r>
              <a:rPr lang="cs-CZ" dirty="0"/>
              <a:t> </a:t>
            </a:r>
            <a:r>
              <a:rPr lang="cs-CZ" dirty="0" err="1"/>
              <a:t>reflection</a:t>
            </a:r>
            <a:r>
              <a:rPr lang="cs-CZ" dirty="0"/>
              <a:t> – historicity </a:t>
            </a:r>
            <a:r>
              <a:rPr lang="cs-CZ" dirty="0" err="1"/>
              <a:t>of</a:t>
            </a:r>
            <a:r>
              <a:rPr lang="cs-CZ" dirty="0"/>
              <a:t> </a:t>
            </a:r>
            <a:r>
              <a:rPr lang="cs-CZ" dirty="0" err="1"/>
              <a:t>montage´s</a:t>
            </a:r>
            <a:r>
              <a:rPr lang="cs-CZ" dirty="0"/>
              <a:t> </a:t>
            </a:r>
            <a:r>
              <a:rPr lang="cs-CZ" dirty="0" err="1"/>
              <a:t>reception</a:t>
            </a:r>
            <a:endParaRPr lang="cs-CZ" dirty="0"/>
          </a:p>
        </p:txBody>
      </p:sp>
      <p:sp>
        <p:nvSpPr>
          <p:cNvPr id="3" name="Zástupný obsah 2">
            <a:extLst>
              <a:ext uri="{FF2B5EF4-FFF2-40B4-BE49-F238E27FC236}">
                <a16:creationId xmlns:a16="http://schemas.microsoft.com/office/drawing/2014/main" id="{B1A5A58D-E3F5-7C02-0FAD-159FE23E0B7E}"/>
              </a:ext>
            </a:extLst>
          </p:cNvPr>
          <p:cNvSpPr>
            <a:spLocks noGrp="1"/>
          </p:cNvSpPr>
          <p:nvPr>
            <p:ph idx="1"/>
          </p:nvPr>
        </p:nvSpPr>
        <p:spPr>
          <a:xfrm>
            <a:off x="2231136" y="2638044"/>
            <a:ext cx="7729728" cy="3680563"/>
          </a:xfrm>
        </p:spPr>
        <p:txBody>
          <a:bodyPr>
            <a:normAutofit lnSpcReduction="10000"/>
          </a:bodyPr>
          <a:lstStyle/>
          <a:p>
            <a:pPr algn="l"/>
            <a:r>
              <a:rPr lang="en-US" sz="1800" b="0" i="0" u="none" strike="noStrike" baseline="0" dirty="0">
                <a:latin typeface="AdvOT82212b64"/>
              </a:rPr>
              <a:t>The core of Brecht</a:t>
            </a:r>
            <a:r>
              <a:rPr lang="en-US" sz="1800" b="0" i="0" u="none" strike="noStrike" baseline="0" dirty="0">
                <a:latin typeface="AdvOT82212b64+20"/>
              </a:rPr>
              <a:t>’</a:t>
            </a:r>
            <a:r>
              <a:rPr lang="en-US" sz="1800" b="0" i="0" u="none" strike="noStrike" baseline="0" dirty="0">
                <a:latin typeface="AdvOT82212b64"/>
              </a:rPr>
              <a:t>s theory is that forms are</a:t>
            </a:r>
            <a:r>
              <a:rPr lang="cs-CZ" sz="1800" b="0" i="0" u="none" strike="noStrike" baseline="0" dirty="0">
                <a:latin typeface="AdvOT82212b64"/>
              </a:rPr>
              <a:t> </a:t>
            </a:r>
            <a:r>
              <a:rPr lang="en-US" sz="1800" b="0" i="0" u="none" strike="noStrike" baseline="0" dirty="0">
                <a:latin typeface="AdvOT82212b64"/>
              </a:rPr>
              <a:t>changeable and historically de</a:t>
            </a:r>
            <a:r>
              <a:rPr lang="en-US" sz="1800" b="0" i="0" u="none" strike="noStrike" baseline="0" dirty="0">
                <a:latin typeface="AdvOT82212b64+fb"/>
              </a:rPr>
              <a:t>fi</a:t>
            </a:r>
            <a:r>
              <a:rPr lang="en-US" sz="1800" b="0" i="0" u="none" strike="noStrike" baseline="0" dirty="0">
                <a:latin typeface="AdvOT82212b64"/>
              </a:rPr>
              <a:t>ned. In the course of time, certain formal elements become</a:t>
            </a:r>
            <a:r>
              <a:rPr lang="cs-CZ" sz="1800" b="0" i="0" u="none" strike="noStrike" baseline="0" dirty="0">
                <a:latin typeface="AdvOT82212b64"/>
              </a:rPr>
              <a:t> </a:t>
            </a:r>
            <a:r>
              <a:rPr lang="en-US" sz="1800" b="0" i="0" u="none" strike="noStrike" baseline="0" dirty="0">
                <a:latin typeface="AdvOT82212b64"/>
              </a:rPr>
              <a:t>de-radicalized, whereas others require reassessment. Currently, Hollywood employs montage</a:t>
            </a:r>
            <a:r>
              <a:rPr lang="cs-CZ" sz="1800" b="0" i="0" u="none" strike="noStrike" baseline="0" dirty="0">
                <a:latin typeface="AdvOT82212b64"/>
              </a:rPr>
              <a:t> </a:t>
            </a:r>
            <a:r>
              <a:rPr lang="en-US" sz="1800" b="0" i="0" u="none" strike="noStrike" baseline="0" dirty="0">
                <a:latin typeface="AdvOT82212b64"/>
              </a:rPr>
              <a:t>sequences not to engage the audience politically, but to increase the pleasures of</a:t>
            </a:r>
            <a:r>
              <a:rPr lang="cs-CZ" sz="1800" b="0" i="0" u="none" strike="noStrike" baseline="0" dirty="0">
                <a:latin typeface="AdvOT82212b64"/>
              </a:rPr>
              <a:t> </a:t>
            </a:r>
            <a:r>
              <a:rPr lang="cs-CZ" sz="1800" b="0" i="0" u="none" strike="noStrike" baseline="0" dirty="0" err="1">
                <a:latin typeface="AdvOT82212b64"/>
              </a:rPr>
              <a:t>narrative</a:t>
            </a:r>
            <a:r>
              <a:rPr lang="cs-CZ" sz="1800" b="0" i="0" u="none" strike="noStrike" baseline="0" dirty="0">
                <a:latin typeface="AdvOT82212b64"/>
              </a:rPr>
              <a:t> </a:t>
            </a:r>
            <a:r>
              <a:rPr lang="cs-CZ" sz="1800" b="0" i="0" u="none" strike="noStrike" baseline="0" dirty="0" err="1">
                <a:latin typeface="AdvOT82212b64"/>
              </a:rPr>
              <a:t>consumption</a:t>
            </a:r>
            <a:r>
              <a:rPr lang="cs-CZ" sz="1800" b="0" i="0" u="none" strike="noStrike" baseline="0" dirty="0">
                <a:latin typeface="AdvOT82212b64"/>
              </a:rPr>
              <a:t>.  </a:t>
            </a:r>
            <a:r>
              <a:rPr lang="en-US" sz="1800" b="0" i="0" u="none" strike="noStrike" baseline="0" dirty="0">
                <a:latin typeface="AdvOT82212b64"/>
              </a:rPr>
              <a:t>On the other hand, contemporary </a:t>
            </a:r>
            <a:r>
              <a:rPr lang="en-US" sz="1800" b="0" i="0" u="none" strike="noStrike" baseline="0" dirty="0">
                <a:latin typeface="AdvOT82212b64+fb"/>
              </a:rPr>
              <a:t>fi</a:t>
            </a:r>
            <a:r>
              <a:rPr lang="en-US" sz="1800" b="0" i="0" u="none" strike="noStrike" baseline="0" dirty="0">
                <a:latin typeface="AdvOT82212b64"/>
              </a:rPr>
              <a:t>lms by the Dardenne brothers and Béla </a:t>
            </a:r>
            <a:r>
              <a:rPr lang="en-US" sz="1800" b="0" i="0" u="none" strike="noStrike" baseline="0" dirty="0" err="1">
                <a:latin typeface="AdvOT82212b64"/>
              </a:rPr>
              <a:t>Tarr</a:t>
            </a:r>
            <a:r>
              <a:rPr lang="en-US" sz="1800" b="0" i="0" u="none" strike="noStrike" baseline="0" dirty="0">
                <a:latin typeface="AdvOT82212b64"/>
              </a:rPr>
              <a:t>, which</a:t>
            </a:r>
            <a:r>
              <a:rPr lang="cs-CZ" sz="1800" b="0" i="0" u="none" strike="noStrike" baseline="0" dirty="0">
                <a:latin typeface="AdvOT82212b64"/>
              </a:rPr>
              <a:t> </a:t>
            </a:r>
            <a:r>
              <a:rPr lang="en-US" sz="1800" b="0" i="0" u="none" strike="noStrike" baseline="0" dirty="0">
                <a:latin typeface="AdvOT82212b64"/>
              </a:rPr>
              <a:t>follow long-take </a:t>
            </a:r>
            <a:r>
              <a:rPr lang="en-US" sz="1800" b="0" i="0" u="none" strike="noStrike" baseline="0" dirty="0" err="1">
                <a:latin typeface="AdvOT82212b64"/>
              </a:rPr>
              <a:t>Bazinian</a:t>
            </a:r>
            <a:r>
              <a:rPr lang="en-US" sz="1800" b="0" i="0" u="none" strike="noStrike" baseline="0" dirty="0">
                <a:latin typeface="AdvOT82212b64"/>
              </a:rPr>
              <a:t> aesthetics, challenge our habitual viewing of </a:t>
            </a:r>
            <a:r>
              <a:rPr lang="en-US" sz="1800" b="0" i="0" u="none" strike="noStrike" baseline="0" dirty="0">
                <a:latin typeface="AdvOT82212b64+fb"/>
              </a:rPr>
              <a:t>fi</a:t>
            </a:r>
            <a:r>
              <a:rPr lang="en-US" sz="1800" b="0" i="0" u="none" strike="noStrike" baseline="0" dirty="0">
                <a:latin typeface="AdvOT82212b64"/>
              </a:rPr>
              <a:t>lms in a more</a:t>
            </a:r>
            <a:r>
              <a:rPr lang="cs-CZ" sz="1800" b="0" i="0" u="none" strike="noStrike" baseline="0" dirty="0">
                <a:latin typeface="AdvOT82212b64"/>
              </a:rPr>
              <a:t> </a:t>
            </a:r>
            <a:r>
              <a:rPr lang="en-US" sz="1800" b="0" i="0" u="none" strike="noStrike" baseline="0" dirty="0">
                <a:latin typeface="AdvOT82212b64"/>
              </a:rPr>
              <a:t>e</a:t>
            </a:r>
            <a:r>
              <a:rPr lang="en-US" sz="1800" b="0" i="0" u="none" strike="noStrike" baseline="0" dirty="0">
                <a:latin typeface="AdvOT82212b64+fb"/>
              </a:rPr>
              <a:t>ff</a:t>
            </a:r>
            <a:r>
              <a:rPr lang="en-US" sz="1800" b="0" i="0" u="none" strike="noStrike" baseline="0" dirty="0">
                <a:latin typeface="AdvOT82212b64"/>
              </a:rPr>
              <a:t>ective way. The prerequisite for making the familiar strange is to understand the historicity</a:t>
            </a:r>
            <a:r>
              <a:rPr lang="cs-CZ" sz="1800" b="0" i="0" u="none" strike="noStrike" baseline="0" dirty="0">
                <a:latin typeface="AdvOT82212b64"/>
              </a:rPr>
              <a:t> </a:t>
            </a:r>
            <a:r>
              <a:rPr lang="en-US" sz="1800" b="0" i="0" u="none" strike="noStrike" baseline="0" dirty="0">
                <a:latin typeface="AdvOT82212b64"/>
              </a:rPr>
              <a:t>of both the term </a:t>
            </a:r>
            <a:r>
              <a:rPr lang="en-US" sz="1800" b="0" i="0" u="none" strike="noStrike" baseline="0" dirty="0">
                <a:latin typeface="AdvOT82212b64+20"/>
              </a:rPr>
              <a:t>‘</a:t>
            </a:r>
            <a:r>
              <a:rPr lang="en-US" sz="1800" b="0" i="0" u="none" strike="noStrike" baseline="0" dirty="0">
                <a:latin typeface="AdvOT82212b64"/>
              </a:rPr>
              <a:t>familiar</a:t>
            </a:r>
            <a:r>
              <a:rPr lang="en-US" sz="1800" b="0" i="0" u="none" strike="noStrike" baseline="0" dirty="0">
                <a:latin typeface="AdvOT82212b64+20"/>
              </a:rPr>
              <a:t>’ </a:t>
            </a:r>
            <a:r>
              <a:rPr lang="en-US" sz="1800" b="0" i="0" u="none" strike="noStrike" baseline="0" dirty="0">
                <a:latin typeface="AdvOT82212b64"/>
              </a:rPr>
              <a:t>and </a:t>
            </a:r>
            <a:r>
              <a:rPr lang="en-US" sz="1800" b="0" i="0" u="none" strike="noStrike" baseline="0" dirty="0">
                <a:latin typeface="AdvOT82212b64+20"/>
              </a:rPr>
              <a:t>‘</a:t>
            </a:r>
            <a:r>
              <a:rPr lang="en-US" sz="1800" b="0" i="0" u="none" strike="noStrike" baseline="0" dirty="0">
                <a:latin typeface="AdvOT82212b64"/>
              </a:rPr>
              <a:t>defamiliarization</a:t>
            </a:r>
            <a:r>
              <a:rPr lang="en-US" sz="1800" b="0" i="0" u="none" strike="noStrike" baseline="0" dirty="0">
                <a:latin typeface="AdvOT82212b64+20"/>
              </a:rPr>
              <a:t>’</a:t>
            </a:r>
            <a:r>
              <a:rPr lang="en-US" sz="1800" b="0" i="0" u="none" strike="noStrike" baseline="0" dirty="0">
                <a:latin typeface="AdvOT82212b64"/>
              </a:rPr>
              <a:t>. </a:t>
            </a:r>
            <a:endParaRPr lang="cs-CZ" sz="1800" b="0" i="0" u="none" strike="noStrike" baseline="0" dirty="0">
              <a:latin typeface="AdvOT82212b64"/>
            </a:endParaRPr>
          </a:p>
          <a:p>
            <a:pPr algn="l"/>
            <a:r>
              <a:rPr lang="cs-CZ" sz="1800" b="0" i="0" u="none" strike="noStrike" baseline="0" dirty="0" err="1">
                <a:latin typeface="AdvOT82212b64"/>
              </a:rPr>
              <a:t>Nevertheless</a:t>
            </a:r>
            <a:r>
              <a:rPr lang="cs-CZ" sz="1800" b="0" i="0" u="none" strike="noStrike" baseline="0" dirty="0">
                <a:latin typeface="AdvOT82212b64"/>
              </a:rPr>
              <a:t>, </a:t>
            </a:r>
            <a:r>
              <a:rPr lang="en-US" sz="1800" b="0" i="0" u="none" strike="noStrike" baseline="0" dirty="0">
                <a:latin typeface="AdvOT82212b64"/>
              </a:rPr>
              <a:t>Heath</a:t>
            </a:r>
            <a:r>
              <a:rPr lang="en-US" sz="1800" b="0" i="0" u="none" strike="noStrike" baseline="0" dirty="0">
                <a:latin typeface="AdvOT82212b64+20"/>
              </a:rPr>
              <a:t>’</a:t>
            </a:r>
            <a:r>
              <a:rPr lang="en-US" sz="1800" b="0" i="0" u="none" strike="noStrike" baseline="0" dirty="0">
                <a:latin typeface="AdvOT82212b64"/>
              </a:rPr>
              <a:t>s essays</a:t>
            </a:r>
            <a:r>
              <a:rPr lang="cs-CZ" sz="1800" b="0" i="0" u="none" strike="noStrike" baseline="0" dirty="0">
                <a:latin typeface="AdvOT82212b64"/>
              </a:rPr>
              <a:t> are </a:t>
            </a:r>
            <a:r>
              <a:rPr lang="cs-CZ" sz="1800" b="0" i="0" u="none" strike="noStrike" baseline="0" dirty="0" err="1">
                <a:latin typeface="AdvOT82212b64"/>
              </a:rPr>
              <a:t>valuable</a:t>
            </a:r>
            <a:r>
              <a:rPr lang="en-US" sz="1800" b="0" i="0" u="none" strike="noStrike" baseline="0" dirty="0">
                <a:latin typeface="AdvOT82212b64"/>
              </a:rPr>
              <a:t> </a:t>
            </a:r>
            <a:r>
              <a:rPr lang="cs-CZ" sz="1800" b="0" i="0" u="none" strike="noStrike" baseline="0" dirty="0">
                <a:latin typeface="AdvOT82212b64"/>
              </a:rPr>
              <a:t>– </a:t>
            </a:r>
            <a:r>
              <a:rPr lang="cs-CZ" dirty="0" err="1">
                <a:latin typeface="AdvOT82212b64"/>
              </a:rPr>
              <a:t>Heath</a:t>
            </a:r>
            <a:r>
              <a:rPr lang="cs-CZ" dirty="0">
                <a:latin typeface="AdvOT82212b64"/>
              </a:rPr>
              <a:t> </a:t>
            </a:r>
            <a:r>
              <a:rPr lang="cs-CZ" dirty="0" err="1">
                <a:latin typeface="AdvOT82212b64"/>
              </a:rPr>
              <a:t>invivtes</a:t>
            </a:r>
            <a:r>
              <a:rPr lang="en-US" sz="1800" b="0" i="0" u="none" strike="noStrike" baseline="0" dirty="0">
                <a:latin typeface="AdvOT82212b64"/>
              </a:rPr>
              <a:t> us to think of </a:t>
            </a:r>
            <a:r>
              <a:rPr lang="en-US" sz="1800" b="0" i="0" u="none" strike="noStrike" baseline="0" dirty="0">
                <a:latin typeface="AdvOT82212b64+fb"/>
              </a:rPr>
              <a:t>fi</a:t>
            </a:r>
            <a:r>
              <a:rPr lang="en-US" sz="1800" b="0" i="0" u="none" strike="noStrike" baseline="0" dirty="0">
                <a:latin typeface="AdvOT82212b64"/>
              </a:rPr>
              <a:t>lm as a</a:t>
            </a:r>
            <a:r>
              <a:rPr lang="cs-CZ" sz="1800" b="0" i="0" u="none" strike="noStrike" baseline="0" dirty="0">
                <a:latin typeface="AdvOT82212b64"/>
              </a:rPr>
              <a:t> </a:t>
            </a:r>
            <a:r>
              <a:rPr lang="en-US" sz="1800" b="0" i="0" u="none" strike="noStrike" baseline="0" dirty="0">
                <a:latin typeface="AdvOT82212b64"/>
              </a:rPr>
              <a:t>productive rather than a re</a:t>
            </a:r>
            <a:r>
              <a:rPr lang="en-US" sz="1800" b="0" i="0" u="none" strike="noStrike" baseline="0" dirty="0">
                <a:latin typeface="AdvOT82212b64+fb"/>
              </a:rPr>
              <a:t>fl</a:t>
            </a:r>
            <a:r>
              <a:rPr lang="en-US" sz="1800" b="0" i="0" u="none" strike="noStrike" baseline="0" dirty="0">
                <a:latin typeface="AdvOT82212b64"/>
              </a:rPr>
              <a:t>ective medium, pointing to the fact that </a:t>
            </a:r>
            <a:r>
              <a:rPr lang="en-US" sz="1800" b="1" i="0" u="none" strike="noStrike" baseline="0" dirty="0">
                <a:latin typeface="AdvOT82212b64"/>
              </a:rPr>
              <a:t>realism in </a:t>
            </a:r>
            <a:r>
              <a:rPr lang="en-US" sz="1800" b="1" i="0" u="none" strike="noStrike" baseline="0" dirty="0">
                <a:latin typeface="AdvOT82212b64+fb"/>
              </a:rPr>
              <a:t>fi</a:t>
            </a:r>
            <a:r>
              <a:rPr lang="en-US" sz="1800" b="1" i="0" u="none" strike="noStrike" baseline="0" dirty="0">
                <a:latin typeface="AdvOT82212b64"/>
              </a:rPr>
              <a:t>lm is a set</a:t>
            </a:r>
            <a:r>
              <a:rPr lang="cs-CZ" sz="1800" b="1" i="0" u="none" strike="noStrike" baseline="0" dirty="0">
                <a:latin typeface="AdvOT82212b64"/>
              </a:rPr>
              <a:t> </a:t>
            </a:r>
            <a:r>
              <a:rPr lang="en-US" sz="1800" b="1" i="0" u="none" strike="noStrike" baseline="0" dirty="0">
                <a:latin typeface="AdvOT82212b64"/>
              </a:rPr>
              <a:t>of conventions, </a:t>
            </a:r>
            <a:r>
              <a:rPr lang="en-US" sz="1800" b="0" i="0" u="none" strike="noStrike" baseline="0" dirty="0">
                <a:latin typeface="AdvOT82212b64"/>
              </a:rPr>
              <a:t>rather than the authentic reproduction of social reality. </a:t>
            </a:r>
            <a:endParaRPr lang="cs-CZ" sz="1800" b="0" i="0" u="none" strike="noStrike" baseline="0" dirty="0">
              <a:latin typeface="AdvOT82212b64"/>
            </a:endParaRPr>
          </a:p>
          <a:p>
            <a:pPr algn="l"/>
            <a:endParaRPr lang="cs-CZ" dirty="0"/>
          </a:p>
        </p:txBody>
      </p:sp>
    </p:spTree>
    <p:extLst>
      <p:ext uri="{BB962C8B-B14F-4D97-AF65-F5344CB8AC3E}">
        <p14:creationId xmlns:p14="http://schemas.microsoft.com/office/powerpoint/2010/main" val="2833902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22B5D-CE9A-30CE-89FD-E57AE953D7D4}"/>
              </a:ext>
            </a:extLst>
          </p:cNvPr>
          <p:cNvSpPr>
            <a:spLocks noGrp="1"/>
          </p:cNvSpPr>
          <p:nvPr>
            <p:ph type="title"/>
          </p:nvPr>
        </p:nvSpPr>
        <p:spPr>
          <a:xfrm>
            <a:off x="2231136" y="707838"/>
            <a:ext cx="7729728" cy="1188720"/>
          </a:xfrm>
        </p:spPr>
        <p:txBody>
          <a:bodyPr/>
          <a:lstStyle/>
          <a:p>
            <a:r>
              <a:rPr lang="cs-CZ" dirty="0" err="1"/>
              <a:t>homework</a:t>
            </a:r>
            <a:endParaRPr lang="cs-CZ" dirty="0"/>
          </a:p>
        </p:txBody>
      </p:sp>
      <p:sp>
        <p:nvSpPr>
          <p:cNvPr id="3" name="Zástupný obsah 2">
            <a:extLst>
              <a:ext uri="{FF2B5EF4-FFF2-40B4-BE49-F238E27FC236}">
                <a16:creationId xmlns:a16="http://schemas.microsoft.com/office/drawing/2014/main" id="{97D41A61-907C-3547-B8E4-086902BD8FE1}"/>
              </a:ext>
            </a:extLst>
          </p:cNvPr>
          <p:cNvSpPr>
            <a:spLocks noGrp="1"/>
          </p:cNvSpPr>
          <p:nvPr>
            <p:ph idx="1"/>
          </p:nvPr>
        </p:nvSpPr>
        <p:spPr>
          <a:xfrm>
            <a:off x="2231136" y="2198671"/>
            <a:ext cx="7729728" cy="4243226"/>
          </a:xfrm>
        </p:spPr>
        <p:txBody>
          <a:bodyPr>
            <a:normAutofit fontScale="77500" lnSpcReduction="20000"/>
          </a:bodyPr>
          <a:lstStyle/>
          <a:p>
            <a:pPr>
              <a:lnSpc>
                <a:spcPct val="107000"/>
              </a:lnSpc>
              <a:spcAft>
                <a:spcPts val="800"/>
              </a:spcAft>
            </a:pP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watch</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Man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with</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Camera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Dziga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Vertov</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1929)</a:t>
            </a:r>
            <a:endParaRPr lang="cs-CZ" dirty="0"/>
          </a:p>
          <a:p>
            <a:pPr>
              <a:lnSpc>
                <a:spcPct val="107000"/>
              </a:lnSpc>
              <a:spcAft>
                <a:spcPts val="800"/>
              </a:spcAft>
            </a:pP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read</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cs-CZ" dirty="0" err="1"/>
              <a:t>Essay</a:t>
            </a:r>
            <a:r>
              <a:rPr lang="cs-CZ" dirty="0"/>
              <a:t> „Kino-</a:t>
            </a:r>
            <a:r>
              <a:rPr lang="cs-CZ" dirty="0" err="1"/>
              <a:t>Eye</a:t>
            </a:r>
            <a:r>
              <a:rPr lang="cs-CZ" dirty="0"/>
              <a:t>“ by </a:t>
            </a:r>
            <a:r>
              <a:rPr lang="cs-CZ" dirty="0" err="1"/>
              <a:t>Vertov</a:t>
            </a:r>
            <a:endParaRPr lang="cs-CZ" dirty="0"/>
          </a:p>
          <a:p>
            <a:r>
              <a:rPr lang="cs-CZ" dirty="0"/>
              <a:t>Vlada </a:t>
            </a:r>
            <a:r>
              <a:rPr lang="cs-CZ" dirty="0" err="1"/>
              <a:t>Petric</a:t>
            </a:r>
            <a:r>
              <a:rPr lang="cs-CZ" dirty="0"/>
              <a:t>, </a:t>
            </a:r>
            <a:r>
              <a:rPr lang="cs-CZ" dirty="0" err="1"/>
              <a:t>Dziga</a:t>
            </a:r>
            <a:r>
              <a:rPr lang="cs-CZ" dirty="0"/>
              <a:t> </a:t>
            </a:r>
            <a:r>
              <a:rPr lang="cs-CZ" dirty="0" err="1"/>
              <a:t>Vertov</a:t>
            </a:r>
            <a:r>
              <a:rPr lang="cs-CZ" dirty="0"/>
              <a:t> as </a:t>
            </a:r>
            <a:r>
              <a:rPr lang="cs-CZ" dirty="0" err="1"/>
              <a:t>Theorist</a:t>
            </a:r>
            <a:r>
              <a:rPr lang="cs-CZ" dirty="0"/>
              <a:t>. </a:t>
            </a:r>
            <a:r>
              <a:rPr lang="cs-CZ" dirty="0" err="1"/>
              <a:t>Cinema</a:t>
            </a:r>
            <a:r>
              <a:rPr lang="cs-CZ" dirty="0"/>
              <a:t> </a:t>
            </a:r>
            <a:r>
              <a:rPr lang="cs-CZ" dirty="0" err="1"/>
              <a:t>Journal</a:t>
            </a:r>
            <a:r>
              <a:rPr lang="cs-CZ" dirty="0"/>
              <a:t> 18, 1978, no. 1, pp. 29-44</a:t>
            </a:r>
          </a:p>
          <a:p>
            <a:pPr>
              <a:lnSpc>
                <a:spcPct val="107000"/>
              </a:lnSpc>
              <a:spcAft>
                <a:spcPts val="800"/>
              </a:spcAft>
            </a:pP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everybody</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inspired</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by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reading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Watch</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Man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with</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Camera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identify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sequence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shot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might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interpreted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as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application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Vertov´s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theory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filmmaking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Make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screenshots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explain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 a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paragraph</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connection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Vertov´s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theory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Make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clear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your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observation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based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on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Petric</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paper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rephrase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Petric</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do not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repeat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Petric´s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text.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ready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explain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your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observation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lecture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present</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t>Farbod</a:t>
            </a:r>
            <a:r>
              <a:rPr lang="cs-CZ" dirty="0"/>
              <a:t> </a:t>
            </a:r>
            <a:r>
              <a:rPr lang="cs-CZ" dirty="0" err="1"/>
              <a:t>Honarpisheh</a:t>
            </a:r>
            <a:r>
              <a:rPr lang="cs-CZ" dirty="0"/>
              <a:t>, </a:t>
            </a:r>
            <a:r>
              <a:rPr lang="cs-CZ" dirty="0" err="1"/>
              <a:t>The</a:t>
            </a:r>
            <a:r>
              <a:rPr lang="cs-CZ" dirty="0"/>
              <a:t> </a:t>
            </a:r>
            <a:r>
              <a:rPr lang="cs-CZ" dirty="0" err="1"/>
              <a:t>Oriental</a:t>
            </a:r>
            <a:r>
              <a:rPr lang="cs-CZ" dirty="0"/>
              <a:t> „</a:t>
            </a:r>
            <a:r>
              <a:rPr lang="cs-CZ" dirty="0" err="1"/>
              <a:t>Other</a:t>
            </a:r>
            <a:r>
              <a:rPr lang="cs-CZ" dirty="0"/>
              <a:t>“ in </a:t>
            </a:r>
            <a:r>
              <a:rPr lang="cs-CZ" dirty="0" err="1"/>
              <a:t>Soviet</a:t>
            </a:r>
            <a:r>
              <a:rPr lang="cs-CZ" dirty="0"/>
              <a:t> </a:t>
            </a:r>
            <a:r>
              <a:rPr lang="cs-CZ" dirty="0" err="1"/>
              <a:t>Cinema</a:t>
            </a:r>
            <a:r>
              <a:rPr lang="cs-CZ" dirty="0"/>
              <a:t>, 1929-34.  </a:t>
            </a:r>
            <a:r>
              <a:rPr lang="cs-CZ" i="1" dirty="0" err="1"/>
              <a:t>Critique</a:t>
            </a:r>
            <a:r>
              <a:rPr lang="cs-CZ" i="1" dirty="0"/>
              <a:t>: </a:t>
            </a:r>
            <a:r>
              <a:rPr lang="cs-CZ" i="1" dirty="0" err="1"/>
              <a:t>Critical</a:t>
            </a:r>
            <a:r>
              <a:rPr lang="cs-CZ" i="1" dirty="0"/>
              <a:t> </a:t>
            </a:r>
            <a:r>
              <a:rPr lang="cs-CZ" i="1" dirty="0" err="1"/>
              <a:t>Middle</a:t>
            </a:r>
            <a:r>
              <a:rPr lang="cs-CZ" i="1" dirty="0"/>
              <a:t> </a:t>
            </a:r>
            <a:r>
              <a:rPr lang="cs-CZ" i="1" dirty="0" err="1"/>
              <a:t>Eastern</a:t>
            </a:r>
            <a:r>
              <a:rPr lang="cs-CZ" i="1" dirty="0"/>
              <a:t> </a:t>
            </a:r>
            <a:r>
              <a:rPr lang="cs-CZ" i="1" dirty="0" err="1"/>
              <a:t>Studies</a:t>
            </a:r>
            <a:r>
              <a:rPr lang="cs-CZ" dirty="0"/>
              <a:t> 14, 2005, no. 2, pp. 185-201 (Anastasia G.)</a:t>
            </a:r>
          </a:p>
          <a:p>
            <a:pPr>
              <a:lnSpc>
                <a:spcPct val="107000"/>
              </a:lnSpc>
              <a:spcAft>
                <a:spcPts val="800"/>
              </a:spcAft>
            </a:pP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Present</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main</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argument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paper</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answer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question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as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well</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What</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and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why</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WAS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represented</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three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movies</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discussed</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paper</a:t>
            </a:r>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and, </a:t>
            </a:r>
            <a:r>
              <a:rPr lang="cs-CZ"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even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more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importantly</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what</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WAS NOT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represented</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22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5DD30F-3B87-2C7D-87EE-4D6349B2B005}"/>
              </a:ext>
            </a:extLst>
          </p:cNvPr>
          <p:cNvSpPr>
            <a:spLocks noGrp="1"/>
          </p:cNvSpPr>
          <p:nvPr>
            <p:ph type="title"/>
          </p:nvPr>
        </p:nvSpPr>
        <p:spPr/>
        <p:txBody>
          <a:bodyPr>
            <a:normAutofit fontScale="90000"/>
          </a:bodyPr>
          <a:lstStyle/>
          <a:p>
            <a:r>
              <a:rPr lang="cs-CZ" b="1" err="1">
                <a:solidFill>
                  <a:srgbClr val="000000"/>
                </a:solidFill>
                <a:latin typeface="Open Sans" panose="020B0606030504020204" pitchFamily="34" charset="0"/>
              </a:rPr>
              <a:t>Sight</a:t>
            </a:r>
            <a:r>
              <a:rPr lang="cs-CZ" b="1">
                <a:solidFill>
                  <a:srgbClr val="000000"/>
                </a:solidFill>
                <a:latin typeface="Open Sans" panose="020B0606030504020204" pitchFamily="34" charset="0"/>
              </a:rPr>
              <a:t> and </a:t>
            </a:r>
            <a:r>
              <a:rPr lang="cs-CZ" b="1" err="1">
                <a:solidFill>
                  <a:srgbClr val="000000"/>
                </a:solidFill>
                <a:latin typeface="Open Sans" panose="020B0606030504020204" pitchFamily="34" charset="0"/>
              </a:rPr>
              <a:t>Sound</a:t>
            </a:r>
            <a:r>
              <a:rPr lang="cs-CZ" b="1">
                <a:solidFill>
                  <a:srgbClr val="000000"/>
                </a:solidFill>
                <a:latin typeface="Open Sans" panose="020B0606030504020204" pitchFamily="34" charset="0"/>
              </a:rPr>
              <a:t> </a:t>
            </a:r>
            <a:r>
              <a:rPr lang="cs-CZ" b="1" err="1">
                <a:solidFill>
                  <a:srgbClr val="000000"/>
                </a:solidFill>
                <a:latin typeface="Open Sans" panose="020B0606030504020204" pitchFamily="34" charset="0"/>
              </a:rPr>
              <a:t>poll</a:t>
            </a:r>
            <a:r>
              <a:rPr lang="cs-CZ" b="1">
                <a:solidFill>
                  <a:srgbClr val="000000"/>
                </a:solidFill>
                <a:latin typeface="Open Sans" panose="020B0606030504020204" pitchFamily="34" charset="0"/>
              </a:rPr>
              <a:t>:</a:t>
            </a:r>
            <a:br>
              <a:rPr lang="cs-CZ" b="1">
                <a:solidFill>
                  <a:srgbClr val="000000"/>
                </a:solidFill>
                <a:latin typeface="Open Sans" panose="020B0606030504020204" pitchFamily="34" charset="0"/>
              </a:rPr>
            </a:br>
            <a:r>
              <a:rPr lang="cs-CZ" b="1" err="1">
                <a:solidFill>
                  <a:srgbClr val="000000"/>
                </a:solidFill>
                <a:latin typeface="Open Sans" panose="020B0606030504020204" pitchFamily="34" charset="0"/>
              </a:rPr>
              <a:t>The</a:t>
            </a:r>
            <a:r>
              <a:rPr lang="cs-CZ" b="1">
                <a:solidFill>
                  <a:srgbClr val="000000"/>
                </a:solidFill>
                <a:latin typeface="Open Sans" panose="020B0606030504020204" pitchFamily="34" charset="0"/>
              </a:rPr>
              <a:t> </a:t>
            </a:r>
            <a:r>
              <a:rPr lang="cs-CZ" b="1" err="1">
                <a:solidFill>
                  <a:srgbClr val="000000"/>
                </a:solidFill>
                <a:latin typeface="Open Sans" panose="020B0606030504020204" pitchFamily="34" charset="0"/>
              </a:rPr>
              <a:t>Critics</a:t>
            </a:r>
            <a:r>
              <a:rPr lang="cs-CZ" b="1">
                <a:solidFill>
                  <a:srgbClr val="000000"/>
                </a:solidFill>
                <a:latin typeface="Open Sans" panose="020B0606030504020204" pitchFamily="34" charset="0"/>
              </a:rPr>
              <a:t>’ top 20 </a:t>
            </a:r>
            <a:r>
              <a:rPr lang="cs-CZ" b="1" err="1">
                <a:solidFill>
                  <a:srgbClr val="000000"/>
                </a:solidFill>
                <a:latin typeface="Open Sans" panose="020B0606030504020204" pitchFamily="34" charset="0"/>
              </a:rPr>
              <a:t>Greatest</a:t>
            </a:r>
            <a:r>
              <a:rPr lang="cs-CZ" b="1">
                <a:solidFill>
                  <a:srgbClr val="000000"/>
                </a:solidFill>
                <a:latin typeface="Open Sans" panose="020B0606030504020204" pitchFamily="34" charset="0"/>
              </a:rPr>
              <a:t> </a:t>
            </a:r>
            <a:r>
              <a:rPr lang="cs-CZ" b="1" err="1">
                <a:solidFill>
                  <a:srgbClr val="000000"/>
                </a:solidFill>
                <a:latin typeface="Open Sans" panose="020B0606030504020204" pitchFamily="34" charset="0"/>
              </a:rPr>
              <a:t>Films</a:t>
            </a:r>
            <a:r>
              <a:rPr lang="cs-CZ" b="1">
                <a:solidFill>
                  <a:srgbClr val="000000"/>
                </a:solidFill>
                <a:latin typeface="Open Sans" panose="020B0606030504020204" pitchFamily="34" charset="0"/>
              </a:rPr>
              <a:t> </a:t>
            </a:r>
            <a:r>
              <a:rPr lang="cs-CZ" b="1" err="1">
                <a:solidFill>
                  <a:srgbClr val="000000"/>
                </a:solidFill>
                <a:latin typeface="Open Sans" panose="020B0606030504020204" pitchFamily="34" charset="0"/>
              </a:rPr>
              <a:t>of</a:t>
            </a:r>
            <a:r>
              <a:rPr lang="cs-CZ" b="1">
                <a:solidFill>
                  <a:srgbClr val="000000"/>
                </a:solidFill>
                <a:latin typeface="Open Sans" panose="020B0606030504020204" pitchFamily="34" charset="0"/>
              </a:rPr>
              <a:t> All Time</a:t>
            </a:r>
            <a:endParaRPr lang="cs-CZ"/>
          </a:p>
        </p:txBody>
      </p:sp>
      <p:sp>
        <p:nvSpPr>
          <p:cNvPr id="3" name="Zástupný obsah 2">
            <a:extLst>
              <a:ext uri="{FF2B5EF4-FFF2-40B4-BE49-F238E27FC236}">
                <a16:creationId xmlns:a16="http://schemas.microsoft.com/office/drawing/2014/main" id="{AB2AC69B-0DA3-0522-048A-326B276CEE7F}"/>
              </a:ext>
            </a:extLst>
          </p:cNvPr>
          <p:cNvSpPr>
            <a:spLocks noGrp="1"/>
          </p:cNvSpPr>
          <p:nvPr>
            <p:ph idx="1"/>
          </p:nvPr>
        </p:nvSpPr>
        <p:spPr>
          <a:xfrm>
            <a:off x="2231136" y="2434975"/>
            <a:ext cx="7729728" cy="4068567"/>
          </a:xfrm>
        </p:spPr>
        <p:txBody>
          <a:bodyPr>
            <a:normAutofit fontScale="92500" lnSpcReduction="20000"/>
          </a:bodyPr>
          <a:lstStyle/>
          <a:p>
            <a:pPr marL="0" indent="0" algn="l">
              <a:buNone/>
            </a:pPr>
            <a:endParaRPr lang="cs-CZ" b="1" i="0">
              <a:solidFill>
                <a:srgbClr val="000000"/>
              </a:solidFill>
              <a:effectLst/>
              <a:latin typeface="Open Sans" panose="020B0606030504020204" pitchFamily="34" charset="0"/>
            </a:endParaRPr>
          </a:p>
          <a:p>
            <a:pPr algn="l">
              <a:buFont typeface="+mj-lt"/>
              <a:buAutoNum type="arabicPeriod"/>
            </a:pPr>
            <a:r>
              <a:rPr lang="cs-CZ" b="0" i="0">
                <a:solidFill>
                  <a:srgbClr val="000000"/>
                </a:solidFill>
                <a:effectLst/>
                <a:latin typeface="Open Sans" panose="020B0606030504020204" pitchFamily="34" charset="0"/>
              </a:rPr>
              <a:t>Jeanne </a:t>
            </a:r>
            <a:r>
              <a:rPr lang="cs-CZ" b="0" i="0" err="1">
                <a:solidFill>
                  <a:srgbClr val="000000"/>
                </a:solidFill>
                <a:effectLst/>
                <a:latin typeface="Open Sans" panose="020B0606030504020204" pitchFamily="34" charset="0"/>
              </a:rPr>
              <a:t>Dielman</a:t>
            </a:r>
            <a:r>
              <a:rPr lang="cs-CZ" b="0" i="0">
                <a:solidFill>
                  <a:srgbClr val="000000"/>
                </a:solidFill>
                <a:effectLst/>
                <a:latin typeface="Open Sans" panose="020B0606030504020204" pitchFamily="34" charset="0"/>
              </a:rPr>
              <a:t>, 23, </a:t>
            </a:r>
            <a:r>
              <a:rPr lang="cs-CZ" b="0" i="0" err="1">
                <a:solidFill>
                  <a:srgbClr val="000000"/>
                </a:solidFill>
                <a:effectLst/>
                <a:latin typeface="Open Sans" panose="020B0606030504020204" pitchFamily="34" charset="0"/>
              </a:rPr>
              <a:t>quai</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du</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Commerce</a:t>
            </a:r>
            <a:r>
              <a:rPr lang="cs-CZ" b="0" i="0">
                <a:solidFill>
                  <a:srgbClr val="000000"/>
                </a:solidFill>
                <a:effectLst/>
                <a:latin typeface="Open Sans" panose="020B0606030504020204" pitchFamily="34" charset="0"/>
              </a:rPr>
              <a:t>, 1080 </a:t>
            </a:r>
            <a:r>
              <a:rPr lang="cs-CZ" b="0" i="0" err="1">
                <a:solidFill>
                  <a:srgbClr val="000000"/>
                </a:solidFill>
                <a:effectLst/>
                <a:latin typeface="Open Sans" panose="020B0606030504020204" pitchFamily="34" charset="0"/>
              </a:rPr>
              <a:t>Bruxelles</a:t>
            </a:r>
            <a:r>
              <a:rPr lang="cs-CZ" b="0" i="0">
                <a:solidFill>
                  <a:srgbClr val="000000"/>
                </a:solidFill>
                <a:effectLst/>
                <a:latin typeface="Open Sans" panose="020B0606030504020204" pitchFamily="34" charset="0"/>
              </a:rPr>
              <a:t> (Chantal </a:t>
            </a:r>
            <a:r>
              <a:rPr lang="cs-CZ" b="0" i="0" err="1">
                <a:solidFill>
                  <a:srgbClr val="000000"/>
                </a:solidFill>
                <a:effectLst/>
                <a:latin typeface="Open Sans" panose="020B0606030504020204" pitchFamily="34" charset="0"/>
              </a:rPr>
              <a:t>Akerman</a:t>
            </a:r>
            <a:r>
              <a:rPr lang="cs-CZ" b="0" i="0">
                <a:solidFill>
                  <a:srgbClr val="000000"/>
                </a:solidFill>
                <a:effectLst/>
                <a:latin typeface="Open Sans" panose="020B0606030504020204" pitchFamily="34" charset="0"/>
              </a:rPr>
              <a:t>, 1975)</a:t>
            </a:r>
          </a:p>
          <a:p>
            <a:pPr algn="l">
              <a:buFont typeface="+mj-lt"/>
              <a:buAutoNum type="arabicPeriod"/>
            </a:pPr>
            <a:r>
              <a:rPr lang="cs-CZ" b="0" i="0" err="1">
                <a:solidFill>
                  <a:srgbClr val="000000"/>
                </a:solidFill>
                <a:effectLst/>
                <a:latin typeface="Open Sans" panose="020B0606030504020204" pitchFamily="34" charset="0"/>
              </a:rPr>
              <a:t>Vertigo</a:t>
            </a:r>
            <a:r>
              <a:rPr lang="cs-CZ" b="0" i="0">
                <a:solidFill>
                  <a:srgbClr val="000000"/>
                </a:solidFill>
                <a:effectLst/>
                <a:latin typeface="Open Sans" panose="020B0606030504020204" pitchFamily="34" charset="0"/>
              </a:rPr>
              <a:t> (Alfred Hitchcock, 1958)</a:t>
            </a:r>
          </a:p>
          <a:p>
            <a:pPr algn="l">
              <a:buFont typeface="+mj-lt"/>
              <a:buAutoNum type="arabicPeriod"/>
            </a:pPr>
            <a:r>
              <a:rPr lang="cs-CZ" b="0" i="0">
                <a:solidFill>
                  <a:srgbClr val="000000"/>
                </a:solidFill>
                <a:effectLst/>
                <a:latin typeface="Open Sans" panose="020B0606030504020204" pitchFamily="34" charset="0"/>
              </a:rPr>
              <a:t>Citizen Kane (</a:t>
            </a:r>
            <a:r>
              <a:rPr lang="cs-CZ" b="0" i="0" err="1">
                <a:solidFill>
                  <a:srgbClr val="000000"/>
                </a:solidFill>
                <a:effectLst/>
                <a:latin typeface="Open Sans" panose="020B0606030504020204" pitchFamily="34" charset="0"/>
              </a:rPr>
              <a:t>Orson</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Welles</a:t>
            </a:r>
            <a:r>
              <a:rPr lang="cs-CZ" b="0" i="0">
                <a:solidFill>
                  <a:srgbClr val="000000"/>
                </a:solidFill>
                <a:effectLst/>
                <a:latin typeface="Open Sans" panose="020B0606030504020204" pitchFamily="34" charset="0"/>
              </a:rPr>
              <a:t>, 1941)</a:t>
            </a:r>
          </a:p>
          <a:p>
            <a:pPr algn="l">
              <a:buFont typeface="+mj-lt"/>
              <a:buAutoNum type="arabicPeriod"/>
            </a:pPr>
            <a:r>
              <a:rPr lang="cs-CZ" b="0" i="0" err="1">
                <a:solidFill>
                  <a:srgbClr val="000000"/>
                </a:solidFill>
                <a:effectLst/>
                <a:latin typeface="Open Sans" panose="020B0606030504020204" pitchFamily="34" charset="0"/>
              </a:rPr>
              <a:t>Tokyo</a:t>
            </a:r>
            <a:r>
              <a:rPr lang="cs-CZ" b="0" i="0">
                <a:solidFill>
                  <a:srgbClr val="000000"/>
                </a:solidFill>
                <a:effectLst/>
                <a:latin typeface="Open Sans" panose="020B0606030504020204" pitchFamily="34" charset="0"/>
              </a:rPr>
              <a:t> Story (</a:t>
            </a:r>
            <a:r>
              <a:rPr lang="cs-CZ" b="0" i="0" err="1">
                <a:solidFill>
                  <a:srgbClr val="000000"/>
                </a:solidFill>
                <a:effectLst/>
                <a:latin typeface="Open Sans" panose="020B0606030504020204" pitchFamily="34" charset="0"/>
              </a:rPr>
              <a:t>Yasujiro</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Ozu</a:t>
            </a:r>
            <a:r>
              <a:rPr lang="cs-CZ" b="0" i="0">
                <a:solidFill>
                  <a:srgbClr val="000000"/>
                </a:solidFill>
                <a:effectLst/>
                <a:latin typeface="Open Sans" panose="020B0606030504020204" pitchFamily="34" charset="0"/>
              </a:rPr>
              <a:t>, 1953)</a:t>
            </a:r>
          </a:p>
          <a:p>
            <a:pPr algn="l">
              <a:buFont typeface="+mj-lt"/>
              <a:buAutoNum type="arabicPeriod"/>
            </a:pPr>
            <a:r>
              <a:rPr lang="cs-CZ" b="0" i="0">
                <a:solidFill>
                  <a:srgbClr val="000000"/>
                </a:solidFill>
                <a:effectLst/>
                <a:latin typeface="Open Sans" panose="020B0606030504020204" pitchFamily="34" charset="0"/>
              </a:rPr>
              <a:t>In </a:t>
            </a:r>
            <a:r>
              <a:rPr lang="cs-CZ" b="0" i="0" err="1">
                <a:solidFill>
                  <a:srgbClr val="000000"/>
                </a:solidFill>
                <a:effectLst/>
                <a:latin typeface="Open Sans" panose="020B0606030504020204" pitchFamily="34" charset="0"/>
              </a:rPr>
              <a:t>the</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Mood</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for</a:t>
            </a:r>
            <a:r>
              <a:rPr lang="cs-CZ" b="0" i="0">
                <a:solidFill>
                  <a:srgbClr val="000000"/>
                </a:solidFill>
                <a:effectLst/>
                <a:latin typeface="Open Sans" panose="020B0606030504020204" pitchFamily="34" charset="0"/>
              </a:rPr>
              <a:t> Love (</a:t>
            </a:r>
            <a:r>
              <a:rPr lang="cs-CZ" b="0" i="0" err="1">
                <a:solidFill>
                  <a:srgbClr val="000000"/>
                </a:solidFill>
                <a:effectLst/>
                <a:latin typeface="Open Sans" panose="020B0606030504020204" pitchFamily="34" charset="0"/>
              </a:rPr>
              <a:t>Wong</a:t>
            </a:r>
            <a:r>
              <a:rPr lang="cs-CZ" b="0" i="0">
                <a:solidFill>
                  <a:srgbClr val="000000"/>
                </a:solidFill>
                <a:effectLst/>
                <a:latin typeface="Open Sans" panose="020B0606030504020204" pitchFamily="34" charset="0"/>
              </a:rPr>
              <a:t> Kar-</a:t>
            </a:r>
            <a:r>
              <a:rPr lang="cs-CZ" b="0" i="0" err="1">
                <a:solidFill>
                  <a:srgbClr val="000000"/>
                </a:solidFill>
                <a:effectLst/>
                <a:latin typeface="Open Sans" panose="020B0606030504020204" pitchFamily="34" charset="0"/>
              </a:rPr>
              <a:t>wai</a:t>
            </a:r>
            <a:r>
              <a:rPr lang="cs-CZ" b="0" i="0">
                <a:solidFill>
                  <a:srgbClr val="000000"/>
                </a:solidFill>
                <a:effectLst/>
                <a:latin typeface="Open Sans" panose="020B0606030504020204" pitchFamily="34" charset="0"/>
              </a:rPr>
              <a:t>, 2001)</a:t>
            </a:r>
          </a:p>
          <a:p>
            <a:pPr algn="l">
              <a:buFont typeface="+mj-lt"/>
              <a:buAutoNum type="arabicPeriod"/>
            </a:pPr>
            <a:r>
              <a:rPr lang="cs-CZ" b="0" i="0">
                <a:solidFill>
                  <a:srgbClr val="000000"/>
                </a:solidFill>
                <a:effectLst/>
                <a:latin typeface="Open Sans" panose="020B0606030504020204" pitchFamily="34" charset="0"/>
              </a:rPr>
              <a:t>2001: A </a:t>
            </a:r>
            <a:r>
              <a:rPr lang="cs-CZ" b="0" i="0" err="1">
                <a:solidFill>
                  <a:srgbClr val="000000"/>
                </a:solidFill>
                <a:effectLst/>
                <a:latin typeface="Open Sans" panose="020B0606030504020204" pitchFamily="34" charset="0"/>
              </a:rPr>
              <a:t>Space</a:t>
            </a:r>
            <a:r>
              <a:rPr lang="cs-CZ" b="0" i="0">
                <a:solidFill>
                  <a:srgbClr val="000000"/>
                </a:solidFill>
                <a:effectLst/>
                <a:latin typeface="Open Sans" panose="020B0606030504020204" pitchFamily="34" charset="0"/>
              </a:rPr>
              <a:t> Odyssey (Stanley </a:t>
            </a:r>
            <a:r>
              <a:rPr lang="cs-CZ" b="0" i="0" err="1">
                <a:solidFill>
                  <a:srgbClr val="000000"/>
                </a:solidFill>
                <a:effectLst/>
                <a:latin typeface="Open Sans" panose="020B0606030504020204" pitchFamily="34" charset="0"/>
              </a:rPr>
              <a:t>Kubrick</a:t>
            </a:r>
            <a:r>
              <a:rPr lang="cs-CZ" b="0" i="0">
                <a:solidFill>
                  <a:srgbClr val="000000"/>
                </a:solidFill>
                <a:effectLst/>
                <a:latin typeface="Open Sans" panose="020B0606030504020204" pitchFamily="34" charset="0"/>
              </a:rPr>
              <a:t>, 1968)</a:t>
            </a:r>
          </a:p>
          <a:p>
            <a:pPr algn="l">
              <a:buFont typeface="+mj-lt"/>
              <a:buAutoNum type="arabicPeriod"/>
            </a:pPr>
            <a:r>
              <a:rPr lang="cs-CZ" b="0" i="0" err="1">
                <a:solidFill>
                  <a:srgbClr val="000000"/>
                </a:solidFill>
                <a:effectLst/>
                <a:latin typeface="Open Sans" panose="020B0606030504020204" pitchFamily="34" charset="0"/>
              </a:rPr>
              <a:t>Beau</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travail</a:t>
            </a:r>
            <a:r>
              <a:rPr lang="cs-CZ" b="0" i="0">
                <a:solidFill>
                  <a:srgbClr val="000000"/>
                </a:solidFill>
                <a:effectLst/>
                <a:latin typeface="Open Sans" panose="020B0606030504020204" pitchFamily="34" charset="0"/>
              </a:rPr>
              <a:t> (Claire Denis, 1998)</a:t>
            </a:r>
          </a:p>
          <a:p>
            <a:pPr algn="l">
              <a:buFont typeface="+mj-lt"/>
              <a:buAutoNum type="arabicPeriod"/>
            </a:pPr>
            <a:r>
              <a:rPr lang="cs-CZ" b="0" i="0" err="1">
                <a:solidFill>
                  <a:srgbClr val="000000"/>
                </a:solidFill>
                <a:effectLst/>
                <a:latin typeface="Open Sans" panose="020B0606030504020204" pitchFamily="34" charset="0"/>
              </a:rPr>
              <a:t>Mulholland</a:t>
            </a:r>
            <a:r>
              <a:rPr lang="cs-CZ" b="0" i="0">
                <a:solidFill>
                  <a:srgbClr val="000000"/>
                </a:solidFill>
                <a:effectLst/>
                <a:latin typeface="Open Sans" panose="020B0606030504020204" pitchFamily="34" charset="0"/>
              </a:rPr>
              <a:t> Dr. (David Lynch, 2001)</a:t>
            </a:r>
          </a:p>
          <a:p>
            <a:pPr algn="l">
              <a:buFont typeface="+mj-lt"/>
              <a:buAutoNum type="arabicPeriod"/>
            </a:pPr>
            <a:r>
              <a:rPr lang="cs-CZ" b="1" i="0">
                <a:solidFill>
                  <a:srgbClr val="000000"/>
                </a:solidFill>
                <a:effectLst/>
                <a:latin typeface="Open Sans" panose="020B0606030504020204" pitchFamily="34" charset="0"/>
              </a:rPr>
              <a:t>Man </a:t>
            </a:r>
            <a:r>
              <a:rPr lang="cs-CZ" b="1" i="0" err="1">
                <a:solidFill>
                  <a:srgbClr val="000000"/>
                </a:solidFill>
                <a:effectLst/>
                <a:latin typeface="Open Sans" panose="020B0606030504020204" pitchFamily="34" charset="0"/>
              </a:rPr>
              <a:t>with</a:t>
            </a:r>
            <a:r>
              <a:rPr lang="cs-CZ" b="1" i="0">
                <a:solidFill>
                  <a:srgbClr val="000000"/>
                </a:solidFill>
                <a:effectLst/>
                <a:latin typeface="Open Sans" panose="020B0606030504020204" pitchFamily="34" charset="0"/>
              </a:rPr>
              <a:t> a </a:t>
            </a:r>
            <a:r>
              <a:rPr lang="cs-CZ" b="1" i="0" err="1">
                <a:solidFill>
                  <a:srgbClr val="000000"/>
                </a:solidFill>
                <a:effectLst/>
                <a:latin typeface="Open Sans" panose="020B0606030504020204" pitchFamily="34" charset="0"/>
              </a:rPr>
              <a:t>Movie</a:t>
            </a:r>
            <a:r>
              <a:rPr lang="cs-CZ" b="1" i="0">
                <a:solidFill>
                  <a:srgbClr val="000000"/>
                </a:solidFill>
                <a:effectLst/>
                <a:latin typeface="Open Sans" panose="020B0606030504020204" pitchFamily="34" charset="0"/>
              </a:rPr>
              <a:t> </a:t>
            </a:r>
            <a:r>
              <a:rPr lang="cs-CZ" b="1" i="0" err="1">
                <a:solidFill>
                  <a:srgbClr val="000000"/>
                </a:solidFill>
                <a:effectLst/>
                <a:latin typeface="Open Sans" panose="020B0606030504020204" pitchFamily="34" charset="0"/>
              </a:rPr>
              <a:t>Camera</a:t>
            </a:r>
            <a:r>
              <a:rPr lang="cs-CZ" b="1" i="0">
                <a:solidFill>
                  <a:srgbClr val="000000"/>
                </a:solidFill>
                <a:effectLst/>
                <a:latin typeface="Open Sans" panose="020B0606030504020204" pitchFamily="34" charset="0"/>
              </a:rPr>
              <a:t> (</a:t>
            </a:r>
            <a:r>
              <a:rPr lang="cs-CZ" b="1" i="0" err="1">
                <a:solidFill>
                  <a:srgbClr val="000000"/>
                </a:solidFill>
                <a:effectLst/>
                <a:latin typeface="Open Sans" panose="020B0606030504020204" pitchFamily="34" charset="0"/>
              </a:rPr>
              <a:t>Dziga</a:t>
            </a:r>
            <a:r>
              <a:rPr lang="cs-CZ" b="1" i="0">
                <a:solidFill>
                  <a:srgbClr val="000000"/>
                </a:solidFill>
                <a:effectLst/>
                <a:latin typeface="Open Sans" panose="020B0606030504020204" pitchFamily="34" charset="0"/>
              </a:rPr>
              <a:t> Vertov,1929)</a:t>
            </a:r>
          </a:p>
          <a:p>
            <a:pPr algn="l">
              <a:buFont typeface="+mj-lt"/>
              <a:buAutoNum type="arabicPeriod"/>
            </a:pPr>
            <a:r>
              <a:rPr lang="cs-CZ" b="0" i="0" err="1">
                <a:solidFill>
                  <a:srgbClr val="000000"/>
                </a:solidFill>
                <a:effectLst/>
                <a:latin typeface="Open Sans" panose="020B0606030504020204" pitchFamily="34" charset="0"/>
              </a:rPr>
              <a:t>Singin</a:t>
            </a:r>
            <a:r>
              <a:rPr lang="cs-CZ" b="0" i="0">
                <a:solidFill>
                  <a:srgbClr val="000000"/>
                </a:solidFill>
                <a:effectLst/>
                <a:latin typeface="Open Sans" panose="020B0606030504020204" pitchFamily="34" charset="0"/>
              </a:rPr>
              <a:t>’ in </a:t>
            </a:r>
            <a:r>
              <a:rPr lang="cs-CZ" b="0" i="0" err="1">
                <a:solidFill>
                  <a:srgbClr val="000000"/>
                </a:solidFill>
                <a:effectLst/>
                <a:latin typeface="Open Sans" panose="020B0606030504020204" pitchFamily="34" charset="0"/>
              </a:rPr>
              <a:t>the</a:t>
            </a:r>
            <a:r>
              <a:rPr lang="cs-CZ" b="0" i="0">
                <a:solidFill>
                  <a:srgbClr val="000000"/>
                </a:solidFill>
                <a:effectLst/>
                <a:latin typeface="Open Sans" panose="020B0606030504020204" pitchFamily="34" charset="0"/>
              </a:rPr>
              <a:t> </a:t>
            </a:r>
            <a:r>
              <a:rPr lang="cs-CZ" b="0" i="0" err="1">
                <a:solidFill>
                  <a:srgbClr val="000000"/>
                </a:solidFill>
                <a:effectLst/>
                <a:latin typeface="Open Sans" panose="020B0606030504020204" pitchFamily="34" charset="0"/>
              </a:rPr>
              <a:t>Rain</a:t>
            </a:r>
            <a:r>
              <a:rPr lang="cs-CZ" b="0" i="0">
                <a:solidFill>
                  <a:srgbClr val="000000"/>
                </a:solidFill>
                <a:effectLst/>
                <a:latin typeface="Open Sans" panose="020B0606030504020204" pitchFamily="34" charset="0"/>
              </a:rPr>
              <a:t> (Stanley </a:t>
            </a:r>
            <a:r>
              <a:rPr lang="cs-CZ" b="0" i="0" err="1">
                <a:solidFill>
                  <a:srgbClr val="000000"/>
                </a:solidFill>
                <a:effectLst/>
                <a:latin typeface="Open Sans" panose="020B0606030504020204" pitchFamily="34" charset="0"/>
              </a:rPr>
              <a:t>Donen</a:t>
            </a:r>
            <a:r>
              <a:rPr lang="cs-CZ" b="0" i="0">
                <a:solidFill>
                  <a:srgbClr val="000000"/>
                </a:solidFill>
                <a:effectLst/>
                <a:latin typeface="Open Sans" panose="020B0606030504020204" pitchFamily="34" charset="0"/>
              </a:rPr>
              <a:t> and Gene Kelly, 1951)</a:t>
            </a:r>
          </a:p>
          <a:p>
            <a:endParaRPr lang="cs-CZ"/>
          </a:p>
        </p:txBody>
      </p:sp>
    </p:spTree>
    <p:extLst>
      <p:ext uri="{BB962C8B-B14F-4D97-AF65-F5344CB8AC3E}">
        <p14:creationId xmlns:p14="http://schemas.microsoft.com/office/powerpoint/2010/main" val="2760621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9CE761-3A59-EAB6-12C6-0987C93D7443}"/>
              </a:ext>
            </a:extLst>
          </p:cNvPr>
          <p:cNvSpPr>
            <a:spLocks noGrp="1"/>
          </p:cNvSpPr>
          <p:nvPr>
            <p:ph type="title"/>
          </p:nvPr>
        </p:nvSpPr>
        <p:spPr/>
        <p:txBody>
          <a:bodyPr>
            <a:normAutofit/>
          </a:bodyPr>
          <a:lstStyle/>
          <a:p>
            <a:r>
              <a:rPr lang="cs-CZ" sz="2800" err="1">
                <a:solidFill>
                  <a:srgbClr val="FF0000"/>
                </a:solidFill>
              </a:rPr>
              <a:t>What</a:t>
            </a:r>
            <a:r>
              <a:rPr lang="cs-CZ" sz="2800">
                <a:solidFill>
                  <a:srgbClr val="FF0000"/>
                </a:solidFill>
              </a:rPr>
              <a:t> </a:t>
            </a:r>
            <a:r>
              <a:rPr lang="cs-CZ" sz="2800" err="1">
                <a:solidFill>
                  <a:srgbClr val="FF0000"/>
                </a:solidFill>
              </a:rPr>
              <a:t>was</a:t>
            </a:r>
            <a:r>
              <a:rPr lang="cs-CZ" sz="2800">
                <a:solidFill>
                  <a:srgbClr val="FF0000"/>
                </a:solidFill>
              </a:rPr>
              <a:t> </a:t>
            </a:r>
            <a:r>
              <a:rPr lang="cs-CZ" sz="2800" err="1">
                <a:solidFill>
                  <a:srgbClr val="FF0000"/>
                </a:solidFill>
              </a:rPr>
              <a:t>Dziga</a:t>
            </a:r>
            <a:r>
              <a:rPr lang="cs-CZ" sz="2800">
                <a:solidFill>
                  <a:srgbClr val="FF0000"/>
                </a:solidFill>
              </a:rPr>
              <a:t> </a:t>
            </a:r>
            <a:r>
              <a:rPr lang="cs-CZ" sz="2800" err="1">
                <a:solidFill>
                  <a:srgbClr val="FF0000"/>
                </a:solidFill>
              </a:rPr>
              <a:t>Vertov´s</a:t>
            </a:r>
            <a:r>
              <a:rPr lang="cs-CZ" sz="2800">
                <a:solidFill>
                  <a:srgbClr val="FF0000"/>
                </a:solidFill>
              </a:rPr>
              <a:t> </a:t>
            </a:r>
            <a:r>
              <a:rPr lang="cs-CZ" sz="2800" err="1">
                <a:solidFill>
                  <a:srgbClr val="FF0000"/>
                </a:solidFill>
              </a:rPr>
              <a:t>conception</a:t>
            </a:r>
            <a:r>
              <a:rPr lang="cs-CZ" sz="2800">
                <a:solidFill>
                  <a:srgbClr val="FF0000"/>
                </a:solidFill>
              </a:rPr>
              <a:t> </a:t>
            </a:r>
            <a:r>
              <a:rPr lang="cs-CZ" sz="2800" err="1">
                <a:solidFill>
                  <a:srgbClr val="FF0000"/>
                </a:solidFill>
              </a:rPr>
              <a:t>of</a:t>
            </a:r>
            <a:r>
              <a:rPr lang="cs-CZ" sz="2800">
                <a:solidFill>
                  <a:srgbClr val="FF0000"/>
                </a:solidFill>
              </a:rPr>
              <a:t> </a:t>
            </a:r>
            <a:r>
              <a:rPr lang="cs-CZ" sz="2800" err="1">
                <a:solidFill>
                  <a:srgbClr val="FF0000"/>
                </a:solidFill>
              </a:rPr>
              <a:t>cinema</a:t>
            </a:r>
            <a:r>
              <a:rPr lang="cs-CZ" sz="2800">
                <a:solidFill>
                  <a:srgbClr val="FF0000"/>
                </a:solidFill>
              </a:rPr>
              <a:t>?</a:t>
            </a:r>
            <a:endParaRPr lang="cs-CZ"/>
          </a:p>
        </p:txBody>
      </p:sp>
      <p:sp>
        <p:nvSpPr>
          <p:cNvPr id="3" name="Zástupný obsah 2">
            <a:extLst>
              <a:ext uri="{FF2B5EF4-FFF2-40B4-BE49-F238E27FC236}">
                <a16:creationId xmlns:a16="http://schemas.microsoft.com/office/drawing/2014/main" id="{DB0C1763-49C6-F7A2-DFA7-A54EB80B3979}"/>
              </a:ext>
            </a:extLst>
          </p:cNvPr>
          <p:cNvSpPr>
            <a:spLocks noGrp="1"/>
          </p:cNvSpPr>
          <p:nvPr>
            <p:ph idx="1"/>
          </p:nvPr>
        </p:nvSpPr>
        <p:spPr/>
        <p:txBody>
          <a:bodyPr>
            <a:normAutofit/>
          </a:bodyPr>
          <a:lstStyle/>
          <a:p>
            <a:pPr algn="l"/>
            <a:r>
              <a:rPr lang="en-US" sz="1800" b="0" i="0" u="none" strike="noStrike" baseline="0" err="1">
                <a:latin typeface="AdvOT82212b64"/>
              </a:rPr>
              <a:t>Vertov</a:t>
            </a:r>
            <a:r>
              <a:rPr lang="en-US" sz="1800" b="0" i="0" u="none" strike="noStrike" baseline="0" err="1">
                <a:latin typeface="AdvOT82212b64+20"/>
              </a:rPr>
              <a:t>’</a:t>
            </a:r>
            <a:r>
              <a:rPr lang="en-US" sz="1800" b="0" i="0" u="none" strike="noStrike" baseline="0" err="1">
                <a:latin typeface="AdvOT82212b64"/>
              </a:rPr>
              <a:t>s</a:t>
            </a:r>
            <a:r>
              <a:rPr lang="en-US" sz="1800" b="0" i="0" u="none" strike="noStrike" baseline="0">
                <a:latin typeface="AdvOT82212b64"/>
              </a:rPr>
              <a:t> idea </a:t>
            </a:r>
            <a:r>
              <a:rPr lang="cs-CZ" sz="1800" b="0" i="0" u="none" strike="noStrike" baseline="0" err="1">
                <a:latin typeface="AdvOT82212b64"/>
              </a:rPr>
              <a:t>came</a:t>
            </a:r>
            <a:r>
              <a:rPr lang="cs-CZ" sz="1800" b="0" i="0" u="none" strike="noStrike" baseline="0">
                <a:latin typeface="AdvOT82212b64"/>
              </a:rPr>
              <a:t> </a:t>
            </a:r>
            <a:r>
              <a:rPr lang="cs-CZ" sz="1800" b="0" i="0" u="none" strike="noStrike" baseline="0" err="1">
                <a:latin typeface="AdvOT82212b64"/>
              </a:rPr>
              <a:t>from</a:t>
            </a:r>
            <a:r>
              <a:rPr lang="cs-CZ" sz="1800" b="0" i="0" u="none" strike="noStrike" baseline="0">
                <a:latin typeface="AdvOT82212b64"/>
              </a:rPr>
              <a:t> </a:t>
            </a:r>
            <a:r>
              <a:rPr lang="en-US" sz="1800" b="0" i="0" u="none" strike="noStrike" baseline="0">
                <a:latin typeface="AdvOT82212b64"/>
              </a:rPr>
              <a:t>music theory</a:t>
            </a:r>
            <a:r>
              <a:rPr lang="cs-CZ" sz="1800" b="0" i="0" u="none" strike="noStrike" baseline="0">
                <a:latin typeface="AdvOT82212b64"/>
              </a:rPr>
              <a:t>: </a:t>
            </a:r>
            <a:r>
              <a:rPr lang="en-US" sz="1800" b="0" i="0" u="none" strike="noStrike" baseline="0">
                <a:latin typeface="AdvOT82212b64"/>
              </a:rPr>
              <a:t>What is found between two shots should be called </a:t>
            </a:r>
            <a:r>
              <a:rPr lang="en-US" sz="1800" b="0" i="0" u="none" strike="noStrike" baseline="0">
                <a:latin typeface="AdvOTd3d9e6b9.I"/>
              </a:rPr>
              <a:t>interval</a:t>
            </a:r>
            <a:r>
              <a:rPr lang="en-US" sz="1800" b="0" i="0" u="none" strike="noStrike" baseline="0">
                <a:latin typeface="AdvOT82212b64"/>
              </a:rPr>
              <a:t>. In music, each</a:t>
            </a:r>
            <a:r>
              <a:rPr lang="cs-CZ" sz="1800" b="0" i="0" u="none" strike="noStrike" baseline="0">
                <a:latin typeface="AdvOT82212b64"/>
              </a:rPr>
              <a:t> </a:t>
            </a:r>
            <a:r>
              <a:rPr lang="en-US" sz="1800" b="0" i="0" u="none" strike="noStrike" baseline="0">
                <a:latin typeface="AdvOT82212b64"/>
              </a:rPr>
              <a:t>note has its own pitch, yet </a:t>
            </a:r>
            <a:r>
              <a:rPr lang="en-US" sz="1800" b="1" i="0" u="none" strike="noStrike" baseline="0">
                <a:latin typeface="AdvOT82212b64"/>
              </a:rPr>
              <a:t>it is not the pitch as such but intervals between pitches that</a:t>
            </a:r>
            <a:r>
              <a:rPr lang="cs-CZ" sz="1800" b="1" i="0" u="none" strike="noStrike" baseline="0">
                <a:latin typeface="AdvOT82212b64"/>
              </a:rPr>
              <a:t> </a:t>
            </a:r>
            <a:r>
              <a:rPr lang="en-US" sz="1800" b="1" i="0" u="none" strike="noStrike" baseline="0">
                <a:latin typeface="AdvOT82212b64"/>
              </a:rPr>
              <a:t>turns discrete sounds of music into music. </a:t>
            </a:r>
            <a:r>
              <a:rPr lang="en-US" sz="1800" b="0" i="0" u="none" strike="noStrike" baseline="0">
                <a:latin typeface="AdvOT82212b64"/>
              </a:rPr>
              <a:t>So in </a:t>
            </a:r>
            <a:r>
              <a:rPr lang="en-US" sz="1800" b="0" i="0" u="none" strike="noStrike" baseline="0">
                <a:latin typeface="AdvOT82212b64+fb"/>
              </a:rPr>
              <a:t>fi</a:t>
            </a:r>
            <a:r>
              <a:rPr lang="en-US" sz="1800" b="0" i="0" u="none" strike="noStrike" baseline="0">
                <a:latin typeface="AdvOT82212b64"/>
              </a:rPr>
              <a:t>lms: every </a:t>
            </a:r>
            <a:r>
              <a:rPr lang="en-US" sz="1800" b="0" i="0" u="none" strike="noStrike" baseline="0">
                <a:latin typeface="AdvOT82212b64+fb"/>
              </a:rPr>
              <a:t>fi</a:t>
            </a:r>
            <a:r>
              <a:rPr lang="en-US" sz="1800" b="0" i="0" u="none" strike="noStrike" baseline="0">
                <a:latin typeface="AdvOT82212b64"/>
              </a:rPr>
              <a:t>lm shot has its own length</a:t>
            </a:r>
            <a:r>
              <a:rPr lang="cs-CZ" sz="1800" b="0" i="0" u="none" strike="noStrike" baseline="0">
                <a:latin typeface="AdvOT82212b64"/>
              </a:rPr>
              <a:t> </a:t>
            </a:r>
            <a:r>
              <a:rPr lang="en-US" sz="1800" b="0" i="0" u="none" strike="noStrike" baseline="0">
                <a:latin typeface="AdvOT82212b64"/>
              </a:rPr>
              <a:t>and scale and is characterized by the speed and direction of the moving objects being</a:t>
            </a:r>
            <a:r>
              <a:rPr lang="cs-CZ" sz="1800" b="0" i="0" u="none" strike="noStrike" baseline="0">
                <a:latin typeface="AdvOT82212b64"/>
              </a:rPr>
              <a:t> </a:t>
            </a:r>
            <a:r>
              <a:rPr lang="en-US" sz="1800" b="0" i="0" u="none" strike="noStrike" baseline="0">
                <a:latin typeface="AdvOT82212b64"/>
              </a:rPr>
              <a:t>shown, and yet it is not these parameters </a:t>
            </a:r>
            <a:r>
              <a:rPr lang="en-US" sz="1800" b="0" i="0" u="none" strike="noStrike" baseline="0">
                <a:latin typeface="AdvOTd3d9e6b9.I"/>
              </a:rPr>
              <a:t>per se </a:t>
            </a:r>
            <a:r>
              <a:rPr lang="en-US" sz="1800" b="0" i="0" u="none" strike="noStrike" baseline="0">
                <a:latin typeface="AdvOT82212b64"/>
              </a:rPr>
              <a:t>but intervals and variations between them</a:t>
            </a:r>
            <a:r>
              <a:rPr lang="cs-CZ" sz="1800" b="0" i="0" u="none" strike="noStrike" baseline="0">
                <a:latin typeface="AdvOT82212b64"/>
              </a:rPr>
              <a:t> </a:t>
            </a:r>
            <a:r>
              <a:rPr lang="en-US" sz="1800" b="0" i="0" u="none" strike="noStrike" baseline="0">
                <a:latin typeface="AdvOT82212b64"/>
              </a:rPr>
              <a:t>that give to </a:t>
            </a:r>
            <a:r>
              <a:rPr lang="en-US" sz="1800" b="0" i="0" u="none" strike="noStrike" baseline="0">
                <a:latin typeface="AdvOT82212b64+fb"/>
              </a:rPr>
              <a:t>fi</a:t>
            </a:r>
            <a:r>
              <a:rPr lang="en-US" sz="1800" b="0" i="0" u="none" strike="noStrike" baseline="0">
                <a:latin typeface="AdvOT82212b64"/>
              </a:rPr>
              <a:t>lms their dynamic form.</a:t>
            </a:r>
            <a:endParaRPr lang="cs-CZ"/>
          </a:p>
        </p:txBody>
      </p:sp>
    </p:spTree>
    <p:extLst>
      <p:ext uri="{BB962C8B-B14F-4D97-AF65-F5344CB8AC3E}">
        <p14:creationId xmlns:p14="http://schemas.microsoft.com/office/powerpoint/2010/main" val="173885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cycle Thieves (1948) - Ritz Cinemas">
            <a:extLst>
              <a:ext uri="{FF2B5EF4-FFF2-40B4-BE49-F238E27FC236}">
                <a16:creationId xmlns:a16="http://schemas.microsoft.com/office/drawing/2014/main" id="{8B66C2FD-B3C7-4F94-DBE4-81146570D3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5316" y="537842"/>
            <a:ext cx="10625983" cy="597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31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E3C64-A8A2-0994-E31B-FE0E71A97316}"/>
              </a:ext>
            </a:extLst>
          </p:cNvPr>
          <p:cNvSpPr>
            <a:spLocks noGrp="1"/>
          </p:cNvSpPr>
          <p:nvPr>
            <p:ph type="title"/>
          </p:nvPr>
        </p:nvSpPr>
        <p:spPr/>
        <p:txBody>
          <a:bodyPr/>
          <a:lstStyle/>
          <a:p>
            <a:r>
              <a:rPr lang="cs-CZ" err="1"/>
              <a:t>realism</a:t>
            </a:r>
            <a:endParaRPr lang="cs-CZ"/>
          </a:p>
        </p:txBody>
      </p:sp>
      <p:sp>
        <p:nvSpPr>
          <p:cNvPr id="3" name="Zástupný obsah 2">
            <a:extLst>
              <a:ext uri="{FF2B5EF4-FFF2-40B4-BE49-F238E27FC236}">
                <a16:creationId xmlns:a16="http://schemas.microsoft.com/office/drawing/2014/main" id="{EBB31ABD-7F0A-E76E-73EC-4642DDB01A65}"/>
              </a:ext>
            </a:extLst>
          </p:cNvPr>
          <p:cNvSpPr>
            <a:spLocks noGrp="1"/>
          </p:cNvSpPr>
          <p:nvPr>
            <p:ph idx="1"/>
          </p:nvPr>
        </p:nvSpPr>
        <p:spPr>
          <a:xfrm>
            <a:off x="2231136" y="2638044"/>
            <a:ext cx="7729728" cy="3711385"/>
          </a:xfrm>
        </p:spPr>
        <p:txBody>
          <a:bodyPr>
            <a:normAutofit/>
          </a:bodyPr>
          <a:lstStyle/>
          <a:p>
            <a:r>
              <a:rPr lang="cs-CZ" sz="2000" b="1" err="1">
                <a:solidFill>
                  <a:srgbClr val="FF0000"/>
                </a:solidFill>
              </a:rPr>
              <a:t>Conventionality</a:t>
            </a:r>
            <a:r>
              <a:rPr lang="cs-CZ" sz="2000" b="1">
                <a:solidFill>
                  <a:srgbClr val="FF0000"/>
                </a:solidFill>
              </a:rPr>
              <a:t> </a:t>
            </a:r>
            <a:r>
              <a:rPr lang="cs-CZ" sz="2000" b="1" err="1">
                <a:solidFill>
                  <a:srgbClr val="FF0000"/>
                </a:solidFill>
              </a:rPr>
              <a:t>of</a:t>
            </a:r>
            <a:r>
              <a:rPr lang="cs-CZ" sz="2000" b="1">
                <a:solidFill>
                  <a:srgbClr val="FF0000"/>
                </a:solidFill>
              </a:rPr>
              <a:t> </a:t>
            </a:r>
            <a:r>
              <a:rPr lang="cs-CZ" sz="2000" b="1" err="1">
                <a:solidFill>
                  <a:srgbClr val="FF0000"/>
                </a:solidFill>
              </a:rPr>
              <a:t>Realism</a:t>
            </a:r>
            <a:r>
              <a:rPr lang="cs-CZ" sz="2000" b="1">
                <a:solidFill>
                  <a:srgbClr val="FF0000"/>
                </a:solidFill>
              </a:rPr>
              <a:t> (</a:t>
            </a:r>
            <a:r>
              <a:rPr lang="cs-CZ" sz="2000" b="1" err="1">
                <a:solidFill>
                  <a:srgbClr val="FF0000"/>
                </a:solidFill>
              </a:rPr>
              <a:t>according</a:t>
            </a:r>
            <a:r>
              <a:rPr lang="cs-CZ" sz="2000" b="1">
                <a:solidFill>
                  <a:srgbClr val="FF0000"/>
                </a:solidFill>
              </a:rPr>
              <a:t> to Kristin Thompson)</a:t>
            </a:r>
          </a:p>
          <a:p>
            <a:r>
              <a:rPr lang="cs-CZ" sz="2000" b="1" err="1">
                <a:solidFill>
                  <a:srgbClr val="FF0000"/>
                </a:solidFill>
              </a:rPr>
              <a:t>Neorealism</a:t>
            </a:r>
            <a:endParaRPr lang="cs-CZ" sz="2000" b="1">
              <a:solidFill>
                <a:srgbClr val="FF0000"/>
              </a:solidFill>
            </a:endParaRPr>
          </a:p>
          <a:p>
            <a:r>
              <a:rPr lang="cs-CZ" sz="2000" b="1">
                <a:solidFill>
                  <a:srgbClr val="FF0000"/>
                </a:solidFill>
              </a:rPr>
              <a:t>André </a:t>
            </a:r>
            <a:r>
              <a:rPr lang="cs-CZ" sz="2000" b="1" err="1">
                <a:solidFill>
                  <a:srgbClr val="FF0000"/>
                </a:solidFill>
              </a:rPr>
              <a:t>Bazin</a:t>
            </a:r>
            <a:r>
              <a:rPr lang="cs-CZ" sz="2000" b="1">
                <a:solidFill>
                  <a:srgbClr val="FF0000"/>
                </a:solidFill>
              </a:rPr>
              <a:t> </a:t>
            </a:r>
          </a:p>
          <a:p>
            <a:endParaRPr lang="cs-CZ" sz="2000" b="1">
              <a:solidFill>
                <a:srgbClr val="FF0000"/>
              </a:solidFill>
            </a:endParaRPr>
          </a:p>
          <a:p>
            <a:r>
              <a:rPr lang="cs-CZ" sz="2000" b="1" i="1" err="1">
                <a:solidFill>
                  <a:srgbClr val="FF0000"/>
                </a:solidFill>
              </a:rPr>
              <a:t>Neoformalist</a:t>
            </a:r>
            <a:r>
              <a:rPr lang="cs-CZ" sz="2000" b="1" i="1">
                <a:solidFill>
                  <a:srgbClr val="FF0000"/>
                </a:solidFill>
              </a:rPr>
              <a:t> </a:t>
            </a:r>
            <a:r>
              <a:rPr lang="cs-CZ" sz="2000" b="1" i="1" err="1">
                <a:solidFill>
                  <a:srgbClr val="FF0000"/>
                </a:solidFill>
              </a:rPr>
              <a:t>approach</a:t>
            </a:r>
            <a:r>
              <a:rPr lang="cs-CZ" sz="2000" b="1" i="1">
                <a:solidFill>
                  <a:srgbClr val="FF0000"/>
                </a:solidFill>
              </a:rPr>
              <a:t> to </a:t>
            </a:r>
            <a:r>
              <a:rPr lang="cs-CZ" sz="2000" b="1" i="1" err="1">
                <a:solidFill>
                  <a:srgbClr val="FF0000"/>
                </a:solidFill>
              </a:rPr>
              <a:t>Realism</a:t>
            </a:r>
            <a:r>
              <a:rPr lang="cs-CZ" sz="2000" b="1" i="1">
                <a:solidFill>
                  <a:srgbClr val="FF0000"/>
                </a:solidFill>
              </a:rPr>
              <a:t> and </a:t>
            </a:r>
            <a:r>
              <a:rPr lang="cs-CZ" sz="2000" b="1" i="1" err="1">
                <a:solidFill>
                  <a:srgbClr val="FF0000"/>
                </a:solidFill>
              </a:rPr>
              <a:t>Bicycle</a:t>
            </a:r>
            <a:r>
              <a:rPr lang="cs-CZ" sz="2000" b="1" i="1">
                <a:solidFill>
                  <a:srgbClr val="FF0000"/>
                </a:solidFill>
              </a:rPr>
              <a:t> </a:t>
            </a:r>
            <a:r>
              <a:rPr lang="cs-CZ" sz="2000" b="1" i="1" err="1">
                <a:solidFill>
                  <a:srgbClr val="FF0000"/>
                </a:solidFill>
              </a:rPr>
              <a:t>Thieves</a:t>
            </a:r>
            <a:r>
              <a:rPr lang="cs-CZ" sz="2000" b="1" i="1">
                <a:solidFill>
                  <a:srgbClr val="FF0000"/>
                </a:solidFill>
              </a:rPr>
              <a:t> (Vittorio de </a:t>
            </a:r>
            <a:r>
              <a:rPr lang="cs-CZ" sz="2000" b="1" i="1" err="1">
                <a:solidFill>
                  <a:srgbClr val="FF0000"/>
                </a:solidFill>
              </a:rPr>
              <a:t>Sica</a:t>
            </a:r>
            <a:r>
              <a:rPr lang="cs-CZ" sz="2000" b="1" i="1">
                <a:solidFill>
                  <a:srgbClr val="FF0000"/>
                </a:solidFill>
              </a:rPr>
              <a:t>, 1948)</a:t>
            </a:r>
          </a:p>
          <a:p>
            <a:r>
              <a:rPr lang="cs-CZ" sz="2000" b="1" i="1" err="1">
                <a:solidFill>
                  <a:srgbClr val="FF0000"/>
                </a:solidFill>
              </a:rPr>
              <a:t>Cognitivist</a:t>
            </a:r>
            <a:r>
              <a:rPr lang="cs-CZ" sz="2000" b="1" i="1">
                <a:solidFill>
                  <a:srgbClr val="FF0000"/>
                </a:solidFill>
              </a:rPr>
              <a:t> </a:t>
            </a:r>
            <a:r>
              <a:rPr lang="cs-CZ" sz="2000" b="1" i="1" err="1">
                <a:solidFill>
                  <a:srgbClr val="FF0000"/>
                </a:solidFill>
              </a:rPr>
              <a:t>approach</a:t>
            </a:r>
            <a:r>
              <a:rPr lang="cs-CZ" sz="2000" b="1" i="1">
                <a:solidFill>
                  <a:srgbClr val="FF0000"/>
                </a:solidFill>
              </a:rPr>
              <a:t> to (</a:t>
            </a:r>
            <a:r>
              <a:rPr lang="cs-CZ" sz="2000" b="1" i="1" err="1">
                <a:solidFill>
                  <a:srgbClr val="FF0000"/>
                </a:solidFill>
              </a:rPr>
              <a:t>Documentary</a:t>
            </a:r>
            <a:r>
              <a:rPr lang="cs-CZ" sz="2000" b="1" i="1">
                <a:solidFill>
                  <a:srgbClr val="FF0000"/>
                </a:solidFill>
              </a:rPr>
              <a:t>) </a:t>
            </a:r>
            <a:r>
              <a:rPr lang="cs-CZ" sz="2000" b="1" i="1" err="1">
                <a:solidFill>
                  <a:srgbClr val="FF0000"/>
                </a:solidFill>
              </a:rPr>
              <a:t>Realism</a:t>
            </a:r>
            <a:endParaRPr lang="cs-CZ" sz="2000" b="1" i="1">
              <a:solidFill>
                <a:srgbClr val="FF0000"/>
              </a:solidFill>
            </a:endParaRPr>
          </a:p>
          <a:p>
            <a:endParaRPr lang="cs-CZ" sz="2000" b="1" i="1">
              <a:solidFill>
                <a:srgbClr val="FF0000"/>
              </a:solidFill>
            </a:endParaRPr>
          </a:p>
        </p:txBody>
      </p:sp>
    </p:spTree>
    <p:extLst>
      <p:ext uri="{BB962C8B-B14F-4D97-AF65-F5344CB8AC3E}">
        <p14:creationId xmlns:p14="http://schemas.microsoft.com/office/powerpoint/2010/main" val="31803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tograma de Tiempos modernos | Nair | Flickr">
            <a:extLst>
              <a:ext uri="{FF2B5EF4-FFF2-40B4-BE49-F238E27FC236}">
                <a16:creationId xmlns:a16="http://schemas.microsoft.com/office/drawing/2014/main" id="{3EB8AB88-CBDB-756D-63B5-90290465A7A4}"/>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20618" b="53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B613B4E7-9086-CDE8-E7BC-7BC38B0D5429}"/>
              </a:ext>
            </a:extLst>
          </p:cNvPr>
          <p:cNvSpPr>
            <a:spLocks noGrp="1"/>
          </p:cNvSpPr>
          <p:nvPr>
            <p:ph type="ctrTitle"/>
          </p:nvPr>
        </p:nvSpPr>
        <p:spPr>
          <a:xfrm>
            <a:off x="1600200" y="4579299"/>
            <a:ext cx="8991600" cy="1645920"/>
          </a:xfrm>
          <a:solidFill>
            <a:schemeClr val="bg1">
              <a:alpha val="60000"/>
            </a:schemeClr>
          </a:solidFill>
          <a:ln w="38100" cap="sq">
            <a:solidFill>
              <a:schemeClr val="tx1"/>
            </a:solidFill>
            <a:miter lim="800000"/>
          </a:ln>
        </p:spPr>
        <p:txBody>
          <a:bodyPr anchor="ctr">
            <a:normAutofit/>
          </a:bodyPr>
          <a:lstStyle/>
          <a:p>
            <a:r>
              <a:rPr lang="cs-CZ" dirty="0" err="1">
                <a:solidFill>
                  <a:schemeClr val="tx1"/>
                </a:solidFill>
              </a:rPr>
              <a:t>Cinema</a:t>
            </a:r>
            <a:r>
              <a:rPr lang="cs-CZ" dirty="0">
                <a:solidFill>
                  <a:schemeClr val="tx1"/>
                </a:solidFill>
              </a:rPr>
              <a:t> and modernity</a:t>
            </a:r>
          </a:p>
        </p:txBody>
      </p:sp>
    </p:spTree>
    <p:extLst>
      <p:ext uri="{BB962C8B-B14F-4D97-AF65-F5344CB8AC3E}">
        <p14:creationId xmlns:p14="http://schemas.microsoft.com/office/powerpoint/2010/main" val="2363515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FCB93-932B-BD6C-AA3A-B96DBEB5F07C}"/>
              </a:ext>
            </a:extLst>
          </p:cNvPr>
          <p:cNvSpPr>
            <a:spLocks noGrp="1"/>
          </p:cNvSpPr>
          <p:nvPr>
            <p:ph type="title"/>
          </p:nvPr>
        </p:nvSpPr>
        <p:spPr>
          <a:xfrm>
            <a:off x="1191802" y="974966"/>
            <a:ext cx="9986481" cy="1188720"/>
          </a:xfrm>
        </p:spPr>
        <p:txBody>
          <a:bodyPr/>
          <a:lstStyle/>
          <a:p>
            <a:r>
              <a:rPr lang="cs-CZ"/>
              <a:t>Kristin Thompson and </a:t>
            </a:r>
            <a:r>
              <a:rPr lang="cs-CZ" err="1"/>
              <a:t>Realism</a:t>
            </a:r>
            <a:r>
              <a:rPr lang="cs-CZ"/>
              <a:t> in </a:t>
            </a:r>
            <a:r>
              <a:rPr lang="cs-CZ" err="1"/>
              <a:t>the</a:t>
            </a:r>
            <a:r>
              <a:rPr lang="cs-CZ"/>
              <a:t> </a:t>
            </a:r>
            <a:r>
              <a:rPr lang="cs-CZ" err="1"/>
              <a:t>cinema</a:t>
            </a:r>
            <a:r>
              <a:rPr lang="cs-CZ"/>
              <a:t> (</a:t>
            </a:r>
            <a:r>
              <a:rPr lang="cs-CZ" err="1"/>
              <a:t>bicycle</a:t>
            </a:r>
            <a:r>
              <a:rPr lang="cs-CZ"/>
              <a:t> </a:t>
            </a:r>
            <a:r>
              <a:rPr lang="cs-CZ" err="1"/>
              <a:t>thieves</a:t>
            </a:r>
            <a:r>
              <a:rPr lang="cs-CZ"/>
              <a:t>) </a:t>
            </a:r>
          </a:p>
        </p:txBody>
      </p:sp>
      <p:sp>
        <p:nvSpPr>
          <p:cNvPr id="3" name="Zástupný obsah 2">
            <a:extLst>
              <a:ext uri="{FF2B5EF4-FFF2-40B4-BE49-F238E27FC236}">
                <a16:creationId xmlns:a16="http://schemas.microsoft.com/office/drawing/2014/main" id="{87DD4D52-5EEC-CA10-F8DA-6BEDBAFF8F74}"/>
              </a:ext>
            </a:extLst>
          </p:cNvPr>
          <p:cNvSpPr>
            <a:spLocks noGrp="1"/>
          </p:cNvSpPr>
          <p:nvPr>
            <p:ph idx="1"/>
          </p:nvPr>
        </p:nvSpPr>
        <p:spPr/>
        <p:txBody>
          <a:bodyPr>
            <a:normAutofit fontScale="92500" lnSpcReduction="20000"/>
          </a:bodyPr>
          <a:lstStyle/>
          <a:p>
            <a:r>
              <a:rPr lang="cs-CZ" err="1"/>
              <a:t>Common</a:t>
            </a:r>
            <a:r>
              <a:rPr lang="cs-CZ"/>
              <a:t> </a:t>
            </a:r>
            <a:r>
              <a:rPr lang="cs-CZ" err="1"/>
              <a:t>assumptions</a:t>
            </a:r>
            <a:r>
              <a:rPr lang="cs-CZ"/>
              <a:t>: </a:t>
            </a:r>
          </a:p>
          <a:p>
            <a:r>
              <a:rPr lang="cs-CZ" err="1"/>
              <a:t>Realism</a:t>
            </a:r>
            <a:r>
              <a:rPr lang="cs-CZ"/>
              <a:t> </a:t>
            </a:r>
            <a:r>
              <a:rPr lang="cs-CZ" err="1"/>
              <a:t>depends</a:t>
            </a:r>
            <a:r>
              <a:rPr lang="cs-CZ"/>
              <a:t> on </a:t>
            </a:r>
            <a:r>
              <a:rPr lang="cs-CZ" b="1"/>
              <a:t>a natural </a:t>
            </a:r>
            <a:r>
              <a:rPr lang="cs-CZ" b="1" err="1"/>
              <a:t>relationship</a:t>
            </a:r>
            <a:r>
              <a:rPr lang="cs-CZ" b="1"/>
              <a:t> </a:t>
            </a:r>
            <a:r>
              <a:rPr lang="cs-CZ" b="1" err="1"/>
              <a:t>of</a:t>
            </a:r>
            <a:r>
              <a:rPr lang="cs-CZ" b="1"/>
              <a:t> </a:t>
            </a:r>
            <a:r>
              <a:rPr lang="cs-CZ" b="1" err="1"/>
              <a:t>the</a:t>
            </a:r>
            <a:r>
              <a:rPr lang="cs-CZ" b="1"/>
              <a:t> </a:t>
            </a:r>
            <a:r>
              <a:rPr lang="cs-CZ" b="1" err="1"/>
              <a:t>artwork</a:t>
            </a:r>
            <a:r>
              <a:rPr lang="cs-CZ" b="1"/>
              <a:t> to </a:t>
            </a:r>
            <a:r>
              <a:rPr lang="cs-CZ" b="1" err="1"/>
              <a:t>the</a:t>
            </a:r>
            <a:r>
              <a:rPr lang="cs-CZ" b="1"/>
              <a:t> </a:t>
            </a:r>
            <a:r>
              <a:rPr lang="cs-CZ" b="1" err="1"/>
              <a:t>world</a:t>
            </a:r>
            <a:r>
              <a:rPr lang="cs-CZ" b="1"/>
              <a:t> </a:t>
            </a:r>
            <a:r>
              <a:rPr lang="cs-CZ"/>
              <a:t>– TRUE </a:t>
            </a:r>
            <a:r>
              <a:rPr lang="cs-CZ" err="1"/>
              <a:t>or</a:t>
            </a:r>
            <a:r>
              <a:rPr lang="cs-CZ"/>
              <a:t> FALSE?</a:t>
            </a:r>
          </a:p>
          <a:p>
            <a:r>
              <a:rPr lang="cs-CZ" err="1"/>
              <a:t>Realism</a:t>
            </a:r>
            <a:r>
              <a:rPr lang="cs-CZ"/>
              <a:t> </a:t>
            </a:r>
            <a:r>
              <a:rPr lang="cs-CZ" err="1"/>
              <a:t>is</a:t>
            </a:r>
            <a:r>
              <a:rPr lang="cs-CZ"/>
              <a:t> </a:t>
            </a:r>
            <a:r>
              <a:rPr lang="cs-CZ" err="1"/>
              <a:t>an</a:t>
            </a:r>
            <a:r>
              <a:rPr lang="cs-CZ"/>
              <a:t> </a:t>
            </a:r>
            <a:r>
              <a:rPr lang="cs-CZ" err="1"/>
              <a:t>unchanging</a:t>
            </a:r>
            <a:r>
              <a:rPr lang="cs-CZ"/>
              <a:t>, permanent set </a:t>
            </a:r>
            <a:r>
              <a:rPr lang="cs-CZ" err="1"/>
              <a:t>of</a:t>
            </a:r>
            <a:r>
              <a:rPr lang="cs-CZ"/>
              <a:t> </a:t>
            </a:r>
            <a:r>
              <a:rPr lang="cs-CZ" err="1"/>
              <a:t>traits</a:t>
            </a:r>
            <a:r>
              <a:rPr lang="cs-CZ"/>
              <a:t> </a:t>
            </a:r>
            <a:r>
              <a:rPr lang="cs-CZ" err="1"/>
              <a:t>shared</a:t>
            </a:r>
            <a:r>
              <a:rPr lang="cs-CZ"/>
              <a:t> by </a:t>
            </a:r>
            <a:r>
              <a:rPr lang="cs-CZ" err="1"/>
              <a:t>all</a:t>
            </a:r>
            <a:r>
              <a:rPr lang="cs-CZ"/>
              <a:t> </a:t>
            </a:r>
            <a:r>
              <a:rPr lang="cs-CZ" err="1"/>
              <a:t>works</a:t>
            </a:r>
            <a:r>
              <a:rPr lang="cs-CZ"/>
              <a:t> </a:t>
            </a:r>
            <a:r>
              <a:rPr lang="cs-CZ" err="1"/>
              <a:t>perceived</a:t>
            </a:r>
            <a:r>
              <a:rPr lang="cs-CZ"/>
              <a:t> as </a:t>
            </a:r>
            <a:r>
              <a:rPr lang="cs-CZ" err="1"/>
              <a:t>realistic</a:t>
            </a:r>
            <a:r>
              <a:rPr lang="cs-CZ"/>
              <a:t> – TRUE </a:t>
            </a:r>
            <a:r>
              <a:rPr lang="cs-CZ" err="1"/>
              <a:t>or</a:t>
            </a:r>
            <a:r>
              <a:rPr lang="cs-CZ"/>
              <a:t> FALSE?</a:t>
            </a:r>
          </a:p>
          <a:p>
            <a:endParaRPr lang="cs-CZ"/>
          </a:p>
          <a:p>
            <a:r>
              <a:rPr lang="cs-CZ" err="1"/>
              <a:t>Yours</a:t>
            </a:r>
            <a:r>
              <a:rPr lang="cs-CZ"/>
              <a:t> </a:t>
            </a:r>
            <a:r>
              <a:rPr lang="cs-CZ" err="1"/>
              <a:t>entry</a:t>
            </a:r>
            <a:r>
              <a:rPr lang="cs-CZ"/>
              <a:t> </a:t>
            </a:r>
            <a:r>
              <a:rPr lang="cs-CZ" err="1"/>
              <a:t>essays</a:t>
            </a:r>
            <a:r>
              <a:rPr lang="cs-CZ"/>
              <a:t>: </a:t>
            </a:r>
          </a:p>
          <a:p>
            <a:r>
              <a:rPr lang="cs-CZ" sz="1800">
                <a:effectLst/>
                <a:latin typeface="Times New Roman" panose="02020603050405020304" pitchFamily="18" charset="0"/>
                <a:ea typeface="Times New Roman" panose="02020603050405020304" pitchFamily="18" charset="0"/>
              </a:rPr>
              <a:t>„</a:t>
            </a:r>
            <a:r>
              <a:rPr lang="ru-RU" sz="1800">
                <a:effectLst/>
                <a:latin typeface="Times New Roman" panose="02020603050405020304" pitchFamily="18" charset="0"/>
                <a:ea typeface="Times New Roman" panose="02020603050405020304" pitchFamily="18" charset="0"/>
              </a:rPr>
              <a:t>Characters are prototypes of real people, weather, locations, events</a:t>
            </a:r>
            <a:r>
              <a:rPr lang="cs-CZ" sz="1800">
                <a:effectLst/>
                <a:latin typeface="Times New Roman" panose="02020603050405020304" pitchFamily="18" charset="0"/>
                <a:ea typeface="Times New Roman" panose="02020603050405020304" pitchFamily="18" charset="0"/>
              </a:rPr>
              <a:t>“</a:t>
            </a:r>
          </a:p>
          <a:p>
            <a:r>
              <a:rPr lang="cs-CZ" sz="1800">
                <a:effectLst/>
                <a:latin typeface="Times New Roman" panose="02020603050405020304" pitchFamily="18" charset="0"/>
                <a:ea typeface="Times New Roman" panose="02020603050405020304" pitchFamily="18" charset="0"/>
              </a:rPr>
              <a:t>„</a:t>
            </a:r>
            <a:r>
              <a:rPr lang="ru-RU" sz="1800">
                <a:effectLst/>
                <a:latin typeface="Times New Roman" panose="02020603050405020304" pitchFamily="18" charset="0"/>
                <a:ea typeface="Times New Roman" panose="02020603050405020304" pitchFamily="18" charset="0"/>
              </a:rPr>
              <a:t>there is no idealization in realistic films</a:t>
            </a:r>
            <a:r>
              <a:rPr lang="cs-CZ" sz="1800">
                <a:effectLst/>
                <a:latin typeface="Times New Roman" panose="02020603050405020304" pitchFamily="18" charset="0"/>
                <a:ea typeface="Times New Roman" panose="02020603050405020304" pitchFamily="18" charset="0"/>
              </a:rPr>
              <a:t>“</a:t>
            </a:r>
          </a:p>
          <a:p>
            <a:r>
              <a:rPr lang="cs-CZ" sz="1800">
                <a:effectLst/>
                <a:latin typeface="Times New Roman" panose="02020603050405020304" pitchFamily="18" charset="0"/>
                <a:ea typeface="Calibri" panose="020F0502020204030204" pitchFamily="34" charset="0"/>
              </a:rPr>
              <a:t>„</a:t>
            </a:r>
            <a:r>
              <a:rPr lang="en-US" sz="1800">
                <a:effectLst/>
                <a:latin typeface="Times New Roman" panose="02020603050405020304" pitchFamily="18" charset="0"/>
                <a:ea typeface="Calibri" panose="020F0502020204030204" pitchFamily="34" charset="0"/>
              </a:rPr>
              <a:t>realistic movies raise timeless questions</a:t>
            </a:r>
            <a:r>
              <a:rPr lang="cs-CZ" sz="1800">
                <a:effectLst/>
                <a:latin typeface="Times New Roman" panose="02020603050405020304" pitchFamily="18" charset="0"/>
                <a:ea typeface="Calibri" panose="020F0502020204030204" pitchFamily="34" charset="0"/>
              </a:rPr>
              <a:t>“</a:t>
            </a:r>
            <a:endParaRPr lang="cs-CZ"/>
          </a:p>
        </p:txBody>
      </p:sp>
    </p:spTree>
    <p:extLst>
      <p:ext uri="{BB962C8B-B14F-4D97-AF65-F5344CB8AC3E}">
        <p14:creationId xmlns:p14="http://schemas.microsoft.com/office/powerpoint/2010/main" val="9588133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30E5F9-A9CB-F937-9AB3-3BCEA614638E}"/>
              </a:ext>
            </a:extLst>
          </p:cNvPr>
          <p:cNvSpPr>
            <a:spLocks noGrp="1"/>
          </p:cNvSpPr>
          <p:nvPr>
            <p:ph type="title"/>
          </p:nvPr>
        </p:nvSpPr>
        <p:spPr/>
        <p:txBody>
          <a:bodyPr/>
          <a:lstStyle/>
          <a:p>
            <a:r>
              <a:rPr lang="cs-CZ"/>
              <a:t>Thesis I</a:t>
            </a:r>
          </a:p>
        </p:txBody>
      </p:sp>
      <p:sp>
        <p:nvSpPr>
          <p:cNvPr id="3" name="Zástupný obsah 2">
            <a:extLst>
              <a:ext uri="{FF2B5EF4-FFF2-40B4-BE49-F238E27FC236}">
                <a16:creationId xmlns:a16="http://schemas.microsoft.com/office/drawing/2014/main" id="{4E02CC95-7B20-D38C-12D6-91AB6F8A864C}"/>
              </a:ext>
            </a:extLst>
          </p:cNvPr>
          <p:cNvSpPr>
            <a:spLocks noGrp="1"/>
          </p:cNvSpPr>
          <p:nvPr>
            <p:ph idx="1"/>
          </p:nvPr>
        </p:nvSpPr>
        <p:spPr>
          <a:xfrm>
            <a:off x="1797979" y="2638044"/>
            <a:ext cx="8691936" cy="3947691"/>
          </a:xfrm>
        </p:spPr>
        <p:txBody>
          <a:bodyPr>
            <a:normAutofit/>
          </a:bodyPr>
          <a:lstStyle/>
          <a:p>
            <a:pPr algn="l"/>
            <a:r>
              <a:rPr lang="en-US" sz="1800" b="0" i="0" u="none" strike="noStrike" baseline="0">
                <a:latin typeface="Times New Roman" panose="02020603050405020304" pitchFamily="18" charset="0"/>
              </a:rPr>
              <a:t>realism is an </a:t>
            </a:r>
            <a:r>
              <a:rPr lang="en-US" sz="1800" b="1" i="1" u="none" strike="noStrike" baseline="0">
                <a:latin typeface="Times New Roman" panose="02020603050405020304" pitchFamily="18" charset="0"/>
              </a:rPr>
              <a:t>effect</a:t>
            </a:r>
            <a:r>
              <a:rPr lang="en-US" sz="1800" b="0" i="0" u="none" strike="noStrike" baseline="0">
                <a:latin typeface="Times New Roman" panose="02020603050405020304" pitchFamily="18" charset="0"/>
              </a:rPr>
              <a:t> </a:t>
            </a:r>
            <a:r>
              <a:rPr lang="en-US" sz="1800" b="1" i="0" u="none" strike="noStrike" baseline="0">
                <a:latin typeface="Times New Roman" panose="02020603050405020304" pitchFamily="18" charset="0"/>
              </a:rPr>
              <a:t>created</a:t>
            </a:r>
            <a:r>
              <a:rPr lang="en-US" sz="1800" b="0" i="0" u="none" strike="noStrike" baseline="0">
                <a:latin typeface="Times New Roman" panose="02020603050405020304" pitchFamily="18" charset="0"/>
              </a:rPr>
              <a:t> by the artwork</a:t>
            </a:r>
            <a:r>
              <a:rPr lang="cs-CZ" sz="1800" b="0" i="0" u="none" strike="noStrike" baseline="0">
                <a:latin typeface="Times New Roman" panose="02020603050405020304" pitchFamily="18" charset="0"/>
              </a:rPr>
              <a:t> </a:t>
            </a:r>
            <a:r>
              <a:rPr lang="en-US" sz="1800" b="1" i="0" u="none" strike="noStrike" baseline="0">
                <a:latin typeface="Times New Roman" panose="02020603050405020304" pitchFamily="18" charset="0"/>
              </a:rPr>
              <a:t>through the use of conventional devices</a:t>
            </a:r>
            <a:r>
              <a:rPr lang="en-US" sz="1800" b="0" i="0" u="none" strike="noStrike" baseline="0">
                <a:latin typeface="Times New Roman" panose="02020603050405020304" pitchFamily="18" charset="0"/>
              </a:rPr>
              <a:t>. </a:t>
            </a:r>
            <a:endParaRPr lang="cs-CZ" sz="1800" b="0" i="0" u="none" strike="noStrike" baseline="0">
              <a:latin typeface="Times New Roman" panose="02020603050405020304" pitchFamily="18" charset="0"/>
            </a:endParaRPr>
          </a:p>
          <a:p>
            <a:pPr algn="l"/>
            <a:r>
              <a:rPr lang="cs-CZ" sz="1800" b="0" i="0" u="none" strike="noStrike" baseline="0" err="1">
                <a:latin typeface="Times New Roman" panose="02020603050405020304" pitchFamily="18" charset="0"/>
              </a:rPr>
              <a:t>relationship</a:t>
            </a:r>
            <a:r>
              <a:rPr lang="cs-CZ" sz="1800" b="0" i="0" u="none" strike="noStrike" baseline="0">
                <a:latin typeface="Times New Roman" panose="02020603050405020304" pitchFamily="18" charset="0"/>
              </a:rPr>
              <a:t> to </a:t>
            </a:r>
            <a:r>
              <a:rPr lang="cs-CZ" sz="1800" b="0" i="0" u="none" strike="noStrike" baseline="0" err="1">
                <a:latin typeface="Times New Roman" panose="02020603050405020304" pitchFamily="18" charset="0"/>
              </a:rPr>
              <a:t>the</a:t>
            </a:r>
            <a:r>
              <a:rPr lang="cs-CZ" sz="1800" b="0" i="0" u="none" strike="noStrike" baseline="0">
                <a:latin typeface="Times New Roman" panose="02020603050405020304" pitchFamily="18" charset="0"/>
              </a:rPr>
              <a:t> </a:t>
            </a:r>
            <a:r>
              <a:rPr lang="cs-CZ" sz="1800" b="0" i="0" u="none" strike="noStrike" baseline="0" err="1">
                <a:latin typeface="Times New Roman" panose="02020603050405020304" pitchFamily="18" charset="0"/>
              </a:rPr>
              <a:t>world</a:t>
            </a:r>
            <a:r>
              <a:rPr lang="cs-CZ" sz="1800" b="0" i="0" u="none" strike="noStrike" baseline="0">
                <a:latin typeface="Times New Roman" panose="02020603050405020304" pitchFamily="18" charset="0"/>
              </a:rPr>
              <a:t>:</a:t>
            </a:r>
          </a:p>
          <a:p>
            <a:pPr algn="l"/>
            <a:r>
              <a:rPr lang="cs-CZ" sz="1800" b="0" i="0" u="none" strike="noStrike" baseline="0" err="1">
                <a:latin typeface="Times New Roman" panose="02020603050405020304" pitchFamily="18" charset="0"/>
              </a:rPr>
              <a:t>There</a:t>
            </a:r>
            <a:r>
              <a:rPr lang="cs-CZ" sz="1800" b="0" i="0" u="none" strike="noStrike" baseline="0">
                <a:latin typeface="Times New Roman" panose="02020603050405020304" pitchFamily="18" charset="0"/>
              </a:rPr>
              <a:t> </a:t>
            </a:r>
            <a:r>
              <a:rPr lang="cs-CZ" sz="1800" b="0" i="0" u="none" strike="noStrike" baseline="0" err="1">
                <a:latin typeface="Times New Roman" panose="02020603050405020304" pitchFamily="18" charset="0"/>
              </a:rPr>
              <a:t>is</a:t>
            </a:r>
            <a:r>
              <a:rPr lang="cs-CZ" sz="1800" b="0" i="0" u="none" strike="noStrike" baseline="0">
                <a:latin typeface="Times New Roman" panose="02020603050405020304" pitchFamily="18" charset="0"/>
              </a:rPr>
              <a:t> </a:t>
            </a:r>
            <a:r>
              <a:rPr lang="cs-CZ" sz="1800" b="1" i="1" u="none" strike="noStrike" baseline="0">
                <a:latin typeface="Times New Roman" panose="02020603050405020304" pitchFamily="18" charset="0"/>
              </a:rPr>
              <a:t>no</a:t>
            </a:r>
            <a:r>
              <a:rPr lang="en-US" sz="1800" b="0" i="0" u="none" strike="noStrike" baseline="0">
                <a:latin typeface="Times New Roman" panose="02020603050405020304" pitchFamily="18" charset="0"/>
              </a:rPr>
              <a:t> natural relationship between the artwork</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and t</a:t>
            </a:r>
            <a:r>
              <a:rPr lang="cs-CZ" sz="1800" b="0" i="0" u="none" strike="noStrike" baseline="0">
                <a:latin typeface="Times New Roman" panose="02020603050405020304" pitchFamily="18" charset="0"/>
              </a:rPr>
              <a:t>he </a:t>
            </a:r>
            <a:r>
              <a:rPr lang="cs-CZ" sz="1800" b="0" i="0" u="none" strike="noStrike" baseline="0" err="1">
                <a:latin typeface="Times New Roman" panose="02020603050405020304" pitchFamily="18" charset="0"/>
              </a:rPr>
              <a:t>world</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many different styles have been</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historically justified to their publics as “realistic.’ </a:t>
            </a:r>
            <a:endParaRPr lang="cs-CZ" sz="1800" b="0" i="0" u="none" strike="noStrike" baseline="0">
              <a:latin typeface="Times New Roman" panose="02020603050405020304" pitchFamily="18" charset="0"/>
            </a:endParaRPr>
          </a:p>
          <a:p>
            <a:pPr algn="l"/>
            <a:r>
              <a:rPr lang="cs-CZ" sz="1800" b="0" i="0" u="none" strike="noStrike" baseline="0">
                <a:latin typeface="Times New Roman" panose="02020603050405020304" pitchFamily="18" charset="0"/>
              </a:rPr>
              <a:t>A</a:t>
            </a:r>
            <a:r>
              <a:rPr lang="en-US" sz="1800" b="0" i="0" u="none" strike="noStrike" baseline="0" err="1">
                <a:latin typeface="Times New Roman" panose="02020603050405020304" pitchFamily="18" charset="0"/>
              </a:rPr>
              <a:t>ny</a:t>
            </a:r>
            <a:r>
              <a:rPr lang="en-US" sz="1800" b="0" i="0" u="none" strike="noStrike" baseline="0">
                <a:latin typeface="Times New Roman" panose="02020603050405020304" pitchFamily="18" charset="0"/>
              </a:rPr>
              <a:t> artwork</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can be said to be realistic on the grounds of some criterion or other</a:t>
            </a:r>
            <a:r>
              <a:rPr lang="cs-CZ" sz="1800" b="0" i="0" u="none" strike="noStrike" baseline="0">
                <a:latin typeface="Times New Roman" panose="02020603050405020304" pitchFamily="18" charset="0"/>
              </a:rPr>
              <a:t>: </a:t>
            </a:r>
            <a:endParaRPr lang="en-US" sz="1800" b="0" i="0" u="none" strike="noStrike" baseline="0">
              <a:latin typeface="Times New Roman" panose="02020603050405020304" pitchFamily="18" charset="0"/>
            </a:endParaRPr>
          </a:p>
          <a:p>
            <a:pPr algn="l"/>
            <a:r>
              <a:rPr lang="cs-CZ" sz="1800" b="0" i="0" u="none" strike="noStrike" baseline="0" err="1">
                <a:latin typeface="Times New Roman" panose="02020603050405020304" pitchFamily="18" charset="0"/>
              </a:rPr>
              <a:t>Surrealism</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the logic of dreams</a:t>
            </a:r>
            <a:endParaRPr lang="cs-CZ" sz="1800" b="0"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Pop Art</a:t>
            </a:r>
            <a:r>
              <a:rPr lang="cs-CZ" sz="1800" b="0" i="0" u="none" strike="noStrike" baseline="0">
                <a:latin typeface="Times New Roman" panose="02020603050405020304" pitchFamily="18" charset="0"/>
              </a:rPr>
              <a:t>:</a:t>
            </a:r>
            <a:r>
              <a:rPr lang="en-US" sz="1800" b="0" i="0" u="none" strike="noStrike" baseline="0">
                <a:latin typeface="Times New Roman" panose="02020603050405020304" pitchFamily="18" charset="0"/>
              </a:rPr>
              <a:t> mundane objects </a:t>
            </a:r>
            <a:r>
              <a:rPr lang="cs-CZ" sz="1800" b="0" i="0" u="none" strike="noStrike" baseline="0">
                <a:latin typeface="Times New Roman" panose="02020603050405020304" pitchFamily="18" charset="0"/>
              </a:rPr>
              <a:t>as </a:t>
            </a:r>
            <a:r>
              <a:rPr lang="en-US" sz="1800" b="0" i="0" u="none" strike="noStrike" baseline="0">
                <a:latin typeface="Times New Roman" panose="02020603050405020304" pitchFamily="18" charset="0"/>
              </a:rPr>
              <a:t>museum pieces; </a:t>
            </a:r>
            <a:endParaRPr lang="cs-CZ" sz="1800" b="0"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abstract art</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capturing a spiritual reality;</a:t>
            </a:r>
          </a:p>
          <a:p>
            <a:pPr algn="l"/>
            <a:r>
              <a:rPr lang="en-US" sz="1800" b="0" i="0" u="sng" strike="noStrike" baseline="0">
                <a:latin typeface="Times New Roman" panose="02020603050405020304" pitchFamily="18" charset="0"/>
              </a:rPr>
              <a:t>In this very broad sense</a:t>
            </a:r>
            <a:r>
              <a:rPr lang="en-US" sz="1800" b="0" i="0" u="none" strike="noStrike" baseline="0">
                <a:latin typeface="Times New Roman" panose="02020603050405020304" pitchFamily="18" charset="0"/>
              </a:rPr>
              <a:t>, </a:t>
            </a:r>
            <a:r>
              <a:rPr lang="en-US" sz="1800" b="1" i="1" u="none" strike="noStrike" baseline="0">
                <a:latin typeface="Times New Roman" panose="02020603050405020304" pitchFamily="18" charset="0"/>
              </a:rPr>
              <a:t>all</a:t>
            </a:r>
            <a:r>
              <a:rPr lang="en-US" sz="1800" b="0" i="0" u="none" strike="noStrike" baseline="0">
                <a:latin typeface="Times New Roman" panose="02020603050405020304" pitchFamily="18" charset="0"/>
              </a:rPr>
              <a:t> art has natural</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links to reality, for no one could create perceptual objects wholly apart</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from some aspect of one’s experience of the world</a:t>
            </a:r>
            <a:endParaRPr lang="cs-CZ"/>
          </a:p>
        </p:txBody>
      </p:sp>
    </p:spTree>
    <p:extLst>
      <p:ext uri="{BB962C8B-B14F-4D97-AF65-F5344CB8AC3E}">
        <p14:creationId xmlns:p14="http://schemas.microsoft.com/office/powerpoint/2010/main" val="4148472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2A7898-A050-72D7-5A42-F3DD35B7346D}"/>
              </a:ext>
            </a:extLst>
          </p:cNvPr>
          <p:cNvSpPr>
            <a:spLocks noGrp="1"/>
          </p:cNvSpPr>
          <p:nvPr>
            <p:ph type="title"/>
          </p:nvPr>
        </p:nvSpPr>
        <p:spPr>
          <a:xfrm>
            <a:off x="2231136" y="354458"/>
            <a:ext cx="7729728" cy="1188720"/>
          </a:xfrm>
        </p:spPr>
        <p:txBody>
          <a:bodyPr/>
          <a:lstStyle/>
          <a:p>
            <a:r>
              <a:rPr lang="cs-CZ" err="1"/>
              <a:t>Neoformalist´s</a:t>
            </a:r>
            <a:r>
              <a:rPr lang="cs-CZ"/>
              <a:t> </a:t>
            </a:r>
            <a:r>
              <a:rPr lang="cs-CZ" err="1"/>
              <a:t>Realism</a:t>
            </a:r>
            <a:r>
              <a:rPr lang="cs-CZ"/>
              <a:t> </a:t>
            </a:r>
          </a:p>
        </p:txBody>
      </p:sp>
      <p:sp>
        <p:nvSpPr>
          <p:cNvPr id="3" name="Zástupný obsah 2">
            <a:extLst>
              <a:ext uri="{FF2B5EF4-FFF2-40B4-BE49-F238E27FC236}">
                <a16:creationId xmlns:a16="http://schemas.microsoft.com/office/drawing/2014/main" id="{11254655-5B08-2801-D8FA-E6B17525E2F8}"/>
              </a:ext>
            </a:extLst>
          </p:cNvPr>
          <p:cNvSpPr>
            <a:spLocks noGrp="1"/>
          </p:cNvSpPr>
          <p:nvPr>
            <p:ph idx="1"/>
          </p:nvPr>
        </p:nvSpPr>
        <p:spPr>
          <a:xfrm>
            <a:off x="780837" y="1880171"/>
            <a:ext cx="10099496" cy="4623371"/>
          </a:xfrm>
        </p:spPr>
        <p:txBody>
          <a:bodyPr>
            <a:normAutofit/>
          </a:bodyPr>
          <a:lstStyle/>
          <a:p>
            <a:r>
              <a:rPr lang="cs-CZ" sz="1800" b="0" i="0" u="none" strike="noStrike" baseline="0">
                <a:latin typeface="Times New Roman" panose="02020603050405020304" pitchFamily="18" charset="0"/>
              </a:rPr>
              <a:t>Thompson: „</a:t>
            </a:r>
            <a:r>
              <a:rPr lang="cs-CZ" sz="1800" b="0" i="0" u="none" strike="noStrike" baseline="0" err="1">
                <a:latin typeface="Times New Roman" panose="02020603050405020304" pitchFamily="18" charset="0"/>
              </a:rPr>
              <a:t>For</a:t>
            </a:r>
            <a:r>
              <a:rPr lang="cs-CZ" sz="1800" b="0" i="0" u="none" strike="noStrike" baseline="0">
                <a:latin typeface="Times New Roman" panose="02020603050405020304" pitchFamily="18" charset="0"/>
              </a:rPr>
              <a:t> </a:t>
            </a:r>
            <a:r>
              <a:rPr lang="cs-CZ" sz="1800" b="0" i="0" u="none" strike="noStrike" baseline="0" err="1">
                <a:latin typeface="Times New Roman" panose="02020603050405020304" pitchFamily="18" charset="0"/>
              </a:rPr>
              <a:t>neoformalists</a:t>
            </a:r>
            <a:r>
              <a:rPr lang="cs-CZ" sz="1800" b="0" i="0" u="none" strike="noStrike" baseline="0">
                <a:latin typeface="Times New Roman" panose="02020603050405020304" pitchFamily="18" charset="0"/>
              </a:rPr>
              <a:t>, </a:t>
            </a:r>
            <a:r>
              <a:rPr lang="cs-CZ" sz="1800" b="0" i="0" u="none" strike="noStrike" baseline="0" err="1">
                <a:latin typeface="Times New Roman" panose="02020603050405020304" pitchFamily="18" charset="0"/>
              </a:rPr>
              <a:t>the</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concept of </a:t>
            </a:r>
            <a:r>
              <a:rPr lang="en-US" sz="1800" b="1" i="0" u="none" strike="noStrike" baseline="0">
                <a:latin typeface="Times New Roman" panose="02020603050405020304" pitchFamily="18" charset="0"/>
              </a:rPr>
              <a:t>types of motivation </a:t>
            </a:r>
            <a:r>
              <a:rPr lang="en-US" sz="1800" b="0" i="0" u="none" strike="noStrike" baseline="0">
                <a:latin typeface="Times New Roman" panose="02020603050405020304" pitchFamily="18" charset="0"/>
              </a:rPr>
              <a:t>is the main tool for distinguishing realism—</a:t>
            </a:r>
            <a:r>
              <a:rPr lang="en-US" sz="1800" b="1" i="0" u="none" strike="noStrike" baseline="0">
                <a:latin typeface="Times New Roman" panose="02020603050405020304" pitchFamily="18" charset="0"/>
              </a:rPr>
              <a:t>realistic motivation </a:t>
            </a:r>
            <a:r>
              <a:rPr lang="en-US" sz="1800" b="0" i="0" u="none" strike="noStrike" baseline="0">
                <a:latin typeface="Times New Roman" panose="02020603050405020304" pitchFamily="18" charset="0"/>
              </a:rPr>
              <a:t>is one of the four types </a:t>
            </a:r>
            <a:r>
              <a:rPr lang="en-US" sz="1800" b="1" i="0" u="none" strike="noStrike" baseline="0">
                <a:latin typeface="Times New Roman" panose="02020603050405020304" pitchFamily="18" charset="0"/>
              </a:rPr>
              <a:t>(the others being</a:t>
            </a:r>
            <a:r>
              <a:rPr lang="cs-CZ" sz="1800" b="1" i="0" u="none" strike="noStrike" baseline="0">
                <a:latin typeface="Times New Roman" panose="02020603050405020304" pitchFamily="18" charset="0"/>
              </a:rPr>
              <a:t> </a:t>
            </a:r>
            <a:r>
              <a:rPr lang="en-US" sz="1800" b="1" i="0" u="none" strike="noStrike" baseline="0">
                <a:latin typeface="Times New Roman" panose="02020603050405020304" pitchFamily="18" charset="0"/>
              </a:rPr>
              <a:t>compositional, artistic, and </a:t>
            </a:r>
            <a:r>
              <a:rPr lang="en-US" sz="1800" b="1" i="0" u="none" strike="noStrike" baseline="0" err="1">
                <a:latin typeface="Times New Roman" panose="02020603050405020304" pitchFamily="18" charset="0"/>
              </a:rPr>
              <a:t>transtextual</a:t>
            </a:r>
            <a:r>
              <a:rPr lang="en-US" sz="1800" b="0" i="0" u="none" strike="noStrike" baseline="0">
                <a:latin typeface="Times New Roman" panose="02020603050405020304" pitchFamily="18" charset="0"/>
              </a:rPr>
              <a:t>). </a:t>
            </a:r>
            <a:endParaRPr lang="cs-CZ" sz="1800" b="0" i="0" u="none" strike="noStrike" baseline="0">
              <a:latin typeface="Times New Roman" panose="02020603050405020304" pitchFamily="18" charset="0"/>
            </a:endParaRPr>
          </a:p>
          <a:p>
            <a:r>
              <a:rPr lang="en-US" sz="1800" b="1" i="0" u="none" strike="noStrike" baseline="0">
                <a:latin typeface="Times New Roman" panose="02020603050405020304" pitchFamily="18" charset="0"/>
              </a:rPr>
              <a:t>Motivations</a:t>
            </a:r>
            <a:r>
              <a:rPr lang="en-US" sz="1800" b="0" i="0" u="none" strike="noStrike" baseline="0">
                <a:latin typeface="Times New Roman" panose="02020603050405020304" pitchFamily="18" charset="0"/>
              </a:rPr>
              <a:t> are sets of cues</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within the work that allow us to understand the justification for the</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presence of any given device. </a:t>
            </a:r>
            <a:endParaRPr lang="cs-CZ" sz="1800" b="0" i="0" u="none" strike="noStrike" baseline="0">
              <a:latin typeface="Times New Roman" panose="02020603050405020304" pitchFamily="18" charset="0"/>
            </a:endParaRPr>
          </a:p>
          <a:p>
            <a:r>
              <a:rPr lang="en-US" sz="1800" i="0" u="none" strike="noStrike" baseline="0">
                <a:latin typeface="Times New Roman" panose="02020603050405020304" pitchFamily="18" charset="0"/>
              </a:rPr>
              <a:t>If the cues ask us to appeal to our </a:t>
            </a:r>
            <a:r>
              <a:rPr lang="en-US" sz="1800" b="1" i="0" u="none" strike="noStrike" baseline="0">
                <a:latin typeface="Times New Roman" panose="02020603050405020304" pitchFamily="18" charset="0"/>
              </a:rPr>
              <a:t>knowledge</a:t>
            </a:r>
            <a:r>
              <a:rPr lang="cs-CZ" sz="1800" b="1" i="0" u="none" strike="noStrike" baseline="0">
                <a:latin typeface="Times New Roman" panose="02020603050405020304" pitchFamily="18" charset="0"/>
              </a:rPr>
              <a:t> </a:t>
            </a:r>
            <a:r>
              <a:rPr lang="en-US" sz="1800" b="1" i="0" u="none" strike="noStrike" baseline="0">
                <a:latin typeface="Times New Roman" panose="02020603050405020304" pitchFamily="18" charset="0"/>
              </a:rPr>
              <a:t>of the real world (however mediated that knowledge may be by</a:t>
            </a:r>
            <a:r>
              <a:rPr lang="cs-CZ" sz="1800" b="1" i="0" u="none" strike="noStrike" baseline="0">
                <a:latin typeface="Times New Roman" panose="02020603050405020304" pitchFamily="18" charset="0"/>
              </a:rPr>
              <a:t> </a:t>
            </a:r>
            <a:r>
              <a:rPr lang="en-US" sz="1800" b="1" i="0" u="none" strike="noStrike" baseline="0">
                <a:latin typeface="Times New Roman" panose="02020603050405020304" pitchFamily="18" charset="0"/>
              </a:rPr>
              <a:t>cultural learning), </a:t>
            </a:r>
            <a:r>
              <a:rPr lang="en-US" sz="1800" i="0" u="none" strike="noStrike" baseline="0">
                <a:latin typeface="Times New Roman" panose="02020603050405020304" pitchFamily="18" charset="0"/>
              </a:rPr>
              <a:t>we can say that the work is using </a:t>
            </a:r>
            <a:r>
              <a:rPr lang="en-US" sz="1800" b="1" i="0" u="none" strike="noStrike" baseline="0">
                <a:latin typeface="Times New Roman" panose="02020603050405020304" pitchFamily="18" charset="0"/>
              </a:rPr>
              <a:t>realistic motivation.</a:t>
            </a:r>
            <a:r>
              <a:rPr lang="cs-CZ" sz="1800" b="1" i="0" u="none" strike="noStrike" baseline="0">
                <a:latin typeface="Times New Roman" panose="02020603050405020304" pitchFamily="18" charset="0"/>
              </a:rPr>
              <a:t> </a:t>
            </a:r>
          </a:p>
          <a:p>
            <a:r>
              <a:rPr lang="en-US" sz="1800" b="0" i="0" u="none" strike="noStrike" baseline="0">
                <a:latin typeface="Times New Roman" panose="02020603050405020304" pitchFamily="18" charset="0"/>
              </a:rPr>
              <a:t>And </a:t>
            </a:r>
            <a:r>
              <a:rPr lang="en-US" sz="1800" b="1" i="0" u="none" strike="noStrike" baseline="0">
                <a:latin typeface="Times New Roman" panose="02020603050405020304" pitchFamily="18" charset="0"/>
              </a:rPr>
              <a:t>if realistic motivation becomes one of the main ways of justifying</a:t>
            </a:r>
            <a:r>
              <a:rPr lang="cs-CZ" sz="1800" b="1" i="0" u="none" strike="noStrike" baseline="0">
                <a:latin typeface="Times New Roman" panose="02020603050405020304" pitchFamily="18" charset="0"/>
              </a:rPr>
              <a:t> </a:t>
            </a:r>
            <a:r>
              <a:rPr lang="en-US" sz="1800" b="1" i="0" u="none" strike="noStrike" baseline="0">
                <a:latin typeface="Times New Roman" panose="02020603050405020304" pitchFamily="18" charset="0"/>
              </a:rPr>
              <a:t>the work’s overall structures</a:t>
            </a:r>
            <a:r>
              <a:rPr lang="en-US" sz="1800" b="0" i="0" u="none" strike="noStrike" baseline="0">
                <a:latin typeface="Times New Roman" panose="02020603050405020304" pitchFamily="18" charset="0"/>
              </a:rPr>
              <a:t>, then we generalize and perceive</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the work as a whole as realistic.</a:t>
            </a:r>
            <a:endParaRPr lang="cs-CZ" sz="1800" b="0" i="0" u="none" strike="noStrike" baseline="0">
              <a:latin typeface="Times New Roman" panose="02020603050405020304" pitchFamily="18" charset="0"/>
            </a:endParaRPr>
          </a:p>
          <a:p>
            <a:r>
              <a:rPr lang="cs-CZ" err="1">
                <a:latin typeface="Times New Roman" panose="02020603050405020304" pitchFamily="18" charset="0"/>
              </a:rPr>
              <a:t>Our</a:t>
            </a:r>
            <a:r>
              <a:rPr lang="cs-CZ">
                <a:latin typeface="Times New Roman" panose="02020603050405020304" pitchFamily="18" charset="0"/>
              </a:rPr>
              <a:t> </a:t>
            </a:r>
            <a:r>
              <a:rPr lang="cs-CZ" err="1">
                <a:latin typeface="Times New Roman" panose="02020603050405020304" pitchFamily="18" charset="0"/>
              </a:rPr>
              <a:t>ideas</a:t>
            </a:r>
            <a:r>
              <a:rPr lang="cs-CZ">
                <a:latin typeface="Times New Roman" panose="02020603050405020304" pitchFamily="18" charset="0"/>
              </a:rPr>
              <a:t> </a:t>
            </a:r>
            <a:r>
              <a:rPr lang="cs-CZ" err="1">
                <a:latin typeface="Times New Roman" panose="02020603050405020304" pitchFamily="18" charset="0"/>
              </a:rPr>
              <a:t>about</a:t>
            </a:r>
            <a:r>
              <a:rPr lang="cs-CZ">
                <a:latin typeface="Times New Roman" panose="02020603050405020304" pitchFamily="18" charset="0"/>
              </a:rPr>
              <a:t> reality: </a:t>
            </a:r>
            <a:r>
              <a:rPr lang="cs-CZ" err="1">
                <a:latin typeface="Times New Roman" panose="02020603050405020304" pitchFamily="18" charset="0"/>
              </a:rPr>
              <a:t>culturally</a:t>
            </a:r>
            <a:r>
              <a:rPr lang="cs-CZ">
                <a:latin typeface="Times New Roman" panose="02020603050405020304" pitchFamily="18" charset="0"/>
              </a:rPr>
              <a:t> </a:t>
            </a:r>
            <a:r>
              <a:rPr lang="cs-CZ" err="1">
                <a:latin typeface="Times New Roman" panose="02020603050405020304" pitchFamily="18" charset="0"/>
              </a:rPr>
              <a:t>determined</a:t>
            </a:r>
            <a:r>
              <a:rPr lang="cs-CZ">
                <a:latin typeface="Times New Roman" panose="02020603050405020304" pitchFamily="18" charset="0"/>
              </a:rPr>
              <a:t>. </a:t>
            </a:r>
          </a:p>
          <a:p>
            <a:r>
              <a:rPr lang="cs-CZ" err="1">
                <a:latin typeface="Times New Roman" panose="02020603050405020304" pitchFamily="18" charset="0"/>
              </a:rPr>
              <a:t>Sources</a:t>
            </a:r>
            <a:r>
              <a:rPr lang="cs-CZ">
                <a:latin typeface="Times New Roman" panose="02020603050405020304" pitchFamily="18" charset="0"/>
              </a:rPr>
              <a:t> </a:t>
            </a:r>
            <a:r>
              <a:rPr lang="cs-CZ" err="1">
                <a:latin typeface="Times New Roman" panose="02020603050405020304" pitchFamily="18" charset="0"/>
              </a:rPr>
              <a:t>of</a:t>
            </a:r>
            <a:r>
              <a:rPr lang="cs-CZ">
                <a:latin typeface="Times New Roman" panose="02020603050405020304" pitchFamily="18" charset="0"/>
              </a:rPr>
              <a:t> </a:t>
            </a:r>
            <a:r>
              <a:rPr lang="cs-CZ" err="1">
                <a:latin typeface="Times New Roman" panose="02020603050405020304" pitchFamily="18" charset="0"/>
              </a:rPr>
              <a:t>our</a:t>
            </a:r>
            <a:r>
              <a:rPr lang="cs-CZ">
                <a:latin typeface="Times New Roman" panose="02020603050405020304" pitchFamily="18" charset="0"/>
              </a:rPr>
              <a:t> </a:t>
            </a:r>
            <a:r>
              <a:rPr lang="cs-CZ" err="1">
                <a:latin typeface="Times New Roman" panose="02020603050405020304" pitchFamily="18" charset="0"/>
              </a:rPr>
              <a:t>knowledge</a:t>
            </a:r>
            <a:r>
              <a:rPr lang="cs-CZ">
                <a:latin typeface="Times New Roman" panose="02020603050405020304" pitchFamily="18" charset="0"/>
              </a:rPr>
              <a:t>: </a:t>
            </a:r>
            <a:r>
              <a:rPr lang="cs-CZ" err="1">
                <a:latin typeface="Times New Roman" panose="02020603050405020304" pitchFamily="18" charset="0"/>
              </a:rPr>
              <a:t>Interaction</a:t>
            </a:r>
            <a:r>
              <a:rPr lang="cs-CZ">
                <a:latin typeface="Times New Roman" panose="02020603050405020304" pitchFamily="18" charset="0"/>
              </a:rPr>
              <a:t> </a:t>
            </a:r>
            <a:r>
              <a:rPr lang="cs-CZ" err="1">
                <a:latin typeface="Times New Roman" panose="02020603050405020304" pitchFamily="18" charset="0"/>
              </a:rPr>
              <a:t>with</a:t>
            </a:r>
            <a:r>
              <a:rPr lang="cs-CZ">
                <a:latin typeface="Times New Roman" panose="02020603050405020304" pitchFamily="18" charset="0"/>
              </a:rPr>
              <a:t> </a:t>
            </a:r>
            <a:r>
              <a:rPr lang="cs-CZ" err="1">
                <a:latin typeface="Times New Roman" panose="02020603050405020304" pitchFamily="18" charset="0"/>
              </a:rPr>
              <a:t>nature</a:t>
            </a:r>
            <a:r>
              <a:rPr lang="cs-CZ">
                <a:latin typeface="Times New Roman" panose="02020603050405020304" pitchFamily="18" charset="0"/>
              </a:rPr>
              <a:t> and society; </a:t>
            </a:r>
            <a:r>
              <a:rPr lang="cs-CZ" err="1">
                <a:latin typeface="Times New Roman" panose="02020603050405020304" pitchFamily="18" charset="0"/>
              </a:rPr>
              <a:t>awareness</a:t>
            </a:r>
            <a:r>
              <a:rPr lang="cs-CZ">
                <a:latin typeface="Times New Roman" panose="02020603050405020304" pitchFamily="18" charset="0"/>
              </a:rPr>
              <a:t> </a:t>
            </a:r>
            <a:r>
              <a:rPr lang="cs-CZ" err="1">
                <a:latin typeface="Times New Roman" panose="02020603050405020304" pitchFamily="18" charset="0"/>
              </a:rPr>
              <a:t>of</a:t>
            </a:r>
            <a:r>
              <a:rPr lang="cs-CZ">
                <a:latin typeface="Times New Roman" panose="02020603050405020304" pitchFamily="18" charset="0"/>
              </a:rPr>
              <a:t> </a:t>
            </a:r>
            <a:r>
              <a:rPr lang="cs-CZ" err="1">
                <a:latin typeface="Times New Roman" panose="02020603050405020304" pitchFamily="18" charset="0"/>
              </a:rPr>
              <a:t>aesthetic</a:t>
            </a:r>
            <a:r>
              <a:rPr lang="cs-CZ">
                <a:latin typeface="Times New Roman" panose="02020603050405020304" pitchFamily="18" charset="0"/>
              </a:rPr>
              <a:t> </a:t>
            </a:r>
            <a:r>
              <a:rPr lang="cs-CZ" err="1">
                <a:latin typeface="Times New Roman" panose="02020603050405020304" pitchFamily="18" charset="0"/>
              </a:rPr>
              <a:t>canons</a:t>
            </a:r>
            <a:r>
              <a:rPr lang="cs-CZ">
                <a:latin typeface="Times New Roman" panose="02020603050405020304" pitchFamily="18" charset="0"/>
              </a:rPr>
              <a:t> </a:t>
            </a:r>
            <a:r>
              <a:rPr lang="cs-CZ" err="1">
                <a:latin typeface="Times New Roman" panose="02020603050405020304" pitchFamily="18" charset="0"/>
              </a:rPr>
              <a:t>of</a:t>
            </a:r>
            <a:r>
              <a:rPr lang="cs-CZ">
                <a:latin typeface="Times New Roman" panose="02020603050405020304" pitchFamily="18" charset="0"/>
              </a:rPr>
              <a:t> </a:t>
            </a:r>
            <a:r>
              <a:rPr lang="cs-CZ" err="1">
                <a:latin typeface="Times New Roman" panose="02020603050405020304" pitchFamily="18" charset="0"/>
              </a:rPr>
              <a:t>realism</a:t>
            </a:r>
            <a:r>
              <a:rPr lang="cs-CZ">
                <a:latin typeface="Times New Roman" panose="02020603050405020304" pitchFamily="18" charset="0"/>
              </a:rPr>
              <a:t> in a </a:t>
            </a:r>
            <a:r>
              <a:rPr lang="cs-CZ" err="1">
                <a:latin typeface="Times New Roman" panose="02020603050405020304" pitchFamily="18" charset="0"/>
              </a:rPr>
              <a:t>given</a:t>
            </a:r>
            <a:r>
              <a:rPr lang="cs-CZ">
                <a:latin typeface="Times New Roman" panose="02020603050405020304" pitchFamily="18" charset="0"/>
              </a:rPr>
              <a:t> period </a:t>
            </a:r>
            <a:r>
              <a:rPr lang="cs-CZ" err="1">
                <a:latin typeface="Times New Roman" panose="02020603050405020304" pitchFamily="18" charset="0"/>
              </a:rPr>
              <a:t>of</a:t>
            </a:r>
            <a:r>
              <a:rPr lang="cs-CZ">
                <a:latin typeface="Times New Roman" panose="02020603050405020304" pitchFamily="18" charset="0"/>
              </a:rPr>
              <a:t> </a:t>
            </a:r>
            <a:r>
              <a:rPr lang="cs-CZ" err="1">
                <a:latin typeface="Times New Roman" panose="02020603050405020304" pitchFamily="18" charset="0"/>
              </a:rPr>
              <a:t>an</a:t>
            </a:r>
            <a:r>
              <a:rPr lang="cs-CZ">
                <a:latin typeface="Times New Roman" panose="02020603050405020304" pitchFamily="18" charset="0"/>
              </a:rPr>
              <a:t> art </a:t>
            </a:r>
            <a:r>
              <a:rPr lang="cs-CZ" err="1">
                <a:latin typeface="Times New Roman" panose="02020603050405020304" pitchFamily="18" charset="0"/>
              </a:rPr>
              <a:t>form</a:t>
            </a:r>
            <a:r>
              <a:rPr lang="cs-CZ">
                <a:latin typeface="Times New Roman" panose="02020603050405020304" pitchFamily="18" charset="0"/>
              </a:rPr>
              <a:t> </a:t>
            </a:r>
            <a:endParaRPr lang="cs-CZ" sz="1800" b="0" i="0" u="none" strike="noStrike" baseline="0">
              <a:latin typeface="Times New Roman" panose="02020603050405020304" pitchFamily="18" charset="0"/>
            </a:endParaRPr>
          </a:p>
          <a:p>
            <a:endParaRPr lang="cs-CZ"/>
          </a:p>
        </p:txBody>
      </p:sp>
    </p:spTree>
    <p:extLst>
      <p:ext uri="{BB962C8B-B14F-4D97-AF65-F5344CB8AC3E}">
        <p14:creationId xmlns:p14="http://schemas.microsoft.com/office/powerpoint/2010/main" val="2352300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27C1EC-AA6A-3DD6-538C-95F22795FEF1}"/>
              </a:ext>
            </a:extLst>
          </p:cNvPr>
          <p:cNvSpPr>
            <a:spLocks noGrp="1"/>
          </p:cNvSpPr>
          <p:nvPr>
            <p:ph type="title"/>
          </p:nvPr>
        </p:nvSpPr>
        <p:spPr/>
        <p:txBody>
          <a:bodyPr/>
          <a:lstStyle/>
          <a:p>
            <a:r>
              <a:rPr lang="cs-CZ"/>
              <a:t>Thesis II</a:t>
            </a:r>
          </a:p>
        </p:txBody>
      </p:sp>
      <p:sp>
        <p:nvSpPr>
          <p:cNvPr id="3" name="Zástupný obsah 2">
            <a:extLst>
              <a:ext uri="{FF2B5EF4-FFF2-40B4-BE49-F238E27FC236}">
                <a16:creationId xmlns:a16="http://schemas.microsoft.com/office/drawing/2014/main" id="{1D7D3304-594A-BFEB-198E-2025450CDEAE}"/>
              </a:ext>
            </a:extLst>
          </p:cNvPr>
          <p:cNvSpPr>
            <a:spLocks noGrp="1"/>
          </p:cNvSpPr>
          <p:nvPr>
            <p:ph idx="1"/>
          </p:nvPr>
        </p:nvSpPr>
        <p:spPr/>
        <p:txBody>
          <a:bodyPr>
            <a:normAutofit/>
          </a:bodyPr>
          <a:lstStyle/>
          <a:p>
            <a:r>
              <a:rPr lang="en-US" sz="1800" b="0" i="0" u="none" strike="noStrike" baseline="0">
                <a:latin typeface="Times New Roman" panose="02020603050405020304" pitchFamily="18" charset="0"/>
              </a:rPr>
              <a:t>No set of traits can define realism for all time</a:t>
            </a:r>
            <a:endParaRPr lang="cs-CZ" sz="1800" b="0"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If realism is a formal</a:t>
            </a:r>
            <a:r>
              <a:rPr lang="cs-CZ" sz="1800" b="0" i="0" u="none" strike="noStrike" baseline="0">
                <a:latin typeface="Times New Roman" panose="02020603050405020304" pitchFamily="18" charset="0"/>
              </a:rPr>
              <a:t> </a:t>
            </a:r>
            <a:r>
              <a:rPr lang="en-US" sz="1800" b="1" i="0" u="none" strike="noStrike" baseline="0">
                <a:latin typeface="Times New Roman" panose="02020603050405020304" pitchFamily="18" charset="0"/>
              </a:rPr>
              <a:t>effect</a:t>
            </a:r>
            <a:r>
              <a:rPr lang="en-US" sz="1800" b="0" i="0" u="none" strike="noStrike" baseline="0">
                <a:latin typeface="Times New Roman" panose="02020603050405020304" pitchFamily="18" charset="0"/>
              </a:rPr>
              <a:t> of the work, then </a:t>
            </a:r>
            <a:r>
              <a:rPr lang="en-US" sz="1800" b="1" i="0" u="none" strike="noStrike" baseline="0">
                <a:latin typeface="Times New Roman" panose="02020603050405020304" pitchFamily="18" charset="0"/>
              </a:rPr>
              <a:t>what we perceive as realistic should change</a:t>
            </a:r>
            <a:r>
              <a:rPr lang="cs-CZ" sz="1800" b="1" i="0" u="none" strike="noStrike" baseline="0">
                <a:latin typeface="Times New Roman" panose="02020603050405020304" pitchFamily="18" charset="0"/>
              </a:rPr>
              <a:t> </a:t>
            </a:r>
            <a:r>
              <a:rPr lang="en-US" sz="1800" b="1" i="0" u="none" strike="noStrike" baseline="0">
                <a:latin typeface="Times New Roman" panose="02020603050405020304" pitchFamily="18" charset="0"/>
              </a:rPr>
              <a:t>over time, as norms and viewing skills change</a:t>
            </a:r>
            <a:endParaRPr lang="cs-CZ" sz="1800" b="1" i="0" u="none" strike="noStrike" baseline="0">
              <a:latin typeface="Times New Roman" panose="02020603050405020304" pitchFamily="18" charset="0"/>
            </a:endParaRPr>
          </a:p>
          <a:p>
            <a:pPr algn="l"/>
            <a:r>
              <a:rPr lang="en-US" sz="1800" b="0" i="0" u="none" strike="noStrike" baseline="0">
                <a:latin typeface="Times New Roman" panose="02020603050405020304" pitchFamily="18" charset="0"/>
              </a:rPr>
              <a:t>We always perceive the work against shifting norms.</a:t>
            </a:r>
            <a:r>
              <a:rPr lang="cs-CZ" sz="1800" b="0" i="0" u="none" strike="noStrike" baseline="0">
                <a:latin typeface="Times New Roman" panose="02020603050405020304" pitchFamily="18" charset="0"/>
              </a:rPr>
              <a:t> </a:t>
            </a:r>
            <a:r>
              <a:rPr lang="en-US" sz="1800" b="1" i="0" u="none" strike="noStrike" baseline="0">
                <a:latin typeface="Times New Roman" panose="02020603050405020304" pitchFamily="18" charset="0"/>
              </a:rPr>
              <a:t>Realism, as a set of formal cues, changes over time, as does any style.</a:t>
            </a:r>
            <a:endParaRPr lang="cs-CZ" sz="1800" b="1" i="0" u="none" strike="noStrike" baseline="0">
              <a:latin typeface="Times New Roman" panose="02020603050405020304" pitchFamily="18" charset="0"/>
            </a:endParaRPr>
          </a:p>
          <a:p>
            <a:pPr algn="l"/>
            <a:r>
              <a:rPr lang="cs-CZ" err="1">
                <a:latin typeface="Times New Roman" panose="02020603050405020304" pitchFamily="18" charset="0"/>
              </a:rPr>
              <a:t>Realism</a:t>
            </a:r>
            <a:r>
              <a:rPr lang="cs-CZ">
                <a:latin typeface="Times New Roman" panose="02020603050405020304" pitchFamily="18" charset="0"/>
              </a:rPr>
              <a:t> </a:t>
            </a:r>
            <a:r>
              <a:rPr lang="en-US" sz="1800" b="0" i="0" u="none" strike="noStrike" baseline="0">
                <a:latin typeface="Times New Roman" panose="02020603050405020304" pitchFamily="18" charset="0"/>
              </a:rPr>
              <a:t>come and go in cycles. After a period of </a:t>
            </a:r>
            <a:r>
              <a:rPr lang="en-US" sz="1800" b="1" i="0" u="none" strike="noStrike" baseline="0">
                <a:latin typeface="Times New Roman" panose="02020603050405020304" pitchFamily="18" charset="0"/>
              </a:rPr>
              <a:t>defamiliarization</a:t>
            </a:r>
            <a:r>
              <a:rPr lang="en-US" sz="1800" b="0" i="0" u="none" strike="noStrike" baseline="0">
                <a:latin typeface="Times New Roman" panose="02020603050405020304" pitchFamily="18" charset="0"/>
              </a:rPr>
              <a:t>, the traits</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originally perceived as realistic will become automatized by repetition. </a:t>
            </a:r>
            <a:r>
              <a:rPr lang="cs-CZ" sz="1800" b="0" i="0" u="none" strike="noStrike" baseline="0">
                <a:latin typeface="Times New Roman" panose="02020603050405020304" pitchFamily="18" charset="0"/>
              </a:rPr>
              <a:t>A </a:t>
            </a:r>
            <a:r>
              <a:rPr lang="en-US" sz="1800" b="0" i="0" u="none" strike="noStrike" baseline="0">
                <a:latin typeface="Times New Roman" panose="02020603050405020304" pitchFamily="18" charset="0"/>
              </a:rPr>
              <a:t>new sort of realism will appear, with its own defamiliarizing</a:t>
            </a:r>
            <a:r>
              <a:rPr lang="cs-CZ" sz="1800" b="0" i="0" u="none" strike="noStrike" baseline="0">
                <a:latin typeface="Times New Roman" panose="02020603050405020304" pitchFamily="18" charset="0"/>
              </a:rPr>
              <a:t> </a:t>
            </a:r>
            <a:r>
              <a:rPr lang="cs-CZ" sz="1800" b="0" i="0" u="none" strike="noStrike" baseline="0" err="1">
                <a:latin typeface="Times New Roman" panose="02020603050405020304" pitchFamily="18" charset="0"/>
              </a:rPr>
              <a:t>abilities</a:t>
            </a:r>
            <a:r>
              <a:rPr lang="cs-CZ" sz="1800" b="0" i="0" u="none" strike="noStrike" baseline="0">
                <a:latin typeface="Times New Roman" panose="02020603050405020304" pitchFamily="18" charset="0"/>
              </a:rPr>
              <a:t>. </a:t>
            </a:r>
          </a:p>
          <a:p>
            <a:pPr algn="l"/>
            <a:endParaRPr lang="cs-CZ"/>
          </a:p>
        </p:txBody>
      </p:sp>
    </p:spTree>
    <p:extLst>
      <p:ext uri="{BB962C8B-B14F-4D97-AF65-F5344CB8AC3E}">
        <p14:creationId xmlns:p14="http://schemas.microsoft.com/office/powerpoint/2010/main" val="370485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72AAA-6F7F-C5E7-9C74-3C8751291540}"/>
              </a:ext>
            </a:extLst>
          </p:cNvPr>
          <p:cNvSpPr>
            <a:spLocks noGrp="1"/>
          </p:cNvSpPr>
          <p:nvPr>
            <p:ph type="title"/>
          </p:nvPr>
        </p:nvSpPr>
        <p:spPr/>
        <p:txBody>
          <a:bodyPr/>
          <a:lstStyle/>
          <a:p>
            <a:r>
              <a:rPr lang="cs-CZ" err="1">
                <a:latin typeface="Times New Roman" panose="02020603050405020304" pitchFamily="18" charset="0"/>
              </a:rPr>
              <a:t>Possible</a:t>
            </a:r>
            <a:r>
              <a:rPr lang="cs-CZ">
                <a:latin typeface="Times New Roman" panose="02020603050405020304" pitchFamily="18" charset="0"/>
              </a:rPr>
              <a:t> </a:t>
            </a:r>
            <a:r>
              <a:rPr lang="cs-CZ" err="1">
                <a:latin typeface="Times New Roman" panose="02020603050405020304" pitchFamily="18" charset="0"/>
              </a:rPr>
              <a:t>indexes</a:t>
            </a:r>
            <a:r>
              <a:rPr lang="cs-CZ">
                <a:latin typeface="Times New Roman" panose="02020603050405020304" pitchFamily="18" charset="0"/>
              </a:rPr>
              <a:t> </a:t>
            </a:r>
            <a:r>
              <a:rPr lang="cs-CZ" err="1">
                <a:latin typeface="Times New Roman" panose="02020603050405020304" pitchFamily="18" charset="0"/>
              </a:rPr>
              <a:t>of</a:t>
            </a:r>
            <a:r>
              <a:rPr lang="cs-CZ">
                <a:latin typeface="Times New Roman" panose="02020603050405020304" pitchFamily="18" charset="0"/>
              </a:rPr>
              <a:t> </a:t>
            </a:r>
            <a:r>
              <a:rPr lang="cs-CZ" err="1">
                <a:latin typeface="Times New Roman" panose="02020603050405020304" pitchFamily="18" charset="0"/>
              </a:rPr>
              <a:t>realism</a:t>
            </a:r>
            <a:br>
              <a:rPr lang="cs-CZ">
                <a:latin typeface="Times New Roman" panose="02020603050405020304" pitchFamily="18" charset="0"/>
              </a:rPr>
            </a:br>
            <a:endParaRPr lang="cs-CZ"/>
          </a:p>
        </p:txBody>
      </p:sp>
      <p:sp>
        <p:nvSpPr>
          <p:cNvPr id="3" name="Zástupný obsah 2">
            <a:extLst>
              <a:ext uri="{FF2B5EF4-FFF2-40B4-BE49-F238E27FC236}">
                <a16:creationId xmlns:a16="http://schemas.microsoft.com/office/drawing/2014/main" id="{494944F0-CCBA-2982-2DD3-23778DA08CED}"/>
              </a:ext>
            </a:extLst>
          </p:cNvPr>
          <p:cNvSpPr>
            <a:spLocks noGrp="1"/>
          </p:cNvSpPr>
          <p:nvPr>
            <p:ph idx="1"/>
          </p:nvPr>
        </p:nvSpPr>
        <p:spPr/>
        <p:txBody>
          <a:bodyPr>
            <a:normAutofit/>
          </a:bodyPr>
          <a:lstStyle/>
          <a:p>
            <a:pPr algn="l"/>
            <a:r>
              <a:rPr lang="en-US" sz="1800" b="0" i="0" u="none" strike="noStrike" baseline="0">
                <a:latin typeface="Times New Roman" panose="02020603050405020304" pitchFamily="18" charset="0"/>
              </a:rPr>
              <a:t>Depth of psychology in </a:t>
            </a:r>
            <a:r>
              <a:rPr lang="cs-CZ">
                <a:latin typeface="Times New Roman" panose="02020603050405020304" pitchFamily="18" charset="0"/>
              </a:rPr>
              <a:t>- a</a:t>
            </a:r>
            <a:r>
              <a:rPr lang="en-US" sz="1800" b="0" i="0" u="none" strike="noStrike" baseline="0">
                <a:latin typeface="Times New Roman" panose="02020603050405020304" pitchFamily="18" charset="0"/>
              </a:rPr>
              <a:t>s in the films of Ingmar Bergman and Michelangelo Antonioni</a:t>
            </a:r>
          </a:p>
          <a:p>
            <a:pPr algn="l"/>
            <a:r>
              <a:rPr lang="en-US" sz="1800" b="0" i="0" u="none" strike="noStrike" baseline="0">
                <a:latin typeface="Times New Roman" panose="02020603050405020304" pitchFamily="18" charset="0"/>
              </a:rPr>
              <a:t>refusal to reveal characters inner states</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(as in late Bresson films) </a:t>
            </a:r>
            <a:r>
              <a:rPr lang="cs-CZ" sz="1800" b="0" i="0" u="none" strike="noStrike" baseline="0">
                <a:latin typeface="Times New Roman" panose="02020603050405020304" pitchFamily="18" charset="0"/>
              </a:rPr>
              <a:t>(</a:t>
            </a:r>
            <a:r>
              <a:rPr lang="en-US" sz="1800" b="0" i="0" u="none" strike="noStrike" baseline="0">
                <a:latin typeface="Times New Roman" panose="02020603050405020304" pitchFamily="18" charset="0"/>
              </a:rPr>
              <a:t>like objectivity on the part of the</a:t>
            </a:r>
            <a:r>
              <a:rPr lang="cs-CZ" sz="1800" b="0" i="0" u="none" strike="noStrike" baseline="0">
                <a:latin typeface="Times New Roman" panose="02020603050405020304" pitchFamily="18" charset="0"/>
              </a:rPr>
              <a:t> </a:t>
            </a:r>
            <a:r>
              <a:rPr lang="en-US" sz="1800" b="0" i="0" u="none" strike="noStrike" baseline="0">
                <a:latin typeface="Times New Roman" panose="02020603050405020304" pitchFamily="18" charset="0"/>
              </a:rPr>
              <a:t>narration</a:t>
            </a:r>
            <a:r>
              <a:rPr lang="cs-CZ" sz="1800" b="0" i="0" u="none" strike="noStrike" baseline="0">
                <a:latin typeface="Times New Roman" panose="02020603050405020304" pitchFamily="18" charset="0"/>
              </a:rPr>
              <a:t>)</a:t>
            </a:r>
          </a:p>
          <a:p>
            <a:pPr algn="l"/>
            <a:r>
              <a:rPr lang="en-US" sz="1800" b="0" i="0" u="none" strike="noStrike" baseline="0">
                <a:latin typeface="Times New Roman" panose="02020603050405020304" pitchFamily="18" charset="0"/>
              </a:rPr>
              <a:t>Ambiguous or unhappy endings</a:t>
            </a:r>
            <a:endParaRPr lang="cs-CZ"/>
          </a:p>
        </p:txBody>
      </p:sp>
    </p:spTree>
    <p:extLst>
      <p:ext uri="{BB962C8B-B14F-4D97-AF65-F5344CB8AC3E}">
        <p14:creationId xmlns:p14="http://schemas.microsoft.com/office/powerpoint/2010/main" val="25722449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060A76-474B-2C15-3294-7598E822F490}"/>
              </a:ext>
            </a:extLst>
          </p:cNvPr>
          <p:cNvSpPr>
            <a:spLocks noGrp="1"/>
          </p:cNvSpPr>
          <p:nvPr>
            <p:ph type="title"/>
          </p:nvPr>
        </p:nvSpPr>
        <p:spPr>
          <a:xfrm>
            <a:off x="1871541" y="944143"/>
            <a:ext cx="7729728" cy="1188720"/>
          </a:xfrm>
        </p:spPr>
        <p:txBody>
          <a:bodyPr/>
          <a:lstStyle/>
          <a:p>
            <a:r>
              <a:rPr lang="cs-CZ" err="1"/>
              <a:t>Postwar</a:t>
            </a:r>
            <a:r>
              <a:rPr lang="cs-CZ"/>
              <a:t> </a:t>
            </a:r>
            <a:r>
              <a:rPr lang="cs-CZ" err="1"/>
              <a:t>theory</a:t>
            </a:r>
            <a:r>
              <a:rPr lang="cs-CZ"/>
              <a:t> </a:t>
            </a:r>
          </a:p>
        </p:txBody>
      </p:sp>
      <p:sp>
        <p:nvSpPr>
          <p:cNvPr id="3" name="Zástupný obsah 2">
            <a:extLst>
              <a:ext uri="{FF2B5EF4-FFF2-40B4-BE49-F238E27FC236}">
                <a16:creationId xmlns:a16="http://schemas.microsoft.com/office/drawing/2014/main" id="{169B2BBA-B4E9-7EF4-4E3D-2873AE2D2157}"/>
              </a:ext>
            </a:extLst>
          </p:cNvPr>
          <p:cNvSpPr>
            <a:spLocks noGrp="1"/>
          </p:cNvSpPr>
          <p:nvPr>
            <p:ph idx="1"/>
          </p:nvPr>
        </p:nvSpPr>
        <p:spPr>
          <a:xfrm>
            <a:off x="1871541" y="2811874"/>
            <a:ext cx="7729728" cy="3101983"/>
          </a:xfrm>
        </p:spPr>
        <p:txBody>
          <a:bodyPr/>
          <a:lstStyle/>
          <a:p>
            <a:r>
              <a:rPr lang="en-CA"/>
              <a:t>Essential connection between photographic image and reality</a:t>
            </a:r>
          </a:p>
          <a:p>
            <a:r>
              <a:rPr lang="en-CA"/>
              <a:t>Changed values; reaction to totalitarianism</a:t>
            </a:r>
          </a:p>
          <a:p>
            <a:r>
              <a:rPr lang="en-CA" err="1"/>
              <a:t>Empiricaly</a:t>
            </a:r>
            <a:r>
              <a:rPr lang="en-CA"/>
              <a:t> rich images surpass ideology </a:t>
            </a:r>
          </a:p>
          <a:p>
            <a:r>
              <a:rPr lang="en-CA"/>
              <a:t>Siegfried </a:t>
            </a:r>
            <a:r>
              <a:rPr lang="en-CA" err="1"/>
              <a:t>Kracauer</a:t>
            </a:r>
            <a:r>
              <a:rPr lang="cs-CZ"/>
              <a:t> (1889-1966)</a:t>
            </a:r>
            <a:r>
              <a:rPr lang="en-CA"/>
              <a:t>: cinema can safe</a:t>
            </a:r>
            <a:r>
              <a:rPr lang="cs-CZ"/>
              <a:t> </a:t>
            </a:r>
            <a:r>
              <a:rPr lang="cs-CZ" err="1"/>
              <a:t>human</a:t>
            </a:r>
            <a:r>
              <a:rPr lang="en-CA"/>
              <a:t> from alienating modernity</a:t>
            </a:r>
            <a:r>
              <a:rPr lang="cs-CZ"/>
              <a:t>; S. </a:t>
            </a:r>
            <a:r>
              <a:rPr lang="cs-CZ" err="1"/>
              <a:t>Kracauer</a:t>
            </a:r>
            <a:r>
              <a:rPr lang="cs-CZ"/>
              <a:t>, </a:t>
            </a:r>
            <a:r>
              <a:rPr lang="cs-CZ" err="1"/>
              <a:t>Theory</a:t>
            </a:r>
            <a:r>
              <a:rPr lang="cs-CZ"/>
              <a:t> </a:t>
            </a:r>
            <a:r>
              <a:rPr lang="cs-CZ" err="1"/>
              <a:t>of</a:t>
            </a:r>
            <a:r>
              <a:rPr lang="cs-CZ"/>
              <a:t> Film. </a:t>
            </a:r>
            <a:r>
              <a:rPr lang="cs-CZ" err="1"/>
              <a:t>The</a:t>
            </a:r>
            <a:r>
              <a:rPr lang="cs-CZ"/>
              <a:t> </a:t>
            </a:r>
            <a:r>
              <a:rPr lang="cs-CZ" err="1"/>
              <a:t>Redemption</a:t>
            </a:r>
            <a:r>
              <a:rPr lang="cs-CZ"/>
              <a:t> </a:t>
            </a:r>
            <a:r>
              <a:rPr lang="cs-CZ" err="1"/>
              <a:t>of</a:t>
            </a:r>
            <a:r>
              <a:rPr lang="cs-CZ"/>
              <a:t> </a:t>
            </a:r>
            <a:r>
              <a:rPr lang="cs-CZ" err="1"/>
              <a:t>Physical</a:t>
            </a:r>
            <a:r>
              <a:rPr lang="cs-CZ"/>
              <a:t> Reality (1960); </a:t>
            </a:r>
            <a:r>
              <a:rPr lang="cs-CZ" err="1"/>
              <a:t>two</a:t>
            </a:r>
            <a:r>
              <a:rPr lang="cs-CZ"/>
              <a:t> „</a:t>
            </a:r>
            <a:r>
              <a:rPr lang="cs-CZ" err="1"/>
              <a:t>traditions</a:t>
            </a:r>
            <a:r>
              <a:rPr lang="cs-CZ"/>
              <a:t>“: ´</a:t>
            </a:r>
            <a:r>
              <a:rPr lang="cs-CZ" err="1"/>
              <a:t>Méliés</a:t>
            </a:r>
            <a:r>
              <a:rPr lang="cs-CZ"/>
              <a:t>/</a:t>
            </a:r>
            <a:r>
              <a:rPr lang="cs-CZ" err="1"/>
              <a:t>Lumiére</a:t>
            </a:r>
            <a:r>
              <a:rPr lang="cs-CZ"/>
              <a:t>  </a:t>
            </a:r>
            <a:endParaRPr lang="en-GB"/>
          </a:p>
          <a:p>
            <a:endParaRPr lang="en-CA"/>
          </a:p>
          <a:p>
            <a:r>
              <a:rPr lang="en-CA"/>
              <a:t>André </a:t>
            </a:r>
            <a:r>
              <a:rPr lang="en-CA" err="1"/>
              <a:t>Bazin</a:t>
            </a:r>
            <a:r>
              <a:rPr lang="en-CA"/>
              <a:t>: Cinema can return spiritual dimension back to us</a:t>
            </a:r>
          </a:p>
          <a:p>
            <a:endParaRPr lang="en-ID"/>
          </a:p>
        </p:txBody>
      </p:sp>
    </p:spTree>
    <p:extLst>
      <p:ext uri="{BB962C8B-B14F-4D97-AF65-F5344CB8AC3E}">
        <p14:creationId xmlns:p14="http://schemas.microsoft.com/office/powerpoint/2010/main" val="2920944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 Bazin (April 18, 1918 — November 11, 1958), France critic, historian  | World Biographical Encyclopedia">
            <a:extLst>
              <a:ext uri="{FF2B5EF4-FFF2-40B4-BE49-F238E27FC236}">
                <a16:creationId xmlns:a16="http://schemas.microsoft.com/office/drawing/2014/main" id="{824CE3B0-B91A-9980-5F76-3959029660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66492" y="1271016"/>
            <a:ext cx="7514861" cy="431596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6A519EF-DD97-36C5-B420-E8C21965A5E3}"/>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fontScale="90000"/>
          </a:bodyPr>
          <a:lstStyle/>
          <a:p>
            <a:r>
              <a:rPr lang="cs-CZ" sz="2000">
                <a:solidFill>
                  <a:srgbClr val="FFFFFF"/>
                </a:solidFill>
              </a:rPr>
              <a:t>André </a:t>
            </a:r>
            <a:r>
              <a:rPr lang="en-US" sz="2000" err="1">
                <a:solidFill>
                  <a:srgbClr val="FFFFFF"/>
                </a:solidFill>
              </a:rPr>
              <a:t>Bazin</a:t>
            </a:r>
            <a:r>
              <a:rPr lang="en-US" sz="2000">
                <a:solidFill>
                  <a:srgbClr val="FFFFFF"/>
                </a:solidFill>
              </a:rPr>
              <a:t> (1918-1958)</a:t>
            </a:r>
          </a:p>
        </p:txBody>
      </p:sp>
    </p:spTree>
    <p:extLst>
      <p:ext uri="{BB962C8B-B14F-4D97-AF65-F5344CB8AC3E}">
        <p14:creationId xmlns:p14="http://schemas.microsoft.com/office/powerpoint/2010/main" val="1955993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B7CD9-B51C-4D4D-85DF-9581A12157E7}"/>
              </a:ext>
            </a:extLst>
          </p:cNvPr>
          <p:cNvSpPr>
            <a:spLocks noGrp="1"/>
          </p:cNvSpPr>
          <p:nvPr>
            <p:ph type="title"/>
          </p:nvPr>
        </p:nvSpPr>
        <p:spPr/>
        <p:txBody>
          <a:bodyPr/>
          <a:lstStyle/>
          <a:p>
            <a:r>
              <a:rPr lang="cs-CZ" err="1"/>
              <a:t>Bazin</a:t>
            </a:r>
            <a:r>
              <a:rPr lang="cs-CZ"/>
              <a:t> and </a:t>
            </a:r>
            <a:r>
              <a:rPr lang="cs-CZ" err="1"/>
              <a:t>theory</a:t>
            </a:r>
            <a:r>
              <a:rPr lang="cs-CZ"/>
              <a:t> </a:t>
            </a:r>
            <a:r>
              <a:rPr lang="cs-CZ" err="1"/>
              <a:t>of</a:t>
            </a:r>
            <a:r>
              <a:rPr lang="cs-CZ"/>
              <a:t> film image</a:t>
            </a:r>
          </a:p>
        </p:txBody>
      </p:sp>
      <p:sp>
        <p:nvSpPr>
          <p:cNvPr id="3" name="Zástupný obsah 2">
            <a:extLst>
              <a:ext uri="{FF2B5EF4-FFF2-40B4-BE49-F238E27FC236}">
                <a16:creationId xmlns:a16="http://schemas.microsoft.com/office/drawing/2014/main" id="{E1590B9A-E347-8343-1E06-EC210098A377}"/>
              </a:ext>
            </a:extLst>
          </p:cNvPr>
          <p:cNvSpPr>
            <a:spLocks noGrp="1"/>
          </p:cNvSpPr>
          <p:nvPr>
            <p:ph idx="1"/>
          </p:nvPr>
        </p:nvSpPr>
        <p:spPr>
          <a:xfrm>
            <a:off x="2231136" y="2638044"/>
            <a:ext cx="7729728" cy="3619321"/>
          </a:xfrm>
        </p:spPr>
        <p:txBody>
          <a:bodyPr>
            <a:normAutofit fontScale="92500" lnSpcReduction="20000"/>
          </a:bodyPr>
          <a:lstStyle/>
          <a:p>
            <a:r>
              <a:rPr lang="cs-CZ" err="1"/>
              <a:t>The</a:t>
            </a:r>
            <a:r>
              <a:rPr lang="cs-CZ"/>
              <a:t> Ontology </a:t>
            </a:r>
            <a:r>
              <a:rPr lang="cs-CZ" err="1"/>
              <a:t>of</a:t>
            </a:r>
            <a:r>
              <a:rPr lang="cs-CZ"/>
              <a:t> </a:t>
            </a:r>
            <a:r>
              <a:rPr lang="cs-CZ" err="1"/>
              <a:t>the</a:t>
            </a:r>
            <a:r>
              <a:rPr lang="cs-CZ"/>
              <a:t> </a:t>
            </a:r>
            <a:r>
              <a:rPr lang="cs-CZ" err="1"/>
              <a:t>Photographic</a:t>
            </a:r>
            <a:r>
              <a:rPr lang="cs-CZ"/>
              <a:t> Image (1958)</a:t>
            </a:r>
          </a:p>
          <a:p>
            <a:r>
              <a:rPr lang="cs-CZ"/>
              <a:t>Film as a </a:t>
            </a:r>
            <a:r>
              <a:rPr lang="cs-CZ" err="1"/>
              <a:t>fingerprint</a:t>
            </a:r>
            <a:r>
              <a:rPr lang="cs-CZ"/>
              <a:t>, </a:t>
            </a:r>
            <a:r>
              <a:rPr lang="cs-CZ" err="1"/>
              <a:t>an</a:t>
            </a:r>
            <a:r>
              <a:rPr lang="cs-CZ"/>
              <a:t> </a:t>
            </a:r>
            <a:r>
              <a:rPr lang="cs-CZ" err="1"/>
              <a:t>extension</a:t>
            </a:r>
            <a:r>
              <a:rPr lang="cs-CZ"/>
              <a:t> </a:t>
            </a:r>
            <a:r>
              <a:rPr lang="cs-CZ" err="1"/>
              <a:t>of</a:t>
            </a:r>
            <a:r>
              <a:rPr lang="cs-CZ"/>
              <a:t> </a:t>
            </a:r>
            <a:r>
              <a:rPr lang="cs-CZ" err="1"/>
              <a:t>the</a:t>
            </a:r>
            <a:r>
              <a:rPr lang="cs-CZ"/>
              <a:t> </a:t>
            </a:r>
            <a:r>
              <a:rPr lang="cs-CZ" err="1"/>
              <a:t>world</a:t>
            </a:r>
            <a:endParaRPr lang="cs-CZ"/>
          </a:p>
          <a:p>
            <a:r>
              <a:rPr lang="cs-CZ"/>
              <a:t>Myth </a:t>
            </a:r>
            <a:r>
              <a:rPr lang="cs-CZ" err="1"/>
              <a:t>of</a:t>
            </a:r>
            <a:r>
              <a:rPr lang="cs-CZ"/>
              <a:t> </a:t>
            </a:r>
            <a:r>
              <a:rPr lang="cs-CZ" err="1"/>
              <a:t>total</a:t>
            </a:r>
            <a:r>
              <a:rPr lang="cs-CZ"/>
              <a:t> </a:t>
            </a:r>
            <a:r>
              <a:rPr lang="cs-CZ" err="1"/>
              <a:t>cinema</a:t>
            </a:r>
            <a:endParaRPr lang="cs-CZ"/>
          </a:p>
          <a:p>
            <a:r>
              <a:rPr lang="cs-CZ" err="1"/>
              <a:t>Realism</a:t>
            </a:r>
            <a:r>
              <a:rPr lang="cs-CZ"/>
              <a:t> </a:t>
            </a:r>
            <a:r>
              <a:rPr lang="cs-CZ" err="1"/>
              <a:t>determines</a:t>
            </a:r>
            <a:r>
              <a:rPr lang="cs-CZ"/>
              <a:t> </a:t>
            </a:r>
            <a:r>
              <a:rPr lang="cs-CZ" err="1"/>
              <a:t>film´s</a:t>
            </a:r>
            <a:r>
              <a:rPr lang="cs-CZ"/>
              <a:t> tabu: no </a:t>
            </a:r>
            <a:r>
              <a:rPr lang="cs-CZ" err="1"/>
              <a:t>falsification</a:t>
            </a:r>
            <a:r>
              <a:rPr lang="cs-CZ"/>
              <a:t> </a:t>
            </a:r>
            <a:r>
              <a:rPr lang="cs-CZ" err="1"/>
              <a:t>of</a:t>
            </a:r>
            <a:r>
              <a:rPr lang="cs-CZ"/>
              <a:t> reality; no </a:t>
            </a:r>
            <a:r>
              <a:rPr lang="cs-CZ" err="1"/>
              <a:t>cut</a:t>
            </a:r>
            <a:r>
              <a:rPr lang="cs-CZ"/>
              <a:t> in a </a:t>
            </a:r>
            <a:r>
              <a:rPr lang="cs-CZ" err="1"/>
              <a:t>scene</a:t>
            </a:r>
            <a:r>
              <a:rPr lang="cs-CZ"/>
              <a:t> </a:t>
            </a:r>
            <a:r>
              <a:rPr lang="cs-CZ" err="1"/>
              <a:t>which</a:t>
            </a:r>
            <a:r>
              <a:rPr lang="cs-CZ"/>
              <a:t> </a:t>
            </a:r>
            <a:r>
              <a:rPr lang="cs-CZ" err="1"/>
              <a:t>needs</a:t>
            </a:r>
            <a:r>
              <a:rPr lang="cs-CZ"/>
              <a:t> to </a:t>
            </a:r>
            <a:r>
              <a:rPr lang="cs-CZ" err="1"/>
              <a:t>be</a:t>
            </a:r>
            <a:r>
              <a:rPr lang="cs-CZ"/>
              <a:t> made in </a:t>
            </a:r>
            <a:r>
              <a:rPr lang="cs-CZ" err="1"/>
              <a:t>one</a:t>
            </a:r>
            <a:r>
              <a:rPr lang="cs-CZ"/>
              <a:t> long také</a:t>
            </a:r>
          </a:p>
          <a:p>
            <a:r>
              <a:rPr lang="cs-CZ"/>
              <a:t>Citizen Kane and 17mm </a:t>
            </a:r>
            <a:r>
              <a:rPr lang="cs-CZ" err="1"/>
              <a:t>lenses</a:t>
            </a:r>
            <a:r>
              <a:rPr lang="cs-CZ"/>
              <a:t>; </a:t>
            </a:r>
            <a:r>
              <a:rPr lang="cs-CZ" err="1"/>
              <a:t>close</a:t>
            </a:r>
            <a:r>
              <a:rPr lang="cs-CZ"/>
              <a:t> to natural </a:t>
            </a:r>
            <a:r>
              <a:rPr lang="cs-CZ" err="1"/>
              <a:t>perception</a:t>
            </a:r>
            <a:endParaRPr lang="cs-CZ"/>
          </a:p>
          <a:p>
            <a:r>
              <a:rPr lang="cs-CZ"/>
              <a:t>Plurality </a:t>
            </a:r>
            <a:r>
              <a:rPr lang="cs-CZ" err="1"/>
              <a:t>of</a:t>
            </a:r>
            <a:r>
              <a:rPr lang="cs-CZ"/>
              <a:t> reality </a:t>
            </a:r>
            <a:r>
              <a:rPr lang="cs-CZ" err="1"/>
              <a:t>meanings</a:t>
            </a:r>
            <a:r>
              <a:rPr lang="cs-CZ"/>
              <a:t>; </a:t>
            </a:r>
            <a:r>
              <a:rPr lang="cs-CZ" err="1"/>
              <a:t>viewer</a:t>
            </a:r>
            <a:r>
              <a:rPr lang="cs-CZ"/>
              <a:t> </a:t>
            </a:r>
            <a:r>
              <a:rPr lang="cs-CZ" err="1"/>
              <a:t>should</a:t>
            </a:r>
            <a:r>
              <a:rPr lang="cs-CZ"/>
              <a:t> </a:t>
            </a:r>
            <a:r>
              <a:rPr lang="cs-CZ" err="1"/>
              <a:t>be</a:t>
            </a:r>
            <a:r>
              <a:rPr lang="cs-CZ"/>
              <a:t> </a:t>
            </a:r>
            <a:r>
              <a:rPr lang="cs-CZ" err="1"/>
              <a:t>provided</a:t>
            </a:r>
            <a:r>
              <a:rPr lang="cs-CZ"/>
              <a:t> </a:t>
            </a:r>
            <a:r>
              <a:rPr lang="cs-CZ" err="1"/>
              <a:t>with</a:t>
            </a:r>
            <a:r>
              <a:rPr lang="cs-CZ"/>
              <a:t> </a:t>
            </a:r>
            <a:r>
              <a:rPr lang="cs-CZ" err="1"/>
              <a:t>the</a:t>
            </a:r>
            <a:r>
              <a:rPr lang="cs-CZ"/>
              <a:t> </a:t>
            </a:r>
            <a:r>
              <a:rPr lang="cs-CZ" err="1"/>
              <a:t>liberty</a:t>
            </a:r>
            <a:r>
              <a:rPr lang="cs-CZ"/>
              <a:t> to </a:t>
            </a:r>
            <a:r>
              <a:rPr lang="cs-CZ" err="1"/>
              <a:t>assing</a:t>
            </a:r>
            <a:r>
              <a:rPr lang="cs-CZ"/>
              <a:t> his </a:t>
            </a:r>
            <a:r>
              <a:rPr lang="cs-CZ" err="1"/>
              <a:t>own</a:t>
            </a:r>
            <a:r>
              <a:rPr lang="cs-CZ"/>
              <a:t> </a:t>
            </a:r>
            <a:r>
              <a:rPr lang="cs-CZ" err="1"/>
              <a:t>meaning</a:t>
            </a:r>
            <a:r>
              <a:rPr lang="cs-CZ"/>
              <a:t> to reality</a:t>
            </a:r>
          </a:p>
          <a:p>
            <a:r>
              <a:rPr lang="cs-CZ"/>
              <a:t>William </a:t>
            </a:r>
            <a:r>
              <a:rPr lang="cs-CZ" err="1"/>
              <a:t>Wyler</a:t>
            </a:r>
            <a:r>
              <a:rPr lang="cs-CZ"/>
              <a:t>, </a:t>
            </a:r>
            <a:r>
              <a:rPr lang="cs-CZ" err="1"/>
              <a:t>deep</a:t>
            </a:r>
            <a:r>
              <a:rPr lang="cs-CZ"/>
              <a:t> </a:t>
            </a:r>
            <a:r>
              <a:rPr lang="cs-CZ" err="1"/>
              <a:t>space</a:t>
            </a:r>
            <a:r>
              <a:rPr lang="cs-CZ"/>
              <a:t>, </a:t>
            </a:r>
            <a:r>
              <a:rPr lang="cs-CZ" err="1"/>
              <a:t>liberalism</a:t>
            </a:r>
            <a:r>
              <a:rPr lang="cs-CZ"/>
              <a:t>, </a:t>
            </a:r>
            <a:r>
              <a:rPr lang="cs-CZ" err="1"/>
              <a:t>democracy</a:t>
            </a:r>
            <a:r>
              <a:rPr lang="cs-CZ"/>
              <a:t> </a:t>
            </a:r>
          </a:p>
          <a:p>
            <a:endParaRPr lang="cs-CZ"/>
          </a:p>
          <a:p>
            <a:r>
              <a:rPr lang="cs-CZ" b="1">
                <a:solidFill>
                  <a:srgbClr val="FF0000"/>
                </a:solidFill>
              </a:rPr>
              <a:t>Richard </a:t>
            </a:r>
            <a:r>
              <a:rPr lang="cs-CZ" b="1" err="1">
                <a:solidFill>
                  <a:srgbClr val="FF0000"/>
                </a:solidFill>
              </a:rPr>
              <a:t>Linklater</a:t>
            </a:r>
            <a:r>
              <a:rPr lang="cs-CZ" b="1">
                <a:solidFill>
                  <a:srgbClr val="FF0000"/>
                </a:solidFill>
              </a:rPr>
              <a:t>: </a:t>
            </a:r>
            <a:r>
              <a:rPr lang="cs-CZ" b="1" err="1">
                <a:solidFill>
                  <a:srgbClr val="FF0000"/>
                </a:solidFill>
              </a:rPr>
              <a:t>Waking</a:t>
            </a:r>
            <a:r>
              <a:rPr lang="cs-CZ" b="1">
                <a:solidFill>
                  <a:srgbClr val="FF0000"/>
                </a:solidFill>
              </a:rPr>
              <a:t> </a:t>
            </a:r>
            <a:r>
              <a:rPr lang="cs-CZ" b="1" err="1">
                <a:solidFill>
                  <a:srgbClr val="FF0000"/>
                </a:solidFill>
              </a:rPr>
              <a:t>Life</a:t>
            </a:r>
            <a:r>
              <a:rPr lang="cs-CZ" b="1">
                <a:solidFill>
                  <a:srgbClr val="FF0000"/>
                </a:solidFill>
              </a:rPr>
              <a:t> (2001) 54.30-59.00</a:t>
            </a:r>
          </a:p>
          <a:p>
            <a:endParaRPr lang="cs-CZ"/>
          </a:p>
          <a:p>
            <a:endParaRPr lang="cs-CZ"/>
          </a:p>
        </p:txBody>
      </p:sp>
    </p:spTree>
    <p:extLst>
      <p:ext uri="{BB962C8B-B14F-4D97-AF65-F5344CB8AC3E}">
        <p14:creationId xmlns:p14="http://schemas.microsoft.com/office/powerpoint/2010/main" val="2554362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22B5D-CE9A-30CE-89FD-E57AE953D7D4}"/>
              </a:ext>
            </a:extLst>
          </p:cNvPr>
          <p:cNvSpPr>
            <a:spLocks noGrp="1"/>
          </p:cNvSpPr>
          <p:nvPr>
            <p:ph type="title"/>
          </p:nvPr>
        </p:nvSpPr>
        <p:spPr>
          <a:xfrm>
            <a:off x="2231136" y="707838"/>
            <a:ext cx="7729728" cy="1188720"/>
          </a:xfrm>
        </p:spPr>
        <p:txBody>
          <a:bodyPr/>
          <a:lstStyle/>
          <a:p>
            <a:r>
              <a:rPr lang="cs-CZ" err="1"/>
              <a:t>homework</a:t>
            </a:r>
            <a:endParaRPr lang="cs-CZ"/>
          </a:p>
        </p:txBody>
      </p:sp>
      <p:sp>
        <p:nvSpPr>
          <p:cNvPr id="3" name="Zástupný obsah 2">
            <a:extLst>
              <a:ext uri="{FF2B5EF4-FFF2-40B4-BE49-F238E27FC236}">
                <a16:creationId xmlns:a16="http://schemas.microsoft.com/office/drawing/2014/main" id="{97D41A61-907C-3547-B8E4-086902BD8FE1}"/>
              </a:ext>
            </a:extLst>
          </p:cNvPr>
          <p:cNvSpPr>
            <a:spLocks noGrp="1"/>
          </p:cNvSpPr>
          <p:nvPr>
            <p:ph idx="1"/>
          </p:nvPr>
        </p:nvSpPr>
        <p:spPr>
          <a:xfrm>
            <a:off x="2231136" y="2198671"/>
            <a:ext cx="7729728" cy="4243226"/>
          </a:xfrm>
        </p:spPr>
        <p:txBody>
          <a:bodyPr>
            <a:normAutofit fontScale="55000" lnSpcReduction="20000"/>
          </a:bodyPr>
          <a:lstStyle/>
          <a:p>
            <a:pPr>
              <a:lnSpc>
                <a:spcPct val="107000"/>
              </a:lnSpc>
              <a:spcAft>
                <a:spcPts val="800"/>
              </a:spcAft>
            </a:pPr>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To watch: Bicycle Thieves (Vittorio de </a:t>
            </a:r>
            <a:r>
              <a:rPr lang="en-US"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Sica</a:t>
            </a:r>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1948)</a:t>
            </a:r>
            <a:endPar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hlinkClick r:id="rId2"/>
              </a:rPr>
              <a:t>(57) Bicycle Thieves - Masterpiece by Vittorio De </a:t>
            </a:r>
            <a:r>
              <a:rPr lang="en-US" dirty="0" err="1">
                <a:hlinkClick r:id="rId2"/>
              </a:rPr>
              <a:t>Sica</a:t>
            </a:r>
            <a:r>
              <a:rPr lang="en-US" dirty="0">
                <a:hlinkClick r:id="rId2"/>
              </a:rPr>
              <a:t> - Full Movie by </a:t>
            </a:r>
            <a:r>
              <a:rPr lang="en-US" dirty="0" err="1">
                <a:hlinkClick r:id="rId2"/>
              </a:rPr>
              <a:t>Film&amp;Clips</a:t>
            </a:r>
            <a:r>
              <a:rPr lang="en-US" dirty="0">
                <a:hlinkClick r:id="rId2"/>
              </a:rPr>
              <a:t> – YouTube</a:t>
            </a:r>
            <a:r>
              <a:rPr lang="cs-CZ"/>
              <a:t> </a:t>
            </a:r>
          </a:p>
          <a:p>
            <a:pPr>
              <a:lnSpc>
                <a:spcPct val="107000"/>
              </a:lnSpc>
              <a:spcAft>
                <a:spcPts val="800"/>
              </a:spcAft>
            </a:pPr>
            <a:endParaRPr lang="en-US" dirty="0"/>
          </a:p>
          <a:p>
            <a:pPr>
              <a:lnSpc>
                <a:spcPct val="107000"/>
              </a:lnSpc>
              <a:spcAft>
                <a:spcPts val="8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read:</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t>Kristin Thompson, Realism in the Cinema: Bicycle Thieves</a:t>
            </a:r>
            <a:r>
              <a:rPr lang="cs-CZ" dirty="0"/>
              <a:t>, In K. Thompson, </a:t>
            </a:r>
            <a:r>
              <a:rPr lang="cs-CZ" dirty="0" err="1"/>
              <a:t>Breaking</a:t>
            </a:r>
            <a:r>
              <a:rPr lang="cs-CZ" dirty="0"/>
              <a:t> </a:t>
            </a:r>
            <a:r>
              <a:rPr lang="cs-CZ" dirty="0" err="1"/>
              <a:t>the</a:t>
            </a:r>
            <a:r>
              <a:rPr lang="cs-CZ" dirty="0"/>
              <a:t> </a:t>
            </a:r>
            <a:r>
              <a:rPr lang="cs-CZ" dirty="0" err="1"/>
              <a:t>Glass</a:t>
            </a:r>
            <a:r>
              <a:rPr lang="cs-CZ" dirty="0"/>
              <a:t> </a:t>
            </a:r>
            <a:r>
              <a:rPr lang="cs-CZ" dirty="0" err="1"/>
              <a:t>Armor</a:t>
            </a:r>
            <a:r>
              <a:rPr lang="cs-CZ" dirty="0"/>
              <a:t>. </a:t>
            </a:r>
            <a:r>
              <a:rPr lang="cs-CZ" dirty="0" err="1"/>
              <a:t>Princeton</a:t>
            </a:r>
            <a:r>
              <a:rPr lang="cs-CZ" dirty="0"/>
              <a:t> University </a:t>
            </a:r>
            <a:r>
              <a:rPr lang="cs-CZ" dirty="0" err="1"/>
              <a:t>Press</a:t>
            </a:r>
            <a:r>
              <a:rPr lang="cs-CZ" dirty="0"/>
              <a:t>, 1988</a:t>
            </a:r>
            <a:endParaRPr lang="en-US" dirty="0"/>
          </a:p>
          <a:p>
            <a:pPr>
              <a:lnSpc>
                <a:spcPct val="107000"/>
              </a:lnSpc>
              <a:spcAft>
                <a:spcPts val="800"/>
              </a:spcAft>
            </a:pPr>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 inspired by the reading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Identify and describe any aspect of the movie „Bicycle Thieves“ and explain how it supports (or subverts)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realistic</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motivation</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Provide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reference to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Thompson´s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text </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present</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Farah</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t>Hamid </a:t>
            </a:r>
            <a:r>
              <a:rPr lang="en-US" dirty="0" err="1"/>
              <a:t>Naficy</a:t>
            </a:r>
            <a:r>
              <a:rPr lang="en-US" dirty="0"/>
              <a:t>, Neorealism Iranian Style. In: Giovacchini, S – </a:t>
            </a:r>
            <a:r>
              <a:rPr lang="en-US" dirty="0" err="1"/>
              <a:t>Sklar</a:t>
            </a:r>
            <a:r>
              <a:rPr lang="en-US" dirty="0"/>
              <a:t>, R: Global Neorealism. The Transnational History of a Film Style, 2012</a:t>
            </a:r>
          </a:p>
          <a:p>
            <a:pPr>
              <a:lnSpc>
                <a:spcPct val="107000"/>
              </a:lnSpc>
              <a:spcAft>
                <a:spcPts val="80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What are the characteristic features of the Neorealist „film school“?</a:t>
            </a:r>
          </a:p>
          <a:p>
            <a:pPr>
              <a:lnSpc>
                <a:spcPct val="107000"/>
              </a:lnSpc>
              <a:spcAft>
                <a:spcPts val="80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How they can be applied to Iranian Art House Cinema? </a:t>
            </a:r>
          </a:p>
          <a:p>
            <a:pPr>
              <a:lnSpc>
                <a:spcPct val="107000"/>
              </a:lnSpc>
              <a:spcAft>
                <a:spcPts val="800"/>
              </a:spcAft>
            </a:pPr>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How Abbas Kiarostami followed – and undermines – (neo)realist conventions?</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351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231A3-57C5-95ED-5088-9D62778DC1C2}"/>
              </a:ext>
            </a:extLst>
          </p:cNvPr>
          <p:cNvSpPr>
            <a:spLocks noGrp="1"/>
          </p:cNvSpPr>
          <p:nvPr>
            <p:ph type="title"/>
          </p:nvPr>
        </p:nvSpPr>
        <p:spPr/>
        <p:txBody>
          <a:bodyPr/>
          <a:lstStyle/>
          <a:p>
            <a:r>
              <a:rPr lang="cs-CZ" err="1"/>
              <a:t>Bazin</a:t>
            </a:r>
            <a:r>
              <a:rPr lang="cs-CZ"/>
              <a:t> on </a:t>
            </a:r>
            <a:r>
              <a:rPr lang="cs-CZ" err="1"/>
              <a:t>The</a:t>
            </a:r>
            <a:r>
              <a:rPr lang="cs-CZ"/>
              <a:t> </a:t>
            </a:r>
            <a:r>
              <a:rPr lang="cs-CZ" err="1"/>
              <a:t>best</a:t>
            </a:r>
            <a:r>
              <a:rPr lang="cs-CZ"/>
              <a:t> </a:t>
            </a:r>
            <a:r>
              <a:rPr lang="cs-CZ" err="1"/>
              <a:t>years</a:t>
            </a:r>
            <a:r>
              <a:rPr lang="cs-CZ"/>
              <a:t> </a:t>
            </a:r>
            <a:r>
              <a:rPr lang="cs-CZ" err="1"/>
              <a:t>of</a:t>
            </a:r>
            <a:r>
              <a:rPr lang="cs-CZ"/>
              <a:t> </a:t>
            </a:r>
            <a:r>
              <a:rPr lang="cs-CZ" err="1"/>
              <a:t>our</a:t>
            </a:r>
            <a:r>
              <a:rPr lang="cs-CZ"/>
              <a:t> </a:t>
            </a:r>
            <a:r>
              <a:rPr lang="cs-CZ" err="1"/>
              <a:t>lives</a:t>
            </a:r>
            <a:r>
              <a:rPr lang="cs-CZ"/>
              <a:t> (1946)</a:t>
            </a:r>
          </a:p>
        </p:txBody>
      </p:sp>
      <p:sp>
        <p:nvSpPr>
          <p:cNvPr id="3" name="Zástupný obsah 2">
            <a:extLst>
              <a:ext uri="{FF2B5EF4-FFF2-40B4-BE49-F238E27FC236}">
                <a16:creationId xmlns:a16="http://schemas.microsoft.com/office/drawing/2014/main" id="{BC940FAA-AF0B-76ED-49BC-D3DE8A6E8914}"/>
              </a:ext>
            </a:extLst>
          </p:cNvPr>
          <p:cNvSpPr>
            <a:spLocks noGrp="1"/>
          </p:cNvSpPr>
          <p:nvPr>
            <p:ph idx="1"/>
          </p:nvPr>
        </p:nvSpPr>
        <p:spPr/>
        <p:txBody>
          <a:bodyPr/>
          <a:lstStyle/>
          <a:p>
            <a:r>
              <a:rPr lang="cs-CZ" dirty="0"/>
              <a:t>P. 14 – </a:t>
            </a:r>
            <a:r>
              <a:rPr lang="cs-CZ" dirty="0" err="1"/>
              <a:t>Bazin</a:t>
            </a:r>
            <a:r>
              <a:rPr lang="cs-CZ" dirty="0"/>
              <a:t>, William </a:t>
            </a:r>
            <a:r>
              <a:rPr lang="cs-CZ" dirty="0" err="1"/>
              <a:t>Wyler</a:t>
            </a:r>
            <a:r>
              <a:rPr lang="cs-CZ" dirty="0"/>
              <a:t>, </a:t>
            </a:r>
            <a:r>
              <a:rPr lang="cs-CZ" dirty="0" err="1"/>
              <a:t>or</a:t>
            </a:r>
            <a:r>
              <a:rPr lang="cs-CZ" dirty="0"/>
              <a:t> </a:t>
            </a:r>
            <a:r>
              <a:rPr lang="cs-CZ" dirty="0" err="1"/>
              <a:t>the</a:t>
            </a:r>
            <a:r>
              <a:rPr lang="cs-CZ" dirty="0"/>
              <a:t> </a:t>
            </a:r>
            <a:r>
              <a:rPr lang="cs-CZ" dirty="0" err="1"/>
              <a:t>Jansenist</a:t>
            </a:r>
            <a:r>
              <a:rPr lang="cs-CZ" dirty="0"/>
              <a:t> </a:t>
            </a:r>
            <a:r>
              <a:rPr lang="cs-CZ" dirty="0" err="1"/>
              <a:t>of</a:t>
            </a:r>
            <a:r>
              <a:rPr lang="cs-CZ" dirty="0"/>
              <a:t> </a:t>
            </a:r>
            <a:r>
              <a:rPr lang="cs-CZ" dirty="0" err="1"/>
              <a:t>directing</a:t>
            </a:r>
            <a:endParaRPr lang="cs-CZ" dirty="0"/>
          </a:p>
          <a:p>
            <a:r>
              <a:rPr lang="cs-CZ" b="1" dirty="0">
                <a:solidFill>
                  <a:srgbClr val="FF0000"/>
                </a:solidFill>
              </a:rPr>
              <a:t>2.00.00-2.05.00</a:t>
            </a:r>
          </a:p>
          <a:p>
            <a:r>
              <a:rPr lang="cs-CZ" dirty="0"/>
              <a:t>„</a:t>
            </a:r>
            <a:r>
              <a:rPr lang="cs-CZ" dirty="0" err="1"/>
              <a:t>The</a:t>
            </a:r>
            <a:r>
              <a:rPr lang="cs-CZ" dirty="0"/>
              <a:t> </a:t>
            </a:r>
            <a:r>
              <a:rPr lang="cs-CZ" dirty="0" err="1"/>
              <a:t>depth</a:t>
            </a:r>
            <a:r>
              <a:rPr lang="cs-CZ" dirty="0"/>
              <a:t> </a:t>
            </a:r>
            <a:r>
              <a:rPr lang="cs-CZ" dirty="0" err="1"/>
              <a:t>of</a:t>
            </a:r>
            <a:r>
              <a:rPr lang="cs-CZ" dirty="0"/>
              <a:t> </a:t>
            </a:r>
            <a:r>
              <a:rPr lang="cs-CZ" dirty="0" err="1"/>
              <a:t>field</a:t>
            </a:r>
            <a:r>
              <a:rPr lang="cs-CZ" dirty="0"/>
              <a:t> </a:t>
            </a:r>
            <a:r>
              <a:rPr lang="cs-CZ" dirty="0" err="1"/>
              <a:t>of</a:t>
            </a:r>
            <a:r>
              <a:rPr lang="cs-CZ" dirty="0"/>
              <a:t> </a:t>
            </a:r>
            <a:r>
              <a:rPr lang="cs-CZ" dirty="0" err="1"/>
              <a:t>Wyler</a:t>
            </a:r>
            <a:r>
              <a:rPr lang="cs-CZ" dirty="0"/>
              <a:t> … </a:t>
            </a:r>
            <a:r>
              <a:rPr lang="cs-CZ" dirty="0" err="1"/>
              <a:t>the</a:t>
            </a:r>
            <a:r>
              <a:rPr lang="cs-CZ" dirty="0"/>
              <a:t> </a:t>
            </a:r>
            <a:r>
              <a:rPr lang="cs-CZ" dirty="0" err="1"/>
              <a:t>perfect</a:t>
            </a:r>
            <a:r>
              <a:rPr lang="cs-CZ" dirty="0"/>
              <a:t> </a:t>
            </a:r>
            <a:r>
              <a:rPr lang="cs-CZ" dirty="0" err="1"/>
              <a:t>neutrailty</a:t>
            </a:r>
            <a:r>
              <a:rPr lang="cs-CZ" dirty="0"/>
              <a:t> and </a:t>
            </a:r>
            <a:r>
              <a:rPr lang="cs-CZ" dirty="0" err="1"/>
              <a:t>transparency</a:t>
            </a:r>
            <a:r>
              <a:rPr lang="cs-CZ" dirty="0"/>
              <a:t> </a:t>
            </a:r>
            <a:r>
              <a:rPr lang="cs-CZ" dirty="0" err="1"/>
              <a:t>of</a:t>
            </a:r>
            <a:r>
              <a:rPr lang="cs-CZ" dirty="0"/>
              <a:t> style, </a:t>
            </a:r>
            <a:r>
              <a:rPr lang="cs-CZ" dirty="0" err="1"/>
              <a:t>which</a:t>
            </a:r>
            <a:r>
              <a:rPr lang="cs-CZ" dirty="0"/>
              <a:t> </a:t>
            </a:r>
            <a:r>
              <a:rPr lang="cs-CZ" dirty="0" err="1"/>
              <a:t>must</a:t>
            </a:r>
            <a:r>
              <a:rPr lang="cs-CZ" dirty="0"/>
              <a:t> not </a:t>
            </a:r>
            <a:r>
              <a:rPr lang="cs-CZ" dirty="0" err="1"/>
              <a:t>interpose</a:t>
            </a:r>
            <a:r>
              <a:rPr lang="cs-CZ" dirty="0"/>
              <a:t> any </a:t>
            </a:r>
            <a:r>
              <a:rPr lang="cs-CZ" dirty="0" err="1"/>
              <a:t>filter</a:t>
            </a:r>
            <a:r>
              <a:rPr lang="cs-CZ" dirty="0"/>
              <a:t>, any </a:t>
            </a:r>
            <a:r>
              <a:rPr lang="cs-CZ" dirty="0" err="1"/>
              <a:t>refractive</a:t>
            </a:r>
            <a:r>
              <a:rPr lang="cs-CZ" dirty="0"/>
              <a:t> index, </a:t>
            </a:r>
            <a:r>
              <a:rPr lang="cs-CZ" dirty="0" err="1"/>
              <a:t>between</a:t>
            </a:r>
            <a:r>
              <a:rPr lang="cs-CZ" dirty="0"/>
              <a:t> </a:t>
            </a:r>
            <a:r>
              <a:rPr lang="cs-CZ" dirty="0" err="1"/>
              <a:t>the</a:t>
            </a:r>
            <a:r>
              <a:rPr lang="cs-CZ" dirty="0"/>
              <a:t> </a:t>
            </a:r>
            <a:r>
              <a:rPr lang="cs-CZ" dirty="0" err="1"/>
              <a:t>reader´s</a:t>
            </a:r>
            <a:r>
              <a:rPr lang="cs-CZ" dirty="0"/>
              <a:t> mind and </a:t>
            </a:r>
            <a:r>
              <a:rPr lang="cs-CZ" dirty="0" err="1"/>
              <a:t>the</a:t>
            </a:r>
            <a:r>
              <a:rPr lang="cs-CZ" dirty="0"/>
              <a:t> story“ – „</a:t>
            </a:r>
            <a:r>
              <a:rPr lang="cs-CZ" dirty="0" err="1"/>
              <a:t>Styleless</a:t>
            </a:r>
            <a:r>
              <a:rPr lang="cs-CZ" dirty="0"/>
              <a:t> Style“</a:t>
            </a:r>
          </a:p>
        </p:txBody>
      </p:sp>
    </p:spTree>
    <p:extLst>
      <p:ext uri="{BB962C8B-B14F-4D97-AF65-F5344CB8AC3E}">
        <p14:creationId xmlns:p14="http://schemas.microsoft.com/office/powerpoint/2010/main" val="158285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71E661-61D5-F83E-DC1E-27CEEB32F505}"/>
              </a:ext>
            </a:extLst>
          </p:cNvPr>
          <p:cNvSpPr>
            <a:spLocks noGrp="1"/>
          </p:cNvSpPr>
          <p:nvPr>
            <p:ph type="title"/>
          </p:nvPr>
        </p:nvSpPr>
        <p:spPr/>
        <p:txBody>
          <a:bodyPr/>
          <a:lstStyle/>
          <a:p>
            <a:r>
              <a:rPr lang="cs-CZ" dirty="0"/>
              <a:t>jazz</a:t>
            </a:r>
          </a:p>
        </p:txBody>
      </p:sp>
      <p:sp>
        <p:nvSpPr>
          <p:cNvPr id="3" name="Zástupný obsah 2">
            <a:extLst>
              <a:ext uri="{FF2B5EF4-FFF2-40B4-BE49-F238E27FC236}">
                <a16:creationId xmlns:a16="http://schemas.microsoft.com/office/drawing/2014/main" id="{425B1261-D786-7739-15DB-FEB26F119EFD}"/>
              </a:ext>
            </a:extLst>
          </p:cNvPr>
          <p:cNvSpPr>
            <a:spLocks noGrp="1"/>
          </p:cNvSpPr>
          <p:nvPr>
            <p:ph idx="1"/>
          </p:nvPr>
        </p:nvSpPr>
        <p:spPr/>
        <p:txBody>
          <a:bodyPr>
            <a:normAutofit fontScale="92500" lnSpcReduction="20000"/>
          </a:bodyPr>
          <a:lstStyle/>
          <a:p>
            <a:r>
              <a:rPr lang="cs-CZ" b="0" i="0" dirty="0">
                <a:effectLst/>
                <a:latin typeface="Segoe UI Web (East European)"/>
                <a:hlinkClick r:id="rId2"/>
              </a:rPr>
              <a:t>https://www.kouricikralik.cz/</a:t>
            </a:r>
            <a:endParaRPr lang="cs-CZ" dirty="0">
              <a:solidFill>
                <a:srgbClr val="242424"/>
              </a:solidFill>
              <a:latin typeface="Segoe UI Web (East European)"/>
            </a:endParaRPr>
          </a:p>
          <a:p>
            <a:r>
              <a:rPr lang="cs-CZ" b="0" i="0" dirty="0">
                <a:effectLst/>
                <a:latin typeface="Segoe UI Web (East European)"/>
                <a:hlinkClick r:id="rId3"/>
              </a:rPr>
              <a:t>http://www.starapekarna.cz/s/jazz-blues-brno-2023</a:t>
            </a:r>
            <a:endParaRPr lang="cs-CZ" dirty="0">
              <a:solidFill>
                <a:srgbClr val="242424"/>
              </a:solidFill>
              <a:latin typeface="Segoe UI Web (East European)"/>
            </a:endParaRPr>
          </a:p>
          <a:p>
            <a:r>
              <a:rPr lang="cs-CZ" b="0" i="0" dirty="0">
                <a:effectLst/>
                <a:latin typeface="Segoe UI Web (East European)"/>
                <a:hlinkClick r:id="rId4"/>
              </a:rPr>
              <a:t>https://www.metromusic.cz/</a:t>
            </a:r>
            <a:endParaRPr lang="cs-CZ" dirty="0">
              <a:solidFill>
                <a:srgbClr val="242424"/>
              </a:solidFill>
              <a:latin typeface="Segoe UI Web (East European)"/>
            </a:endParaRPr>
          </a:p>
          <a:p>
            <a:r>
              <a:rPr lang="cs-CZ" b="0" i="0" dirty="0">
                <a:effectLst/>
                <a:latin typeface="Segoe UI Web (East European)"/>
                <a:hlinkClick r:id="rId5"/>
              </a:rPr>
              <a:t>https://www.alterna.cz/</a:t>
            </a:r>
            <a:endParaRPr lang="cs-CZ" b="0" i="0" dirty="0">
              <a:effectLst/>
              <a:latin typeface="Segoe UI Web (East European)"/>
            </a:endParaRPr>
          </a:p>
          <a:p>
            <a:endParaRPr lang="cs-CZ" dirty="0">
              <a:solidFill>
                <a:srgbClr val="242424"/>
              </a:solidFill>
              <a:latin typeface="Segoe UI Web (East European)"/>
            </a:endParaRPr>
          </a:p>
          <a:p>
            <a:r>
              <a:rPr lang="cs-CZ" b="0" i="0" dirty="0">
                <a:effectLst/>
                <a:latin typeface="Segoe UI Web (East European)"/>
                <a:hlinkClick r:id="rId6"/>
              </a:rPr>
              <a:t>https://www.sonomusicclub.cz/</a:t>
            </a:r>
            <a:r>
              <a:rPr lang="cs-CZ" b="0" i="0" dirty="0">
                <a:solidFill>
                  <a:srgbClr val="242424"/>
                </a:solidFill>
                <a:effectLst/>
                <a:latin typeface="Segoe UI Web (East European)"/>
              </a:rPr>
              <a:t> </a:t>
            </a:r>
          </a:p>
          <a:p>
            <a:r>
              <a:rPr lang="cs-CZ" b="0" i="0" dirty="0">
                <a:effectLst/>
                <a:latin typeface="Segoe UI Web (East European)"/>
                <a:hlinkClick r:id="rId7"/>
              </a:rPr>
              <a:t>https://www.cabaretdespeches.com/</a:t>
            </a:r>
            <a:endParaRPr lang="cs-CZ" b="0" i="0" dirty="0">
              <a:effectLst/>
              <a:latin typeface="Segoe UI Web (East European)"/>
            </a:endParaRPr>
          </a:p>
          <a:p>
            <a:endParaRPr lang="cs-CZ" dirty="0">
              <a:solidFill>
                <a:srgbClr val="242424"/>
              </a:solidFill>
              <a:latin typeface="Segoe UI Web (East European)"/>
            </a:endParaRPr>
          </a:p>
          <a:p>
            <a:r>
              <a:rPr lang="cs-CZ" b="0" i="0" dirty="0">
                <a:effectLst/>
                <a:latin typeface="Segoe UI Web (East European)"/>
                <a:hlinkClick r:id="rId8"/>
              </a:rPr>
              <a:t>https://www.jazzfestbrno.cz/en/program-2023-2/</a:t>
            </a:r>
            <a:endParaRPr lang="cs-CZ" dirty="0"/>
          </a:p>
        </p:txBody>
      </p:sp>
    </p:spTree>
    <p:extLst>
      <p:ext uri="{BB962C8B-B14F-4D97-AF65-F5344CB8AC3E}">
        <p14:creationId xmlns:p14="http://schemas.microsoft.com/office/powerpoint/2010/main" val="34255165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8DD92C-4016-5206-EBA0-ED573881C3F8}"/>
              </a:ext>
            </a:extLst>
          </p:cNvPr>
          <p:cNvSpPr>
            <a:spLocks noGrp="1"/>
          </p:cNvSpPr>
          <p:nvPr>
            <p:ph type="title"/>
          </p:nvPr>
        </p:nvSpPr>
        <p:spPr/>
        <p:txBody>
          <a:bodyPr/>
          <a:lstStyle/>
          <a:p>
            <a:r>
              <a:rPr lang="cs-CZ"/>
              <a:t>André </a:t>
            </a:r>
            <a:r>
              <a:rPr lang="cs-CZ" err="1"/>
              <a:t>bazin</a:t>
            </a:r>
            <a:r>
              <a:rPr lang="cs-CZ"/>
              <a:t> and </a:t>
            </a:r>
            <a:r>
              <a:rPr lang="cs-CZ" err="1"/>
              <a:t>the</a:t>
            </a:r>
            <a:r>
              <a:rPr lang="cs-CZ"/>
              <a:t> historicity </a:t>
            </a:r>
            <a:r>
              <a:rPr lang="cs-CZ" err="1"/>
              <a:t>of</a:t>
            </a:r>
            <a:r>
              <a:rPr lang="cs-CZ"/>
              <a:t> </a:t>
            </a:r>
            <a:r>
              <a:rPr lang="cs-CZ" err="1"/>
              <a:t>neorealism</a:t>
            </a:r>
            <a:endParaRPr lang="cs-CZ"/>
          </a:p>
        </p:txBody>
      </p:sp>
      <p:sp>
        <p:nvSpPr>
          <p:cNvPr id="3" name="Zástupný obsah 2">
            <a:extLst>
              <a:ext uri="{FF2B5EF4-FFF2-40B4-BE49-F238E27FC236}">
                <a16:creationId xmlns:a16="http://schemas.microsoft.com/office/drawing/2014/main" id="{335C2C92-4460-7A68-E426-E23C715C1212}"/>
              </a:ext>
            </a:extLst>
          </p:cNvPr>
          <p:cNvSpPr>
            <a:spLocks noGrp="1"/>
          </p:cNvSpPr>
          <p:nvPr>
            <p:ph idx="1"/>
          </p:nvPr>
        </p:nvSpPr>
        <p:spPr/>
        <p:txBody>
          <a:bodyPr>
            <a:normAutofit fontScale="92500" lnSpcReduction="20000"/>
          </a:bodyPr>
          <a:lstStyle/>
          <a:p>
            <a:pPr algn="l"/>
            <a:r>
              <a:rPr lang="cs-CZ" sz="1800" b="0" i="0" u="none" strike="noStrike" baseline="0" dirty="0" err="1">
                <a:latin typeface="AdvOT82212b64+20"/>
              </a:rPr>
              <a:t>According</a:t>
            </a:r>
            <a:r>
              <a:rPr lang="cs-CZ" sz="1800" b="0" i="0" u="none" strike="noStrike" baseline="0" dirty="0">
                <a:latin typeface="AdvOT82212b64+20"/>
              </a:rPr>
              <a:t> to </a:t>
            </a:r>
            <a:r>
              <a:rPr lang="cs-CZ" sz="1800" b="0" i="0" u="none" strike="noStrike" baseline="0" dirty="0" err="1">
                <a:latin typeface="AdvOT82212b64+20"/>
              </a:rPr>
              <a:t>Bazin</a:t>
            </a:r>
            <a:r>
              <a:rPr lang="cs-CZ" sz="1800" b="0" i="0" u="none" strike="noStrike" baseline="0" dirty="0">
                <a:latin typeface="AdvOT82212b64+20"/>
              </a:rPr>
              <a:t>, </a:t>
            </a:r>
            <a:r>
              <a:rPr lang="en-US" sz="1800" b="0" i="0" u="none" strike="noStrike" baseline="0" dirty="0">
                <a:latin typeface="AdvOT82212b64+20"/>
              </a:rPr>
              <a:t>‘</a:t>
            </a:r>
            <a:r>
              <a:rPr lang="en-US" sz="1800" b="0" i="0" u="none" strike="noStrike" baseline="0" dirty="0">
                <a:latin typeface="AdvOT82212b64"/>
              </a:rPr>
              <a:t>neorealism tends to give back to the cinema a sense of</a:t>
            </a:r>
            <a:r>
              <a:rPr lang="cs-CZ" sz="1800" b="0" i="0" u="none" strike="noStrike" baseline="0" dirty="0">
                <a:latin typeface="AdvOT82212b64"/>
              </a:rPr>
              <a:t> </a:t>
            </a:r>
            <a:r>
              <a:rPr lang="cs-CZ" sz="1800" b="0" i="0" u="none" strike="noStrike" baseline="0" dirty="0" err="1">
                <a:latin typeface="AdvOT82212b64"/>
              </a:rPr>
              <a:t>the</a:t>
            </a:r>
            <a:r>
              <a:rPr lang="cs-CZ" sz="1800" b="0" i="0" u="none" strike="noStrike" baseline="0" dirty="0">
                <a:latin typeface="AdvOT82212b64"/>
              </a:rPr>
              <a:t> </a:t>
            </a:r>
            <a:r>
              <a:rPr lang="cs-CZ" sz="1800" b="0" i="0" u="none" strike="noStrike" baseline="0" dirty="0" err="1">
                <a:latin typeface="AdvOT82212b64"/>
              </a:rPr>
              <a:t>ambiguity</a:t>
            </a:r>
            <a:r>
              <a:rPr lang="cs-CZ" sz="1800" b="0" i="0" u="none" strike="noStrike" baseline="0" dirty="0">
                <a:latin typeface="AdvOT82212b64"/>
              </a:rPr>
              <a:t> </a:t>
            </a:r>
            <a:r>
              <a:rPr lang="cs-CZ" sz="1800" b="0" i="0" u="none" strike="noStrike" baseline="0" dirty="0" err="1">
                <a:latin typeface="AdvOT82212b64"/>
              </a:rPr>
              <a:t>of</a:t>
            </a:r>
            <a:r>
              <a:rPr lang="cs-CZ" sz="1800" b="0" i="0" u="none" strike="noStrike" baseline="0" dirty="0">
                <a:latin typeface="AdvOT82212b64"/>
              </a:rPr>
              <a:t> reality</a:t>
            </a:r>
            <a:r>
              <a:rPr lang="cs-CZ" sz="1800" b="0" i="0" u="none" strike="noStrike" baseline="0" dirty="0">
                <a:latin typeface="AdvOT82212b64+20"/>
              </a:rPr>
              <a:t>’ (</a:t>
            </a:r>
            <a:r>
              <a:rPr lang="cs-CZ" sz="1800" b="0" i="1" u="none" strike="noStrike" baseline="0" dirty="0" err="1">
                <a:latin typeface="AdvOT82212b64+20"/>
              </a:rPr>
              <a:t>see</a:t>
            </a:r>
            <a:r>
              <a:rPr lang="cs-CZ" sz="1800" b="0" i="1" u="none" strike="noStrike" baseline="0" dirty="0">
                <a:latin typeface="AdvOT82212b64+20"/>
              </a:rPr>
              <a:t> </a:t>
            </a:r>
            <a:r>
              <a:rPr lang="cs-CZ" sz="1800" b="0" i="1" u="none" strike="noStrike" baseline="0" dirty="0" err="1">
                <a:latin typeface="AdvOT82212b64+20"/>
              </a:rPr>
              <a:t>the</a:t>
            </a:r>
            <a:r>
              <a:rPr lang="cs-CZ" sz="1800" b="0" i="1" u="none" strike="noStrike" baseline="0" dirty="0">
                <a:latin typeface="AdvOT82212b64+20"/>
              </a:rPr>
              <a:t> </a:t>
            </a:r>
            <a:r>
              <a:rPr lang="cs-CZ" sz="1800" b="0" i="1" u="none" strike="noStrike" baseline="0" dirty="0" err="1">
                <a:latin typeface="AdvOT82212b64+20"/>
              </a:rPr>
              <a:t>contrast</a:t>
            </a:r>
            <a:r>
              <a:rPr lang="cs-CZ" sz="1800" b="0" i="1" u="none" strike="noStrike" baseline="0" dirty="0">
                <a:latin typeface="AdvOT82212b64+20"/>
              </a:rPr>
              <a:t> to </a:t>
            </a:r>
            <a:r>
              <a:rPr lang="cs-CZ" sz="1800" b="0" i="1" u="none" strike="noStrike" baseline="0" dirty="0" err="1">
                <a:latin typeface="AdvOT82212b64+20"/>
              </a:rPr>
              <a:t>the</a:t>
            </a:r>
            <a:r>
              <a:rPr lang="cs-CZ" sz="1800" b="0" i="1" u="none" strike="noStrike" baseline="0" dirty="0">
                <a:latin typeface="AdvOT82212b64+20"/>
              </a:rPr>
              <a:t> </a:t>
            </a:r>
            <a:r>
              <a:rPr lang="cs-CZ" sz="1800" b="0" i="1" u="none" strike="noStrike" baseline="0" dirty="0" err="1">
                <a:latin typeface="AdvOT82212b64+20"/>
              </a:rPr>
              <a:t>montage</a:t>
            </a:r>
            <a:r>
              <a:rPr lang="cs-CZ" sz="1800" b="0" i="1" u="none" strike="noStrike" baseline="0" dirty="0">
                <a:latin typeface="AdvOT82212b64+20"/>
              </a:rPr>
              <a:t> </a:t>
            </a:r>
            <a:r>
              <a:rPr lang="cs-CZ" sz="1800" b="0" i="1" u="none" strike="noStrike" baseline="0" dirty="0" err="1">
                <a:latin typeface="AdvOT82212b64+20"/>
              </a:rPr>
              <a:t>theory</a:t>
            </a:r>
            <a:r>
              <a:rPr lang="cs-CZ" sz="1800" b="0" i="0" u="none" strike="noStrike" baseline="0" dirty="0">
                <a:latin typeface="AdvOT82212b64+20"/>
              </a:rPr>
              <a:t>)</a:t>
            </a:r>
          </a:p>
          <a:p>
            <a:pPr algn="l"/>
            <a:r>
              <a:rPr lang="en-US" sz="1800" b="0" i="0" u="none" strike="noStrike" baseline="0" dirty="0">
                <a:latin typeface="AdvOT82212b64+20"/>
              </a:rPr>
              <a:t>‘</a:t>
            </a:r>
            <a:r>
              <a:rPr lang="en-US" sz="1800" b="0" i="0" u="none" strike="noStrike" baseline="0" dirty="0">
                <a:latin typeface="AdvOT82212b64"/>
              </a:rPr>
              <a:t>ambiguity of reality</a:t>
            </a:r>
            <a:r>
              <a:rPr lang="en-US" sz="1800" b="0" i="0" u="none" strike="noStrike" baseline="0" dirty="0">
                <a:latin typeface="AdvOT82212b64+20"/>
              </a:rPr>
              <a:t>’ </a:t>
            </a:r>
            <a:r>
              <a:rPr lang="en-US" sz="1800" b="0" i="0" u="none" strike="noStrike" baseline="0" dirty="0">
                <a:latin typeface="AdvOT82212b64"/>
              </a:rPr>
              <a:t>involves neorealism being characterized as a </a:t>
            </a:r>
            <a:r>
              <a:rPr lang="en-US" sz="1800" b="0" i="0" u="none" strike="noStrike" baseline="0" dirty="0">
                <a:latin typeface="AdvOT82212b64+20"/>
              </a:rPr>
              <a:t>‘</a:t>
            </a:r>
            <a:r>
              <a:rPr lang="en-US" sz="1800" b="0" i="0" u="none" strike="noStrike" baseline="0" dirty="0" err="1">
                <a:latin typeface="AdvOT82212b64"/>
              </a:rPr>
              <a:t>styleless</a:t>
            </a:r>
            <a:r>
              <a:rPr lang="cs-CZ" sz="1800" b="0" i="0" u="none" strike="noStrike" baseline="0" dirty="0">
                <a:latin typeface="AdvOT82212b64"/>
              </a:rPr>
              <a:t> </a:t>
            </a:r>
            <a:r>
              <a:rPr lang="en-US" sz="1800" b="0" i="0" u="none" strike="noStrike" baseline="0" dirty="0">
                <a:latin typeface="AdvOT82212b64"/>
              </a:rPr>
              <a:t>style</a:t>
            </a:r>
            <a:r>
              <a:rPr lang="en-US" sz="1800" b="0" i="0" u="none" strike="noStrike" baseline="0" dirty="0">
                <a:latin typeface="AdvOT82212b64+20"/>
              </a:rPr>
              <a:t>’ – </a:t>
            </a:r>
            <a:r>
              <a:rPr lang="en-US" sz="1800" b="0" i="0" u="none" strike="noStrike" baseline="0" dirty="0">
                <a:latin typeface="AdvOT82212b64"/>
              </a:rPr>
              <a:t>with long takes that don</a:t>
            </a:r>
            <a:r>
              <a:rPr lang="en-US" sz="1800" b="0" i="0" u="none" strike="noStrike" baseline="0" dirty="0">
                <a:latin typeface="AdvOT82212b64+20"/>
              </a:rPr>
              <a:t>’</a:t>
            </a:r>
            <a:r>
              <a:rPr lang="en-US" sz="1800" b="0" i="0" u="none" strike="noStrike" baseline="0" dirty="0">
                <a:latin typeface="AdvOT82212b64"/>
              </a:rPr>
              <a:t>t interrupt the </a:t>
            </a:r>
            <a:r>
              <a:rPr lang="en-US" sz="1800" b="0" i="0" u="none" strike="noStrike" baseline="0" dirty="0">
                <a:latin typeface="AdvOT82212b64+fb"/>
              </a:rPr>
              <a:t>fl</a:t>
            </a:r>
            <a:r>
              <a:rPr lang="en-US" sz="1800" b="0" i="0" u="none" strike="noStrike" baseline="0" dirty="0">
                <a:latin typeface="AdvOT82212b64"/>
              </a:rPr>
              <a:t>ow of time, deep space, and action by</a:t>
            </a:r>
            <a:r>
              <a:rPr lang="cs-CZ" sz="1800" b="0" i="0" u="none" strike="noStrike" baseline="0" dirty="0">
                <a:latin typeface="AdvOT82212b64"/>
              </a:rPr>
              <a:t> </a:t>
            </a:r>
            <a:r>
              <a:rPr lang="en-US" sz="1800" b="0" i="0" u="none" strike="noStrike" baseline="0" dirty="0">
                <a:latin typeface="AdvOT82212b64"/>
              </a:rPr>
              <a:t>non-professional actors in real locations utilizing no staging or special lighting. With the</a:t>
            </a:r>
            <a:r>
              <a:rPr lang="cs-CZ" sz="1800" b="0" i="0" u="none" strike="noStrike" baseline="0" dirty="0">
                <a:latin typeface="AdvOT82212b64"/>
              </a:rPr>
              <a:t> </a:t>
            </a:r>
            <a:r>
              <a:rPr lang="en-US" sz="1800" b="0" i="0" u="none" strike="noStrike" baseline="0" dirty="0">
                <a:latin typeface="AdvOT82212b64"/>
              </a:rPr>
              <a:t>crucial help of a long-take style, neorealist cinema is designed to preserve the experiences</a:t>
            </a:r>
            <a:r>
              <a:rPr lang="cs-CZ" sz="1800" b="0" i="0" u="none" strike="noStrike" baseline="0" dirty="0">
                <a:latin typeface="AdvOT82212b64"/>
              </a:rPr>
              <a:t> </a:t>
            </a:r>
            <a:r>
              <a:rPr lang="cs-CZ" sz="1800" b="0" i="0" u="none" strike="noStrike" baseline="0" dirty="0" err="1">
                <a:latin typeface="AdvOT82212b64"/>
              </a:rPr>
              <a:t>of</a:t>
            </a:r>
            <a:r>
              <a:rPr lang="cs-CZ" sz="1800" b="0" i="0" u="none" strike="noStrike" baseline="0" dirty="0">
                <a:latin typeface="AdvOT82212b64"/>
              </a:rPr>
              <a:t> </a:t>
            </a:r>
            <a:r>
              <a:rPr lang="cs-CZ" sz="1800" b="0" i="0" u="none" strike="noStrike" baseline="0" dirty="0" err="1">
                <a:latin typeface="AdvOT82212b64"/>
              </a:rPr>
              <a:t>everyday</a:t>
            </a:r>
            <a:r>
              <a:rPr lang="cs-CZ" sz="1800" b="0" i="0" u="none" strike="noStrike" baseline="0" dirty="0">
                <a:latin typeface="AdvOT82212b64"/>
              </a:rPr>
              <a:t> </a:t>
            </a:r>
            <a:r>
              <a:rPr lang="cs-CZ" sz="1800" b="0" i="0" u="none" strike="noStrike" baseline="0" dirty="0" err="1">
                <a:latin typeface="AdvOT82212b64"/>
              </a:rPr>
              <a:t>life</a:t>
            </a:r>
            <a:endParaRPr lang="cs-CZ" sz="1800" b="0" i="0" u="none" strike="noStrike" baseline="0" dirty="0">
              <a:latin typeface="AdvOT82212b64+20"/>
            </a:endParaRPr>
          </a:p>
          <a:p>
            <a:pPr algn="l"/>
            <a:r>
              <a:rPr lang="cs-CZ" sz="1800" b="0" i="0" u="none" strike="noStrike" baseline="0" dirty="0">
                <a:latin typeface="Times New Roman" panose="02020603050405020304" pitchFamily="18" charset="0"/>
              </a:rPr>
              <a:t>Andre </a:t>
            </a:r>
            <a:r>
              <a:rPr lang="cs-CZ" sz="1800" b="0" i="0" u="none" strike="noStrike" baseline="0" dirty="0" err="1">
                <a:latin typeface="Times New Roman" panose="02020603050405020304" pitchFamily="18" charset="0"/>
              </a:rPr>
              <a:t>Bazin</a:t>
            </a:r>
            <a:r>
              <a:rPr lang="cs-CZ" dirty="0">
                <a:latin typeface="Times New Roman" panose="02020603050405020304" pitchFamily="18" charset="0"/>
              </a:rPr>
              <a:t> on </a:t>
            </a:r>
            <a:r>
              <a:rPr lang="cs-CZ" i="1" dirty="0" err="1">
                <a:latin typeface="Times New Roman" panose="02020603050405020304" pitchFamily="18" charset="0"/>
              </a:rPr>
              <a:t>Bicycle</a:t>
            </a:r>
            <a:r>
              <a:rPr lang="cs-CZ" i="1" dirty="0">
                <a:latin typeface="Times New Roman" panose="02020603050405020304" pitchFamily="18" charset="0"/>
              </a:rPr>
              <a:t> </a:t>
            </a:r>
            <a:r>
              <a:rPr lang="cs-CZ" i="1" dirty="0" err="1">
                <a:latin typeface="Times New Roman" panose="02020603050405020304" pitchFamily="18" charset="0"/>
              </a:rPr>
              <a:t>Thieves</a:t>
            </a:r>
            <a:r>
              <a:rPr lang="cs-CZ" dirty="0">
                <a:latin typeface="Times New Roman" panose="02020603050405020304" pitchFamily="18" charset="0"/>
              </a:rPr>
              <a:t>: </a:t>
            </a:r>
            <a:r>
              <a:rPr lang="en-US" sz="1800" b="0" i="0" u="none" strike="noStrike" baseline="0" dirty="0">
                <a:latin typeface="Times New Roman" panose="02020603050405020304" pitchFamily="18" charset="0"/>
              </a:rPr>
              <a:t>the finest example of the Italian Neorealist trend</a:t>
            </a:r>
            <a:r>
              <a:rPr lang="cs-CZ" sz="1800" b="0" i="0" u="none" strike="noStrike" baseline="0" dirty="0">
                <a:latin typeface="Times New Roman" panose="02020603050405020304" pitchFamily="18" charset="0"/>
              </a:rPr>
              <a:t> – </a:t>
            </a:r>
            <a:r>
              <a:rPr lang="cs-CZ" sz="1800" b="0" i="0" u="none" strike="noStrike" baseline="0" dirty="0" err="1">
                <a:latin typeface="Times New Roman" panose="02020603050405020304" pitchFamily="18" charset="0"/>
              </a:rPr>
              <a:t>due</a:t>
            </a:r>
            <a:r>
              <a:rPr lang="cs-CZ" sz="1800" b="0" i="0" u="none" strike="noStrike" baseline="0" dirty="0">
                <a:latin typeface="Times New Roman" panose="02020603050405020304" pitchFamily="18" charset="0"/>
              </a:rPr>
              <a:t> to </a:t>
            </a:r>
            <a:r>
              <a:rPr lang="en-US" sz="1800" b="0" i="0" u="none" strike="noStrike" baseline="0" dirty="0">
                <a:latin typeface="Times New Roman" panose="02020603050405020304" pitchFamily="18" charset="0"/>
              </a:rPr>
              <a:t>the elements of chance in its narrative</a:t>
            </a:r>
          </a:p>
          <a:p>
            <a:pPr algn="l"/>
            <a:r>
              <a:rPr lang="cs-CZ" sz="1800" b="0" i="0" u="none" strike="noStrike" baseline="0" dirty="0" err="1">
                <a:latin typeface="Times New Roman" panose="02020603050405020304" pitchFamily="18" charset="0"/>
              </a:rPr>
              <a:t>Four</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years</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later</a:t>
            </a:r>
            <a:r>
              <a:rPr lang="cs-CZ" dirty="0">
                <a:latin typeface="Times New Roman" panose="02020603050405020304" pitchFamily="18" charset="0"/>
              </a:rPr>
              <a:t> </a:t>
            </a:r>
            <a:r>
              <a:rPr lang="en-US" sz="1800" b="0" i="0" u="none" strike="noStrike" baseline="0" dirty="0" err="1">
                <a:latin typeface="Times New Roman" panose="02020603050405020304" pitchFamily="18" charset="0"/>
              </a:rPr>
              <a:t>Bazin</a:t>
            </a:r>
            <a:r>
              <a:rPr lang="en-US" sz="1800" b="0" i="0" u="none" strike="noStrike" baseline="0" dirty="0">
                <a:latin typeface="Times New Roman" panose="02020603050405020304" pitchFamily="18" charset="0"/>
              </a:rPr>
              <a:t> declared, “It took </a:t>
            </a:r>
            <a:r>
              <a:rPr lang="en-US" sz="1800" b="0" i="1" u="none" strike="noStrike" baseline="0" dirty="0">
                <a:latin typeface="Times New Roman" panose="02020603050405020304" pitchFamily="18" charset="0"/>
              </a:rPr>
              <a:t>Umberto </a:t>
            </a:r>
            <a:r>
              <a:rPr lang="cs-CZ" sz="1800" b="0" i="1" u="none" strike="noStrike" baseline="0" dirty="0">
                <a:latin typeface="Times New Roman" panose="02020603050405020304" pitchFamily="18" charset="0"/>
              </a:rPr>
              <a:t>D</a:t>
            </a:r>
            <a:r>
              <a:rPr lang="en-US" sz="1800" b="0" i="1"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to make us understand</a:t>
            </a:r>
            <a:r>
              <a:rPr lang="cs-CZ" sz="1800" b="0" i="0"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what it was in the realism of </a:t>
            </a:r>
            <a:r>
              <a:rPr lang="en-US" sz="1800" b="0" i="1" u="none" strike="noStrike" baseline="0" dirty="0" err="1">
                <a:latin typeface="Times New Roman" panose="02020603050405020304" pitchFamily="18" charset="0"/>
              </a:rPr>
              <a:t>Ladri</a:t>
            </a:r>
            <a:r>
              <a:rPr lang="en-US" sz="1800" b="0" i="1" u="none" strike="noStrike" baseline="0" dirty="0">
                <a:latin typeface="Times New Roman" panose="02020603050405020304" pitchFamily="18" charset="0"/>
              </a:rPr>
              <a:t> di </a:t>
            </a:r>
            <a:r>
              <a:rPr lang="en-US" sz="1800" b="0" i="1" u="none" strike="noStrike" baseline="0" dirty="0" err="1">
                <a:latin typeface="Times New Roman" panose="02020603050405020304" pitchFamily="18" charset="0"/>
              </a:rPr>
              <a:t>Biciclette</a:t>
            </a:r>
            <a:r>
              <a:rPr lang="en-US" sz="1800" b="0" i="1"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that was still a</a:t>
            </a:r>
            <a:r>
              <a:rPr lang="cs-CZ" sz="1800" b="0" i="0" u="none" strike="noStrike" baseline="0" dirty="0">
                <a:latin typeface="Times New Roman" panose="02020603050405020304" pitchFamily="18" charset="0"/>
              </a:rPr>
              <a:t> </a:t>
            </a:r>
            <a:r>
              <a:rPr lang="cs-CZ" sz="1800" b="0" i="0" u="none" strike="noStrike" baseline="0" dirty="0" err="1">
                <a:latin typeface="Times New Roman" panose="02020603050405020304" pitchFamily="18" charset="0"/>
              </a:rPr>
              <a:t>concession</a:t>
            </a:r>
            <a:r>
              <a:rPr lang="cs-CZ" sz="1800" b="0" i="0" u="none" strike="noStrike" baseline="0" dirty="0">
                <a:latin typeface="Times New Roman" panose="02020603050405020304" pitchFamily="18" charset="0"/>
              </a:rPr>
              <a:t> to </a:t>
            </a:r>
            <a:r>
              <a:rPr lang="cs-CZ" sz="1800" b="0" i="0" u="none" strike="noStrike" baseline="0" dirty="0" err="1">
                <a:latin typeface="Times New Roman" panose="02020603050405020304" pitchFamily="18" charset="0"/>
              </a:rPr>
              <a:t>classical</a:t>
            </a:r>
            <a:r>
              <a:rPr lang="cs-CZ" sz="1800" b="0" i="0" u="none" strike="noStrike" baseline="0" dirty="0">
                <a:latin typeface="Times New Roman" panose="02020603050405020304" pitchFamily="18" charset="0"/>
              </a:rPr>
              <a:t> dramaturgy.“</a:t>
            </a:r>
            <a:endParaRPr lang="cs-CZ" dirty="0"/>
          </a:p>
        </p:txBody>
      </p:sp>
    </p:spTree>
    <p:extLst>
      <p:ext uri="{BB962C8B-B14F-4D97-AF65-F5344CB8AC3E}">
        <p14:creationId xmlns:p14="http://schemas.microsoft.com/office/powerpoint/2010/main" val="704620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A92E4-FF66-6C6A-E5C1-43535308072A}"/>
              </a:ext>
            </a:extLst>
          </p:cNvPr>
          <p:cNvSpPr>
            <a:spLocks noGrp="1"/>
          </p:cNvSpPr>
          <p:nvPr>
            <p:ph type="title"/>
          </p:nvPr>
        </p:nvSpPr>
        <p:spPr/>
        <p:txBody>
          <a:bodyPr/>
          <a:lstStyle/>
          <a:p>
            <a:r>
              <a:rPr lang="cs-CZ" err="1"/>
              <a:t>neorealism</a:t>
            </a:r>
            <a:endParaRPr lang="cs-CZ"/>
          </a:p>
        </p:txBody>
      </p:sp>
      <p:sp>
        <p:nvSpPr>
          <p:cNvPr id="3" name="Zástupný obsah 2">
            <a:extLst>
              <a:ext uri="{FF2B5EF4-FFF2-40B4-BE49-F238E27FC236}">
                <a16:creationId xmlns:a16="http://schemas.microsoft.com/office/drawing/2014/main" id="{21B3C788-96DB-D0FF-1664-F59C9D4202C5}"/>
              </a:ext>
            </a:extLst>
          </p:cNvPr>
          <p:cNvSpPr>
            <a:spLocks noGrp="1"/>
          </p:cNvSpPr>
          <p:nvPr>
            <p:ph idx="1"/>
          </p:nvPr>
        </p:nvSpPr>
        <p:spPr>
          <a:xfrm>
            <a:off x="2231136" y="2315314"/>
            <a:ext cx="7729728" cy="3101983"/>
          </a:xfrm>
        </p:spPr>
        <p:txBody>
          <a:bodyPr>
            <a:normAutofit lnSpcReduction="10000"/>
          </a:bodyPr>
          <a:lstStyle/>
          <a:p>
            <a:r>
              <a:rPr lang="en-GB" dirty="0"/>
              <a:t>Sources: </a:t>
            </a:r>
          </a:p>
          <a:p>
            <a:r>
              <a:rPr lang="en-GB" dirty="0"/>
              <a:t>Film critics and filmmakers revolt against melodramas of the fascist era</a:t>
            </a:r>
            <a:endParaRPr lang="cs-CZ" dirty="0"/>
          </a:p>
          <a:p>
            <a:r>
              <a:rPr lang="cs-CZ" dirty="0"/>
              <a:t>„</a:t>
            </a:r>
            <a:r>
              <a:rPr lang="cs-CZ" dirty="0" err="1"/>
              <a:t>Verism</a:t>
            </a:r>
            <a:r>
              <a:rPr lang="cs-CZ" dirty="0"/>
              <a:t>“ – Giovanni </a:t>
            </a:r>
            <a:r>
              <a:rPr lang="cs-CZ" dirty="0" err="1"/>
              <a:t>Verga</a:t>
            </a:r>
            <a:r>
              <a:rPr lang="cs-CZ" dirty="0"/>
              <a:t>; </a:t>
            </a:r>
            <a:r>
              <a:rPr lang="cs-CZ" dirty="0" err="1"/>
              <a:t>Luchino</a:t>
            </a:r>
            <a:r>
              <a:rPr lang="cs-CZ" dirty="0"/>
              <a:t> </a:t>
            </a:r>
            <a:r>
              <a:rPr lang="cs-CZ" dirty="0" err="1"/>
              <a:t>Visconti</a:t>
            </a:r>
            <a:r>
              <a:rPr lang="cs-CZ" dirty="0"/>
              <a:t>, La </a:t>
            </a:r>
            <a:r>
              <a:rPr lang="cs-CZ" dirty="0" err="1"/>
              <a:t>Terra</a:t>
            </a:r>
            <a:r>
              <a:rPr lang="cs-CZ" dirty="0"/>
              <a:t> </a:t>
            </a:r>
            <a:r>
              <a:rPr lang="cs-CZ" dirty="0" err="1"/>
              <a:t>Trema</a:t>
            </a:r>
            <a:r>
              <a:rPr lang="cs-CZ" dirty="0"/>
              <a:t>, 1948</a:t>
            </a:r>
          </a:p>
          <a:p>
            <a:r>
              <a:rPr lang="en-GB" dirty="0"/>
              <a:t>Roberto Rossellini: Rome, Open City (1945); </a:t>
            </a:r>
            <a:r>
              <a:rPr lang="en-GB" dirty="0" err="1"/>
              <a:t>Paisá</a:t>
            </a:r>
            <a:r>
              <a:rPr lang="en-GB" dirty="0"/>
              <a:t> (1946); Germany, year zero (1948); </a:t>
            </a:r>
            <a:r>
              <a:rPr lang="cs-CZ" dirty="0"/>
              <a:t> </a:t>
            </a:r>
            <a:r>
              <a:rPr lang="en-GB" dirty="0"/>
              <a:t>Vittorio de </a:t>
            </a:r>
            <a:r>
              <a:rPr lang="en-GB" dirty="0" err="1"/>
              <a:t>Sica</a:t>
            </a:r>
            <a:r>
              <a:rPr lang="en-GB" dirty="0"/>
              <a:t>: Bicycle Thieves (</a:t>
            </a:r>
            <a:r>
              <a:rPr lang="cs-CZ" dirty="0"/>
              <a:t>1948; </a:t>
            </a:r>
            <a:r>
              <a:rPr lang="cs-CZ" dirty="0" err="1"/>
              <a:t>scriptwriter</a:t>
            </a:r>
            <a:r>
              <a:rPr lang="cs-CZ" dirty="0"/>
              <a:t>: C. </a:t>
            </a:r>
            <a:r>
              <a:rPr lang="cs-CZ" dirty="0" err="1"/>
              <a:t>Zvattini</a:t>
            </a:r>
            <a:r>
              <a:rPr lang="cs-CZ" dirty="0"/>
              <a:t>)</a:t>
            </a:r>
          </a:p>
          <a:p>
            <a:r>
              <a:rPr lang="cs-CZ" dirty="0"/>
              <a:t>„</a:t>
            </a:r>
            <a:r>
              <a:rPr lang="cs-CZ" dirty="0" err="1"/>
              <a:t>Neorealism</a:t>
            </a:r>
            <a:r>
              <a:rPr lang="cs-CZ" dirty="0"/>
              <a:t>“ – </a:t>
            </a:r>
            <a:r>
              <a:rPr lang="cs-CZ" dirty="0" err="1"/>
              <a:t>used</a:t>
            </a:r>
            <a:r>
              <a:rPr lang="cs-CZ" dirty="0"/>
              <a:t> </a:t>
            </a:r>
            <a:r>
              <a:rPr lang="cs-CZ" dirty="0" err="1"/>
              <a:t>for</a:t>
            </a:r>
            <a:r>
              <a:rPr lang="cs-CZ" dirty="0"/>
              <a:t> </a:t>
            </a:r>
            <a:r>
              <a:rPr lang="cs-CZ" dirty="0" err="1"/>
              <a:t>Italian</a:t>
            </a:r>
            <a:r>
              <a:rPr lang="cs-CZ" dirty="0"/>
              <a:t> </a:t>
            </a:r>
            <a:r>
              <a:rPr lang="cs-CZ" dirty="0" err="1"/>
              <a:t>movies</a:t>
            </a:r>
            <a:r>
              <a:rPr lang="cs-CZ" dirty="0"/>
              <a:t> by </a:t>
            </a:r>
            <a:r>
              <a:rPr lang="cs-CZ" dirty="0" err="1"/>
              <a:t>French</a:t>
            </a:r>
            <a:r>
              <a:rPr lang="cs-CZ" dirty="0"/>
              <a:t> </a:t>
            </a:r>
            <a:r>
              <a:rPr lang="cs-CZ" dirty="0" err="1"/>
              <a:t>critics</a:t>
            </a:r>
            <a:r>
              <a:rPr lang="cs-CZ" dirty="0"/>
              <a:t> in 1948</a:t>
            </a:r>
          </a:p>
          <a:p>
            <a:r>
              <a:rPr lang="cs-CZ" b="1" dirty="0" err="1"/>
              <a:t>Cesare</a:t>
            </a:r>
            <a:r>
              <a:rPr lang="cs-CZ" b="1" dirty="0"/>
              <a:t> </a:t>
            </a:r>
            <a:r>
              <a:rPr lang="cs-CZ" b="1" dirty="0" err="1"/>
              <a:t>Zavattini</a:t>
            </a:r>
            <a:r>
              <a:rPr lang="cs-CZ" dirty="0"/>
              <a:t>: </a:t>
            </a:r>
            <a:r>
              <a:rPr lang="cs-CZ" dirty="0" err="1"/>
              <a:t>respect</a:t>
            </a:r>
            <a:r>
              <a:rPr lang="cs-CZ" dirty="0"/>
              <a:t> to </a:t>
            </a:r>
            <a:r>
              <a:rPr lang="cs-CZ" dirty="0" err="1"/>
              <a:t>facts</a:t>
            </a:r>
            <a:r>
              <a:rPr lang="cs-CZ" dirty="0"/>
              <a:t> and reality; </a:t>
            </a:r>
            <a:r>
              <a:rPr lang="cs-CZ" dirty="0" err="1"/>
              <a:t>moral</a:t>
            </a:r>
            <a:r>
              <a:rPr lang="cs-CZ" dirty="0"/>
              <a:t> </a:t>
            </a:r>
            <a:r>
              <a:rPr lang="cs-CZ" dirty="0" err="1"/>
              <a:t>aspect</a:t>
            </a:r>
            <a:r>
              <a:rPr lang="cs-CZ" dirty="0"/>
              <a:t> </a:t>
            </a:r>
            <a:r>
              <a:rPr lang="cs-CZ" dirty="0" err="1"/>
              <a:t>of</a:t>
            </a:r>
            <a:r>
              <a:rPr lang="cs-CZ" dirty="0"/>
              <a:t> </a:t>
            </a:r>
            <a:r>
              <a:rPr lang="cs-CZ" dirty="0" err="1"/>
              <a:t>real</a:t>
            </a:r>
            <a:r>
              <a:rPr lang="cs-CZ" dirty="0"/>
              <a:t> </a:t>
            </a:r>
            <a:r>
              <a:rPr lang="cs-CZ" dirty="0" err="1"/>
              <a:t>life</a:t>
            </a:r>
            <a:r>
              <a:rPr lang="cs-CZ" dirty="0"/>
              <a:t> </a:t>
            </a:r>
            <a:r>
              <a:rPr lang="cs-CZ" dirty="0" err="1"/>
              <a:t>represented</a:t>
            </a:r>
            <a:r>
              <a:rPr lang="cs-CZ" dirty="0"/>
              <a:t>: </a:t>
            </a:r>
            <a:r>
              <a:rPr lang="cs-CZ" dirty="0" err="1"/>
              <a:t>we</a:t>
            </a:r>
            <a:r>
              <a:rPr lang="cs-CZ" dirty="0"/>
              <a:t> </a:t>
            </a:r>
            <a:r>
              <a:rPr lang="cs-CZ" dirty="0" err="1"/>
              <a:t>need</a:t>
            </a:r>
            <a:r>
              <a:rPr lang="cs-CZ" dirty="0"/>
              <a:t> to </a:t>
            </a:r>
            <a:r>
              <a:rPr lang="cs-CZ" dirty="0" err="1"/>
              <a:t>know</a:t>
            </a:r>
            <a:r>
              <a:rPr lang="cs-CZ" dirty="0"/>
              <a:t> </a:t>
            </a:r>
            <a:r>
              <a:rPr lang="cs-CZ" dirty="0" err="1"/>
              <a:t>each</a:t>
            </a:r>
            <a:r>
              <a:rPr lang="cs-CZ" dirty="0"/>
              <a:t> </a:t>
            </a:r>
            <a:r>
              <a:rPr lang="cs-CZ" dirty="0" err="1"/>
              <a:t>other</a:t>
            </a:r>
            <a:r>
              <a:rPr lang="cs-CZ" dirty="0"/>
              <a:t>; </a:t>
            </a:r>
            <a:r>
              <a:rPr lang="cs-CZ" dirty="0" err="1"/>
              <a:t>unique</a:t>
            </a:r>
            <a:r>
              <a:rPr lang="cs-CZ" dirty="0"/>
              <a:t> </a:t>
            </a:r>
            <a:r>
              <a:rPr lang="cs-CZ" dirty="0" err="1"/>
              <a:t>value</a:t>
            </a:r>
            <a:r>
              <a:rPr lang="cs-CZ" dirty="0"/>
              <a:t> </a:t>
            </a:r>
            <a:r>
              <a:rPr lang="cs-CZ" dirty="0" err="1"/>
              <a:t>of</a:t>
            </a:r>
            <a:r>
              <a:rPr lang="cs-CZ" dirty="0"/>
              <a:t> </a:t>
            </a:r>
            <a:r>
              <a:rPr lang="cs-CZ" dirty="0" err="1"/>
              <a:t>cinema</a:t>
            </a:r>
            <a:r>
              <a:rPr lang="cs-CZ" dirty="0"/>
              <a:t>: to </a:t>
            </a:r>
            <a:r>
              <a:rPr lang="cs-CZ" dirty="0" err="1"/>
              <a:t>represent</a:t>
            </a:r>
            <a:r>
              <a:rPr lang="cs-CZ" dirty="0"/>
              <a:t> </a:t>
            </a:r>
            <a:r>
              <a:rPr lang="cs-CZ" dirty="0" err="1"/>
              <a:t>everydayness</a:t>
            </a:r>
            <a:endParaRPr lang="cs-CZ" dirty="0"/>
          </a:p>
        </p:txBody>
      </p:sp>
    </p:spTree>
    <p:extLst>
      <p:ext uri="{BB962C8B-B14F-4D97-AF65-F5344CB8AC3E}">
        <p14:creationId xmlns:p14="http://schemas.microsoft.com/office/powerpoint/2010/main" val="4071003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FA6CD7-88C6-8D5A-F77D-9C56357032CC}"/>
              </a:ext>
            </a:extLst>
          </p:cNvPr>
          <p:cNvSpPr>
            <a:spLocks noGrp="1"/>
          </p:cNvSpPr>
          <p:nvPr>
            <p:ph type="title"/>
          </p:nvPr>
        </p:nvSpPr>
        <p:spPr/>
        <p:txBody>
          <a:bodyPr/>
          <a:lstStyle/>
          <a:p>
            <a:r>
              <a:rPr lang="cs-CZ" dirty="0" err="1"/>
              <a:t>Cognitive</a:t>
            </a:r>
            <a:r>
              <a:rPr lang="cs-CZ" dirty="0"/>
              <a:t> film </a:t>
            </a:r>
            <a:r>
              <a:rPr lang="cs-CZ" dirty="0" err="1"/>
              <a:t>theory</a:t>
            </a:r>
            <a:endParaRPr lang="cs-CZ" dirty="0"/>
          </a:p>
        </p:txBody>
      </p:sp>
      <p:sp>
        <p:nvSpPr>
          <p:cNvPr id="3" name="Zástupný obsah 2">
            <a:extLst>
              <a:ext uri="{FF2B5EF4-FFF2-40B4-BE49-F238E27FC236}">
                <a16:creationId xmlns:a16="http://schemas.microsoft.com/office/drawing/2014/main" id="{468532B5-2352-1327-1590-1B4B874AE23C}"/>
              </a:ext>
            </a:extLst>
          </p:cNvPr>
          <p:cNvSpPr>
            <a:spLocks noGrp="1"/>
          </p:cNvSpPr>
          <p:nvPr>
            <p:ph idx="1"/>
          </p:nvPr>
        </p:nvSpPr>
        <p:spPr/>
        <p:txBody>
          <a:bodyPr>
            <a:normAutofit fontScale="92500" lnSpcReduction="10000"/>
          </a:bodyPr>
          <a:lstStyle/>
          <a:p>
            <a:pPr algn="l"/>
            <a:r>
              <a:rPr lang="cs-CZ" sz="1800" b="0" i="0" u="none" strike="noStrike" baseline="0" dirty="0">
                <a:latin typeface="AdvOT82212b64"/>
              </a:rPr>
              <a:t>WHY </a:t>
            </a:r>
            <a:r>
              <a:rPr lang="cs-CZ" sz="1800" b="0" i="0" u="none" strike="noStrike" baseline="0" dirty="0" err="1">
                <a:latin typeface="AdvOT82212b64"/>
              </a:rPr>
              <a:t>realism</a:t>
            </a:r>
            <a:r>
              <a:rPr lang="cs-CZ" sz="1800" b="0" i="0" u="none" strike="noStrike" baseline="0" dirty="0">
                <a:latin typeface="AdvOT82212b64"/>
              </a:rPr>
              <a:t> </a:t>
            </a:r>
            <a:r>
              <a:rPr lang="cs-CZ" sz="1800" b="0" i="0" u="none" strike="noStrike" baseline="0" dirty="0" err="1">
                <a:latin typeface="AdvOT82212b64"/>
              </a:rPr>
              <a:t>works</a:t>
            </a:r>
            <a:r>
              <a:rPr lang="cs-CZ" sz="1800" b="0" i="0" u="none" strike="noStrike" baseline="0" dirty="0">
                <a:latin typeface="AdvOT82212b64"/>
              </a:rPr>
              <a:t>?</a:t>
            </a:r>
          </a:p>
          <a:p>
            <a:pPr algn="l"/>
            <a:r>
              <a:rPr lang="en-US" sz="1800" b="0" i="0" u="none" strike="noStrike" baseline="0" dirty="0">
                <a:latin typeface="AdvOT82212b64"/>
              </a:rPr>
              <a:t>The philosopher and cognitive theorist Noël Carroll is interested in the ability of</a:t>
            </a:r>
            <a:r>
              <a:rPr lang="cs-CZ" sz="1800" b="0" i="0" u="none" strike="noStrike" baseline="0" dirty="0">
                <a:latin typeface="AdvOT82212b64"/>
              </a:rPr>
              <a:t> </a:t>
            </a:r>
            <a:r>
              <a:rPr lang="en-US" sz="1800" b="0" i="0" u="none" strike="noStrike" baseline="0" dirty="0">
                <a:latin typeface="AdvOT82212b64"/>
              </a:rPr>
              <a:t>Hollywood-style </a:t>
            </a:r>
            <a:r>
              <a:rPr lang="en-US" sz="1800" b="0" i="0" u="none" strike="noStrike" baseline="0" dirty="0">
                <a:latin typeface="AdvOT82212b64+fb"/>
              </a:rPr>
              <a:t>fi</a:t>
            </a:r>
            <a:r>
              <a:rPr lang="en-US" sz="1800" b="0" i="0" u="none" strike="noStrike" baseline="0" dirty="0">
                <a:latin typeface="AdvOT82212b64"/>
              </a:rPr>
              <a:t>lmmaking to provoke the </a:t>
            </a:r>
            <a:r>
              <a:rPr lang="en-US" sz="1800" b="0" i="0" u="none" strike="noStrike" baseline="0" dirty="0">
                <a:latin typeface="AdvOT82212b64+20"/>
              </a:rPr>
              <a:t>‘</a:t>
            </a:r>
            <a:r>
              <a:rPr lang="en-US" sz="1800" b="0" i="0" u="none" strike="noStrike" baseline="0" dirty="0">
                <a:latin typeface="AdvOT82212b64"/>
              </a:rPr>
              <a:t>intense engagement</a:t>
            </a:r>
            <a:r>
              <a:rPr lang="en-US" sz="1800" b="0" i="0" u="none" strike="noStrike" baseline="0" dirty="0">
                <a:latin typeface="AdvOT82212b64+20"/>
              </a:rPr>
              <a:t>’</a:t>
            </a:r>
            <a:r>
              <a:rPr lang="cs-CZ" sz="1800" b="0" i="0" u="none" strike="noStrike" baseline="0" dirty="0">
                <a:latin typeface="AdvOT82212b64+20"/>
              </a:rPr>
              <a:t> </a:t>
            </a:r>
            <a:r>
              <a:rPr lang="cs-CZ" sz="1800" b="0" i="0" u="none" strike="noStrike" baseline="0" dirty="0" err="1">
                <a:latin typeface="AdvOT82212b64"/>
              </a:rPr>
              <a:t>of</a:t>
            </a:r>
            <a:r>
              <a:rPr lang="cs-CZ" sz="1800" b="0" i="0" u="none" strike="noStrike" baseline="0" dirty="0">
                <a:latin typeface="AdvOT82212b64"/>
              </a:rPr>
              <a:t> </a:t>
            </a:r>
            <a:r>
              <a:rPr lang="cs-CZ" sz="1800" b="0" i="0" u="none" strike="noStrike" baseline="0" dirty="0" err="1">
                <a:latin typeface="AdvOT82212b64"/>
              </a:rPr>
              <a:t>audiences</a:t>
            </a:r>
            <a:r>
              <a:rPr lang="cs-CZ" sz="1800" b="0" i="0" u="none" strike="noStrike" baseline="0" dirty="0">
                <a:latin typeface="AdvOT82212b64"/>
              </a:rPr>
              <a:t>. </a:t>
            </a:r>
            <a:r>
              <a:rPr lang="cs-CZ" b="1" u="sng" dirty="0" err="1">
                <a:latin typeface="AdvOT82212b64"/>
              </a:rPr>
              <a:t>S</a:t>
            </a:r>
            <a:r>
              <a:rPr lang="cs-CZ" sz="1800" b="1" i="0" u="sng" strike="noStrike" baseline="0" dirty="0" err="1">
                <a:latin typeface="AdvOT82212b64"/>
              </a:rPr>
              <a:t>pectatorial</a:t>
            </a:r>
            <a:r>
              <a:rPr lang="cs-CZ" sz="1800" b="1" i="0" u="sng" strike="noStrike" baseline="0" dirty="0">
                <a:latin typeface="AdvOT82212b64"/>
              </a:rPr>
              <a:t> </a:t>
            </a:r>
            <a:r>
              <a:rPr lang="cs-CZ" sz="1800" b="1" i="0" u="sng" strike="noStrike" baseline="0" dirty="0" err="1">
                <a:latin typeface="AdvOT82212b64"/>
              </a:rPr>
              <a:t>faculties</a:t>
            </a:r>
            <a:r>
              <a:rPr lang="cs-CZ" sz="1800" b="1" i="0" u="sng" strike="noStrike" baseline="0" dirty="0">
                <a:latin typeface="AdvOT82212b64"/>
              </a:rPr>
              <a:t> </a:t>
            </a:r>
            <a:r>
              <a:rPr lang="cs-CZ" sz="1800" b="0" i="0" u="none" strike="noStrike" baseline="0" dirty="0">
                <a:latin typeface="AdvOT82212b64"/>
              </a:rPr>
              <a:t>are </a:t>
            </a:r>
            <a:r>
              <a:rPr lang="en-US" sz="1800" b="1" i="0" u="none" strike="noStrike" baseline="0" dirty="0">
                <a:latin typeface="AdvOT82212b64"/>
              </a:rPr>
              <a:t>stimulated by </a:t>
            </a:r>
            <a:r>
              <a:rPr lang="en-US" sz="1800" b="1" i="0" u="none" strike="noStrike" baseline="0" dirty="0">
                <a:latin typeface="AdvOT82212b64+fb"/>
              </a:rPr>
              <a:t>fi</a:t>
            </a:r>
            <a:r>
              <a:rPr lang="en-US" sz="1800" b="1" i="0" u="none" strike="noStrike" baseline="0" dirty="0">
                <a:latin typeface="AdvOT82212b64"/>
              </a:rPr>
              <a:t>lm form</a:t>
            </a:r>
            <a:r>
              <a:rPr lang="en-US" sz="1800" b="0" i="0" u="none" strike="noStrike" baseline="0" dirty="0">
                <a:latin typeface="AdvOT82212b64"/>
              </a:rPr>
              <a:t>. In short, this power is about </a:t>
            </a:r>
            <a:r>
              <a:rPr lang="en-US" sz="1800" b="1" i="0" u="sng" strike="noStrike" baseline="0" dirty="0">
                <a:latin typeface="AdvOT82212b64"/>
              </a:rPr>
              <a:t>what </a:t>
            </a:r>
            <a:r>
              <a:rPr lang="en-US" sz="1800" b="1" i="0" u="sng" strike="noStrike" baseline="0" dirty="0">
                <a:latin typeface="AdvOT82212b64+fb"/>
              </a:rPr>
              <a:t>fi</a:t>
            </a:r>
            <a:r>
              <a:rPr lang="en-US" sz="1800" b="1" i="0" u="sng" strike="noStrike" baseline="0" dirty="0">
                <a:latin typeface="AdvOT82212b64"/>
              </a:rPr>
              <a:t>lm does</a:t>
            </a:r>
            <a:r>
              <a:rPr lang="en-US" sz="1800" b="1" i="0" u="none" strike="noStrike" baseline="0" dirty="0">
                <a:latin typeface="AdvOT82212b64"/>
              </a:rPr>
              <a:t>, rather</a:t>
            </a:r>
            <a:r>
              <a:rPr lang="cs-CZ" sz="1800" b="1" i="0" u="none" strike="noStrike" baseline="0" dirty="0">
                <a:latin typeface="AdvOT82212b64"/>
              </a:rPr>
              <a:t> </a:t>
            </a:r>
            <a:r>
              <a:rPr lang="en-US" sz="1800" b="1" i="0" u="none" strike="noStrike" baseline="0" dirty="0">
                <a:latin typeface="AdvOT82212b64"/>
              </a:rPr>
              <a:t>than about an essentialist notion of what it </a:t>
            </a:r>
            <a:r>
              <a:rPr lang="en-US" sz="1800" b="1" i="1" u="none" strike="noStrike" baseline="0" dirty="0">
                <a:latin typeface="AdvOTd3d9e6b9.I"/>
              </a:rPr>
              <a:t>is</a:t>
            </a:r>
            <a:r>
              <a:rPr lang="cs-CZ" sz="1800" b="1" i="0" u="none" strike="noStrike" baseline="0" dirty="0">
                <a:latin typeface="AdvOTd3d9e6b9.I"/>
              </a:rPr>
              <a:t>.</a:t>
            </a:r>
          </a:p>
          <a:p>
            <a:pPr algn="l"/>
            <a:r>
              <a:rPr lang="cs-CZ" sz="1800" b="0" i="0" u="none" strike="noStrike" baseline="0" dirty="0" err="1">
                <a:latin typeface="AdvOT82212b64"/>
              </a:rPr>
              <a:t>Realism</a:t>
            </a:r>
            <a:r>
              <a:rPr lang="cs-CZ" sz="1800" b="0" i="0" u="none" strike="noStrike" baseline="0" dirty="0">
                <a:latin typeface="AdvOT82212b64"/>
              </a:rPr>
              <a:t> </a:t>
            </a:r>
            <a:r>
              <a:rPr lang="cs-CZ" sz="1800" b="0" i="0" u="none" strike="noStrike" baseline="0" dirty="0" err="1">
                <a:latin typeface="AdvOT82212b64"/>
              </a:rPr>
              <a:t>is</a:t>
            </a:r>
            <a:r>
              <a:rPr lang="cs-CZ" sz="1800" b="0" i="0" u="none" strike="noStrike" baseline="0" dirty="0">
                <a:latin typeface="AdvOT82212b64"/>
              </a:rPr>
              <a:t> </a:t>
            </a:r>
            <a:r>
              <a:rPr lang="cs-CZ" sz="1800" b="0" i="0" u="none" strike="noStrike" baseline="0" dirty="0" err="1">
                <a:latin typeface="AdvOT82212b64"/>
              </a:rPr>
              <a:t>reframed</a:t>
            </a:r>
            <a:r>
              <a:rPr lang="cs-CZ" sz="1800" b="0" i="0" u="none" strike="noStrike" baseline="0" dirty="0">
                <a:latin typeface="AdvOT82212b64"/>
              </a:rPr>
              <a:t> by </a:t>
            </a:r>
            <a:r>
              <a:rPr lang="cs-CZ" sz="1800" b="0" i="0" u="none" strike="noStrike" baseline="0" dirty="0" err="1">
                <a:latin typeface="AdvOT82212b64"/>
              </a:rPr>
              <a:t>Carroll</a:t>
            </a:r>
            <a:r>
              <a:rPr lang="cs-CZ" sz="1800" b="0" i="0" u="none" strike="noStrike" baseline="0" dirty="0">
                <a:latin typeface="AdvOT82212b64"/>
              </a:rPr>
              <a:t> </a:t>
            </a:r>
            <a:r>
              <a:rPr lang="en-US" sz="1800" b="0" i="0" u="none" strike="noStrike" baseline="0" dirty="0">
                <a:latin typeface="AdvOT82212b64"/>
              </a:rPr>
              <a:t>as power, but as a </a:t>
            </a:r>
            <a:r>
              <a:rPr lang="en-US" sz="1800" b="1" i="0" u="none" strike="noStrike" baseline="0" dirty="0">
                <a:latin typeface="AdvOT82212b64"/>
              </a:rPr>
              <a:t>power to stimulate the mind </a:t>
            </a:r>
            <a:r>
              <a:rPr lang="en-US" sz="1800" b="0" i="0" u="none" strike="noStrike" baseline="0" dirty="0">
                <a:latin typeface="AdvOT82212b64"/>
              </a:rPr>
              <a:t>rather than as a power to deceive it.</a:t>
            </a:r>
            <a:endParaRPr lang="cs-CZ" sz="1800" b="0" i="0" u="none" strike="noStrike" baseline="0" dirty="0">
              <a:latin typeface="AdvOT82212b64"/>
            </a:endParaRPr>
          </a:p>
          <a:p>
            <a:pPr algn="l"/>
            <a:endParaRPr lang="cs-CZ" dirty="0">
              <a:latin typeface="AdvOT82212b64"/>
            </a:endParaRPr>
          </a:p>
          <a:p>
            <a:pPr algn="l"/>
            <a:endParaRPr lang="cs-CZ" sz="1800" b="0" i="0" u="none" strike="noStrike" baseline="0" dirty="0">
              <a:latin typeface="AdvOT82212b64"/>
            </a:endParaRPr>
          </a:p>
          <a:p>
            <a:pPr algn="l"/>
            <a:r>
              <a:rPr lang="cs-CZ" dirty="0" err="1"/>
              <a:t>Noël</a:t>
            </a:r>
            <a:r>
              <a:rPr lang="cs-CZ" dirty="0"/>
              <a:t> </a:t>
            </a:r>
            <a:r>
              <a:rPr lang="cs-CZ" dirty="0" err="1"/>
              <a:t>Carroll</a:t>
            </a:r>
            <a:r>
              <a:rPr lang="cs-CZ" dirty="0"/>
              <a:t>: </a:t>
            </a:r>
            <a:r>
              <a:rPr lang="cs-CZ" dirty="0" err="1"/>
              <a:t>The</a:t>
            </a:r>
            <a:r>
              <a:rPr lang="cs-CZ" dirty="0"/>
              <a:t> </a:t>
            </a:r>
            <a:r>
              <a:rPr lang="cs-CZ" dirty="0" err="1"/>
              <a:t>power</a:t>
            </a:r>
            <a:r>
              <a:rPr lang="cs-CZ" dirty="0"/>
              <a:t> </a:t>
            </a:r>
            <a:r>
              <a:rPr lang="cs-CZ" dirty="0" err="1"/>
              <a:t>of</a:t>
            </a:r>
            <a:r>
              <a:rPr lang="cs-CZ" dirty="0"/>
              <a:t> </a:t>
            </a:r>
            <a:r>
              <a:rPr lang="cs-CZ" dirty="0" err="1"/>
              <a:t>movies</a:t>
            </a:r>
            <a:r>
              <a:rPr lang="cs-CZ" dirty="0"/>
              <a:t>. </a:t>
            </a:r>
            <a:r>
              <a:rPr lang="cs-CZ" dirty="0" err="1"/>
              <a:t>Daedalus</a:t>
            </a:r>
            <a:r>
              <a:rPr lang="cs-CZ" dirty="0"/>
              <a:t> 114, no. 4, 1985, pp. 79-103</a:t>
            </a:r>
          </a:p>
        </p:txBody>
      </p:sp>
    </p:spTree>
    <p:extLst>
      <p:ext uri="{BB962C8B-B14F-4D97-AF65-F5344CB8AC3E}">
        <p14:creationId xmlns:p14="http://schemas.microsoft.com/office/powerpoint/2010/main" val="4177740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74DD3E-B059-CE44-6427-FE1D6D5F5B25}"/>
              </a:ext>
            </a:extLst>
          </p:cNvPr>
          <p:cNvSpPr>
            <a:spLocks noGrp="1"/>
          </p:cNvSpPr>
          <p:nvPr>
            <p:ph type="title"/>
          </p:nvPr>
        </p:nvSpPr>
        <p:spPr/>
        <p:txBody>
          <a:bodyPr/>
          <a:lstStyle/>
          <a:p>
            <a:r>
              <a:rPr lang="cs-CZ" dirty="0" err="1"/>
              <a:t>Erotetic</a:t>
            </a:r>
            <a:r>
              <a:rPr lang="cs-CZ" dirty="0"/>
              <a:t> </a:t>
            </a:r>
            <a:r>
              <a:rPr lang="cs-CZ" dirty="0" err="1"/>
              <a:t>narrative</a:t>
            </a:r>
            <a:endParaRPr lang="cs-CZ" dirty="0"/>
          </a:p>
        </p:txBody>
      </p:sp>
      <p:sp>
        <p:nvSpPr>
          <p:cNvPr id="3" name="Zástupný obsah 2">
            <a:extLst>
              <a:ext uri="{FF2B5EF4-FFF2-40B4-BE49-F238E27FC236}">
                <a16:creationId xmlns:a16="http://schemas.microsoft.com/office/drawing/2014/main" id="{40FC3DD3-493D-2D45-465B-41DCD2C959CD}"/>
              </a:ext>
            </a:extLst>
          </p:cNvPr>
          <p:cNvSpPr>
            <a:spLocks noGrp="1"/>
          </p:cNvSpPr>
          <p:nvPr>
            <p:ph idx="1"/>
          </p:nvPr>
        </p:nvSpPr>
        <p:spPr>
          <a:xfrm>
            <a:off x="2231136" y="2638044"/>
            <a:ext cx="7729728" cy="3392886"/>
          </a:xfrm>
        </p:spPr>
        <p:txBody>
          <a:bodyPr>
            <a:normAutofit fontScale="92500"/>
          </a:bodyPr>
          <a:lstStyle/>
          <a:p>
            <a:pPr algn="l"/>
            <a:r>
              <a:rPr lang="en-US" sz="1800" b="1" i="0" u="none" strike="noStrike" baseline="0" dirty="0">
                <a:latin typeface="AdvOT82212b64"/>
              </a:rPr>
              <a:t>pictorial representation, variable framing, and erotetic narrative. </a:t>
            </a:r>
            <a:endParaRPr lang="cs-CZ" sz="1800" b="1" i="0" u="none" strike="noStrike" baseline="0" dirty="0">
              <a:latin typeface="AdvOT82212b64"/>
            </a:endParaRPr>
          </a:p>
          <a:p>
            <a:pPr algn="l"/>
            <a:r>
              <a:rPr lang="en-US" sz="1800" b="0" i="0" u="none" strike="noStrike" baseline="0" dirty="0">
                <a:latin typeface="AdvOT82212b64"/>
              </a:rPr>
              <a:t>Each of these</a:t>
            </a:r>
            <a:r>
              <a:rPr lang="cs-CZ" sz="1800" b="0" i="0" u="none" strike="noStrike" baseline="0" dirty="0">
                <a:latin typeface="AdvOT82212b64"/>
              </a:rPr>
              <a:t> </a:t>
            </a:r>
            <a:r>
              <a:rPr lang="en-US" sz="1800" b="0" i="0" u="none" strike="noStrike" baseline="0" dirty="0">
                <a:latin typeface="AdvOT82212b64"/>
              </a:rPr>
              <a:t>capacities addresses </a:t>
            </a:r>
            <a:r>
              <a:rPr lang="en-US" sz="1800" b="0" i="0" u="none" strike="noStrike" baseline="0" dirty="0">
                <a:latin typeface="AdvOT82212b64+20"/>
              </a:rPr>
              <a:t>‘</a:t>
            </a:r>
            <a:r>
              <a:rPr lang="en-US" sz="1800" b="0" i="0" u="none" strike="noStrike" baseline="0" dirty="0">
                <a:latin typeface="AdvOT82212b64"/>
              </a:rPr>
              <a:t>the cognitive faculties of the audience</a:t>
            </a:r>
            <a:r>
              <a:rPr lang="en-US" sz="1800" b="0" i="0" u="none" strike="noStrike" baseline="0" dirty="0">
                <a:latin typeface="AdvOT82212b64+20"/>
              </a:rPr>
              <a:t>’</a:t>
            </a:r>
            <a:endParaRPr lang="cs-CZ" sz="1800" b="0" i="0" u="none" strike="noStrike" baseline="0" dirty="0">
              <a:latin typeface="AdvOT82212b64+20"/>
            </a:endParaRPr>
          </a:p>
          <a:p>
            <a:pPr algn="l"/>
            <a:r>
              <a:rPr lang="en-US" sz="1800" b="0" i="0" u="none" strike="noStrike" baseline="0" dirty="0">
                <a:latin typeface="AdvOT82212b64"/>
              </a:rPr>
              <a:t>Erotetic narrative is narrative based on an ongoing </a:t>
            </a:r>
            <a:r>
              <a:rPr lang="en-US" sz="1800" b="1" i="0" u="none" strike="noStrike" baseline="0" dirty="0">
                <a:latin typeface="AdvOT82212b64"/>
              </a:rPr>
              <a:t>series of questions being posed and</a:t>
            </a:r>
            <a:r>
              <a:rPr lang="cs-CZ" sz="1800" b="1" i="0" u="none" strike="noStrike" baseline="0" dirty="0">
                <a:latin typeface="AdvOT82212b64"/>
              </a:rPr>
              <a:t> a</a:t>
            </a:r>
            <a:r>
              <a:rPr lang="en-US" sz="1800" b="1" i="0" u="none" strike="noStrike" baseline="0" dirty="0" err="1">
                <a:latin typeface="AdvOT82212b64"/>
              </a:rPr>
              <a:t>nswered</a:t>
            </a:r>
            <a:r>
              <a:rPr lang="en-US" sz="1800" b="1" i="0" u="none" strike="noStrike" baseline="0" dirty="0">
                <a:latin typeface="AdvOT82212b64"/>
              </a:rPr>
              <a:t> </a:t>
            </a:r>
            <a:r>
              <a:rPr lang="en-US" sz="1800" b="0" i="0" u="none" strike="noStrike" baseline="0" dirty="0">
                <a:latin typeface="AdvOT82212b64"/>
              </a:rPr>
              <a:t>from one shot, scene, sequence, or act of the </a:t>
            </a:r>
            <a:r>
              <a:rPr lang="en-US" sz="1800" b="0" i="0" u="none" strike="noStrike" baseline="0" dirty="0">
                <a:latin typeface="AdvOT82212b64+fb"/>
              </a:rPr>
              <a:t>fi</a:t>
            </a:r>
            <a:r>
              <a:rPr lang="en-US" sz="1800" b="0" i="0" u="none" strike="noStrike" baseline="0" dirty="0">
                <a:latin typeface="AdvOT82212b64"/>
              </a:rPr>
              <a:t>lm to the next</a:t>
            </a:r>
            <a:endParaRPr lang="cs-CZ" sz="1800" b="0" i="0" u="none" strike="noStrike" baseline="0" dirty="0">
              <a:latin typeface="AdvOT82212b64"/>
            </a:endParaRPr>
          </a:p>
          <a:p>
            <a:pPr algn="l"/>
            <a:r>
              <a:rPr lang="cs-CZ" sz="1800" b="0" i="0" u="none" strike="noStrike" baseline="0" dirty="0" err="1">
                <a:latin typeface="AdvOT82212b64"/>
              </a:rPr>
              <a:t>Later</a:t>
            </a:r>
            <a:r>
              <a:rPr lang="cs-CZ" sz="1800" b="0" i="0" u="none" strike="noStrike" baseline="0" dirty="0">
                <a:latin typeface="AdvOT82212b64"/>
              </a:rPr>
              <a:t> </a:t>
            </a:r>
            <a:r>
              <a:rPr lang="cs-CZ" sz="1800" b="0" i="0" u="none" strike="noStrike" baseline="0" dirty="0" err="1">
                <a:latin typeface="AdvOT82212b64"/>
              </a:rPr>
              <a:t>scenes</a:t>
            </a:r>
            <a:r>
              <a:rPr lang="cs-CZ" sz="1800" b="0" i="0" u="none" strike="noStrike" baseline="0" dirty="0">
                <a:latin typeface="AdvOT82212b64"/>
              </a:rPr>
              <a:t> in </a:t>
            </a:r>
            <a:r>
              <a:rPr lang="en-US" sz="1800" b="0" i="0" u="none" strike="noStrike" baseline="0" dirty="0">
                <a:latin typeface="AdvOT82212b64"/>
              </a:rPr>
              <a:t>erotetic narratives </a:t>
            </a:r>
            <a:r>
              <a:rPr lang="en-US" sz="1800" b="0" i="0" u="none" strike="noStrike" baseline="0" dirty="0">
                <a:latin typeface="AdvOT82212b64+20"/>
              </a:rPr>
              <a:t>‘</a:t>
            </a:r>
            <a:r>
              <a:rPr lang="en-US" sz="1800" b="0" i="0" u="none" strike="noStrike" baseline="0" dirty="0">
                <a:latin typeface="AdvOT82212b64"/>
              </a:rPr>
              <a:t>answer</a:t>
            </a:r>
            <a:r>
              <a:rPr lang="en-US" sz="1800" b="0" i="0" u="none" strike="noStrike" baseline="0" dirty="0">
                <a:latin typeface="AdvOT82212b64+20"/>
              </a:rPr>
              <a:t>’ </a:t>
            </a:r>
            <a:r>
              <a:rPr lang="en-US" sz="1800" b="0" i="0" u="none" strike="noStrike" baseline="0" dirty="0">
                <a:latin typeface="AdvOT82212b64"/>
              </a:rPr>
              <a:t>questions posed in earlier scenes, or they provide material for</a:t>
            </a:r>
            <a:r>
              <a:rPr lang="cs-CZ" sz="1800" b="0" i="0" u="none" strike="noStrike" baseline="0" dirty="0">
                <a:latin typeface="AdvOT82212b64"/>
              </a:rPr>
              <a:t> </a:t>
            </a:r>
            <a:r>
              <a:rPr lang="en-US" sz="1800" b="0" i="0" u="none" strike="noStrike" baseline="0" dirty="0">
                <a:latin typeface="AdvOT82212b64"/>
              </a:rPr>
              <a:t>formulating possible answers to questions prompted or suggested earlier</a:t>
            </a:r>
            <a:r>
              <a:rPr lang="cs-CZ" sz="1800" b="0" i="0" u="none" strike="noStrike" baseline="0" dirty="0">
                <a:latin typeface="AdvOT82212b64"/>
              </a:rPr>
              <a:t>. </a:t>
            </a:r>
          </a:p>
          <a:p>
            <a:pPr algn="l"/>
            <a:r>
              <a:rPr lang="en-US" sz="1800" b="0" i="0" u="none" strike="noStrike" baseline="0" dirty="0">
                <a:latin typeface="AdvOT82212b64"/>
              </a:rPr>
              <a:t>Movies thus unfold in constant dialogue with the minds of their viewers, who recognize</a:t>
            </a:r>
            <a:r>
              <a:rPr lang="cs-CZ" sz="1800" b="0" i="0" u="none" strike="noStrike" baseline="0" dirty="0">
                <a:latin typeface="AdvOT82212b64"/>
              </a:rPr>
              <a:t> </a:t>
            </a:r>
            <a:r>
              <a:rPr lang="en-US" sz="1800" b="0" i="0" u="none" strike="noStrike" baseline="0" dirty="0">
                <a:latin typeface="AdvOT82212b64"/>
              </a:rPr>
              <a:t>their pictures, are guided by their framings and camera movements, and who ask questions</a:t>
            </a:r>
            <a:r>
              <a:rPr lang="cs-CZ" sz="1800" b="0" i="0" u="none" strike="noStrike" baseline="0" dirty="0">
                <a:latin typeface="AdvOT82212b64"/>
              </a:rPr>
              <a:t> </a:t>
            </a:r>
            <a:r>
              <a:rPr lang="en-US" sz="1800" b="0" i="0" u="none" strike="noStrike" baseline="0" dirty="0">
                <a:latin typeface="AdvOT82212b64"/>
              </a:rPr>
              <a:t>and assess answers as prompted by the unfolding of the </a:t>
            </a:r>
            <a:r>
              <a:rPr lang="en-US" sz="1800" b="0" i="0" u="none" strike="noStrike" baseline="0" dirty="0">
                <a:latin typeface="AdvOT82212b64+fb"/>
              </a:rPr>
              <a:t>fi</a:t>
            </a:r>
            <a:r>
              <a:rPr lang="en-US" sz="1800" b="0" i="0" u="none" strike="noStrike" baseline="0" dirty="0">
                <a:latin typeface="AdvOT82212b64"/>
              </a:rPr>
              <a:t>lm.</a:t>
            </a:r>
            <a:endParaRPr lang="cs-CZ" dirty="0"/>
          </a:p>
        </p:txBody>
      </p:sp>
    </p:spTree>
    <p:extLst>
      <p:ext uri="{BB962C8B-B14F-4D97-AF65-F5344CB8AC3E}">
        <p14:creationId xmlns:p14="http://schemas.microsoft.com/office/powerpoint/2010/main" val="34530397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852A92-14A4-3306-BF69-564904EB1A1C}"/>
              </a:ext>
            </a:extLst>
          </p:cNvPr>
          <p:cNvSpPr>
            <a:spLocks noGrp="1"/>
          </p:cNvSpPr>
          <p:nvPr>
            <p:ph type="title"/>
          </p:nvPr>
        </p:nvSpPr>
        <p:spPr/>
        <p:txBody>
          <a:bodyPr/>
          <a:lstStyle/>
          <a:p>
            <a:r>
              <a:rPr lang="cs-CZ" dirty="0" err="1"/>
              <a:t>Cognitivism</a:t>
            </a:r>
            <a:r>
              <a:rPr lang="cs-CZ" dirty="0"/>
              <a:t> and </a:t>
            </a:r>
            <a:r>
              <a:rPr lang="cs-CZ" dirty="0" err="1"/>
              <a:t>realism</a:t>
            </a:r>
            <a:endParaRPr lang="cs-CZ" dirty="0"/>
          </a:p>
        </p:txBody>
      </p:sp>
      <p:sp>
        <p:nvSpPr>
          <p:cNvPr id="3" name="Zástupný obsah 2">
            <a:extLst>
              <a:ext uri="{FF2B5EF4-FFF2-40B4-BE49-F238E27FC236}">
                <a16:creationId xmlns:a16="http://schemas.microsoft.com/office/drawing/2014/main" id="{2BBB7C8B-8E39-0477-6CDD-3DC074898810}"/>
              </a:ext>
            </a:extLst>
          </p:cNvPr>
          <p:cNvSpPr>
            <a:spLocks noGrp="1"/>
          </p:cNvSpPr>
          <p:nvPr>
            <p:ph idx="1"/>
          </p:nvPr>
        </p:nvSpPr>
        <p:spPr/>
        <p:txBody>
          <a:bodyPr>
            <a:normAutofit fontScale="92500" lnSpcReduction="10000"/>
          </a:bodyPr>
          <a:lstStyle/>
          <a:p>
            <a:r>
              <a:rPr lang="cs-CZ" b="1" dirty="0" err="1"/>
              <a:t>Torben</a:t>
            </a:r>
            <a:r>
              <a:rPr lang="cs-CZ" b="1" dirty="0"/>
              <a:t> </a:t>
            </a:r>
            <a:r>
              <a:rPr lang="cs-CZ" b="1" dirty="0" err="1"/>
              <a:t>Grodal</a:t>
            </a:r>
            <a:r>
              <a:rPr lang="cs-CZ" b="1" dirty="0"/>
              <a:t>, </a:t>
            </a:r>
            <a:r>
              <a:rPr lang="cs-CZ" b="1" dirty="0" err="1"/>
              <a:t>Docudrama</a:t>
            </a:r>
            <a:r>
              <a:rPr lang="cs-CZ" b="1" dirty="0"/>
              <a:t> and </a:t>
            </a:r>
            <a:r>
              <a:rPr lang="cs-CZ" b="1" dirty="0" err="1"/>
              <a:t>the</a:t>
            </a:r>
            <a:r>
              <a:rPr lang="cs-CZ" b="1" dirty="0"/>
              <a:t> </a:t>
            </a:r>
            <a:r>
              <a:rPr lang="cs-CZ" b="1" dirty="0" err="1"/>
              <a:t>Cognitive</a:t>
            </a:r>
            <a:r>
              <a:rPr lang="cs-CZ" b="1" dirty="0"/>
              <a:t> </a:t>
            </a:r>
            <a:r>
              <a:rPr lang="cs-CZ" b="1" dirty="0" err="1"/>
              <a:t>Evaluation</a:t>
            </a:r>
            <a:r>
              <a:rPr lang="cs-CZ" b="1" dirty="0"/>
              <a:t> </a:t>
            </a:r>
            <a:r>
              <a:rPr lang="cs-CZ" b="1" dirty="0" err="1"/>
              <a:t>of</a:t>
            </a:r>
            <a:r>
              <a:rPr lang="cs-CZ" b="1" dirty="0"/>
              <a:t> </a:t>
            </a:r>
            <a:r>
              <a:rPr lang="cs-CZ" b="1" dirty="0" err="1"/>
              <a:t>Realism</a:t>
            </a:r>
            <a:r>
              <a:rPr lang="cs-CZ" b="1" dirty="0"/>
              <a:t>. In </a:t>
            </a:r>
            <a:r>
              <a:rPr lang="cs-CZ" b="1" dirty="0" err="1"/>
              <a:t>Catalin</a:t>
            </a:r>
            <a:r>
              <a:rPr lang="cs-CZ" b="1" dirty="0"/>
              <a:t> </a:t>
            </a:r>
            <a:r>
              <a:rPr lang="cs-CZ" b="1" dirty="0" err="1"/>
              <a:t>Brylla</a:t>
            </a:r>
            <a:r>
              <a:rPr lang="cs-CZ" b="1" dirty="0"/>
              <a:t> – </a:t>
            </a:r>
            <a:r>
              <a:rPr lang="cs-CZ" b="1" dirty="0" err="1"/>
              <a:t>Mette</a:t>
            </a:r>
            <a:r>
              <a:rPr lang="cs-CZ" b="1" dirty="0"/>
              <a:t> </a:t>
            </a:r>
            <a:r>
              <a:rPr lang="cs-CZ" b="1" dirty="0" err="1"/>
              <a:t>Kramer</a:t>
            </a:r>
            <a:r>
              <a:rPr lang="cs-CZ" b="1" dirty="0"/>
              <a:t> (</a:t>
            </a:r>
            <a:r>
              <a:rPr lang="cs-CZ" b="1" dirty="0" err="1"/>
              <a:t>eds</a:t>
            </a:r>
            <a:r>
              <a:rPr lang="cs-CZ" b="1" dirty="0"/>
              <a:t>.), </a:t>
            </a:r>
            <a:r>
              <a:rPr lang="cs-CZ" b="1" dirty="0" err="1"/>
              <a:t>Cognitive</a:t>
            </a:r>
            <a:r>
              <a:rPr lang="cs-CZ" b="1" dirty="0"/>
              <a:t> </a:t>
            </a:r>
            <a:r>
              <a:rPr lang="cs-CZ" b="1" dirty="0" err="1"/>
              <a:t>Theory</a:t>
            </a:r>
            <a:r>
              <a:rPr lang="cs-CZ" b="1" dirty="0"/>
              <a:t> and </a:t>
            </a:r>
            <a:r>
              <a:rPr lang="cs-CZ" b="1" dirty="0" err="1"/>
              <a:t>Documentary</a:t>
            </a:r>
            <a:r>
              <a:rPr lang="cs-CZ" b="1" dirty="0"/>
              <a:t> Film. </a:t>
            </a:r>
            <a:r>
              <a:rPr lang="cs-CZ" b="1" dirty="0" err="1"/>
              <a:t>Palgrave</a:t>
            </a:r>
            <a:r>
              <a:rPr lang="cs-CZ" b="1" dirty="0"/>
              <a:t> </a:t>
            </a:r>
            <a:r>
              <a:rPr lang="cs-CZ" b="1" dirty="0" err="1"/>
              <a:t>Macmillan</a:t>
            </a:r>
            <a:r>
              <a:rPr lang="cs-CZ" b="1" dirty="0"/>
              <a:t>, 2018</a:t>
            </a:r>
          </a:p>
          <a:p>
            <a:pPr algn="l"/>
            <a:r>
              <a:rPr lang="cs-CZ" sz="1800" b="0" i="0" u="none" strike="noStrike" baseline="0" dirty="0" err="1">
                <a:latin typeface="MsnpjmBpkfymDmsnbbGalliardStd-Roman"/>
              </a:rPr>
              <a:t>cognitive</a:t>
            </a:r>
            <a:r>
              <a:rPr lang="cs-CZ" sz="1800" b="0" i="0" u="none" strike="noStrike" baseline="0" dirty="0">
                <a:latin typeface="MsnpjmBpkfymDmsnbbGalliardStd-Roman"/>
              </a:rPr>
              <a:t> and </a:t>
            </a:r>
            <a:r>
              <a:rPr lang="cs-CZ" sz="1800" b="0" i="0" u="none" strike="noStrike" baseline="0" dirty="0" err="1">
                <a:latin typeface="MsnpjmBpkfymDmsnbbGalliardStd-Roman"/>
              </a:rPr>
              <a:t>emotional</a:t>
            </a:r>
            <a:r>
              <a:rPr lang="cs-CZ" sz="1800" b="0" i="0" u="none" strike="noStrike" baseline="0" dirty="0">
                <a:latin typeface="MsnpjmBpkfymDmsnbbGalliardStd-Roman"/>
              </a:rPr>
              <a:t> base </a:t>
            </a:r>
            <a:r>
              <a:rPr lang="en-US" sz="1800" b="0" i="0" u="none" strike="noStrike" baseline="0" dirty="0">
                <a:latin typeface="MsnpjmBpkfymDmsnbbGalliardStd-Roman"/>
              </a:rPr>
              <a:t>of viewers’ experience of the “real” in documentaries</a:t>
            </a:r>
            <a:endParaRPr lang="cs-CZ" sz="1800" b="0" i="0" u="none" strike="noStrike" baseline="0" dirty="0">
              <a:latin typeface="MsnpjmBpkfymDmsnbbGalliardStd-Roman"/>
            </a:endParaRPr>
          </a:p>
          <a:p>
            <a:pPr algn="l"/>
            <a:r>
              <a:rPr lang="cs-CZ" dirty="0" err="1">
                <a:latin typeface="MsnpjmBpkfymDmsnbbGalliardStd-Roman"/>
              </a:rPr>
              <a:t>Docudrama</a:t>
            </a:r>
            <a:r>
              <a:rPr lang="cs-CZ" dirty="0">
                <a:latin typeface="MsnpjmBpkfymDmsnbbGalliardStd-Roman"/>
              </a:rPr>
              <a:t>: </a:t>
            </a:r>
            <a:r>
              <a:rPr lang="en-US" sz="1800" b="0" i="0" u="none" strike="noStrike" baseline="0" dirty="0">
                <a:latin typeface="MsnpjmBpkfymDmsnbbGalliardStd-Roman"/>
              </a:rPr>
              <a:t>a film that fully or partially presents real events, using the same</a:t>
            </a:r>
            <a:r>
              <a:rPr lang="cs-CZ" sz="1800" b="0" i="0" u="none" strike="noStrike" baseline="0" dirty="0">
                <a:latin typeface="MsnpjmBpkfymDmsnbbGalliardStd-Roman"/>
              </a:rPr>
              <a:t> </a:t>
            </a:r>
            <a:r>
              <a:rPr lang="en-US" sz="1800" b="0" i="0" u="none" strike="noStrike" baseline="0" dirty="0">
                <a:latin typeface="MsnpjmBpkfymDmsnbbGalliardStd-Roman"/>
              </a:rPr>
              <a:t>tools as fiction film but with the intention of providing a </a:t>
            </a:r>
            <a:r>
              <a:rPr lang="cs-CZ" sz="1800" b="0" i="0" u="none" strike="noStrike" baseline="0" dirty="0">
                <a:latin typeface="MsnpjmBpkfymDmsnbbGalliardStd-Roman"/>
              </a:rPr>
              <a:t>„</a:t>
            </a:r>
            <a:r>
              <a:rPr lang="en-US" sz="1800" b="0" i="0" u="none" strike="noStrike" baseline="0" dirty="0">
                <a:latin typeface="MsnpjmBpkfymDmsnbbGalliardStd-Roman"/>
              </a:rPr>
              <a:t>true picture</a:t>
            </a:r>
            <a:r>
              <a:rPr lang="cs-CZ" sz="1800" b="0" i="0" u="none" strike="noStrike" baseline="0" dirty="0">
                <a:latin typeface="MsnpjmBpkfymDmsnbbGalliardStd-Roman"/>
              </a:rPr>
              <a:t>“</a:t>
            </a:r>
            <a:endParaRPr lang="cs-CZ" dirty="0">
              <a:latin typeface="MsnpjmBpkfymDmsnbbGalliardStd-Roman"/>
            </a:endParaRPr>
          </a:p>
          <a:p>
            <a:pPr algn="l"/>
            <a:r>
              <a:rPr lang="cs-CZ" sz="1800" b="0" i="0" u="none" strike="noStrike" baseline="0" dirty="0" err="1">
                <a:latin typeface="MsnpjmBpkfymDmsnbbGalliardStd-Roman"/>
              </a:rPr>
              <a:t>an</a:t>
            </a:r>
            <a:r>
              <a:rPr lang="cs-CZ" sz="1800" b="0" i="0" u="none" strike="noStrike" baseline="0" dirty="0">
                <a:latin typeface="MsnpjmBpkfymDmsnbbGalliardStd-Roman"/>
              </a:rPr>
              <a:t> </a:t>
            </a:r>
            <a:r>
              <a:rPr lang="cs-CZ" sz="1800" b="0" i="0" u="none" strike="noStrike" baseline="0" dirty="0" err="1">
                <a:latin typeface="MsnpjmBpkfymDmsnbbGalliardStd-Roman"/>
              </a:rPr>
              <a:t>analysis</a:t>
            </a:r>
            <a:r>
              <a:rPr lang="cs-CZ" sz="1800" b="0" i="0" u="none" strike="noStrike" baseline="0" dirty="0">
                <a:latin typeface="MsnpjmBpkfymDmsnbbGalliardStd-Roman"/>
              </a:rPr>
              <a:t> </a:t>
            </a:r>
            <a:r>
              <a:rPr lang="en-US" sz="1800" b="0" i="0" u="none" strike="noStrike" baseline="0" dirty="0">
                <a:latin typeface="MsnpjmBpkfymDmsnbbGalliardStd-Roman"/>
              </a:rPr>
              <a:t>of the cognitive and emotional mechanisms viewers use to evaluate the</a:t>
            </a:r>
            <a:r>
              <a:rPr lang="cs-CZ" sz="1800" b="0" i="0" u="none" strike="noStrike" baseline="0" dirty="0">
                <a:latin typeface="MsnpjmBpkfymDmsnbbGalliardStd-Roman"/>
              </a:rPr>
              <a:t> </a:t>
            </a:r>
            <a:r>
              <a:rPr lang="en-US" sz="1800" b="0" i="0" u="none" strike="noStrike" baseline="0" dirty="0">
                <a:latin typeface="MsnpjmBpkfymDmsnbbGalliardStd-Roman"/>
              </a:rPr>
              <a:t>realism of the media they consume</a:t>
            </a:r>
            <a:r>
              <a:rPr lang="cs-CZ" sz="1800" b="0" i="0" u="none" strike="noStrike" baseline="0" dirty="0">
                <a:latin typeface="MsnpjmBpkfymDmsnbbGalliardStd-Roman"/>
              </a:rPr>
              <a:t>; trust</a:t>
            </a:r>
          </a:p>
          <a:p>
            <a:pPr algn="l"/>
            <a:r>
              <a:rPr lang="cs-CZ" sz="1800" b="0" i="0" u="none" strike="noStrike" baseline="0" dirty="0" err="1">
                <a:latin typeface="MsnpjmBpkfymDmsnbbGalliardStd-Roman"/>
              </a:rPr>
              <a:t>Documentaries</a:t>
            </a:r>
            <a:r>
              <a:rPr lang="cs-CZ" sz="1800" b="0" i="0" u="none" strike="noStrike" baseline="0" dirty="0">
                <a:latin typeface="MsnpjmBpkfymDmsnbbGalliardStd-Roman"/>
              </a:rPr>
              <a:t> and </a:t>
            </a:r>
            <a:r>
              <a:rPr lang="cs-CZ" sz="1800" b="0" i="0" u="none" strike="noStrike" baseline="0" dirty="0" err="1">
                <a:latin typeface="MsnpjmBpkfymDmsnbbGalliardStd-Roman"/>
              </a:rPr>
              <a:t>docudramas</a:t>
            </a:r>
            <a:r>
              <a:rPr lang="cs-CZ" dirty="0">
                <a:latin typeface="MsnpjmBpkfymDmsnbbGalliardStd-Roman"/>
              </a:rPr>
              <a:t> </a:t>
            </a:r>
            <a:r>
              <a:rPr lang="en-US" sz="1800" b="0" i="0" u="none" strike="noStrike" baseline="0" dirty="0">
                <a:latin typeface="MsnpjmBpkfymDmsnbbGalliardStd-Roman"/>
              </a:rPr>
              <a:t>need to entertain, but their main purpose is to provide information about</a:t>
            </a:r>
            <a:r>
              <a:rPr lang="cs-CZ" sz="1800" b="0" i="0" u="none" strike="noStrike" baseline="0" dirty="0">
                <a:latin typeface="MsnpjmBpkfymDmsnbbGalliardStd-Roman"/>
              </a:rPr>
              <a:t> </a:t>
            </a:r>
            <a:r>
              <a:rPr lang="cs-CZ" sz="1800" b="0" i="0" u="none" strike="noStrike" baseline="0" dirty="0" err="1">
                <a:latin typeface="MsnpjmBpkfymDmsnbbGalliardStd-Roman"/>
              </a:rPr>
              <a:t>the</a:t>
            </a:r>
            <a:r>
              <a:rPr lang="cs-CZ" sz="1800" b="0" i="0" u="none" strike="noStrike" baseline="0" dirty="0">
                <a:latin typeface="MsnpjmBpkfymDmsnbbGalliardStd-Roman"/>
              </a:rPr>
              <a:t> </a:t>
            </a:r>
            <a:r>
              <a:rPr lang="cs-CZ" sz="1800" b="0" i="0" u="none" strike="noStrike" baseline="0" dirty="0" err="1">
                <a:latin typeface="MsnpjmBpkfymDmsnbbGalliardStd-Roman"/>
              </a:rPr>
              <a:t>world</a:t>
            </a:r>
            <a:endParaRPr lang="cs-CZ" dirty="0"/>
          </a:p>
        </p:txBody>
      </p:sp>
    </p:spTree>
    <p:extLst>
      <p:ext uri="{BB962C8B-B14F-4D97-AF65-F5344CB8AC3E}">
        <p14:creationId xmlns:p14="http://schemas.microsoft.com/office/powerpoint/2010/main" val="24226984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4AB560-7A5B-298B-58A0-556A55007E45}"/>
              </a:ext>
            </a:extLst>
          </p:cNvPr>
          <p:cNvSpPr>
            <a:spLocks noGrp="1"/>
          </p:cNvSpPr>
          <p:nvPr>
            <p:ph type="title"/>
          </p:nvPr>
        </p:nvSpPr>
        <p:spPr/>
        <p:txBody>
          <a:bodyPr/>
          <a:lstStyle/>
          <a:p>
            <a:r>
              <a:rPr lang="cs-CZ" dirty="0" err="1"/>
              <a:t>Cognitivism</a:t>
            </a:r>
            <a:r>
              <a:rPr lang="cs-CZ" dirty="0"/>
              <a:t> and </a:t>
            </a:r>
            <a:r>
              <a:rPr lang="cs-CZ" dirty="0" err="1"/>
              <a:t>documentary</a:t>
            </a:r>
            <a:endParaRPr lang="cs-CZ" dirty="0"/>
          </a:p>
        </p:txBody>
      </p:sp>
      <p:sp>
        <p:nvSpPr>
          <p:cNvPr id="3" name="Zástupný obsah 2">
            <a:extLst>
              <a:ext uri="{FF2B5EF4-FFF2-40B4-BE49-F238E27FC236}">
                <a16:creationId xmlns:a16="http://schemas.microsoft.com/office/drawing/2014/main" id="{1F8B4423-B5D0-AF9B-0DF1-22D112DCB750}"/>
              </a:ext>
            </a:extLst>
          </p:cNvPr>
          <p:cNvSpPr>
            <a:spLocks noGrp="1"/>
          </p:cNvSpPr>
          <p:nvPr>
            <p:ph idx="1"/>
          </p:nvPr>
        </p:nvSpPr>
        <p:spPr>
          <a:xfrm>
            <a:off x="2231136" y="2617495"/>
            <a:ext cx="7729728" cy="3101983"/>
          </a:xfrm>
        </p:spPr>
        <p:txBody>
          <a:bodyPr>
            <a:normAutofit/>
          </a:bodyPr>
          <a:lstStyle/>
          <a:p>
            <a:pPr algn="l"/>
            <a:r>
              <a:rPr lang="en-US" sz="1800" b="0" i="0" u="none" strike="noStrike" baseline="0" dirty="0">
                <a:latin typeface="AdvOT82212b64"/>
              </a:rPr>
              <a:t>Carl Plantinga</a:t>
            </a:r>
            <a:r>
              <a:rPr lang="en-US" sz="1800" b="0" i="0" u="none" strike="noStrike" baseline="0" dirty="0">
                <a:latin typeface="AdvOT82212b64+20"/>
              </a:rPr>
              <a:t>’</a:t>
            </a:r>
            <a:r>
              <a:rPr lang="en-US" sz="1800" b="0" i="0" u="none" strike="noStrike" baseline="0" dirty="0">
                <a:latin typeface="AdvOT82212b64"/>
              </a:rPr>
              <a:t>s cognitive-perceptual theory of spectatorship</a:t>
            </a:r>
            <a:endParaRPr lang="cs-CZ" sz="1800" b="0" i="0" u="none" strike="noStrike" baseline="0" dirty="0">
              <a:latin typeface="AdvOT82212b64"/>
            </a:endParaRPr>
          </a:p>
          <a:p>
            <a:pPr algn="l"/>
            <a:endParaRPr lang="cs-CZ" dirty="0">
              <a:latin typeface="AdvOT82212b64"/>
            </a:endParaRPr>
          </a:p>
          <a:p>
            <a:pPr algn="l"/>
            <a:endParaRPr lang="cs-CZ" dirty="0">
              <a:latin typeface="AdvOT82212b64"/>
            </a:endParaRPr>
          </a:p>
          <a:p>
            <a:r>
              <a:rPr lang="cs-CZ"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Car</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Plantinga</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sz="1800" u="none" strike="noStrike" baseline="0" dirty="0" err="1">
                <a:latin typeface="SpxyvsBjrtygJmwxydGalliardStd-Roman"/>
              </a:rPr>
              <a:t>Characterization</a:t>
            </a:r>
            <a:r>
              <a:rPr lang="cs-CZ" sz="1800" u="none" strike="noStrike" baseline="0" dirty="0">
                <a:latin typeface="SpxyvsBjrtygJmwxydGalliardStd-Roman"/>
              </a:rPr>
              <a:t> and </a:t>
            </a:r>
            <a:r>
              <a:rPr lang="cs-CZ" sz="1800" u="none" strike="noStrike" baseline="0" dirty="0" err="1">
                <a:latin typeface="SpxyvsBjrtygJmwxydGalliardStd-Roman"/>
              </a:rPr>
              <a:t>Character</a:t>
            </a:r>
            <a:r>
              <a:rPr lang="cs-CZ" sz="1800" u="none" strike="noStrike" baseline="0" dirty="0">
                <a:latin typeface="SpxyvsBjrtygJmwxydGalliardStd-Roman"/>
              </a:rPr>
              <a:t> </a:t>
            </a:r>
            <a:r>
              <a:rPr lang="cs-CZ" sz="1800" u="none" strike="noStrike" baseline="0" dirty="0" err="1">
                <a:latin typeface="SpxyvsBjrtygJmwxydGalliardStd-Roman"/>
              </a:rPr>
              <a:t>Engagement</a:t>
            </a:r>
            <a:r>
              <a:rPr lang="cs-CZ" sz="1800" u="none" strike="noStrike" baseline="0" dirty="0">
                <a:latin typeface="SpxyvsBjrtygJmwxydGalliardStd-Roman"/>
              </a:rPr>
              <a:t> in </a:t>
            </a:r>
            <a:r>
              <a:rPr lang="cs-CZ" sz="1800" u="none" strike="noStrike" baseline="0" dirty="0" err="1">
                <a:latin typeface="SpxyvsBjrtygJmwxydGalliardStd-Roman"/>
              </a:rPr>
              <a:t>the</a:t>
            </a:r>
            <a:r>
              <a:rPr lang="cs-CZ" sz="1800" u="none" strike="noStrike" baseline="0" dirty="0">
                <a:latin typeface="SpxyvsBjrtygJmwxydGalliardStd-Roman"/>
              </a:rPr>
              <a:t> </a:t>
            </a:r>
            <a:r>
              <a:rPr lang="cs-CZ" sz="1800" u="none" strike="noStrike" baseline="0" dirty="0" err="1">
                <a:latin typeface="SpxyvsBjrtygJmwxydGalliardStd-Roman"/>
              </a:rPr>
              <a:t>Documentary</a:t>
            </a:r>
            <a:r>
              <a:rPr lang="cs-CZ" sz="1800" u="none" strike="noStrike" baseline="0" dirty="0">
                <a:latin typeface="SpxyvsBjrtygJmwxydGalliardStd-Roman"/>
              </a:rPr>
              <a:t>. In: </a:t>
            </a:r>
            <a:r>
              <a:rPr lang="cs-CZ" sz="1800" u="none" strike="noStrike" baseline="0" dirty="0" err="1">
                <a:latin typeface="SpxyvsBjrtygJmwxydGalliardStd-Roman"/>
              </a:rPr>
              <a:t>Catalin</a:t>
            </a:r>
            <a:r>
              <a:rPr lang="cs-CZ" sz="1800" u="none" strike="noStrike" baseline="0" dirty="0">
                <a:latin typeface="SpxyvsBjrtygJmwxydGalliardStd-Roman"/>
              </a:rPr>
              <a:t> </a:t>
            </a:r>
            <a:r>
              <a:rPr lang="cs-CZ" sz="1800" u="none" strike="noStrike" baseline="0" dirty="0" err="1">
                <a:latin typeface="SpxyvsBjrtygJmwxydGalliardStd-Roman"/>
              </a:rPr>
              <a:t>Brylla</a:t>
            </a:r>
            <a:r>
              <a:rPr lang="cs-CZ" sz="1800" u="none" strike="noStrike" baseline="0" dirty="0">
                <a:latin typeface="SpxyvsBjrtygJmwxydGalliardStd-Roman"/>
              </a:rPr>
              <a:t>, </a:t>
            </a:r>
            <a:r>
              <a:rPr lang="cs-CZ" sz="1800" u="none" strike="noStrike" baseline="0" dirty="0" err="1">
                <a:latin typeface="SpxyvsBjrtygJmwxydGalliardStd-Roman"/>
              </a:rPr>
              <a:t>Mette</a:t>
            </a:r>
            <a:r>
              <a:rPr lang="cs-CZ" sz="1800" u="none" strike="noStrike" baseline="0" dirty="0">
                <a:latin typeface="SpxyvsBjrtygJmwxydGalliardStd-Roman"/>
              </a:rPr>
              <a:t> </a:t>
            </a:r>
            <a:r>
              <a:rPr lang="cs-CZ" sz="1800" u="none" strike="noStrike" baseline="0" dirty="0" err="1">
                <a:latin typeface="SpxyvsBjrtygJmwxydGalliardStd-Roman"/>
              </a:rPr>
              <a:t>Kramer</a:t>
            </a:r>
            <a:r>
              <a:rPr lang="cs-CZ" sz="1800" u="none" strike="noStrike" baseline="0" dirty="0">
                <a:latin typeface="SpxyvsBjrtygJmwxydGalliardStd-Roman"/>
              </a:rPr>
              <a:t> (</a:t>
            </a:r>
            <a:r>
              <a:rPr lang="cs-CZ" sz="1800" u="none" strike="noStrike" baseline="0" dirty="0" err="1">
                <a:latin typeface="SpxyvsBjrtygJmwxydGalliardStd-Roman"/>
              </a:rPr>
              <a:t>eds</a:t>
            </a:r>
            <a:r>
              <a:rPr lang="cs-CZ" sz="1800" u="none" strike="noStrike" baseline="0" dirty="0">
                <a:latin typeface="SpxyvsBjrtygJmwxydGalliardStd-Roman"/>
              </a:rPr>
              <a:t>.), </a:t>
            </a:r>
            <a:r>
              <a:rPr lang="cs-CZ" dirty="0" err="1"/>
              <a:t>Cognitive</a:t>
            </a:r>
            <a:r>
              <a:rPr lang="cs-CZ" dirty="0"/>
              <a:t> </a:t>
            </a:r>
            <a:r>
              <a:rPr lang="cs-CZ" dirty="0" err="1"/>
              <a:t>Theory</a:t>
            </a:r>
            <a:r>
              <a:rPr lang="cs-CZ" dirty="0"/>
              <a:t> and </a:t>
            </a:r>
            <a:r>
              <a:rPr lang="cs-CZ" dirty="0" err="1"/>
              <a:t>Documentary</a:t>
            </a:r>
            <a:r>
              <a:rPr lang="cs-CZ" dirty="0"/>
              <a:t> Film. </a:t>
            </a:r>
            <a:r>
              <a:rPr lang="cs-CZ" dirty="0" err="1"/>
              <a:t>Palgrave</a:t>
            </a:r>
            <a:r>
              <a:rPr lang="cs-CZ" dirty="0"/>
              <a:t> </a:t>
            </a:r>
            <a:r>
              <a:rPr lang="cs-CZ" dirty="0" err="1"/>
              <a:t>Macmillan</a:t>
            </a:r>
            <a:r>
              <a:rPr lang="cs-CZ" dirty="0"/>
              <a:t>, 2018 </a:t>
            </a:r>
          </a:p>
          <a:p>
            <a:pPr algn="l"/>
            <a:endParaRPr lang="cs-CZ" dirty="0"/>
          </a:p>
        </p:txBody>
      </p:sp>
    </p:spTree>
    <p:extLst>
      <p:ext uri="{BB962C8B-B14F-4D97-AF65-F5344CB8AC3E}">
        <p14:creationId xmlns:p14="http://schemas.microsoft.com/office/powerpoint/2010/main" val="6596006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9508E3-FD85-1C3D-18A7-3833FFE57D8A}"/>
              </a:ext>
            </a:extLst>
          </p:cNvPr>
          <p:cNvSpPr>
            <a:spLocks noGrp="1"/>
          </p:cNvSpPr>
          <p:nvPr>
            <p:ph type="title"/>
          </p:nvPr>
        </p:nvSpPr>
        <p:spPr>
          <a:xfrm>
            <a:off x="866454" y="964692"/>
            <a:ext cx="10459092" cy="1188720"/>
          </a:xfrm>
        </p:spPr>
        <p:txBody>
          <a:bodyPr/>
          <a:lstStyle/>
          <a:p>
            <a:r>
              <a:rPr lang="cs-CZ" dirty="0" err="1"/>
              <a:t>Characterization</a:t>
            </a:r>
            <a:r>
              <a:rPr lang="cs-CZ" dirty="0"/>
              <a:t> and </a:t>
            </a:r>
            <a:r>
              <a:rPr lang="cs-CZ" dirty="0" err="1"/>
              <a:t>character</a:t>
            </a:r>
            <a:r>
              <a:rPr lang="cs-CZ" dirty="0"/>
              <a:t> </a:t>
            </a:r>
            <a:r>
              <a:rPr lang="cs-CZ" dirty="0" err="1"/>
              <a:t>engagement</a:t>
            </a:r>
            <a:r>
              <a:rPr lang="cs-CZ" dirty="0"/>
              <a:t> </a:t>
            </a:r>
          </a:p>
        </p:txBody>
      </p:sp>
      <p:sp>
        <p:nvSpPr>
          <p:cNvPr id="3" name="Zástupný obsah 2">
            <a:extLst>
              <a:ext uri="{FF2B5EF4-FFF2-40B4-BE49-F238E27FC236}">
                <a16:creationId xmlns:a16="http://schemas.microsoft.com/office/drawing/2014/main" id="{3CD153CC-4EDC-73CB-4D9D-86B29BB56175}"/>
              </a:ext>
            </a:extLst>
          </p:cNvPr>
          <p:cNvSpPr>
            <a:spLocks noGrp="1"/>
          </p:cNvSpPr>
          <p:nvPr>
            <p:ph idx="1"/>
          </p:nvPr>
        </p:nvSpPr>
        <p:spPr/>
        <p:txBody>
          <a:bodyPr>
            <a:normAutofit fontScale="92500"/>
          </a:bodyPr>
          <a:lstStyle/>
          <a:p>
            <a:pPr algn="l"/>
            <a:r>
              <a:rPr lang="en-US" sz="1800" b="1" i="1" u="none" strike="noStrike" baseline="0" dirty="0">
                <a:latin typeface="MsnpjmBpkfymDmsnbbGalliardStd-Roman"/>
              </a:rPr>
              <a:t>AVR (Assertion of Veridical Representation) </a:t>
            </a:r>
            <a:r>
              <a:rPr lang="cs-CZ" sz="1800" b="1" i="1" u="none" strike="noStrike" baseline="0" dirty="0">
                <a:latin typeface="MsnpjmBpkfymDmsnbbGalliardStd-Roman"/>
              </a:rPr>
              <a:t>- </a:t>
            </a:r>
            <a:r>
              <a:rPr lang="en-US" sz="1800" b="0" i="1" u="none" strike="noStrike" baseline="0" dirty="0">
                <a:latin typeface="MsnpjmBpkfymDmsnbbGalliardStd-Roman"/>
              </a:rPr>
              <a:t>a documentary relies on showing reality rather than merely asserting it</a:t>
            </a:r>
            <a:endParaRPr lang="cs-CZ" sz="1800" b="1" i="1" u="none" strike="noStrike" baseline="0" dirty="0">
              <a:latin typeface="MsnpjmBpkfymDmsnbbGalliardStd-Roman"/>
            </a:endParaRPr>
          </a:p>
          <a:p>
            <a:pPr algn="l"/>
            <a:r>
              <a:rPr lang="en-US" sz="1800" b="0" i="0" u="none" strike="noStrike" baseline="0" dirty="0">
                <a:latin typeface="SpxyvsBjrtygJmwxydGalliardStd-Roman"/>
              </a:rPr>
              <a:t>Characterization is a construction because </a:t>
            </a:r>
            <a:r>
              <a:rPr lang="en-US" sz="1800" b="1" i="0" u="none" strike="noStrike" baseline="0" dirty="0">
                <a:latin typeface="SpxyvsBjrtygJmwxydGalliardStd-Roman"/>
              </a:rPr>
              <a:t>the images and sounds that</a:t>
            </a:r>
            <a:r>
              <a:rPr lang="cs-CZ" sz="1800" b="1" i="0" u="none" strike="noStrike" baseline="0" dirty="0">
                <a:latin typeface="SpxyvsBjrtygJmwxydGalliardStd-Roman"/>
              </a:rPr>
              <a:t> </a:t>
            </a:r>
            <a:r>
              <a:rPr lang="en-US" sz="1800" b="1" i="0" u="none" strike="noStrike" baseline="0" dirty="0">
                <a:latin typeface="SpxyvsBjrtygJmwxydGalliardStd-Roman"/>
              </a:rPr>
              <a:t>represent the character are not neutral and transparent but carefully constructed</a:t>
            </a:r>
            <a:r>
              <a:rPr lang="cs-CZ" sz="1800" b="1" i="0" u="none" strike="noStrike" baseline="0" dirty="0">
                <a:latin typeface="SpxyvsBjrtygJmwxydGalliardStd-Roman"/>
              </a:rPr>
              <a:t> </a:t>
            </a:r>
            <a:r>
              <a:rPr lang="en-US" sz="1800" b="1" i="0" u="none" strike="noStrike" baseline="0" dirty="0">
                <a:latin typeface="SpxyvsBjrtygJmwxydGalliardStd-Roman"/>
              </a:rPr>
              <a:t>and chosen to portray them in a specific way</a:t>
            </a:r>
            <a:r>
              <a:rPr lang="cs-CZ" sz="1800" b="1" i="0" u="none" strike="noStrike" baseline="0" dirty="0">
                <a:latin typeface="SpxyvsBjrtygJmwxydGalliardStd-Roman"/>
              </a:rPr>
              <a:t> to </a:t>
            </a:r>
            <a:r>
              <a:rPr lang="cs-CZ" sz="1800" b="1" i="0" u="none" strike="noStrike" baseline="0" dirty="0" err="1">
                <a:latin typeface="SpxyvsBjrtygJmwxydGalliardStd-Roman"/>
              </a:rPr>
              <a:t>narrativize</a:t>
            </a:r>
            <a:r>
              <a:rPr lang="cs-CZ" sz="1800" b="1" i="0" u="none" strike="noStrike" baseline="0" dirty="0">
                <a:latin typeface="SpxyvsBjrtygJmwxydGalliardStd-Roman"/>
              </a:rPr>
              <a:t> a </a:t>
            </a:r>
            <a:r>
              <a:rPr lang="cs-CZ" sz="1800" b="1" i="0" u="none" strike="noStrike" baseline="0" dirty="0" err="1">
                <a:latin typeface="SpxyvsBjrtygJmwxydGalliardStd-Roman"/>
              </a:rPr>
              <a:t>character</a:t>
            </a:r>
            <a:endParaRPr lang="cs-CZ" sz="1800" b="1" i="0" u="none" strike="noStrike" baseline="0" dirty="0">
              <a:latin typeface="SpxyvsBjrtygJmwxydGalliardStd-Roman"/>
            </a:endParaRPr>
          </a:p>
          <a:p>
            <a:pPr algn="l"/>
            <a:r>
              <a:rPr lang="en-US" sz="1800" b="0" i="0" u="none" strike="noStrike" baseline="0" dirty="0">
                <a:latin typeface="SpxyvsBjrtygJmwxydGalliardStd-Roman"/>
              </a:rPr>
              <a:t>in the context of a documentary, </a:t>
            </a:r>
            <a:r>
              <a:rPr lang="cs-CZ" sz="1800" b="0" i="0" u="none" strike="noStrike" baseline="0" dirty="0" err="1">
                <a:latin typeface="SpxyvsBjrtygJmwxydGalliardStd-Roman"/>
              </a:rPr>
              <a:t>it</a:t>
            </a:r>
            <a:r>
              <a:rPr lang="cs-CZ" sz="1800" b="0" i="0" u="none" strike="noStrike" baseline="0" dirty="0">
                <a:latin typeface="SpxyvsBjrtygJmwxydGalliardStd-Roman"/>
              </a:rPr>
              <a:t> </a:t>
            </a:r>
            <a:r>
              <a:rPr lang="en-US" sz="1800" b="0" i="0" u="none" strike="noStrike" baseline="0" dirty="0">
                <a:latin typeface="SpxyvsBjrtygJmwxydGalliardStd-Roman"/>
              </a:rPr>
              <a:t>involves putting</a:t>
            </a:r>
            <a:r>
              <a:rPr lang="cs-CZ" sz="1800" b="0" i="0" u="none" strike="noStrike" baseline="0" dirty="0">
                <a:latin typeface="SpxyvsBjrtygJmwxydGalliardStd-Roman"/>
              </a:rPr>
              <a:t> </a:t>
            </a:r>
            <a:r>
              <a:rPr lang="en-US" sz="1800" b="0" i="0" u="none" strike="noStrike" baseline="0" dirty="0">
                <a:latin typeface="SpxyvsBjrtygJmwxydGalliardStd-Roman"/>
              </a:rPr>
              <a:t>them in a moral and/or sociopolitical context that </a:t>
            </a:r>
            <a:r>
              <a:rPr lang="en-US" sz="1800" b="1" i="0" u="none" strike="noStrike" baseline="0" dirty="0">
                <a:latin typeface="SpxyvsBjrtygJmwxydGalliardStd-Roman"/>
              </a:rPr>
              <a:t>implies</a:t>
            </a:r>
            <a:r>
              <a:rPr lang="en-US" sz="1800" b="0" i="0" u="none" strike="noStrike" baseline="0" dirty="0">
                <a:latin typeface="SpxyvsBjrtygJmwxydGalliardStd-Roman"/>
              </a:rPr>
              <a:t> a favorable</a:t>
            </a:r>
            <a:r>
              <a:rPr lang="cs-CZ" dirty="0">
                <a:latin typeface="SpxyvsBjrtygJmwxydGalliardStd-Roman"/>
              </a:rPr>
              <a:t> </a:t>
            </a:r>
            <a:r>
              <a:rPr lang="en-US" sz="1800" b="0" i="0" u="none" strike="noStrike" baseline="0" dirty="0">
                <a:latin typeface="SpxyvsBjrtygJmwxydGalliardStd-Roman"/>
              </a:rPr>
              <a:t>or</a:t>
            </a:r>
            <a:r>
              <a:rPr lang="cs-CZ" dirty="0">
                <a:latin typeface="SpxyvsBjrtygJmwxydGalliardStd-Roman"/>
              </a:rPr>
              <a:t> </a:t>
            </a:r>
            <a:r>
              <a:rPr lang="en-US" sz="1800" b="0" i="0" u="none" strike="noStrike" baseline="0" dirty="0">
                <a:latin typeface="SpxyvsBjrtygJmwxydGalliardStd-Roman"/>
              </a:rPr>
              <a:t>unfavorable </a:t>
            </a:r>
            <a:r>
              <a:rPr lang="en-US" sz="1800" b="1" i="0" u="none" strike="noStrike" baseline="0" dirty="0">
                <a:latin typeface="SpxyvsBjrtygJmwxydGalliardStd-Roman"/>
              </a:rPr>
              <a:t>judgment</a:t>
            </a:r>
            <a:endParaRPr lang="cs-CZ" sz="1800" b="1" i="0" u="none" strike="noStrike" baseline="0" dirty="0">
              <a:latin typeface="SpxyvsBjrtygJmwxydGalliardStd-Roman"/>
            </a:endParaRPr>
          </a:p>
          <a:p>
            <a:pPr algn="l"/>
            <a:r>
              <a:rPr lang="en-US" sz="1800" b="0" i="0" u="none" strike="noStrike" baseline="0" dirty="0">
                <a:latin typeface="SpxyvsBjrtygJmwxydGalliardStd-Roman"/>
              </a:rPr>
              <a:t>The necessity of selection and omission, emphasis,</a:t>
            </a:r>
            <a:r>
              <a:rPr lang="cs-CZ" sz="1800" b="0" i="0" u="none" strike="noStrike" baseline="0" dirty="0">
                <a:latin typeface="SpxyvsBjrtygJmwxydGalliardStd-Roman"/>
              </a:rPr>
              <a:t> </a:t>
            </a:r>
            <a:r>
              <a:rPr lang="en-US" sz="1800" b="0" i="0" u="none" strike="noStrike" baseline="0" dirty="0" err="1">
                <a:latin typeface="SpxyvsBjrtygJmwxydGalliardStd-Roman"/>
              </a:rPr>
              <a:t>emplotting</a:t>
            </a:r>
            <a:r>
              <a:rPr lang="en-US" sz="1800" b="0" i="0" u="none" strike="noStrike" baseline="0" dirty="0">
                <a:latin typeface="SpxyvsBjrtygJmwxydGalliardStd-Roman"/>
              </a:rPr>
              <a:t> and point of view mean that the documentary filmmaker’s</a:t>
            </a:r>
            <a:r>
              <a:rPr lang="cs-CZ" sz="1800" b="0" i="0" u="none" strike="noStrike" baseline="0" dirty="0">
                <a:latin typeface="SpxyvsBjrtygJmwxydGalliardStd-Roman"/>
              </a:rPr>
              <a:t> </a:t>
            </a:r>
            <a:r>
              <a:rPr lang="en-US" sz="1800" b="0" i="0" u="none" strike="noStrike" baseline="0" dirty="0">
                <a:latin typeface="SpxyvsBjrtygJmwxydGalliardStd-Roman"/>
              </a:rPr>
              <a:t>characterization of that person is a construction</a:t>
            </a:r>
            <a:endParaRPr lang="cs-CZ" dirty="0"/>
          </a:p>
        </p:txBody>
      </p:sp>
    </p:spTree>
    <p:extLst>
      <p:ext uri="{BB962C8B-B14F-4D97-AF65-F5344CB8AC3E}">
        <p14:creationId xmlns:p14="http://schemas.microsoft.com/office/powerpoint/2010/main" val="4140134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E5D4B32-8737-D36F-BD08-8E65D37269E9}"/>
              </a:ext>
            </a:extLst>
          </p:cNvPr>
          <p:cNvSpPr>
            <a:spLocks noGrp="1"/>
          </p:cNvSpPr>
          <p:nvPr>
            <p:ph idx="1"/>
          </p:nvPr>
        </p:nvSpPr>
        <p:spPr>
          <a:xfrm>
            <a:off x="2231136" y="1325366"/>
            <a:ext cx="7729728" cy="4414661"/>
          </a:xfrm>
        </p:spPr>
        <p:txBody>
          <a:bodyPr>
            <a:normAutofit fontScale="92500" lnSpcReduction="10000"/>
          </a:bodyPr>
          <a:lstStyle/>
          <a:p>
            <a:pPr algn="l"/>
            <a:r>
              <a:rPr lang="en-US" sz="1800" b="0" i="0" u="none" strike="noStrike" baseline="0" dirty="0">
                <a:latin typeface="SpxyvsBjrtygJmwxydGalliardStd-Roman"/>
              </a:rPr>
              <a:t>When a film is released into</a:t>
            </a:r>
            <a:r>
              <a:rPr lang="cs-CZ" sz="1800" b="0" i="0" u="none" strike="noStrike" baseline="0" dirty="0">
                <a:latin typeface="SpxyvsBjrtygJmwxydGalliardStd-Roman"/>
              </a:rPr>
              <a:t> </a:t>
            </a:r>
            <a:r>
              <a:rPr lang="en-US" sz="1800" b="0" i="0" u="none" strike="noStrike" baseline="0" dirty="0">
                <a:latin typeface="SpxyvsBjrtygJmwxydGalliardStd-Roman"/>
              </a:rPr>
              <a:t>the public arena, it is often identified as </a:t>
            </a:r>
            <a:r>
              <a:rPr lang="en-US" sz="1800" b="1" i="0" u="none" strike="noStrike" baseline="0" dirty="0">
                <a:latin typeface="SpxyvsBjrtygJmwxydGalliardStd-Roman"/>
              </a:rPr>
              <a:t>either documentary</a:t>
            </a:r>
            <a:r>
              <a:rPr lang="cs-CZ" sz="1800" b="1" i="0" u="none" strike="noStrike" baseline="0" dirty="0">
                <a:latin typeface="SpxyvsBjrtygJmwxydGalliardStd-Roman"/>
              </a:rPr>
              <a:t> </a:t>
            </a:r>
            <a:r>
              <a:rPr lang="cs-CZ" sz="1800" b="1" i="0" u="none" strike="noStrike" baseline="0" dirty="0" err="1">
                <a:latin typeface="SpxyvsBjrtygJmwxydGalliardStd-Roman"/>
              </a:rPr>
              <a:t>or</a:t>
            </a:r>
            <a:r>
              <a:rPr lang="cs-CZ" sz="1800" b="1" i="0" u="none" strike="noStrike" baseline="0" dirty="0">
                <a:latin typeface="SpxyvsBjrtygJmwxydGalliardStd-Roman"/>
              </a:rPr>
              <a:t> fiction</a:t>
            </a:r>
          </a:p>
          <a:p>
            <a:pPr algn="l"/>
            <a:endParaRPr lang="cs-CZ" sz="1800" b="0" i="0" u="none" strike="noStrike" baseline="0" dirty="0">
              <a:latin typeface="SpxyvsBjrtygJmwxydGalliardStd-Roman"/>
            </a:endParaRPr>
          </a:p>
          <a:p>
            <a:pPr algn="l"/>
            <a:r>
              <a:rPr lang="en-US" sz="1800" b="0" i="0" u="none" strike="noStrike" baseline="0" dirty="0">
                <a:latin typeface="SpxyvsBjrtygJmwxydGalliardStd-Roman"/>
              </a:rPr>
              <a:t>If it is </a:t>
            </a:r>
            <a:r>
              <a:rPr lang="cs-CZ" sz="1800" b="0" i="0" u="none" strike="noStrike" baseline="0" dirty="0" err="1">
                <a:latin typeface="SpxyvsBjrtygJmwxydGalliardStd-Roman"/>
              </a:rPr>
              <a:t>identified</a:t>
            </a:r>
            <a:r>
              <a:rPr lang="en-US" sz="1800" b="0" i="0" u="none" strike="noStrike" baseline="0" dirty="0">
                <a:latin typeface="SpxyvsBjrtygJmwxydGalliardStd-Roman"/>
              </a:rPr>
              <a:t> as a “documentary,” this implies an </a:t>
            </a:r>
            <a:r>
              <a:rPr lang="en-US" sz="1800" b="1" i="0" u="none" strike="noStrike" baseline="0" dirty="0">
                <a:latin typeface="SpxyvsBjrtygJmwxydGalliardStd-Roman"/>
              </a:rPr>
              <a:t>implicit contract</a:t>
            </a:r>
            <a:r>
              <a:rPr lang="cs-CZ" sz="1800" b="1" i="0" u="none" strike="noStrike" baseline="0" dirty="0">
                <a:latin typeface="SpxyvsBjrtygJmwxydGalliardStd-Roman"/>
              </a:rPr>
              <a:t> </a:t>
            </a:r>
            <a:r>
              <a:rPr lang="en-US" sz="1800" b="0" i="0" u="none" strike="noStrike" baseline="0" dirty="0">
                <a:latin typeface="SpxyvsBjrtygJmwxydGalliardStd-Roman"/>
              </a:rPr>
              <a:t>between the filmmaker and the audience: the audience takes it to be a film</a:t>
            </a:r>
            <a:r>
              <a:rPr lang="cs-CZ" sz="1800" b="0" i="0" u="none" strike="noStrike" baseline="0" dirty="0">
                <a:latin typeface="SpxyvsBjrtygJmwxydGalliardStd-Roman"/>
              </a:rPr>
              <a:t> </a:t>
            </a:r>
            <a:r>
              <a:rPr lang="en-US" sz="1800" b="0" i="0" u="none" strike="noStrike" baseline="0" dirty="0">
                <a:latin typeface="SpxyvsBjrtygJmwxydGalliardStd-Roman"/>
              </a:rPr>
              <a:t>in which the images and sounds, claims and implications are asserted to be</a:t>
            </a:r>
            <a:r>
              <a:rPr lang="cs-CZ" sz="1800" b="0" i="0" u="none" strike="noStrike" baseline="0" dirty="0">
                <a:latin typeface="SpxyvsBjrtygJmwxydGalliardStd-Roman"/>
              </a:rPr>
              <a:t> </a:t>
            </a:r>
            <a:r>
              <a:rPr lang="en-US" sz="1800" b="0" i="0" u="none" strike="noStrike" baseline="0" dirty="0">
                <a:latin typeface="SpxyvsBjrtygJmwxydGalliardStd-Roman"/>
              </a:rPr>
              <a:t>veridical—that is, accurate or reliable guides to the film’s subject</a:t>
            </a:r>
            <a:endParaRPr lang="cs-CZ" sz="1800" b="0" i="0" u="none" strike="noStrike" baseline="0" dirty="0">
              <a:latin typeface="SpxyvsBjrtygJmwxydGalliardStd-Roman"/>
            </a:endParaRPr>
          </a:p>
          <a:p>
            <a:pPr algn="l"/>
            <a:endParaRPr lang="cs-CZ" dirty="0">
              <a:latin typeface="SpxyvsBjrtygJmwxydGalliardStd-Roman"/>
            </a:endParaRPr>
          </a:p>
          <a:p>
            <a:pPr algn="l"/>
            <a:r>
              <a:rPr lang="cs-CZ" sz="1800" b="0" i="0" u="none" strike="noStrike" baseline="0" dirty="0">
                <a:latin typeface="SpxyvsBjrtygJmwxydGalliardStd-Roman"/>
              </a:rPr>
              <a:t>In </a:t>
            </a:r>
            <a:r>
              <a:rPr lang="cs-CZ" sz="1800" b="0" i="0" u="none" strike="noStrike" baseline="0" dirty="0" err="1">
                <a:latin typeface="SpxyvsBjrtygJmwxydGalliardStd-Roman"/>
              </a:rPr>
              <a:t>the</a:t>
            </a:r>
            <a:r>
              <a:rPr lang="cs-CZ" sz="1800" b="0" i="0" u="none" strike="noStrike" baseline="0" dirty="0">
                <a:latin typeface="SpxyvsBjrtygJmwxydGalliardStd-Roman"/>
              </a:rPr>
              <a:t> case </a:t>
            </a:r>
            <a:r>
              <a:rPr lang="cs-CZ" sz="1800" b="0" i="0" u="none" strike="noStrike" baseline="0" dirty="0" err="1">
                <a:latin typeface="SpxyvsBjrtygJmwxydGalliardStd-Roman"/>
              </a:rPr>
              <a:t>of</a:t>
            </a:r>
            <a:r>
              <a:rPr lang="cs-CZ" sz="1800" b="0" i="0" u="none" strike="noStrike" baseline="0" dirty="0">
                <a:latin typeface="SpxyvsBjrtygJmwxydGalliardStd-Roman"/>
              </a:rPr>
              <a:t> a </a:t>
            </a:r>
            <a:r>
              <a:rPr lang="en-US" sz="1800" b="0" i="0" u="none" strike="noStrike" baseline="0" dirty="0">
                <a:latin typeface="SpxyvsBjrtygJmwxydGalliardStd-Roman"/>
              </a:rPr>
              <a:t>documentary</a:t>
            </a:r>
            <a:r>
              <a:rPr lang="cs-CZ" sz="1800" b="0" i="0" u="none" strike="noStrike" baseline="0" dirty="0">
                <a:latin typeface="SpxyvsBjrtygJmwxydGalliardStd-Roman"/>
              </a:rPr>
              <a:t> film</a:t>
            </a:r>
            <a:r>
              <a:rPr lang="en-US" sz="1800" b="0" i="0" u="none" strike="noStrike" baseline="0" dirty="0">
                <a:latin typeface="SpxyvsBjrtygJmwxydGalliardStd-Roman"/>
              </a:rPr>
              <a:t> </a:t>
            </a:r>
            <a:r>
              <a:rPr lang="cs-CZ" sz="1800" b="0" i="0" u="none" strike="noStrike" baseline="0" dirty="0">
                <a:latin typeface="SpxyvsBjrtygJmwxydGalliardStd-Roman"/>
              </a:rPr>
              <a:t>-</a:t>
            </a:r>
            <a:r>
              <a:rPr lang="en-US" sz="1800" b="0" i="0" u="none" strike="noStrike" baseline="0" dirty="0">
                <a:latin typeface="SpxyvsBjrtygJmwxydGalliardStd-Roman"/>
              </a:rPr>
              <a:t> </a:t>
            </a:r>
            <a:r>
              <a:rPr lang="en-US" sz="1800" b="1" i="0" u="none" strike="noStrike" baseline="0" dirty="0">
                <a:latin typeface="SpxyvsBjrtygJmwxydGalliardStd-Roman"/>
              </a:rPr>
              <a:t>the filmmaker affirms the reliability</a:t>
            </a:r>
            <a:r>
              <a:rPr lang="cs-CZ" sz="1800" b="1" i="0" u="none" strike="noStrike" baseline="0" dirty="0">
                <a:latin typeface="SpxyvsBjrtygJmwxydGalliardStd-Roman"/>
              </a:rPr>
              <a:t> </a:t>
            </a:r>
            <a:r>
              <a:rPr lang="en-US" sz="1800" b="1" i="0" u="none" strike="noStrike" baseline="0" dirty="0">
                <a:latin typeface="SpxyvsBjrtygJmwxydGalliardStd-Roman"/>
              </a:rPr>
              <a:t>of the images and sounds he or she has used</a:t>
            </a:r>
            <a:endParaRPr lang="cs-CZ" sz="1800" b="1" i="0" u="none" strike="noStrike" baseline="0" dirty="0">
              <a:latin typeface="SpxyvsBjrtygJmwxydGalliardStd-Roman"/>
            </a:endParaRPr>
          </a:p>
          <a:p>
            <a:pPr algn="l"/>
            <a:r>
              <a:rPr lang="en-US" sz="1800" b="0" i="0" u="none" strike="noStrike" baseline="0" dirty="0">
                <a:latin typeface="SpxyvsBjrtygJmwxydGalliardStd-Roman"/>
              </a:rPr>
              <a:t>If the viewers later</a:t>
            </a:r>
            <a:r>
              <a:rPr lang="cs-CZ" sz="1800" b="0" i="0" u="none" strike="noStrike" baseline="0" dirty="0">
                <a:latin typeface="SpxyvsBjrtygJmwxydGalliardStd-Roman"/>
              </a:rPr>
              <a:t> </a:t>
            </a:r>
            <a:r>
              <a:rPr lang="en-US" sz="1800" b="0" i="0" u="none" strike="noStrike" baseline="0" dirty="0">
                <a:latin typeface="SpxyvsBjrtygJmwxydGalliardStd-Roman"/>
              </a:rPr>
              <a:t>learn that the images and sounds were misleading, then they will assume</a:t>
            </a:r>
            <a:r>
              <a:rPr lang="cs-CZ" sz="1800" b="0" i="0" u="none" strike="noStrike" baseline="0" dirty="0">
                <a:latin typeface="SpxyvsBjrtygJmwxydGalliardStd-Roman"/>
              </a:rPr>
              <a:t> </a:t>
            </a:r>
            <a:r>
              <a:rPr lang="en-US" sz="1800" b="0" i="0" u="none" strike="noStrike" baseline="0" dirty="0">
                <a:latin typeface="SpxyvsBjrtygJmwxydGalliardStd-Roman"/>
              </a:rPr>
              <a:t>that</a:t>
            </a:r>
            <a:r>
              <a:rPr lang="cs-CZ" dirty="0">
                <a:latin typeface="SpxyvsBjrtygJmwxydGalliardStd-Roman"/>
              </a:rPr>
              <a:t>:</a:t>
            </a:r>
          </a:p>
          <a:p>
            <a:pPr algn="l">
              <a:buFontTx/>
              <a:buChar char="-"/>
            </a:pPr>
            <a:r>
              <a:rPr lang="en-US" sz="1800" b="0" i="0" u="none" strike="noStrike" baseline="0" dirty="0">
                <a:latin typeface="SpxyvsBjrtygJmwxydGalliardStd-Roman"/>
              </a:rPr>
              <a:t>the filmmaker was incompetent or dishonest</a:t>
            </a:r>
            <a:endParaRPr lang="cs-CZ" dirty="0">
              <a:latin typeface="SpxyvsBjrtygJmwxydGalliardStd-Roman"/>
            </a:endParaRPr>
          </a:p>
          <a:p>
            <a:pPr algn="l">
              <a:buFontTx/>
              <a:buChar char="-"/>
            </a:pPr>
            <a:r>
              <a:rPr lang="en-US" sz="1800" b="0" i="0" u="none" strike="noStrike" baseline="0" dirty="0">
                <a:latin typeface="SpxyvsBjrtygJmwxydGalliardStd-Roman"/>
              </a:rPr>
              <a:t>the film is</a:t>
            </a:r>
            <a:r>
              <a:rPr lang="cs-CZ" sz="1800" b="0" i="0" u="none" strike="noStrike" baseline="0" dirty="0">
                <a:latin typeface="SpxyvsBjrtygJmwxydGalliardStd-Roman"/>
              </a:rPr>
              <a:t> </a:t>
            </a:r>
            <a:r>
              <a:rPr lang="en-US" sz="1800" b="0" i="0" u="none" strike="noStrike" baseline="0" dirty="0">
                <a:latin typeface="SpxyvsBjrtygJmwxydGalliardStd-Roman"/>
              </a:rPr>
              <a:t>not a documentary but propaganda or </a:t>
            </a:r>
            <a:r>
              <a:rPr lang="en-US" sz="1800" b="0" i="0" u="none" strike="noStrike" baseline="0" dirty="0" err="1">
                <a:latin typeface="SpxyvsBjrtygJmwxydGalliardStd-Roman"/>
              </a:rPr>
              <a:t>advertisin</a:t>
            </a:r>
            <a:r>
              <a:rPr lang="cs-CZ" sz="1800" b="0" i="0" u="none" strike="noStrike" baseline="0" dirty="0">
                <a:latin typeface="SpxyvsBjrtygJmwxydGalliardStd-Roman"/>
              </a:rPr>
              <a:t>g</a:t>
            </a:r>
          </a:p>
          <a:p>
            <a:pPr algn="l"/>
            <a:endParaRPr lang="cs-CZ" dirty="0"/>
          </a:p>
        </p:txBody>
      </p:sp>
    </p:spTree>
    <p:extLst>
      <p:ext uri="{BB962C8B-B14F-4D97-AF65-F5344CB8AC3E}">
        <p14:creationId xmlns:p14="http://schemas.microsoft.com/office/powerpoint/2010/main" val="217097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CCFF32-FCBA-8C38-7DBE-A193DDA0FD47}"/>
              </a:ext>
            </a:extLst>
          </p:cNvPr>
          <p:cNvSpPr>
            <a:spLocks noGrp="1"/>
          </p:cNvSpPr>
          <p:nvPr>
            <p:ph idx="1"/>
          </p:nvPr>
        </p:nvSpPr>
        <p:spPr>
          <a:xfrm>
            <a:off x="2231136" y="801384"/>
            <a:ext cx="7729728" cy="4938643"/>
          </a:xfrm>
        </p:spPr>
        <p:txBody>
          <a:bodyPr>
            <a:normAutofit/>
          </a:bodyPr>
          <a:lstStyle/>
          <a:p>
            <a:pPr algn="l"/>
            <a:r>
              <a:rPr lang="en-US" sz="1800" b="0" i="0" u="none" strike="noStrike" baseline="0" dirty="0">
                <a:latin typeface="SpxyvsBjrtygJmwxydGalliardStd-Roman"/>
              </a:rPr>
              <a:t>The</a:t>
            </a:r>
            <a:r>
              <a:rPr lang="cs-CZ" sz="1800" b="0" i="0" u="none" strike="noStrike" baseline="0" dirty="0">
                <a:latin typeface="SpxyvsBjrtygJmwxydGalliardStd-Roman"/>
              </a:rPr>
              <a:t> </a:t>
            </a:r>
            <a:r>
              <a:rPr lang="en-US" sz="1800" b="0" i="0" u="none" strike="noStrike" baseline="0" dirty="0">
                <a:latin typeface="SpxyvsBjrtygJmwxydGalliardStd-Roman"/>
              </a:rPr>
              <a:t>other half of the </a:t>
            </a:r>
            <a:r>
              <a:rPr lang="en-US" sz="1800" b="1" i="0" u="none" strike="noStrike" baseline="0" dirty="0">
                <a:latin typeface="SpxyvsBjrtygJmwxydGalliardStd-Roman"/>
              </a:rPr>
              <a:t>contract</a:t>
            </a:r>
            <a:r>
              <a:rPr lang="en-US" sz="1800" b="0" i="0" u="none" strike="noStrike" baseline="0" dirty="0">
                <a:latin typeface="SpxyvsBjrtygJmwxydGalliardStd-Roman"/>
              </a:rPr>
              <a:t> inherent in documentaries as “asserted veridical</a:t>
            </a:r>
            <a:r>
              <a:rPr lang="cs-CZ" sz="1800" b="0" i="0" u="none" strike="noStrike" baseline="0" dirty="0">
                <a:latin typeface="SpxyvsBjrtygJmwxydGalliardStd-Roman"/>
              </a:rPr>
              <a:t> </a:t>
            </a:r>
            <a:r>
              <a:rPr lang="en-US" sz="1800" b="0" i="0" u="none" strike="noStrike" baseline="0" dirty="0">
                <a:latin typeface="SpxyvsBjrtygJmwxydGalliardStd-Roman"/>
              </a:rPr>
              <a:t>representations” is that whatever the </a:t>
            </a:r>
            <a:r>
              <a:rPr lang="en-US" sz="1800" b="1" i="0" u="none" strike="noStrike" baseline="0" dirty="0">
                <a:latin typeface="SpxyvsBjrtygJmwxydGalliardStd-Roman"/>
              </a:rPr>
              <a:t>propositions implied or asserted in</a:t>
            </a:r>
            <a:r>
              <a:rPr lang="cs-CZ" sz="1800" b="1" i="0" u="none" strike="noStrike" baseline="0" dirty="0">
                <a:latin typeface="SpxyvsBjrtygJmwxydGalliardStd-Roman"/>
              </a:rPr>
              <a:t> </a:t>
            </a:r>
            <a:r>
              <a:rPr lang="en-US" sz="1800" b="1" i="0" u="none" strike="noStrike" baseline="0" dirty="0">
                <a:latin typeface="SpxyvsBjrtygJmwxydGalliardStd-Roman"/>
              </a:rPr>
              <a:t>the film, they are true reflections of the actual world</a:t>
            </a:r>
            <a:endParaRPr lang="cs-CZ" sz="1800" b="0" i="0" u="none" strike="noStrike" baseline="0" dirty="0">
              <a:latin typeface="SpxyvsBjrtygJmwxydGalliardStd-Roman"/>
            </a:endParaRPr>
          </a:p>
          <a:p>
            <a:pPr algn="l"/>
            <a:r>
              <a:rPr lang="en-US" sz="1800" b="0" i="0" u="none" strike="noStrike" baseline="0" dirty="0">
                <a:latin typeface="SpxyvsBjrtygJmwxydGalliardStd-Roman"/>
              </a:rPr>
              <a:t>when</a:t>
            </a:r>
            <a:r>
              <a:rPr lang="cs-CZ" sz="1800" b="0" i="0" u="none" strike="noStrike" baseline="0" dirty="0">
                <a:latin typeface="SpxyvsBjrtygJmwxydGalliardStd-Roman"/>
              </a:rPr>
              <a:t> </a:t>
            </a:r>
            <a:r>
              <a:rPr lang="en-US" sz="1800" b="0" i="0" u="none" strike="noStrike" baseline="0" dirty="0">
                <a:latin typeface="SpxyvsBjrtygJmwxydGalliardStd-Roman"/>
              </a:rPr>
              <a:t>the voiceover narrator presents claims </a:t>
            </a:r>
            <a:r>
              <a:rPr lang="cs-CZ" sz="1800" b="0" i="0" u="none" strike="noStrike" baseline="0" dirty="0" err="1">
                <a:latin typeface="SpxyvsBjrtygJmwxydGalliardStd-Roman"/>
              </a:rPr>
              <a:t>something</a:t>
            </a:r>
            <a:r>
              <a:rPr lang="en-US" sz="1800" b="0" i="0" u="none" strike="noStrike" baseline="0" dirty="0">
                <a:latin typeface="SpxyvsBjrtygJmwxydGalliardStd-Roman"/>
              </a:rPr>
              <a:t>,</a:t>
            </a:r>
            <a:r>
              <a:rPr lang="cs-CZ" sz="1800" b="0" i="0" u="none" strike="noStrike" baseline="0" dirty="0">
                <a:latin typeface="SpxyvsBjrtygJmwxydGalliardStd-Roman"/>
              </a:rPr>
              <a:t> </a:t>
            </a:r>
            <a:r>
              <a:rPr lang="cs-CZ" sz="1800" b="0" i="0" u="none" strike="noStrike" baseline="0" dirty="0" err="1">
                <a:latin typeface="SpxyvsBjrtygJmwxydGalliardStd-Roman"/>
              </a:rPr>
              <a:t>or</a:t>
            </a:r>
            <a:r>
              <a:rPr lang="cs-CZ" sz="1800" b="0" i="0" u="none" strike="noStrike" baseline="0" dirty="0">
                <a:latin typeface="SpxyvsBjrtygJmwxydGalliardStd-Roman"/>
              </a:rPr>
              <a:t> </a:t>
            </a:r>
            <a:r>
              <a:rPr lang="en-US" sz="1800" b="0" i="0" u="none" strike="noStrike" baseline="0" dirty="0">
                <a:latin typeface="SpxyvsBjrtygJmwxydGalliardStd-Roman"/>
              </a:rPr>
              <a:t>when parallel editing strongly implies a relationship of similarity between</a:t>
            </a:r>
            <a:r>
              <a:rPr lang="cs-CZ" sz="1800" b="0" i="0" u="none" strike="noStrike" baseline="0" dirty="0">
                <a:latin typeface="SpxyvsBjrtygJmwxydGalliardStd-Roman"/>
              </a:rPr>
              <a:t> </a:t>
            </a:r>
            <a:r>
              <a:rPr lang="en-US" sz="1800" b="0" i="0" u="none" strike="noStrike" baseline="0" dirty="0">
                <a:latin typeface="SpxyvsBjrtygJmwxydGalliardStd-Roman"/>
              </a:rPr>
              <a:t>two events, the audience takes all of</a:t>
            </a:r>
            <a:r>
              <a:rPr lang="cs-CZ" sz="1800" b="0" i="0" u="none" strike="noStrike" baseline="0" dirty="0">
                <a:latin typeface="SpxyvsBjrtygJmwxydGalliardStd-Roman"/>
              </a:rPr>
              <a:t> </a:t>
            </a:r>
            <a:r>
              <a:rPr lang="en-US" sz="1800" b="0" i="0" u="none" strike="noStrike" baseline="0" dirty="0">
                <a:latin typeface="SpxyvsBjrtygJmwxydGalliardStd-Roman"/>
              </a:rPr>
              <a:t>these as the assertion about the world</a:t>
            </a:r>
            <a:endParaRPr lang="cs-CZ" sz="1800" b="0" i="0" u="none" strike="noStrike" baseline="0" dirty="0">
              <a:latin typeface="SpxyvsBjrtygJmwxydGalliardStd-Roman"/>
            </a:endParaRPr>
          </a:p>
          <a:p>
            <a:pPr algn="l"/>
            <a:endParaRPr lang="cs-CZ" sz="1800" b="0" i="0" u="none" strike="noStrike" baseline="0" dirty="0">
              <a:latin typeface="SpxyvsBjrtygJmwxydGalliardStd-Roman"/>
            </a:endParaRPr>
          </a:p>
          <a:p>
            <a:r>
              <a:rPr lang="cs-CZ" sz="1800" b="0" i="0" u="none" strike="noStrike" baseline="0" dirty="0" err="1">
                <a:latin typeface="SpxyvsBjrtygJmwxydGalliardStd-Roman"/>
              </a:rPr>
              <a:t>The</a:t>
            </a:r>
            <a:r>
              <a:rPr lang="cs-CZ" sz="1800" b="0" i="0" u="none" strike="noStrike" baseline="0" dirty="0">
                <a:latin typeface="SpxyvsBjrtygJmwxydGalliardStd-Roman"/>
              </a:rPr>
              <a:t> </a:t>
            </a:r>
            <a:r>
              <a:rPr lang="cs-CZ" sz="1800" b="0" i="0" u="none" strike="noStrike" baseline="0" dirty="0" err="1">
                <a:latin typeface="SpxyvsBjrtygJmwxydGalliardStd-Roman"/>
              </a:rPr>
              <a:t>implicit</a:t>
            </a:r>
            <a:r>
              <a:rPr lang="cs-CZ" sz="1800" b="0" i="0" u="none" strike="noStrike" baseline="0" dirty="0">
                <a:latin typeface="SpxyvsBjrtygJmwxydGalliardStd-Roman"/>
              </a:rPr>
              <a:t> “</a:t>
            </a:r>
            <a:r>
              <a:rPr lang="cs-CZ" sz="1800" b="1" i="0" u="none" strike="noStrike" baseline="0" dirty="0" err="1">
                <a:latin typeface="SpxyvsBjrtygJmwxydGalliardStd-Roman"/>
              </a:rPr>
              <a:t>contract</a:t>
            </a:r>
            <a:r>
              <a:rPr lang="cs-CZ" sz="1800" b="0" i="0" u="none" strike="noStrike" baseline="0" dirty="0">
                <a:latin typeface="SpxyvsBjrtygJmwxydGalliardStd-Roman"/>
              </a:rPr>
              <a:t>” </a:t>
            </a:r>
            <a:r>
              <a:rPr lang="en-US" sz="1800" b="0" i="0" u="none" strike="noStrike" baseline="0" dirty="0">
                <a:latin typeface="SpxyvsBjrtygJmwxydGalliardStd-Roman"/>
              </a:rPr>
              <a:t>between documentary filmmaker and audience stipulates that the film’s</a:t>
            </a:r>
            <a:r>
              <a:rPr lang="cs-CZ" sz="1800" b="0" i="0" u="none" strike="noStrike" baseline="0" dirty="0">
                <a:latin typeface="SpxyvsBjrtygJmwxydGalliardStd-Roman"/>
              </a:rPr>
              <a:t> </a:t>
            </a:r>
            <a:r>
              <a:rPr lang="en-US" sz="1800" b="0" i="0" u="none" strike="noStrike" baseline="0" dirty="0">
                <a:latin typeface="SpxyvsBjrtygJmwxydGalliardStd-Roman"/>
              </a:rPr>
              <a:t>images and sounds are presented as reliable guides to what </a:t>
            </a:r>
            <a:r>
              <a:rPr lang="en-US" sz="1800" b="1" i="0" u="none" strike="noStrike" baseline="0" dirty="0">
                <a:latin typeface="SpxyvsBjrtygJmwxydGalliardStd-Roman"/>
              </a:rPr>
              <a:t>characters</a:t>
            </a:r>
            <a:r>
              <a:rPr lang="en-US" sz="1800" b="0" i="0" u="none" strike="noStrike" baseline="0" dirty="0">
                <a:latin typeface="SpxyvsBjrtygJmwxydGalliardStd-Roman"/>
              </a:rPr>
              <a:t> actually</a:t>
            </a:r>
            <a:r>
              <a:rPr lang="cs-CZ" sz="1800" b="0" i="0" u="none" strike="noStrike" baseline="0" dirty="0">
                <a:latin typeface="SpxyvsBjrtygJmwxydGalliardStd-Roman"/>
              </a:rPr>
              <a:t> </a:t>
            </a:r>
            <a:r>
              <a:rPr lang="en-US" sz="1800" b="0" i="0" u="none" strike="noStrike" baseline="0" dirty="0">
                <a:latin typeface="SpxyvsBjrtygJmwxydGalliardStd-Roman"/>
              </a:rPr>
              <a:t>said or did, or how they appeared</a:t>
            </a:r>
            <a:endParaRPr lang="cs-CZ" dirty="0"/>
          </a:p>
          <a:p>
            <a:pPr algn="l"/>
            <a:endParaRPr lang="cs-CZ" sz="1800" b="0" i="0" u="none" strike="noStrike" baseline="0" dirty="0">
              <a:latin typeface="SpxyvsBjrtygJmwxydGalliardStd-Roman"/>
            </a:endParaRPr>
          </a:p>
          <a:p>
            <a:pPr algn="l"/>
            <a:endParaRPr lang="cs-CZ" dirty="0"/>
          </a:p>
        </p:txBody>
      </p:sp>
    </p:spTree>
    <p:extLst>
      <p:ext uri="{BB962C8B-B14F-4D97-AF65-F5344CB8AC3E}">
        <p14:creationId xmlns:p14="http://schemas.microsoft.com/office/powerpoint/2010/main" val="22704177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FE08DF5-F8AD-47C3-E82F-DCA381C3300F}"/>
              </a:ext>
            </a:extLst>
          </p:cNvPr>
          <p:cNvSpPr>
            <a:spLocks noGrp="1"/>
          </p:cNvSpPr>
          <p:nvPr>
            <p:ph idx="1"/>
          </p:nvPr>
        </p:nvSpPr>
        <p:spPr>
          <a:xfrm>
            <a:off x="2231136" y="780836"/>
            <a:ext cx="7729728" cy="4959191"/>
          </a:xfrm>
        </p:spPr>
        <p:txBody>
          <a:bodyPr>
            <a:normAutofit fontScale="85000" lnSpcReduction="20000"/>
          </a:bodyPr>
          <a:lstStyle/>
          <a:p>
            <a:pPr algn="ctr"/>
            <a:r>
              <a:rPr lang="cs-CZ" dirty="0"/>
              <a:t>To </a:t>
            </a:r>
            <a:r>
              <a:rPr lang="cs-CZ" dirty="0" err="1"/>
              <a:t>characterize</a:t>
            </a:r>
            <a:r>
              <a:rPr lang="cs-CZ" dirty="0"/>
              <a:t>, </a:t>
            </a:r>
            <a:r>
              <a:rPr lang="cs-CZ" dirty="0" err="1"/>
              <a:t>or</a:t>
            </a:r>
            <a:r>
              <a:rPr lang="cs-CZ" dirty="0"/>
              <a:t> not? </a:t>
            </a:r>
          </a:p>
          <a:p>
            <a:endParaRPr lang="cs-CZ" dirty="0"/>
          </a:p>
          <a:p>
            <a:endParaRPr lang="cs-CZ" dirty="0"/>
          </a:p>
          <a:p>
            <a:r>
              <a:rPr lang="cs-CZ" dirty="0" err="1"/>
              <a:t>Flat</a:t>
            </a:r>
            <a:r>
              <a:rPr lang="cs-CZ" dirty="0"/>
              <a:t> and </a:t>
            </a:r>
            <a:r>
              <a:rPr lang="cs-CZ" dirty="0" err="1"/>
              <a:t>round</a:t>
            </a:r>
            <a:r>
              <a:rPr lang="cs-CZ" dirty="0"/>
              <a:t> </a:t>
            </a:r>
            <a:r>
              <a:rPr lang="cs-CZ" dirty="0" err="1"/>
              <a:t>characters</a:t>
            </a:r>
            <a:endParaRPr lang="cs-CZ" dirty="0"/>
          </a:p>
          <a:p>
            <a:r>
              <a:rPr lang="cs-CZ" dirty="0" err="1"/>
              <a:t>Character</a:t>
            </a:r>
            <a:r>
              <a:rPr lang="cs-CZ" dirty="0"/>
              <a:t> </a:t>
            </a:r>
            <a:r>
              <a:rPr lang="cs-CZ" dirty="0" err="1"/>
              <a:t>templates</a:t>
            </a:r>
            <a:endParaRPr lang="cs-CZ" dirty="0"/>
          </a:p>
          <a:p>
            <a:r>
              <a:rPr lang="cs-CZ" dirty="0" err="1"/>
              <a:t>Allegiance</a:t>
            </a:r>
            <a:r>
              <a:rPr lang="cs-CZ" dirty="0"/>
              <a:t> </a:t>
            </a:r>
            <a:r>
              <a:rPr lang="cs-CZ" dirty="0" err="1"/>
              <a:t>for</a:t>
            </a:r>
            <a:r>
              <a:rPr lang="cs-CZ" dirty="0"/>
              <a:t> a </a:t>
            </a:r>
            <a:r>
              <a:rPr lang="cs-CZ" dirty="0" err="1"/>
              <a:t>character</a:t>
            </a:r>
            <a:endParaRPr lang="cs-CZ" dirty="0"/>
          </a:p>
          <a:p>
            <a:endParaRPr lang="cs-CZ" dirty="0"/>
          </a:p>
          <a:p>
            <a:endParaRPr lang="cs-CZ" dirty="0"/>
          </a:p>
          <a:p>
            <a:pPr algn="l"/>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read:</a:t>
            </a:r>
            <a:r>
              <a:rPr lang="cs-C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Car</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 </a:t>
            </a:r>
            <a:r>
              <a:rPr lang="cs-CZ"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Plantinga</a:t>
            </a:r>
            <a:r>
              <a:rPr lang="cs-CZ"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sz="1800" b="0" i="0" u="none" strike="noStrike" baseline="0" dirty="0" err="1">
                <a:latin typeface="SpxyvsBjrtygJmwxydGalliardStd-Roman"/>
              </a:rPr>
              <a:t>Characterization</a:t>
            </a:r>
            <a:r>
              <a:rPr lang="cs-CZ" sz="1800" b="0" i="0" u="none" strike="noStrike" baseline="0" dirty="0">
                <a:latin typeface="SpxyvsBjrtygJmwxydGalliardStd-Roman"/>
              </a:rPr>
              <a:t> and </a:t>
            </a:r>
            <a:r>
              <a:rPr lang="cs-CZ" sz="1800" b="0" i="0" u="none" strike="noStrike" baseline="0" dirty="0" err="1">
                <a:latin typeface="SpxyvsBjrtygJmwxydGalliardStd-Roman"/>
              </a:rPr>
              <a:t>Character</a:t>
            </a:r>
            <a:r>
              <a:rPr lang="cs-CZ" sz="1800" b="0" i="0" u="none" strike="noStrike" baseline="0" dirty="0">
                <a:latin typeface="SpxyvsBjrtygJmwxydGalliardStd-Roman"/>
              </a:rPr>
              <a:t> </a:t>
            </a:r>
            <a:r>
              <a:rPr lang="cs-CZ" sz="1800" b="0" i="0" u="none" strike="noStrike" baseline="0" dirty="0" err="1">
                <a:latin typeface="SpxyvsBjrtygJmwxydGalliardStd-Roman"/>
              </a:rPr>
              <a:t>Engagement</a:t>
            </a:r>
            <a:r>
              <a:rPr lang="cs-CZ" sz="1800" b="0" i="0" u="none" strike="noStrike" baseline="0" dirty="0">
                <a:latin typeface="SpxyvsBjrtygJmwxydGalliardStd-Roman"/>
              </a:rPr>
              <a:t> in </a:t>
            </a:r>
            <a:r>
              <a:rPr lang="cs-CZ" sz="1800" b="0" i="0" u="none" strike="noStrike" baseline="0" dirty="0" err="1">
                <a:latin typeface="SpxyvsBjrtygJmwxydGalliardStd-Roman"/>
              </a:rPr>
              <a:t>the</a:t>
            </a:r>
            <a:r>
              <a:rPr lang="cs-CZ" sz="1800" b="0" i="0" u="none" strike="noStrike" baseline="0" dirty="0">
                <a:latin typeface="SpxyvsBjrtygJmwxydGalliardStd-Roman"/>
              </a:rPr>
              <a:t> </a:t>
            </a:r>
            <a:r>
              <a:rPr lang="cs-CZ" sz="1800" b="0" i="0" u="none" strike="noStrike" baseline="0" dirty="0" err="1">
                <a:latin typeface="SpxyvsBjrtygJmwxydGalliardStd-Roman"/>
              </a:rPr>
              <a:t>Documentary</a:t>
            </a:r>
            <a:r>
              <a:rPr lang="cs-CZ" sz="1800" b="0" i="0" u="none" strike="noStrike" baseline="0" dirty="0">
                <a:latin typeface="SpxyvsBjrtygJmwxydGalliardStd-Roman"/>
              </a:rPr>
              <a:t>. In: </a:t>
            </a:r>
            <a:r>
              <a:rPr lang="cs-CZ" sz="1800" b="0" i="0" u="none" strike="noStrike" baseline="0" dirty="0" err="1">
                <a:latin typeface="SpxyvsBjrtygJmwxydGalliardStd-Roman"/>
              </a:rPr>
              <a:t>Catalin</a:t>
            </a:r>
            <a:r>
              <a:rPr lang="cs-CZ" sz="1800" b="0" i="0" u="none" strike="noStrike" baseline="0" dirty="0">
                <a:latin typeface="SpxyvsBjrtygJmwxydGalliardStd-Roman"/>
              </a:rPr>
              <a:t> </a:t>
            </a:r>
            <a:r>
              <a:rPr lang="cs-CZ" sz="1800" b="0" i="0" u="none" strike="noStrike" baseline="0" dirty="0" err="1">
                <a:latin typeface="SpxyvsBjrtygJmwxydGalliardStd-Roman"/>
              </a:rPr>
              <a:t>Brylla</a:t>
            </a:r>
            <a:r>
              <a:rPr lang="cs-CZ" sz="1800" b="0" i="0" u="none" strike="noStrike" baseline="0" dirty="0">
                <a:latin typeface="SpxyvsBjrtygJmwxydGalliardStd-Roman"/>
              </a:rPr>
              <a:t>, </a:t>
            </a:r>
            <a:r>
              <a:rPr lang="cs-CZ" sz="1800" b="0" i="0" u="none" strike="noStrike" baseline="0" dirty="0" err="1">
                <a:latin typeface="SpxyvsBjrtygJmwxydGalliardStd-Roman"/>
              </a:rPr>
              <a:t>Mette</a:t>
            </a:r>
            <a:r>
              <a:rPr lang="cs-CZ" sz="1800" b="0" i="0" u="none" strike="noStrike" baseline="0" dirty="0">
                <a:latin typeface="SpxyvsBjrtygJmwxydGalliardStd-Roman"/>
              </a:rPr>
              <a:t> </a:t>
            </a:r>
            <a:r>
              <a:rPr lang="cs-CZ" sz="1800" b="0" i="0" u="none" strike="noStrike" baseline="0" dirty="0" err="1">
                <a:latin typeface="SpxyvsBjrtygJmwxydGalliardStd-Roman"/>
              </a:rPr>
              <a:t>Kramer</a:t>
            </a:r>
            <a:r>
              <a:rPr lang="cs-CZ" sz="1800" b="0" i="0" u="none" strike="noStrike" baseline="0" dirty="0">
                <a:latin typeface="SpxyvsBjrtygJmwxydGalliardStd-Roman"/>
              </a:rPr>
              <a:t> (</a:t>
            </a:r>
            <a:r>
              <a:rPr lang="cs-CZ" sz="1800" b="0" i="0" u="none" strike="noStrike" baseline="0" dirty="0" err="1">
                <a:latin typeface="SpxyvsBjrtygJmwxydGalliardStd-Roman"/>
              </a:rPr>
              <a:t>eds</a:t>
            </a:r>
            <a:r>
              <a:rPr lang="cs-CZ" sz="1800" b="0" i="0" u="none" strike="noStrike" baseline="0" dirty="0">
                <a:latin typeface="SpxyvsBjrtygJmwxydGalliardStd-Roman"/>
              </a:rPr>
              <a:t>.), </a:t>
            </a:r>
            <a:r>
              <a:rPr lang="cs-CZ" dirty="0" err="1"/>
              <a:t>Cognitive</a:t>
            </a:r>
            <a:r>
              <a:rPr lang="cs-CZ" dirty="0"/>
              <a:t> </a:t>
            </a:r>
            <a:r>
              <a:rPr lang="cs-CZ" dirty="0" err="1"/>
              <a:t>Theory</a:t>
            </a:r>
            <a:r>
              <a:rPr lang="cs-CZ" dirty="0"/>
              <a:t> and </a:t>
            </a:r>
            <a:r>
              <a:rPr lang="cs-CZ" dirty="0" err="1"/>
              <a:t>Documentary</a:t>
            </a:r>
            <a:r>
              <a:rPr lang="cs-CZ" dirty="0"/>
              <a:t> Film. </a:t>
            </a:r>
            <a:r>
              <a:rPr lang="cs-CZ" dirty="0" err="1"/>
              <a:t>Palgrave</a:t>
            </a:r>
            <a:r>
              <a:rPr lang="cs-CZ" dirty="0"/>
              <a:t> </a:t>
            </a:r>
            <a:r>
              <a:rPr lang="cs-CZ" dirty="0" err="1"/>
              <a:t>Macmillan</a:t>
            </a:r>
            <a:r>
              <a:rPr lang="cs-CZ" dirty="0"/>
              <a:t>, 2018 </a:t>
            </a:r>
          </a:p>
          <a:p>
            <a:pPr algn="l"/>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Homework for everybody, inspired by the reading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Choose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one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of</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following</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movies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Roger and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(Michael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Moore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1988),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Eagle</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cs-CZ"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Huntress</a:t>
            </a:r>
            <a:r>
              <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(Otto Bell, 2016), </a:t>
            </a:r>
            <a:r>
              <a:rPr lang="cs-CZ" dirty="0"/>
              <a:t>Standard </a:t>
            </a:r>
            <a:r>
              <a:rPr lang="cs-CZ" dirty="0" err="1"/>
              <a:t>Operating</a:t>
            </a:r>
            <a:r>
              <a:rPr lang="cs-CZ" dirty="0"/>
              <a:t> </a:t>
            </a:r>
            <a:r>
              <a:rPr lang="cs-CZ" dirty="0" err="1"/>
              <a:t>Procedure</a:t>
            </a:r>
            <a:r>
              <a:rPr lang="cs-CZ" dirty="0"/>
              <a:t> (</a:t>
            </a:r>
            <a:r>
              <a:rPr lang="cs-CZ" dirty="0" err="1"/>
              <a:t>Errol</a:t>
            </a:r>
            <a:r>
              <a:rPr lang="cs-CZ" dirty="0"/>
              <a:t> Morris, 2008)</a:t>
            </a:r>
            <a:endParaRPr lang="cs-CZ" dirty="0">
              <a:solidFill>
                <a:schemeClr val="tx1"/>
              </a:solidFill>
              <a:latin typeface="Times New Roman" panose="02020603050405020304" pitchFamily="18" charset="0"/>
              <a:cs typeface="Times New Roman" panose="02020603050405020304" pitchFamily="18" charset="0"/>
            </a:endParaRPr>
          </a:p>
          <a:p>
            <a:pPr algn="l"/>
            <a:r>
              <a:rPr lang="cs-CZ" dirty="0" err="1">
                <a:solidFill>
                  <a:schemeClr val="tx1"/>
                </a:solidFill>
                <a:latin typeface="Times New Roman" panose="02020603050405020304" pitchFamily="18" charset="0"/>
                <a:cs typeface="Times New Roman" panose="02020603050405020304" pitchFamily="18" charset="0"/>
              </a:rPr>
              <a:t>Write</a:t>
            </a:r>
            <a:r>
              <a:rPr lang="cs-CZ" dirty="0">
                <a:solidFill>
                  <a:schemeClr val="tx1"/>
                </a:solidFill>
                <a:latin typeface="Times New Roman" panose="02020603050405020304" pitchFamily="18" charset="0"/>
                <a:cs typeface="Times New Roman" panose="02020603050405020304" pitchFamily="18" charset="0"/>
              </a:rPr>
              <a:t> a </a:t>
            </a:r>
            <a:r>
              <a:rPr lang="cs-CZ" dirty="0" err="1">
                <a:solidFill>
                  <a:schemeClr val="tx1"/>
                </a:solidFill>
                <a:latin typeface="Times New Roman" panose="02020603050405020304" pitchFamily="18" charset="0"/>
                <a:cs typeface="Times New Roman" panose="02020603050405020304" pitchFamily="18" charset="0"/>
              </a:rPr>
              <a:t>paragraph</a:t>
            </a:r>
            <a:r>
              <a:rPr lang="cs-CZ" dirty="0">
                <a:solidFill>
                  <a:schemeClr val="tx1"/>
                </a:solidFill>
                <a:latin typeface="Times New Roman" panose="02020603050405020304" pitchFamily="18" charset="0"/>
                <a:cs typeface="Times New Roman" panose="02020603050405020304" pitchFamily="18" charset="0"/>
              </a:rPr>
              <a:t> on </a:t>
            </a:r>
            <a:r>
              <a:rPr lang="cs-CZ" dirty="0" err="1">
                <a:solidFill>
                  <a:schemeClr val="tx1"/>
                </a:solidFill>
                <a:latin typeface="Times New Roman" panose="02020603050405020304" pitchFamily="18" charset="0"/>
                <a:cs typeface="Times New Roman" panose="02020603050405020304" pitchFamily="18" charset="0"/>
              </a:rPr>
              <a:t>each</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of</a:t>
            </a:r>
            <a:r>
              <a:rPr lang="cs-CZ" dirty="0">
                <a:solidFill>
                  <a:schemeClr val="tx1"/>
                </a:solidFill>
                <a:latin typeface="Times New Roman" panose="02020603050405020304" pitchFamily="18" charset="0"/>
                <a:cs typeface="Times New Roman" panose="02020603050405020304" pitchFamily="18" charset="0"/>
              </a:rPr>
              <a:t> these </a:t>
            </a:r>
            <a:r>
              <a:rPr lang="cs-CZ" dirty="0" err="1">
                <a:solidFill>
                  <a:schemeClr val="tx1"/>
                </a:solidFill>
                <a:latin typeface="Times New Roman" panose="02020603050405020304" pitchFamily="18" charset="0"/>
                <a:cs typeface="Times New Roman" panose="02020603050405020304" pitchFamily="18" charset="0"/>
              </a:rPr>
              <a:t>topics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the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movie</a:t>
            </a:r>
            <a:r>
              <a:rPr lang="cs-CZ" dirty="0">
                <a:solidFill>
                  <a:schemeClr val="tx1"/>
                </a:solidFill>
                <a:latin typeface="Times New Roman" panose="02020603050405020304" pitchFamily="18" charset="0"/>
                <a:cs typeface="Times New Roman" panose="02020603050405020304" pitchFamily="18" charset="0"/>
              </a:rPr>
              <a:t> use </a:t>
            </a:r>
            <a:r>
              <a:rPr lang="cs-CZ" dirty="0" err="1">
                <a:solidFill>
                  <a:schemeClr val="tx1"/>
                </a:solidFill>
                <a:latin typeface="Times New Roman" panose="02020603050405020304" pitchFamily="18" charset="0"/>
                <a:cs typeface="Times New Roman" panose="02020603050405020304" pitchFamily="18" charset="0"/>
              </a:rPr>
              <a:t>flar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round</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characters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it</a:t>
            </a:r>
            <a:r>
              <a:rPr lang="cs-CZ" dirty="0">
                <a:solidFill>
                  <a:schemeClr val="tx1"/>
                </a:solidFill>
                <a:latin typeface="Times New Roman" panose="02020603050405020304" pitchFamily="18" charset="0"/>
                <a:cs typeface="Times New Roman" panose="02020603050405020304" pitchFamily="18" charset="0"/>
              </a:rPr>
              <a:t> use </a:t>
            </a:r>
            <a:r>
              <a:rPr lang="cs-CZ" dirty="0" err="1">
                <a:solidFill>
                  <a:schemeClr val="tx1"/>
                </a:solidFill>
                <a:latin typeface="Times New Roman" panose="02020603050405020304" pitchFamily="18" charset="0"/>
                <a:cs typeface="Times New Roman" panose="02020603050405020304" pitchFamily="18" charset="0"/>
              </a:rPr>
              <a:t>character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templates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Does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it</a:t>
            </a:r>
            <a:r>
              <a:rPr lang="cs-CZ" dirty="0">
                <a:solidFill>
                  <a:schemeClr val="tx1"/>
                </a:solidFill>
                <a:latin typeface="Times New Roman" panose="02020603050405020304" pitchFamily="18" charset="0"/>
                <a:cs typeface="Times New Roman" panose="02020603050405020304" pitchFamily="18" charset="0"/>
              </a:rPr>
              <a:t> build up </a:t>
            </a:r>
            <a:r>
              <a:rPr lang="cs-CZ" dirty="0" err="1">
                <a:solidFill>
                  <a:schemeClr val="tx1"/>
                </a:solidFill>
                <a:latin typeface="Times New Roman" panose="02020603050405020304" pitchFamily="18" charset="0"/>
                <a:cs typeface="Times New Roman" panose="02020603050405020304" pitchFamily="18" charset="0"/>
              </a:rPr>
              <a:t>an</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allegiance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for</a:t>
            </a:r>
            <a:r>
              <a:rPr lang="cs-CZ" dirty="0">
                <a:solidFill>
                  <a:schemeClr val="tx1"/>
                </a:solidFill>
                <a:latin typeface="Times New Roman" panose="02020603050405020304" pitchFamily="18" charset="0"/>
                <a:cs typeface="Times New Roman" panose="02020603050405020304" pitchFamily="18" charset="0"/>
              </a:rPr>
              <a:t> a </a:t>
            </a:r>
            <a:r>
              <a:rPr lang="cs-CZ" dirty="0" err="1">
                <a:solidFill>
                  <a:schemeClr val="tx1"/>
                </a:solidFill>
                <a:latin typeface="Times New Roman" panose="02020603050405020304" pitchFamily="18" charset="0"/>
                <a:cs typeface="Times New Roman" panose="02020603050405020304" pitchFamily="18" charset="0"/>
              </a:rPr>
              <a:t>character</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explain</a:t>
            </a:r>
            <a:r>
              <a:rPr lang="cs-CZ" dirty="0">
                <a:solidFill>
                  <a:schemeClr val="tx1"/>
                </a:solidFill>
                <a:latin typeface="Times New Roman" panose="02020603050405020304" pitchFamily="18" charset="0"/>
                <a:cs typeface="Times New Roman" panose="02020603050405020304" pitchFamily="18" charset="0"/>
              </a:rPr>
              <a:t> on </a:t>
            </a:r>
            <a:r>
              <a:rPr lang="cs-CZ" dirty="0" err="1">
                <a:solidFill>
                  <a:schemeClr val="tx1"/>
                </a:solidFill>
                <a:latin typeface="Times New Roman" panose="02020603050405020304" pitchFamily="18" charset="0"/>
                <a:cs typeface="Times New Roman" panose="02020603050405020304" pitchFamily="18" charset="0"/>
              </a:rPr>
              <a:t>an</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example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of</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the</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movie´s</a:t>
            </a:r>
            <a:r>
              <a:rPr lang="cs-CZ" dirty="0">
                <a:solidFill>
                  <a:schemeClr val="tx1"/>
                </a:solidFill>
                <a:latin typeface="Times New Roman" panose="02020603050405020304" pitchFamily="18" charset="0"/>
                <a:cs typeface="Times New Roman" panose="02020603050405020304" pitchFamily="18" charset="0"/>
              </a:rPr>
              <a:t> </a:t>
            </a:r>
            <a:r>
              <a:rPr lang="cs-CZ" dirty="0" err="1">
                <a:solidFill>
                  <a:schemeClr val="tx1"/>
                </a:solidFill>
                <a:latin typeface="Times New Roman" panose="02020603050405020304" pitchFamily="18" charset="0"/>
                <a:cs typeface="Times New Roman" panose="02020603050405020304" pitchFamily="18" charset="0"/>
              </a:rPr>
              <a:t>character</a:t>
            </a:r>
            <a:r>
              <a:rPr lang="cs-CZ">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cs-CZ" dirty="0"/>
          </a:p>
          <a:p>
            <a:endParaRPr lang="cs-CZ" dirty="0"/>
          </a:p>
        </p:txBody>
      </p:sp>
    </p:spTree>
    <p:extLst>
      <p:ext uri="{BB962C8B-B14F-4D97-AF65-F5344CB8AC3E}">
        <p14:creationId xmlns:p14="http://schemas.microsoft.com/office/powerpoint/2010/main" val="902683388"/>
      </p:ext>
    </p:extLst>
  </p:cSld>
  <p:clrMapOvr>
    <a:masterClrMapping/>
  </p:clrMapOvr>
</p:sld>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TM10001115[[fn=Balík]]</Template>
  <TotalTime>4254</TotalTime>
  <Words>16523</Words>
  <Application>Microsoft Office PowerPoint</Application>
  <PresentationFormat>Širokoúhlá obrazovka</PresentationFormat>
  <Paragraphs>870</Paragraphs>
  <Slides>185</Slides>
  <Notes>2</Notes>
  <HiddenSlides>1</HiddenSlides>
  <MMClips>2</MMClips>
  <ScaleCrop>false</ScaleCrop>
  <HeadingPairs>
    <vt:vector size="6" baseType="variant">
      <vt:variant>
        <vt:lpstr>Použitá písma</vt:lpstr>
      </vt:variant>
      <vt:variant>
        <vt:i4>45</vt:i4>
      </vt:variant>
      <vt:variant>
        <vt:lpstr>Motiv</vt:lpstr>
      </vt:variant>
      <vt:variant>
        <vt:i4>1</vt:i4>
      </vt:variant>
      <vt:variant>
        <vt:lpstr>Nadpisy snímků</vt:lpstr>
      </vt:variant>
      <vt:variant>
        <vt:i4>185</vt:i4>
      </vt:variant>
    </vt:vector>
  </HeadingPairs>
  <TitlesOfParts>
    <vt:vector size="231" baseType="lpstr">
      <vt:lpstr>AdvOT1c92046c</vt:lpstr>
      <vt:lpstr>AdvOT1c92046c+20</vt:lpstr>
      <vt:lpstr>AdvOT82212b64</vt:lpstr>
      <vt:lpstr>AdvOT82212b64+20</vt:lpstr>
      <vt:lpstr>AdvOT82212b64+fb</vt:lpstr>
      <vt:lpstr>AdvOTb3b5a3b0.I</vt:lpstr>
      <vt:lpstr>AdvOTb3b5a3b0.I+20</vt:lpstr>
      <vt:lpstr>AdvOTd3d9e6b9.I</vt:lpstr>
      <vt:lpstr>AdvOTd3d9e6b9.I+fb</vt:lpstr>
      <vt:lpstr>AdvTT928d35c8</vt:lpstr>
      <vt:lpstr>AGaramond-Regular</vt:lpstr>
      <vt:lpstr>AJensonPro-Regular</vt:lpstr>
      <vt:lpstr>Arial</vt:lpstr>
      <vt:lpstr>ArialMT</vt:lpstr>
      <vt:lpstr>Book Antiqua</vt:lpstr>
      <vt:lpstr>Brill-Roman</vt:lpstr>
      <vt:lpstr>Calibri</vt:lpstr>
      <vt:lpstr>CIDFont+F2</vt:lpstr>
      <vt:lpstr>DanteMT-Italic</vt:lpstr>
      <vt:lpstr>DanteMT-Regular</vt:lpstr>
      <vt:lpstr>EhrhardtExpMT</vt:lpstr>
      <vt:lpstr>EhrhardtMT</vt:lpstr>
      <vt:lpstr>EhrhardtMT-Italic</vt:lpstr>
      <vt:lpstr>Fd1281612-Identity-H</vt:lpstr>
      <vt:lpstr>Fd18936-Identity-H</vt:lpstr>
      <vt:lpstr>Gill Sans MT</vt:lpstr>
      <vt:lpstr>JPIEL O+ Adv T T 6489ba 6c</vt:lpstr>
      <vt:lpstr>JPIHC H+ Adv T T 6489ba 6c+ 20</vt:lpstr>
      <vt:lpstr>Linux Libertine</vt:lpstr>
      <vt:lpstr>MartinGothic-Bld</vt:lpstr>
      <vt:lpstr>MsnpjmBpkfymDmsnbbGalliardStd-Roman</vt:lpstr>
      <vt:lpstr>NimbusRomNo9L-Regu</vt:lpstr>
      <vt:lpstr>Open Sans</vt:lpstr>
      <vt:lpstr>Palatino-Bold</vt:lpstr>
      <vt:lpstr>Palatino-Italic</vt:lpstr>
      <vt:lpstr>Palatino-Roman</vt:lpstr>
      <vt:lpstr>QxknwnKshrgtCdkmrnGalliardStd-Italic</vt:lpstr>
      <vt:lpstr>Roboto</vt:lpstr>
      <vt:lpstr>ScchqlHmdpvlCmxjvvGalliardStd-Italic</vt:lpstr>
      <vt:lpstr>Segoe UI Web (East European)</vt:lpstr>
      <vt:lpstr>SpxyvsBjrtygJmwxydGalliardStd-Roman</vt:lpstr>
      <vt:lpstr>Times New Roman</vt:lpstr>
      <vt:lpstr>Times-Italic</vt:lpstr>
      <vt:lpstr>Times-Roman</vt:lpstr>
      <vt:lpstr>Wingdings</vt:lpstr>
      <vt:lpstr>Balík</vt:lpstr>
      <vt:lpstr>Prezentace aplikace PowerPoint</vt:lpstr>
      <vt:lpstr>Edward Branigan – Warren Buckland (eds.), The Routledge Encyclopedia of film theory</vt:lpstr>
      <vt:lpstr>Postwar theories</vt:lpstr>
      <vt:lpstr>paradigms</vt:lpstr>
      <vt:lpstr>Preliminary programme</vt:lpstr>
      <vt:lpstr>Homework for the next Tuesday</vt:lpstr>
      <vt:lpstr>System of evaluation </vt:lpstr>
      <vt:lpstr>Cinema and modernity</vt:lpstr>
      <vt:lpstr>jazz</vt:lpstr>
      <vt:lpstr>Prezentace aplikace PowerPoint</vt:lpstr>
      <vt:lpstr>Introduction to Media and Communication Studies </vt:lpstr>
      <vt:lpstr>1/ what is „modernity“? 2/ did cinema (and photography) speed-up modernity?  3/ How modernity influenced social conditions (and human senses)?   4/ How were these modernity effects represented in media?  5/ how cinema was believed to help people to adapt for modernity?   6/ how – and why  - modernity can be represented in films?</vt:lpstr>
      <vt:lpstr>1/ What is „modernity“?</vt:lpstr>
      <vt:lpstr>Rationality (calculation of means for achieving clearly defined goles; instrumental reason) Mobility and Circulation (Modern transportation and communications technologies exploded traditional relationships between time and space) Sensory Complexity and Intensity</vt:lpstr>
      <vt:lpstr>Telephonoscope, 1878 https://en.wikipedia.org/wiki/Telephonoscope</vt:lpstr>
      <vt:lpstr>2/ Did cinema (and photography) speed-up modernity?</vt:lpstr>
      <vt:lpstr>Film and photography as components of modernity </vt:lpstr>
      <vt:lpstr>E. Muybridge: The Human Figure in Motion (1907)</vt:lpstr>
      <vt:lpstr>photographic gun</vt:lpstr>
      <vt:lpstr>Prezentace aplikace PowerPoint</vt:lpstr>
      <vt:lpstr>Ford T and an assembly line in ford´s factory</vt:lpstr>
      <vt:lpstr>3/ How modernity influenced living conditions (and human senses)?  </vt:lpstr>
      <vt:lpstr>Demographic changes</vt:lpstr>
      <vt:lpstr>modernity, Zlin, TomáŠ BaŤa, Frederick Winslow Taylor, Henry ford</vt:lpstr>
      <vt:lpstr>4/ How were these modernity effects represented in media? </vt:lpstr>
      <vt:lpstr>A quiet Sunday in London. Punch, 1886</vt:lpstr>
      <vt:lpstr>New York: is it worth of it? Life, 1909</vt:lpstr>
      <vt:lpstr>Broadway: then and now. Life, 1900</vt:lpstr>
      <vt:lpstr>Life, 1895</vt:lpstr>
      <vt:lpstr>The Standard, 1895. „a merciless trolley has another victim on the list…“</vt:lpstr>
      <vt:lpstr>New York World, 1896</vt:lpstr>
      <vt:lpstr>Cartoons, 1913. „drivers with no licence…“</vt:lpstr>
      <vt:lpstr>Prezentace aplikace PowerPoint</vt:lpstr>
      <vt:lpstr>Newark daily advertiser, 1894</vt:lpstr>
      <vt:lpstr>Marcel Duchamp: Nude descencing a Staircase (1912)</vt:lpstr>
      <vt:lpstr>5/ how cinema was believed to help people to adapt for modernity?   </vt:lpstr>
      <vt:lpstr>Georg Simmel (1858–1918)</vt:lpstr>
      <vt:lpstr>G. Simmel, The metropolis and mental life, 1903</vt:lpstr>
      <vt:lpstr>Walter benjamin (1892-1940)</vt:lpstr>
      <vt:lpstr>The Work of Art in the Age of Mechanical Reproduction (1935) </vt:lpstr>
      <vt:lpstr>Prezentace aplikace PowerPoint</vt:lpstr>
      <vt:lpstr>Prezentace aplikace PowerPoint</vt:lpstr>
      <vt:lpstr>6/ how – and why  - modernity can be represented in films?</vt:lpstr>
      <vt:lpstr>Representation of modernity</vt:lpstr>
      <vt:lpstr>Modern times (1936) / The bright Path (1940)</vt:lpstr>
      <vt:lpstr>homework</vt:lpstr>
      <vt:lpstr>Cinema of attractions</vt:lpstr>
      <vt:lpstr>Modernity and (early) cinema</vt:lpstr>
      <vt:lpstr>Prezentace aplikace PowerPoint</vt:lpstr>
      <vt:lpstr>Cinema of attractions vs. Narrative cinema</vt:lpstr>
      <vt:lpstr>Prezentace aplikace PowerPoint</vt:lpstr>
      <vt:lpstr>Prezentace aplikace PowerPoint</vt:lpstr>
      <vt:lpstr>The lonely villa</vt:lpstr>
      <vt:lpstr>Prezentace aplikace PowerPoint</vt:lpstr>
      <vt:lpstr>Montage theory</vt:lpstr>
      <vt:lpstr>Prezentace aplikace PowerPoint</vt:lpstr>
      <vt:lpstr>Reading/watching </vt:lpstr>
      <vt:lpstr>What is cutting/editing/montage?</vt:lpstr>
      <vt:lpstr>What is Soviet montage?</vt:lpstr>
      <vt:lpstr>How Kuleshov defined montage?</vt:lpstr>
      <vt:lpstr>Lev Kuleshov, Americanitis</vt:lpstr>
      <vt:lpstr>What were the sources of montage theory?</vt:lpstr>
      <vt:lpstr>Alexandr Rodčenko</vt:lpstr>
      <vt:lpstr>Kuleshov and constructivism</vt:lpstr>
      <vt:lpstr>What types of montage Eisenstein defined?</vt:lpstr>
      <vt:lpstr>Prezentace aplikace PowerPoint</vt:lpstr>
      <vt:lpstr>Prezentace aplikace PowerPoint</vt:lpstr>
      <vt:lpstr>Does „Kuleshov´s effect“ really work?</vt:lpstr>
      <vt:lpstr>How was theory of montage applied since the 1930s? </vt:lpstr>
      <vt:lpstr>Bertold Brecht</vt:lpstr>
      <vt:lpstr>Prezentace aplikace PowerPoint</vt:lpstr>
      <vt:lpstr>Stephen Heath on Brecht, 1970´s</vt:lpstr>
      <vt:lpstr>André Bazin against montage</vt:lpstr>
      <vt:lpstr>Critical reflection – historicity of montage´s reception</vt:lpstr>
      <vt:lpstr>homework</vt:lpstr>
      <vt:lpstr>Sight and Sound poll: The Critics’ top 20 Greatest Films of All Time</vt:lpstr>
      <vt:lpstr>What was Dziga Vertov´s conception of cinema?</vt:lpstr>
      <vt:lpstr>Prezentace aplikace PowerPoint</vt:lpstr>
      <vt:lpstr>realism</vt:lpstr>
      <vt:lpstr>Kristin Thompson and Realism in the cinema (bicycle thieves) </vt:lpstr>
      <vt:lpstr>Thesis I</vt:lpstr>
      <vt:lpstr>Neoformalist´s Realism </vt:lpstr>
      <vt:lpstr>Thesis II</vt:lpstr>
      <vt:lpstr>Possible indexes of realism </vt:lpstr>
      <vt:lpstr>Postwar theory </vt:lpstr>
      <vt:lpstr>André Bazin (1918-1958)</vt:lpstr>
      <vt:lpstr>Bazin and theory of film image</vt:lpstr>
      <vt:lpstr>homework</vt:lpstr>
      <vt:lpstr>Bazin on The best years of our lives (1946)</vt:lpstr>
      <vt:lpstr>André bazin and the historicity of neorealism</vt:lpstr>
      <vt:lpstr>neorealism</vt:lpstr>
      <vt:lpstr>Cognitive film theory</vt:lpstr>
      <vt:lpstr>Erotetic narrative</vt:lpstr>
      <vt:lpstr>Cognitivism and realism</vt:lpstr>
      <vt:lpstr>Cognitivism and documentary</vt:lpstr>
      <vt:lpstr>Characterization and character engagement </vt:lpstr>
      <vt:lpstr>Prezentace aplikace PowerPoint</vt:lpstr>
      <vt:lpstr>Prezentace aplikace PowerPoint</vt:lpstr>
      <vt:lpstr>Prezentace aplikace PowerPoint</vt:lpstr>
      <vt:lpstr>homework</vt:lpstr>
      <vt:lpstr>Tony blair/michael sheen</vt:lpstr>
      <vt:lpstr>Elizabeth II/helen mirren</vt:lpstr>
      <vt:lpstr>Docudrama and the Cognitive Evaluation of Realism “docudrama”</vt:lpstr>
      <vt:lpstr>Prezentace aplikace PowerPoint</vt:lpstr>
      <vt:lpstr>The queen</vt:lpstr>
      <vt:lpstr>Prezentace aplikace PowerPoint</vt:lpstr>
      <vt:lpstr>Characterization and Character Engagement in the Documentary</vt:lpstr>
      <vt:lpstr>Standard Operating Procedure (e. morris, 2008) and flat characterization</vt:lpstr>
      <vt:lpstr>Roger and Me (M. moore, 1988) and character templates</vt:lpstr>
      <vt:lpstr>The eagle huntress (2016) and  „character engagement“</vt:lpstr>
      <vt:lpstr>Ethics of documentary according to plantinga</vt:lpstr>
      <vt:lpstr>Prezentace aplikace PowerPoint</vt:lpstr>
      <vt:lpstr>Alexandre Astruc</vt:lpstr>
      <vt:lpstr>auteur criticism</vt:lpstr>
      <vt:lpstr>Prezentace aplikace PowerPoint</vt:lpstr>
      <vt:lpstr>Autorství</vt:lpstr>
      <vt:lpstr>Francois Truffaut</vt:lpstr>
      <vt:lpstr>Andrew Sarris – auteurism in the U.s.</vt:lpstr>
      <vt:lpstr>Peter Wollen in Signs and Meaning in the Cinema (1972) </vt:lpstr>
      <vt:lpstr>structuralist method of analysis</vt:lpstr>
      <vt:lpstr>poststructural theory</vt:lpstr>
      <vt:lpstr>When is the Author?</vt:lpstr>
      <vt:lpstr>homework</vt:lpstr>
      <vt:lpstr>Semiotics in film theory</vt:lpstr>
      <vt:lpstr>Cinema is not „langue“ (is not a Language system)</vt:lpstr>
      <vt:lpstr>Raymond Bellour, the obvious and the code (screen 4, 1974)</vt:lpstr>
      <vt:lpstr>The Big Sleep (howard Hawks, 1946)</vt:lpstr>
      <vt:lpstr>Prezentace aplikace PowerPoint</vt:lpstr>
      <vt:lpstr>Roger odin´s Semio-pragmatics</vt:lpstr>
      <vt:lpstr>pragmatics</vt:lpstr>
      <vt:lpstr>Prezentace aplikace PowerPoint</vt:lpstr>
      <vt:lpstr>space of communication</vt:lpstr>
      <vt:lpstr>modes of reading</vt:lpstr>
      <vt:lpstr>Prezentace aplikace PowerPoint</vt:lpstr>
      <vt:lpstr>Modes – a typology</vt:lpstr>
      <vt:lpstr>Types of mode</vt:lpstr>
      <vt:lpstr>operations</vt:lpstr>
      <vt:lpstr>Institutions are constraints: textual and contextual constraints</vt:lpstr>
      <vt:lpstr> Documentary mode:  real enunciator   textual cues (to construct the real enunciator) </vt:lpstr>
      <vt:lpstr>The Home Movie Mode </vt:lpstr>
      <vt:lpstr>Home movies – textual characteristics</vt:lpstr>
      <vt:lpstr>Spectator, Film and the Mobile Phone</vt:lpstr>
      <vt:lpstr>“making of” mode</vt:lpstr>
      <vt:lpstr>Semio-pragmatics</vt:lpstr>
      <vt:lpstr>presentations</vt:lpstr>
      <vt:lpstr>Pierre bourdieu (1930-2002)</vt:lpstr>
      <vt:lpstr>Prezentace aplikace PowerPoint</vt:lpstr>
      <vt:lpstr>Prezentace aplikace PowerPoint</vt:lpstr>
      <vt:lpstr>Field of cultural production</vt:lpstr>
      <vt:lpstr>Field, capital, habitus</vt:lpstr>
      <vt:lpstr>Prezentace aplikace PowerPoint</vt:lpstr>
      <vt:lpstr>Cultural field…</vt:lpstr>
      <vt:lpstr>Specific capital</vt:lpstr>
      <vt:lpstr>differences between fields of arts </vt:lpstr>
      <vt:lpstr>fields of restricted production / fields of large-scale production</vt:lpstr>
      <vt:lpstr>homework</vt:lpstr>
      <vt:lpstr>Howard S. Becker on Pierre bourdieu</vt:lpstr>
      <vt:lpstr>field</vt:lpstr>
      <vt:lpstr>Prezentace aplikace PowerPoint</vt:lpstr>
      <vt:lpstr>Prezentace aplikace PowerPoint</vt:lpstr>
      <vt:lpstr>Prezentace aplikace PowerPoint</vt:lpstr>
      <vt:lpstr>Coordination and conventions rule them all </vt:lpstr>
      <vt:lpstr>ART WORLDS Howard S. Becker: Art Worlds. Berkeley: University of california press, 1982</vt:lpstr>
      <vt:lpstr>SYMBOLIC INTERACTION</vt:lpstr>
      <vt:lpstr>Becker on bourdieu</vt:lpstr>
      <vt:lpstr>Becker on becker</vt:lpstr>
      <vt:lpstr>Art Worlds: networks of cooperating people </vt:lpstr>
      <vt:lpstr>Prezentace aplikace PowerPoint</vt:lpstr>
      <vt:lpstr>The division of labor</vt:lpstr>
      <vt:lpstr>Edward Weston vs. Henri Cartier-Bresson</vt:lpstr>
      <vt:lpstr> Schools of activity  (Samuel Gilmore: Schools of activity and Innovation. The Socioogical quarterly 29, 1988, no. 2) </vt:lpstr>
      <vt:lpstr>Prezentace aplikace PowerPoint</vt:lpstr>
      <vt:lpstr>homework</vt:lpstr>
      <vt:lpstr>Representation and heritage Working title films (Four weddings and a funeral; notting hill; Bridget jones´s diary)</vt:lpstr>
      <vt:lpstr>Representation and heritage cinema</vt:lpstr>
      <vt:lpstr>codes</vt:lpstr>
      <vt:lpstr>Prezentace aplikace PowerPoint</vt:lpstr>
      <vt:lpstr>Cultural history and representation of history</vt:lpstr>
      <vt:lpstr>Siegfried kracauer (1889-1966) </vt:lpstr>
      <vt:lpstr>Prezentace aplikace PowerPoint</vt:lpstr>
      <vt:lpstr>Prezentace aplikace PowerPoint</vt:lpstr>
      <vt:lpstr>Pierre Sorlin (Sociologie du cinéma, 1977)</vt:lpstr>
      <vt:lpstr>heritage cinema</vt:lpstr>
      <vt:lpstr>homework</vt:lpstr>
      <vt:lpstr>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Skopal</dc:creator>
  <cp:lastModifiedBy>Pavel Skopal</cp:lastModifiedBy>
  <cp:revision>15</cp:revision>
  <dcterms:created xsi:type="dcterms:W3CDTF">2022-09-14T07:36:30Z</dcterms:created>
  <dcterms:modified xsi:type="dcterms:W3CDTF">2023-05-09T19:34:51Z</dcterms:modified>
</cp:coreProperties>
</file>