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0" r:id="rId3"/>
    <p:sldId id="271" r:id="rId4"/>
    <p:sldId id="270" r:id="rId5"/>
    <p:sldId id="262" r:id="rId6"/>
    <p:sldId id="266" r:id="rId7"/>
    <p:sldId id="268" r:id="rId8"/>
    <p:sldId id="259" r:id="rId9"/>
    <p:sldId id="269" r:id="rId10"/>
    <p:sldId id="276" r:id="rId11"/>
    <p:sldId id="278" r:id="rId12"/>
    <p:sldId id="274" r:id="rId13"/>
    <p:sldId id="275" r:id="rId14"/>
    <p:sldId id="277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6" autoAdjust="0"/>
    <p:restoredTop sz="95768" autoAdjust="0"/>
  </p:normalViewPr>
  <p:slideViewPr>
    <p:cSldViewPr snapToGrid="0">
      <p:cViewPr varScale="1">
        <p:scale>
          <a:sx n="121" d="100"/>
          <a:sy n="121" d="100"/>
        </p:scale>
        <p:origin x="336" y="17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kisk.phil.muni.cz/studenti/digitalni-portfolio/jaro-2023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kisk.phil.muni.cz/studenti/portfolia-studentu" TargetMode="External"/><Relationship Id="rId2" Type="http://schemas.openxmlformats.org/officeDocument/2006/relationships/hyperlink" Target="https://kisk.phil.muni.cz/studenti/digitalni-portfoli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isk.phil.muni.cz/studenti/digitalni-portfolio/jaro-2023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chym.cz/" TargetMode="External"/><Relationship Id="rId3" Type="http://schemas.openxmlformats.org/officeDocument/2006/relationships/hyperlink" Target="https://solcovad.wordpress.com/" TargetMode="External"/><Relationship Id="rId7" Type="http://schemas.openxmlformats.org/officeDocument/2006/relationships/hyperlink" Target="https://illyriabrejcha.wordpress.com/" TargetMode="External"/><Relationship Id="rId2" Type="http://schemas.openxmlformats.org/officeDocument/2006/relationships/hyperlink" Target="https://marekmali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ysavyjan.webzdarma.cz/" TargetMode="External"/><Relationship Id="rId5" Type="http://schemas.openxmlformats.org/officeDocument/2006/relationships/hyperlink" Target="https://lvecerovaportfolio.wordpress.com/" TargetMode="External"/><Relationship Id="rId4" Type="http://schemas.openxmlformats.org/officeDocument/2006/relationships/hyperlink" Target="https://jvaltr.cz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crapbook.kisk.cz/student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kisk.phil.muni.cz/onlinetutoring/clanky/zalozeni-bloguwebu-na-wordpress-v-peti-krocich" TargetMode="External"/><Relationship Id="rId2" Type="http://schemas.openxmlformats.org/officeDocument/2006/relationships/hyperlink" Target="https://www.youtube.com/watch?v=QOCrbTrDMKw&amp;feature=emb_imp_woy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xplanet.org/building-your-portfolio-in-notion-part-1-2222f31210eb" TargetMode="External"/><Relationship Id="rId5" Type="http://schemas.openxmlformats.org/officeDocument/2006/relationships/hyperlink" Target="https://www.youtube.com/watch?v=VTj5z58rels" TargetMode="External"/><Relationship Id="rId4" Type="http://schemas.openxmlformats.org/officeDocument/2006/relationships/hyperlink" Target="https://kisk.phil.muni.cz/onlinetutoring/clanky/navod-pro-praci-ve-wordpres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Portfolia jaro 2023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4621" y="2524706"/>
            <a:ext cx="11361600" cy="1171580"/>
          </a:xfrm>
        </p:spPr>
        <p:txBody>
          <a:bodyPr/>
          <a:lstStyle/>
          <a:p>
            <a:r>
              <a:rPr lang="cs-CZ" dirty="0"/>
              <a:t>Portfolia na </a:t>
            </a:r>
            <a:r>
              <a:rPr lang="cs-CZ" dirty="0" err="1"/>
              <a:t>KISKu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4477155"/>
            <a:ext cx="4810662" cy="1538810"/>
          </a:xfrm>
        </p:spPr>
        <p:txBody>
          <a:bodyPr/>
          <a:lstStyle/>
          <a:p>
            <a:r>
              <a:rPr lang="cs-CZ" dirty="0"/>
              <a:t>Simona Kramosilová</a:t>
            </a:r>
          </a:p>
          <a:p>
            <a:r>
              <a:rPr lang="cs-CZ" dirty="0"/>
              <a:t>13. února 2023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377AFC5-394B-0947-B9F5-CC2CBBDC2E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Portfolia jaro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FEB324-5891-4943-9910-D0A2D8654D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41B9832-2C4E-394D-A00E-29949AF7D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Deadliny a termíny </a:t>
            </a:r>
            <a:r>
              <a:rPr lang="cs-CZ" dirty="0"/>
              <a:t>jarního</a:t>
            </a:r>
            <a:r>
              <a:rPr lang="en-CZ"/>
              <a:t> semestru 202</a:t>
            </a:r>
            <a:r>
              <a:rPr lang="cs-CZ" dirty="0"/>
              <a:t>3</a:t>
            </a:r>
            <a:endParaRPr lang="en-CZ" dirty="0"/>
          </a:p>
        </p:txBody>
      </p:sp>
      <p:pic>
        <p:nvPicPr>
          <p:cNvPr id="7" name="Zástupný obsah 6" descr="Obsah obrázku text&#10;&#10;Popis byl vytvořen automaticky">
            <a:extLst>
              <a:ext uri="{FF2B5EF4-FFF2-40B4-BE49-F238E27FC236}">
                <a16:creationId xmlns:a16="http://schemas.microsoft.com/office/drawing/2014/main" id="{26E59B99-3D52-7D82-E8A2-73AE7A426F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534614"/>
            <a:ext cx="7920000" cy="4603386"/>
          </a:xfrm>
        </p:spPr>
      </p:pic>
    </p:spTree>
    <p:extLst>
      <p:ext uri="{BB962C8B-B14F-4D97-AF65-F5344CB8AC3E}">
        <p14:creationId xmlns:p14="http://schemas.microsoft.com/office/powerpoint/2010/main" val="930083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377AFC5-394B-0947-B9F5-CC2CBBDC2E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Portfolia jaro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FEB324-5891-4943-9910-D0A2D8654D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41B9832-2C4E-394D-A00E-29949AF7D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/>
              <a:t>Deadliny a termíny </a:t>
            </a:r>
            <a:r>
              <a:rPr lang="cs-CZ" dirty="0"/>
              <a:t>jarního</a:t>
            </a:r>
            <a:r>
              <a:rPr lang="en-CZ"/>
              <a:t> semestru 202</a:t>
            </a:r>
            <a:r>
              <a:rPr lang="cs-CZ" dirty="0"/>
              <a:t>3</a:t>
            </a:r>
            <a:endParaRPr lang="en-CZ" dirty="0"/>
          </a:p>
        </p:txBody>
      </p:sp>
      <p:pic>
        <p:nvPicPr>
          <p:cNvPr id="9" name="Zástupný obsah 8" descr="Obsah obrázku text&#10;&#10;Popis byl vytvořen automaticky">
            <a:extLst>
              <a:ext uri="{FF2B5EF4-FFF2-40B4-BE49-F238E27FC236}">
                <a16:creationId xmlns:a16="http://schemas.microsoft.com/office/drawing/2014/main" id="{872FDF36-ADE8-9676-6AD5-557BF5AD73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1412122"/>
            <a:ext cx="8446469" cy="4575331"/>
          </a:xfrm>
        </p:spPr>
      </p:pic>
    </p:spTree>
    <p:extLst>
      <p:ext uri="{BB962C8B-B14F-4D97-AF65-F5344CB8AC3E}">
        <p14:creationId xmlns:p14="http://schemas.microsoft.com/office/powerpoint/2010/main" val="4018629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8C7C6FF-5953-354A-9377-7B1A4DE508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Portfolia jaro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F5418D-F7B1-FF47-BF5E-016272B610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8829638-3083-0F41-B58C-9C0589C8B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Deadliny a </a:t>
            </a:r>
            <a:r>
              <a:rPr lang="en-CZ"/>
              <a:t>termíny </a:t>
            </a:r>
            <a:r>
              <a:rPr lang="cs-CZ" dirty="0"/>
              <a:t>jarního</a:t>
            </a:r>
            <a:r>
              <a:rPr lang="en-CZ"/>
              <a:t> semestru 202</a:t>
            </a:r>
            <a:r>
              <a:rPr lang="cs-CZ" dirty="0"/>
              <a:t>3</a:t>
            </a:r>
            <a:endParaRPr lang="en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E51486-F669-A448-AABF-32DC915F3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r>
              <a:rPr lang="en-CZ" dirty="0"/>
              <a:t>30</a:t>
            </a:r>
            <a:r>
              <a:rPr lang="en-CZ"/>
              <a:t>. </a:t>
            </a:r>
            <a:r>
              <a:rPr lang="cs-CZ" dirty="0"/>
              <a:t>dubna</a:t>
            </a:r>
            <a:r>
              <a:rPr lang="en-CZ"/>
              <a:t> </a:t>
            </a:r>
            <a:r>
              <a:rPr lang="en-CZ" dirty="0"/>
              <a:t>tvorba portfolia a sdílení URL</a:t>
            </a:r>
          </a:p>
          <a:p>
            <a:pPr lvl="1"/>
            <a:r>
              <a:rPr lang="en-GB" dirty="0">
                <a:hlinkClick r:id="rId2"/>
              </a:rPr>
              <a:t>https://kisk.phil.muni.cz/studenti/digitalni-portfolio/jaro-2023</a:t>
            </a:r>
            <a:r>
              <a:rPr lang="en-GB" dirty="0"/>
              <a:t> (viz slide 10 a 11)</a:t>
            </a:r>
          </a:p>
          <a:p>
            <a:pPr lvl="1"/>
            <a:r>
              <a:rPr lang="en-GB" dirty="0"/>
              <a:t>S</a:t>
            </a:r>
            <a:r>
              <a:rPr lang="en-CZ"/>
              <a:t>dílení </a:t>
            </a:r>
            <a:r>
              <a:rPr lang="cs-CZ" dirty="0"/>
              <a:t>portfolia </a:t>
            </a:r>
            <a:r>
              <a:rPr lang="en-CZ"/>
              <a:t>přes </a:t>
            </a:r>
            <a:r>
              <a:rPr lang="en-CZ" dirty="0"/>
              <a:t>formulář</a:t>
            </a:r>
          </a:p>
          <a:p>
            <a:pPr lvl="1"/>
            <a:endParaRPr lang="en-CZ" dirty="0"/>
          </a:p>
          <a:p>
            <a:r>
              <a:rPr lang="cs-CZ" dirty="0"/>
              <a:t>předmět Učící se společnost</a:t>
            </a:r>
          </a:p>
          <a:p>
            <a:pPr lvl="1"/>
            <a:r>
              <a:rPr lang="cs-CZ" dirty="0"/>
              <a:t>Pokyny přijdou od vyučujícího</a:t>
            </a: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502016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29F6026-9DE1-8241-A636-4D4AA9379C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Portfolia jaro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FA45EB-C851-124C-A056-60466B5677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8A15954-F9E7-924C-9CE3-6A1FF24F4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Další odkazy ke sdílení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67F88E-2FC5-864B-AD8A-B38D0CCEE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Doplňující informace k portfoliu</a:t>
            </a:r>
          </a:p>
          <a:p>
            <a:pPr lvl="1"/>
            <a:r>
              <a:rPr lang="en-GB" dirty="0">
                <a:hlinkClick r:id="rId2"/>
              </a:rPr>
              <a:t>https://kisk.phil.muni.cz/studenti/digitalni-portfolio</a:t>
            </a:r>
            <a:endParaRPr lang="en-CZ" dirty="0"/>
          </a:p>
          <a:p>
            <a:pPr lvl="1"/>
            <a:endParaRPr lang="en-CZ" dirty="0"/>
          </a:p>
          <a:p>
            <a:r>
              <a:rPr lang="en-GB" dirty="0"/>
              <a:t>P</a:t>
            </a:r>
            <a:r>
              <a:rPr lang="en-CZ" dirty="0"/>
              <a:t>ortfolia studentů</a:t>
            </a:r>
          </a:p>
          <a:p>
            <a:pPr lvl="1"/>
            <a:r>
              <a:rPr lang="en-GB" dirty="0">
                <a:hlinkClick r:id="rId3"/>
              </a:rPr>
              <a:t>https://kisk.phil.muni.cz/studenti/portfolia-studentu</a:t>
            </a:r>
            <a:endParaRPr lang="en-GB" dirty="0"/>
          </a:p>
          <a:p>
            <a:pPr lvl="1"/>
            <a:endParaRPr lang="en-CZ" dirty="0"/>
          </a:p>
          <a:p>
            <a:pPr lvl="1"/>
            <a:endParaRPr lang="en-CZ" dirty="0"/>
          </a:p>
          <a:p>
            <a:r>
              <a:rPr lang="en-CZ" dirty="0"/>
              <a:t>Portfolia v průchodu studiem</a:t>
            </a:r>
          </a:p>
          <a:p>
            <a:pPr lvl="1"/>
            <a:r>
              <a:rPr lang="cs-CZ" dirty="0">
                <a:hlinkClick r:id="rId4"/>
              </a:rPr>
              <a:t>https://kisk.phil.muni.cz/studenti/digitalni-portfolio/jaro-2023</a:t>
            </a:r>
            <a:endParaRPr lang="cs-CZ" dirty="0"/>
          </a:p>
          <a:p>
            <a:pPr marL="324000" lvl="1" indent="0">
              <a:buNone/>
            </a:pPr>
            <a:endParaRPr lang="en-CZ" dirty="0"/>
          </a:p>
          <a:p>
            <a:pPr lvl="1"/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787864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377AFC5-394B-0947-B9F5-CC2CBBDC2E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Portfolia jaro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FEB324-5891-4943-9910-D0A2D8654D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41B9832-2C4E-394D-A00E-29949AF7D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Prostor </a:t>
            </a:r>
            <a:r>
              <a:rPr lang="en-CZ"/>
              <a:t>pro dotazy</a:t>
            </a:r>
            <a:r>
              <a:rPr lang="cs-CZ" dirty="0"/>
              <a:t> </a:t>
            </a:r>
            <a:endParaRPr lang="en-C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C9F82D-034D-2B49-A270-EAADBE36B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81461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E40C080-A4F7-B249-8EFA-FC3E1CDEA6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Portfolia jaro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2F0D31-5A5E-864B-A16A-09F702899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669F3E8-80C2-8A44-B46B-24F4A4FBA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Co je </a:t>
            </a:r>
            <a:r>
              <a:rPr lang="en-CZ"/>
              <a:t>to </a:t>
            </a:r>
            <a:r>
              <a:rPr lang="cs-CZ" dirty="0"/>
              <a:t>portfolio/e-</a:t>
            </a:r>
            <a:r>
              <a:rPr lang="en-CZ"/>
              <a:t>portfolio</a:t>
            </a:r>
            <a:r>
              <a:rPr lang="en-CZ" dirty="0"/>
              <a:t>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B96C0F-3B94-5F4A-A936-323CBC6E0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Z" dirty="0"/>
          </a:p>
          <a:p>
            <a:r>
              <a:rPr lang="cs-CZ" dirty="0"/>
              <a:t>soubor </a:t>
            </a:r>
            <a:r>
              <a:rPr lang="en-CZ" dirty="0"/>
              <a:t>pro (sebe)prezentaci</a:t>
            </a:r>
          </a:p>
          <a:p>
            <a:pPr marL="324000" lvl="1" indent="0">
              <a:buNone/>
            </a:pPr>
            <a:endParaRPr lang="en-CZ" dirty="0"/>
          </a:p>
          <a:p>
            <a:r>
              <a:rPr lang="en-CZ"/>
              <a:t>soubor</a:t>
            </a:r>
            <a:r>
              <a:rPr lang="en-CZ" dirty="0"/>
              <a:t>, který vypovídá o tom KDO jsme a CO děláme</a:t>
            </a:r>
          </a:p>
          <a:p>
            <a:pPr lvl="1"/>
            <a:r>
              <a:rPr lang="en-GB" dirty="0"/>
              <a:t>O</a:t>
            </a:r>
            <a:r>
              <a:rPr lang="en-CZ" dirty="0"/>
              <a:t>sobnostní</a:t>
            </a:r>
          </a:p>
          <a:p>
            <a:pPr lvl="1"/>
            <a:r>
              <a:rPr lang="en-GB" dirty="0"/>
              <a:t>S</a:t>
            </a:r>
            <a:r>
              <a:rPr lang="en-CZ" dirty="0"/>
              <a:t>tudijní</a:t>
            </a:r>
          </a:p>
          <a:p>
            <a:pPr lvl="1"/>
            <a:r>
              <a:rPr lang="en-GB" dirty="0"/>
              <a:t>P</a:t>
            </a:r>
            <a:r>
              <a:rPr lang="en-CZ"/>
              <a:t>racovní</a:t>
            </a:r>
            <a:r>
              <a:rPr lang="cs-CZ" dirty="0"/>
              <a:t>,…</a:t>
            </a:r>
            <a:endParaRPr lang="en-CZ" dirty="0"/>
          </a:p>
          <a:p>
            <a:pPr lvl="2"/>
            <a:r>
              <a:rPr lang="en-CZ" dirty="0"/>
              <a:t>= (sebe)prezentační</a:t>
            </a:r>
          </a:p>
          <a:p>
            <a:endParaRPr lang="en-CZ" dirty="0"/>
          </a:p>
          <a:p>
            <a:pPr marL="324000" lvl="1" indent="0"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007643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C06E9AC-1642-A244-9C19-D8371859D3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Portfolia jaro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000DAA-210E-2348-B6FD-EA3C548304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30F91E9-FCE9-4147-9E04-4A009A4F1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Studentská portfolia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67ACA5A-1DDD-CF43-A1ED-07A99B8E9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46036"/>
            <a:ext cx="10753200" cy="2269219"/>
          </a:xfrm>
        </p:spPr>
        <p:txBody>
          <a:bodyPr/>
          <a:lstStyle/>
          <a:p>
            <a:r>
              <a:rPr lang="en-GB" sz="2400" dirty="0" err="1"/>
              <a:t>Marka</a:t>
            </a:r>
            <a:r>
              <a:rPr lang="en-GB" sz="2400" dirty="0"/>
              <a:t>: </a:t>
            </a:r>
            <a:r>
              <a:rPr lang="en-GB" sz="2400" dirty="0">
                <a:hlinkClick r:id="rId2"/>
              </a:rPr>
              <a:t>https://marekmalik.cz</a:t>
            </a:r>
            <a:endParaRPr lang="en-GB" sz="2400" dirty="0"/>
          </a:p>
          <a:p>
            <a:r>
              <a:rPr lang="en-GB" sz="2400" dirty="0" err="1"/>
              <a:t>Domči</a:t>
            </a:r>
            <a:r>
              <a:rPr lang="en-GB" sz="2400" dirty="0"/>
              <a:t>: </a:t>
            </a:r>
            <a:r>
              <a:rPr lang="en-GB" sz="2400" dirty="0">
                <a:hlinkClick r:id="rId3"/>
              </a:rPr>
              <a:t>https://solcovad.wordpress.com</a:t>
            </a:r>
            <a:endParaRPr lang="en-GB" sz="2400" dirty="0"/>
          </a:p>
          <a:p>
            <a:r>
              <a:rPr lang="en-GB" sz="2400" dirty="0" err="1"/>
              <a:t>Honzy</a:t>
            </a:r>
            <a:r>
              <a:rPr lang="en-GB" sz="2400" dirty="0"/>
              <a:t> V.: </a:t>
            </a:r>
            <a:r>
              <a:rPr lang="en-GB" sz="2400" dirty="0">
                <a:hlinkClick r:id="rId4"/>
              </a:rPr>
              <a:t>https://jvaltr.cz</a:t>
            </a:r>
            <a:endParaRPr lang="en-GB" sz="2400" dirty="0"/>
          </a:p>
          <a:p>
            <a:r>
              <a:rPr lang="en-GB" sz="2400" dirty="0" err="1"/>
              <a:t>Lenky</a:t>
            </a:r>
            <a:r>
              <a:rPr lang="en-GB" sz="2400" dirty="0"/>
              <a:t>: </a:t>
            </a:r>
            <a:r>
              <a:rPr lang="en-GB" sz="2400" dirty="0">
                <a:hlinkClick r:id="rId5"/>
              </a:rPr>
              <a:t>https://lvecerovaportfolio.wordpress.com/</a:t>
            </a:r>
            <a:endParaRPr lang="en-GB" sz="2400" dirty="0"/>
          </a:p>
          <a:p>
            <a:r>
              <a:rPr lang="en-GB" sz="2400" dirty="0" err="1"/>
              <a:t>Honzy</a:t>
            </a:r>
            <a:r>
              <a:rPr lang="en-GB" sz="2400" dirty="0"/>
              <a:t> R.: </a:t>
            </a:r>
            <a:r>
              <a:rPr lang="en-GB" sz="2400" dirty="0">
                <a:hlinkClick r:id="rId6"/>
              </a:rPr>
              <a:t>http://rysavyjan.webzdarma.cz</a:t>
            </a:r>
            <a:endParaRPr lang="en-GB" sz="2400" dirty="0"/>
          </a:p>
          <a:p>
            <a:r>
              <a:rPr lang="en-GB" sz="2400" dirty="0" err="1"/>
              <a:t>Illyi</a:t>
            </a:r>
            <a:r>
              <a:rPr lang="en-GB" sz="2400" dirty="0"/>
              <a:t>: </a:t>
            </a:r>
            <a:r>
              <a:rPr lang="en-GB" sz="2400" dirty="0">
                <a:hlinkClick r:id="rId7"/>
              </a:rPr>
              <a:t>https://illyriabrejcha.wordpress.com/</a:t>
            </a:r>
            <a:endParaRPr lang="en-GB" sz="2400" dirty="0"/>
          </a:p>
          <a:p>
            <a:r>
              <a:rPr lang="en-GB" sz="2400" dirty="0" err="1"/>
              <a:t>Jáchyma</a:t>
            </a:r>
            <a:r>
              <a:rPr lang="en-GB" sz="2400" dirty="0"/>
              <a:t>: </a:t>
            </a:r>
            <a:r>
              <a:rPr lang="en-GB" sz="2400" dirty="0">
                <a:hlinkClick r:id="rId8"/>
              </a:rPr>
              <a:t>http://chym.cz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7303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20B599F-DEFA-5E46-B8F9-A8E8A83A9F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Portfolia jaro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54EE7F-5402-3943-98DD-0069245544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AE208F7-D28C-C04C-87C3-41889BB50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Digitální portfolio/e-portfolio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CE1C56B-829A-D74D-B6F3-9ED2EF9C3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8189"/>
            <a:ext cx="10753200" cy="4139998"/>
          </a:xfrm>
        </p:spPr>
        <p:txBody>
          <a:bodyPr/>
          <a:lstStyle/>
          <a:p>
            <a:r>
              <a:rPr lang="en-GB" sz="2400" dirty="0"/>
              <a:t>R</a:t>
            </a:r>
            <a:r>
              <a:rPr lang="en-CZ" sz="2400" dirty="0"/>
              <a:t>eflexe, sebeutváření, cesta studiem</a:t>
            </a:r>
          </a:p>
          <a:p>
            <a:pPr lvl="1"/>
            <a:r>
              <a:rPr lang="en-GB" sz="1800" dirty="0"/>
              <a:t>C</a:t>
            </a:r>
            <a:r>
              <a:rPr lang="en-CZ" sz="1800" dirty="0"/>
              <a:t>o si z předmětů/studia odnáším?</a:t>
            </a:r>
          </a:p>
          <a:p>
            <a:pPr lvl="1"/>
            <a:r>
              <a:rPr lang="en-CZ" sz="1800" dirty="0"/>
              <a:t>Jak se profiluji? Co pro to dělám?</a:t>
            </a:r>
          </a:p>
          <a:p>
            <a:pPr marL="324000" lvl="1" indent="0">
              <a:buNone/>
            </a:pPr>
            <a:endParaRPr lang="en-CZ" sz="1800" dirty="0"/>
          </a:p>
          <a:p>
            <a:r>
              <a:rPr lang="cs-CZ" sz="2400" dirty="0"/>
              <a:t>K</a:t>
            </a:r>
            <a:r>
              <a:rPr lang="en-CZ" sz="2400"/>
              <a:t>omunit</a:t>
            </a:r>
            <a:r>
              <a:rPr lang="cs-CZ" sz="2400" dirty="0"/>
              <a:t>ní rozměr</a:t>
            </a:r>
            <a:endParaRPr lang="en-CZ" sz="2400" dirty="0"/>
          </a:p>
          <a:p>
            <a:pPr lvl="1"/>
            <a:r>
              <a:rPr lang="cs-CZ" sz="1800" dirty="0">
                <a:hlinkClick r:id="rId2"/>
              </a:rPr>
              <a:t>https://scrapbook.kisk.cz/students</a:t>
            </a:r>
            <a:endParaRPr lang="cs-CZ" sz="1800" dirty="0"/>
          </a:p>
          <a:p>
            <a:pPr lvl="1"/>
            <a:endParaRPr lang="en-CZ" sz="1800" dirty="0"/>
          </a:p>
          <a:p>
            <a:r>
              <a:rPr lang="en-GB" sz="2400" dirty="0"/>
              <a:t>S</a:t>
            </a:r>
            <a:r>
              <a:rPr lang="en-CZ" sz="2400" dirty="0"/>
              <a:t>tátnice jinak</a:t>
            </a:r>
          </a:p>
          <a:p>
            <a:pPr lvl="1"/>
            <a:r>
              <a:rPr lang="en-GB" sz="1800" dirty="0"/>
              <a:t>O</a:t>
            </a:r>
            <a:r>
              <a:rPr lang="en-CZ" sz="1800"/>
              <a:t>pora</a:t>
            </a:r>
            <a:r>
              <a:rPr lang="cs-CZ" sz="1800" dirty="0"/>
              <a:t>;</a:t>
            </a:r>
            <a:r>
              <a:rPr lang="en-CZ" sz="1800"/>
              <a:t> sdílení cesty</a:t>
            </a:r>
            <a:r>
              <a:rPr lang="cs-CZ" sz="1800" dirty="0"/>
              <a:t>,</a:t>
            </a:r>
            <a:r>
              <a:rPr lang="en-CZ" sz="1800"/>
              <a:t> ne </a:t>
            </a:r>
            <a:r>
              <a:rPr lang="cs-CZ" sz="1800" dirty="0"/>
              <a:t>pouze </a:t>
            </a:r>
            <a:r>
              <a:rPr lang="en-CZ" sz="1800"/>
              <a:t>výseče</a:t>
            </a:r>
            <a:endParaRPr lang="en-CZ" sz="1800" dirty="0"/>
          </a:p>
          <a:p>
            <a:pPr lvl="1"/>
            <a:endParaRPr lang="en-CZ" sz="1800" dirty="0"/>
          </a:p>
          <a:p>
            <a:r>
              <a:rPr lang="en-GB" sz="2400" dirty="0"/>
              <a:t>P</a:t>
            </a:r>
            <a:r>
              <a:rPr lang="en-CZ" sz="2400" dirty="0"/>
              <a:t>rofesní přesah</a:t>
            </a:r>
          </a:p>
          <a:p>
            <a:pPr lvl="1"/>
            <a:r>
              <a:rPr lang="en-GB" sz="1800" dirty="0"/>
              <a:t>d</a:t>
            </a:r>
            <a:r>
              <a:rPr lang="en-CZ" sz="1800" dirty="0"/>
              <a:t>oporučení/kontakty, inspirace v projektech, (sebe)prezentace</a:t>
            </a:r>
          </a:p>
          <a:p>
            <a:pPr lvl="1"/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1164035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8B0761-C79E-1347-B011-FFA00E741B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Portfolia jaro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182936-4751-0745-B188-6C77D69A9A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4CF8455-5E19-AA4C-91D8-070402CF2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…navíc </a:t>
            </a:r>
            <a:r>
              <a:rPr lang="en-CZ"/>
              <a:t>– </a:t>
            </a:r>
            <a:r>
              <a:rPr lang="en-CZ" dirty="0"/>
              <a:t>osobní pohled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DC828E-33B3-5A45-B993-DA9511FE4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626" y="1843149"/>
            <a:ext cx="10753200" cy="4139998"/>
          </a:xfrm>
        </p:spPr>
        <p:txBody>
          <a:bodyPr/>
          <a:lstStyle/>
          <a:p>
            <a:r>
              <a:rPr lang="en-GB" sz="2400" dirty="0" err="1"/>
              <a:t>Osobnostní</a:t>
            </a:r>
            <a:r>
              <a:rPr lang="en-GB" sz="2400" dirty="0"/>
              <a:t> </a:t>
            </a:r>
            <a:r>
              <a:rPr lang="en-GB" sz="2400" dirty="0" err="1"/>
              <a:t>růst</a:t>
            </a:r>
            <a:endParaRPr lang="en-GB" sz="2400" dirty="0"/>
          </a:p>
          <a:p>
            <a:pPr lvl="1"/>
            <a:r>
              <a:rPr lang="en-GB" sz="1800" dirty="0" err="1"/>
              <a:t>Reflexe</a:t>
            </a:r>
            <a:r>
              <a:rPr lang="en-GB" sz="1800" dirty="0"/>
              <a:t>, aha </a:t>
            </a:r>
            <a:r>
              <a:rPr lang="en-GB" sz="1800" dirty="0" err="1"/>
              <a:t>momenty</a:t>
            </a:r>
            <a:r>
              <a:rPr lang="en-GB" sz="1800" dirty="0"/>
              <a:t>,…; </a:t>
            </a:r>
            <a:r>
              <a:rPr lang="en-GB" sz="1800" dirty="0" err="1"/>
              <a:t>tvůrce</a:t>
            </a:r>
            <a:r>
              <a:rPr lang="en-GB" sz="1800" dirty="0"/>
              <a:t> &gt; </a:t>
            </a:r>
            <a:r>
              <a:rPr lang="en-GB" sz="1800" dirty="0" err="1"/>
              <a:t>konzument</a:t>
            </a:r>
            <a:endParaRPr lang="en-GB" sz="1800" dirty="0"/>
          </a:p>
          <a:p>
            <a:pPr marL="324000" lvl="1" indent="0">
              <a:buNone/>
            </a:pPr>
            <a:endParaRPr lang="en-GB" sz="2400" dirty="0"/>
          </a:p>
          <a:p>
            <a:r>
              <a:rPr lang="en-GB" sz="2400" dirty="0"/>
              <a:t>Upskilling</a:t>
            </a:r>
          </a:p>
          <a:p>
            <a:pPr lvl="1"/>
            <a:r>
              <a:rPr lang="cs-CZ" sz="1800" dirty="0"/>
              <a:t>Základy </a:t>
            </a:r>
            <a:r>
              <a:rPr lang="en-CZ" sz="1800" dirty="0"/>
              <a:t>analytiky a SEO</a:t>
            </a:r>
          </a:p>
          <a:p>
            <a:pPr lvl="1"/>
            <a:r>
              <a:rPr lang="en-GB" sz="1800" dirty="0"/>
              <a:t>C</a:t>
            </a:r>
            <a:r>
              <a:rPr lang="en-CZ" sz="1800" dirty="0"/>
              <a:t>opywriting</a:t>
            </a:r>
          </a:p>
          <a:p>
            <a:pPr lvl="1"/>
            <a:r>
              <a:rPr lang="en-GB" sz="1800" dirty="0"/>
              <a:t>Z</a:t>
            </a:r>
            <a:r>
              <a:rPr lang="en-CZ" sz="1800" dirty="0"/>
              <a:t>nalost platformy/platforem</a:t>
            </a:r>
          </a:p>
          <a:p>
            <a:pPr lvl="1"/>
            <a:endParaRPr lang="en-CZ" sz="1800" dirty="0"/>
          </a:p>
          <a:p>
            <a:r>
              <a:rPr lang="en-GB" sz="2000" dirty="0" err="1"/>
              <a:t>Růst</a:t>
            </a:r>
            <a:r>
              <a:rPr lang="en-GB" sz="2000" dirty="0"/>
              <a:t> s</a:t>
            </a:r>
            <a:r>
              <a:rPr lang="en-CZ" sz="2000" dirty="0"/>
              <a:t>ebevědomí </a:t>
            </a:r>
          </a:p>
          <a:p>
            <a:pPr lvl="1"/>
            <a:endParaRPr lang="en-CZ" sz="1600" dirty="0"/>
          </a:p>
          <a:p>
            <a:endParaRPr lang="en-CZ" sz="2000" dirty="0"/>
          </a:p>
          <a:p>
            <a:pPr lvl="1"/>
            <a:endParaRPr lang="en-CZ" sz="1600" dirty="0"/>
          </a:p>
        </p:txBody>
      </p:sp>
    </p:spTree>
    <p:extLst>
      <p:ext uri="{BB962C8B-B14F-4D97-AF65-F5344CB8AC3E}">
        <p14:creationId xmlns:p14="http://schemas.microsoft.com/office/powerpoint/2010/main" val="601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8B0761-C79E-1347-B011-FFA00E741B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Portfolia jaro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182936-4751-0745-B188-6C77D69A9A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4CF8455-5E19-AA4C-91D8-070402CF2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Proč mít portfolio? – ZV od studentů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74C112-526B-FA4F-83AC-CA26A6951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pPr marL="72000" indent="0">
              <a:buNone/>
            </a:pPr>
            <a:endParaRPr lang="en-CZ" sz="3600" dirty="0"/>
          </a:p>
          <a:p>
            <a:pPr lvl="1"/>
            <a:r>
              <a:rPr lang="en-GB" dirty="0"/>
              <a:t>” </a:t>
            </a:r>
            <a:r>
              <a:rPr lang="en-GB" dirty="0" err="1"/>
              <a:t>Hodně</a:t>
            </a:r>
            <a:r>
              <a:rPr lang="en-GB" dirty="0"/>
              <a:t> </a:t>
            </a:r>
            <a:r>
              <a:rPr lang="en-GB" dirty="0" err="1"/>
              <a:t>reflektuju</a:t>
            </a:r>
            <a:r>
              <a:rPr lang="en-GB" dirty="0"/>
              <a:t>, </a:t>
            </a:r>
            <a:r>
              <a:rPr lang="en-GB" dirty="0" err="1"/>
              <a:t>proč</a:t>
            </a:r>
            <a:r>
              <a:rPr lang="en-GB" dirty="0"/>
              <a:t> </a:t>
            </a:r>
            <a:r>
              <a:rPr lang="en-GB" dirty="0" err="1"/>
              <a:t>jsem</a:t>
            </a:r>
            <a:r>
              <a:rPr lang="en-GB" dirty="0"/>
              <a:t> </a:t>
            </a:r>
            <a:r>
              <a:rPr lang="en-GB" dirty="0" err="1"/>
              <a:t>šla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KISK. Portfolio je </a:t>
            </a:r>
            <a:r>
              <a:rPr lang="en-GB" dirty="0" err="1"/>
              <a:t>prezentací</a:t>
            </a:r>
            <a:r>
              <a:rPr lang="en-GB" dirty="0"/>
              <a:t> </a:t>
            </a:r>
            <a:r>
              <a:rPr lang="en-GB" dirty="0" err="1"/>
              <a:t>akademických</a:t>
            </a:r>
            <a:r>
              <a:rPr lang="en-GB" dirty="0"/>
              <a:t> </a:t>
            </a:r>
            <a:r>
              <a:rPr lang="en-GB" dirty="0" err="1"/>
              <a:t>textů</a:t>
            </a:r>
            <a:r>
              <a:rPr lang="en-GB" dirty="0"/>
              <a:t>, co </a:t>
            </a:r>
            <a:r>
              <a:rPr lang="en-GB" dirty="0" err="1"/>
              <a:t>jsem</a:t>
            </a:r>
            <a:r>
              <a:rPr lang="en-GB" dirty="0"/>
              <a:t> </a:t>
            </a:r>
            <a:r>
              <a:rPr lang="en-GB" dirty="0" err="1"/>
              <a:t>napsala</a:t>
            </a:r>
            <a:r>
              <a:rPr lang="en-GB" dirty="0"/>
              <a:t>, a to mi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pomoct</a:t>
            </a:r>
            <a:r>
              <a:rPr lang="en-GB" dirty="0"/>
              <a:t> v </a:t>
            </a:r>
            <a:r>
              <a:rPr lang="en-GB" dirty="0" err="1"/>
              <a:t>další</a:t>
            </a:r>
            <a:r>
              <a:rPr lang="en-GB" dirty="0"/>
              <a:t> </a:t>
            </a:r>
            <a:r>
              <a:rPr lang="en-GB" dirty="0" err="1"/>
              <a:t>profilaci</a:t>
            </a:r>
            <a:r>
              <a:rPr lang="en-GB" dirty="0"/>
              <a:t>”</a:t>
            </a:r>
          </a:p>
          <a:p>
            <a:pPr marL="324000" lvl="1" indent="0">
              <a:buNone/>
            </a:pPr>
            <a:endParaRPr lang="en-GB" dirty="0"/>
          </a:p>
          <a:p>
            <a:pPr lvl="1"/>
            <a:r>
              <a:rPr lang="en-GB" dirty="0"/>
              <a:t>“</a:t>
            </a:r>
            <a:r>
              <a:rPr lang="en-GB" dirty="0" err="1"/>
              <a:t>Beru</a:t>
            </a:r>
            <a:r>
              <a:rPr lang="en-GB" dirty="0"/>
              <a:t> portfolio </a:t>
            </a:r>
            <a:r>
              <a:rPr lang="en-GB" dirty="0" err="1"/>
              <a:t>tak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to </a:t>
            </a:r>
            <a:r>
              <a:rPr lang="en-GB" dirty="0" err="1"/>
              <a:t>šířím</a:t>
            </a:r>
            <a:r>
              <a:rPr lang="en-GB" dirty="0"/>
              <a:t> </a:t>
            </a:r>
            <a:r>
              <a:rPr lang="en-GB" dirty="0" err="1"/>
              <a:t>mezi</a:t>
            </a:r>
            <a:r>
              <a:rPr lang="en-GB" dirty="0"/>
              <a:t> </a:t>
            </a:r>
            <a:r>
              <a:rPr lang="en-GB" dirty="0" err="1"/>
              <a:t>mé</a:t>
            </a:r>
            <a:r>
              <a:rPr lang="en-GB" dirty="0"/>
              <a:t> </a:t>
            </a:r>
            <a:r>
              <a:rPr lang="en-GB" dirty="0" err="1"/>
              <a:t>známé</a:t>
            </a:r>
            <a:r>
              <a:rPr lang="en-GB" dirty="0"/>
              <a:t> a </a:t>
            </a:r>
            <a:r>
              <a:rPr lang="en-GB" dirty="0" err="1"/>
              <a:t>pomáhá</a:t>
            </a:r>
            <a:r>
              <a:rPr lang="en-GB" dirty="0"/>
              <a:t> mi </a:t>
            </a:r>
            <a:r>
              <a:rPr lang="en-GB" dirty="0" err="1"/>
              <a:t>vysvětlit</a:t>
            </a:r>
            <a:r>
              <a:rPr lang="en-GB" dirty="0"/>
              <a:t>, co </a:t>
            </a:r>
            <a:r>
              <a:rPr lang="en-GB" dirty="0" err="1"/>
              <a:t>studuju</a:t>
            </a:r>
            <a:r>
              <a:rPr lang="en-GB" dirty="0"/>
              <a:t>, </a:t>
            </a:r>
            <a:r>
              <a:rPr lang="en-GB" dirty="0" err="1"/>
              <a:t>protože</a:t>
            </a:r>
            <a:r>
              <a:rPr lang="en-GB" dirty="0"/>
              <a:t> to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neuchopitelné</a:t>
            </a:r>
            <a:r>
              <a:rPr lang="en-GB" dirty="0"/>
              <a:t> </a:t>
            </a:r>
            <a:r>
              <a:rPr lang="en-GB" dirty="0" err="1"/>
              <a:t>věci</a:t>
            </a:r>
            <a:r>
              <a:rPr lang="en-GB" dirty="0"/>
              <a:t> pro </a:t>
            </a:r>
            <a:r>
              <a:rPr lang="en-GB" dirty="0" err="1"/>
              <a:t>mé</a:t>
            </a:r>
            <a:r>
              <a:rPr lang="en-GB" dirty="0"/>
              <a:t> </a:t>
            </a:r>
            <a:r>
              <a:rPr lang="en-GB" dirty="0" err="1"/>
              <a:t>okolí</a:t>
            </a:r>
            <a:r>
              <a:rPr lang="en-GB" dirty="0"/>
              <a:t>”</a:t>
            </a:r>
          </a:p>
          <a:p>
            <a:pPr marL="324000" lvl="1" indent="0">
              <a:buNone/>
            </a:pPr>
            <a:endParaRPr lang="en-GB" dirty="0"/>
          </a:p>
          <a:p>
            <a:pPr lvl="1"/>
            <a:r>
              <a:rPr lang="en-GB" dirty="0"/>
              <a:t>“Portfolio je </a:t>
            </a:r>
            <a:r>
              <a:rPr lang="en-GB" dirty="0" err="1"/>
              <a:t>prostor</a:t>
            </a:r>
            <a:r>
              <a:rPr lang="en-GB" dirty="0"/>
              <a:t> </a:t>
            </a:r>
            <a:r>
              <a:rPr lang="en-GB" dirty="0" err="1"/>
              <a:t>jenom</a:t>
            </a:r>
            <a:r>
              <a:rPr lang="en-GB" dirty="0"/>
              <a:t> pro </a:t>
            </a:r>
            <a:r>
              <a:rPr lang="en-GB" dirty="0" err="1"/>
              <a:t>mě</a:t>
            </a:r>
            <a:r>
              <a:rPr lang="en-GB" dirty="0"/>
              <a:t>”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“</a:t>
            </a:r>
            <a:r>
              <a:rPr lang="en-GB" dirty="0" err="1"/>
              <a:t>Nebýt</a:t>
            </a:r>
            <a:r>
              <a:rPr lang="en-GB" dirty="0"/>
              <a:t> </a:t>
            </a:r>
            <a:r>
              <a:rPr lang="en-GB" dirty="0" err="1"/>
              <a:t>povinnosti</a:t>
            </a:r>
            <a:r>
              <a:rPr lang="en-GB" dirty="0"/>
              <a:t> </a:t>
            </a:r>
            <a:r>
              <a:rPr lang="en-GB" dirty="0" err="1"/>
              <a:t>mít</a:t>
            </a:r>
            <a:r>
              <a:rPr lang="en-GB" dirty="0"/>
              <a:t> portfolio,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tu</a:t>
            </a:r>
            <a:r>
              <a:rPr lang="en-GB" dirty="0"/>
              <a:t> </a:t>
            </a:r>
            <a:r>
              <a:rPr lang="en-GB" dirty="0" err="1"/>
              <a:t>reflexi</a:t>
            </a:r>
            <a:r>
              <a:rPr lang="en-GB" dirty="0"/>
              <a:t> ten </a:t>
            </a:r>
            <a:r>
              <a:rPr lang="en-GB" dirty="0" err="1"/>
              <a:t>čas</a:t>
            </a:r>
            <a:r>
              <a:rPr lang="en-GB" dirty="0"/>
              <a:t> </a:t>
            </a:r>
            <a:r>
              <a:rPr lang="en-GB" dirty="0" err="1"/>
              <a:t>nedám</a:t>
            </a:r>
            <a:r>
              <a:rPr lang="en-GB" dirty="0"/>
              <a:t> a </a:t>
            </a:r>
            <a:r>
              <a:rPr lang="en-GB" dirty="0" err="1"/>
              <a:t>budu</a:t>
            </a:r>
            <a:r>
              <a:rPr lang="en-GB" dirty="0"/>
              <a:t> to </a:t>
            </a:r>
            <a:r>
              <a:rPr lang="en-GB" dirty="0" err="1"/>
              <a:t>pořád</a:t>
            </a:r>
            <a:r>
              <a:rPr lang="en-GB" dirty="0"/>
              <a:t> </a:t>
            </a:r>
            <a:r>
              <a:rPr lang="en-GB" dirty="0" err="1"/>
              <a:t>odsouvat</a:t>
            </a:r>
            <a:r>
              <a:rPr lang="en-GB" dirty="0"/>
              <a:t> a </a:t>
            </a:r>
            <a:r>
              <a:rPr lang="en-GB" dirty="0" err="1"/>
              <a:t>sama</a:t>
            </a:r>
            <a:r>
              <a:rPr lang="en-GB" dirty="0"/>
              <a:t> </a:t>
            </a:r>
            <a:r>
              <a:rPr lang="en-GB" dirty="0" err="1"/>
              <a:t>bych</a:t>
            </a:r>
            <a:r>
              <a:rPr lang="en-GB" dirty="0"/>
              <a:t> se k </a:t>
            </a:r>
            <a:r>
              <a:rPr lang="en-GB" dirty="0" err="1"/>
              <a:t>tomu</a:t>
            </a:r>
            <a:r>
              <a:rPr lang="en-GB" dirty="0"/>
              <a:t> </a:t>
            </a:r>
            <a:r>
              <a:rPr lang="en-GB" dirty="0" err="1"/>
              <a:t>nedokopala</a:t>
            </a:r>
            <a:r>
              <a:rPr lang="en-GB" dirty="0"/>
              <a:t>”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taky </a:t>
            </a:r>
            <a:r>
              <a:rPr lang="en-GB" dirty="0" err="1"/>
              <a:t>jsem</a:t>
            </a:r>
            <a:r>
              <a:rPr lang="en-GB" dirty="0"/>
              <a:t> </a:t>
            </a:r>
            <a:r>
              <a:rPr lang="en-GB" dirty="0" err="1"/>
              <a:t>netradiční</a:t>
            </a:r>
            <a:r>
              <a:rPr lang="en-GB" dirty="0"/>
              <a:t> student, 5 let po </a:t>
            </a:r>
            <a:r>
              <a:rPr lang="en-GB" dirty="0" err="1"/>
              <a:t>bakaláři</a:t>
            </a:r>
            <a:r>
              <a:rPr lang="en-GB" dirty="0"/>
              <a:t> </a:t>
            </a:r>
            <a:r>
              <a:rPr lang="en-GB" dirty="0" err="1"/>
              <a:t>pracuju</a:t>
            </a:r>
            <a:r>
              <a:rPr lang="en-GB" dirty="0"/>
              <a:t>, </a:t>
            </a:r>
            <a:r>
              <a:rPr lang="en-GB" dirty="0" err="1"/>
              <a:t>poprvé</a:t>
            </a:r>
            <a:r>
              <a:rPr lang="en-GB" dirty="0"/>
              <a:t> </a:t>
            </a:r>
            <a:r>
              <a:rPr lang="en-GB" dirty="0" err="1"/>
              <a:t>jsem</a:t>
            </a:r>
            <a:r>
              <a:rPr lang="en-GB" dirty="0"/>
              <a:t> </a:t>
            </a:r>
            <a:r>
              <a:rPr lang="en-GB" dirty="0" err="1"/>
              <a:t>kisk</a:t>
            </a:r>
            <a:r>
              <a:rPr lang="en-GB" dirty="0"/>
              <a:t> </a:t>
            </a:r>
            <a:r>
              <a:rPr lang="en-GB" dirty="0" err="1"/>
              <a:t>velmi</a:t>
            </a:r>
            <a:r>
              <a:rPr lang="en-GB" dirty="0"/>
              <a:t> </a:t>
            </a:r>
            <a:r>
              <a:rPr lang="en-GB" dirty="0" err="1"/>
              <a:t>rychle</a:t>
            </a:r>
            <a:r>
              <a:rPr lang="en-GB" dirty="0"/>
              <a:t> </a:t>
            </a:r>
            <a:r>
              <a:rPr lang="en-GB" dirty="0" err="1"/>
              <a:t>vzdala</a:t>
            </a:r>
            <a:r>
              <a:rPr lang="en-GB" dirty="0"/>
              <a:t>, </a:t>
            </a:r>
            <a:r>
              <a:rPr lang="en-GB" dirty="0" err="1"/>
              <a:t>nyní</a:t>
            </a:r>
            <a:r>
              <a:rPr lang="en-GB" dirty="0"/>
              <a:t> </a:t>
            </a:r>
            <a:r>
              <a:rPr lang="en-GB" dirty="0" err="1"/>
              <a:t>už</a:t>
            </a:r>
            <a:r>
              <a:rPr lang="en-GB" dirty="0"/>
              <a:t> </a:t>
            </a:r>
            <a:r>
              <a:rPr lang="en-GB" dirty="0" err="1"/>
              <a:t>vím</a:t>
            </a:r>
            <a:r>
              <a:rPr lang="en-GB" dirty="0"/>
              <a:t>, pro to </a:t>
            </a:r>
            <a:r>
              <a:rPr lang="en-GB" dirty="0" err="1"/>
              <a:t>dělám</a:t>
            </a:r>
            <a:r>
              <a:rPr lang="en-GB" dirty="0"/>
              <a:t> -  v tom mi </a:t>
            </a:r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mě</a:t>
            </a:r>
            <a:r>
              <a:rPr lang="en-GB" dirty="0"/>
              <a:t> </a:t>
            </a:r>
            <a:r>
              <a:rPr lang="en-GB" dirty="0" err="1"/>
              <a:t>pomáhá</a:t>
            </a:r>
            <a:r>
              <a:rPr lang="en-GB" dirty="0"/>
              <a:t> portfolio</a:t>
            </a:r>
            <a:endParaRPr lang="en-CZ" sz="2800" dirty="0"/>
          </a:p>
        </p:txBody>
      </p:sp>
    </p:spTree>
    <p:extLst>
      <p:ext uri="{BB962C8B-B14F-4D97-AF65-F5344CB8AC3E}">
        <p14:creationId xmlns:p14="http://schemas.microsoft.com/office/powerpoint/2010/main" val="3765187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E1C8574-4DFA-D042-969F-7E728EF56C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Portfolia jaro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FACD43-2E3B-F743-9ECA-4B8342285F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3C39204-0523-E146-9E6A-7AD5CDD83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Proč mít portfolio? – ZV od studentů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9A023E2-B48A-6E45-9095-42D77E14C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“</a:t>
            </a:r>
            <a:r>
              <a:rPr lang="en-GB" sz="2000" dirty="0" err="1"/>
              <a:t>Studium</a:t>
            </a:r>
            <a:r>
              <a:rPr lang="en-GB" sz="2000" dirty="0"/>
              <a:t> je </a:t>
            </a:r>
            <a:r>
              <a:rPr lang="en-GB" sz="2000" dirty="0" err="1"/>
              <a:t>celoživotní</a:t>
            </a:r>
            <a:r>
              <a:rPr lang="en-GB" sz="2000" dirty="0"/>
              <a:t> </a:t>
            </a:r>
            <a:r>
              <a:rPr lang="en-GB" sz="2000" dirty="0" err="1"/>
              <a:t>proces</a:t>
            </a:r>
            <a:r>
              <a:rPr lang="en-GB" sz="2000" dirty="0"/>
              <a:t>, </a:t>
            </a:r>
            <a:r>
              <a:rPr lang="en-GB" sz="2000" dirty="0" err="1"/>
              <a:t>podívejte</a:t>
            </a:r>
            <a:r>
              <a:rPr lang="en-GB" sz="2000" dirty="0"/>
              <a:t> se, co </a:t>
            </a:r>
            <a:r>
              <a:rPr lang="en-GB" sz="2000" dirty="0" err="1"/>
              <a:t>mám</a:t>
            </a:r>
            <a:r>
              <a:rPr lang="en-GB" sz="2000" dirty="0"/>
              <a:t> za </a:t>
            </a:r>
            <a:r>
              <a:rPr lang="en-GB" sz="2000" dirty="0" err="1"/>
              <a:t>sebou</a:t>
            </a:r>
            <a:r>
              <a:rPr lang="en-GB" sz="2000" dirty="0"/>
              <a:t>, </a:t>
            </a:r>
            <a:r>
              <a:rPr lang="en-GB" sz="2000" dirty="0" err="1"/>
              <a:t>kde</a:t>
            </a:r>
            <a:r>
              <a:rPr lang="en-GB" sz="2000" dirty="0"/>
              <a:t> </a:t>
            </a:r>
            <a:r>
              <a:rPr lang="en-GB" sz="2000" dirty="0" err="1"/>
              <a:t>jsem</a:t>
            </a:r>
            <a:r>
              <a:rPr lang="en-GB" sz="2000" dirty="0"/>
              <a:t> </a:t>
            </a:r>
            <a:r>
              <a:rPr lang="en-GB" sz="2000" dirty="0" err="1"/>
              <a:t>byl</a:t>
            </a:r>
            <a:r>
              <a:rPr lang="en-GB" sz="2000" dirty="0"/>
              <a:t>, co </a:t>
            </a:r>
            <a:r>
              <a:rPr lang="en-GB" sz="2000" dirty="0" err="1"/>
              <a:t>čtu</a:t>
            </a:r>
            <a:r>
              <a:rPr lang="en-GB" sz="2000" dirty="0"/>
              <a:t>,…”</a:t>
            </a:r>
          </a:p>
          <a:p>
            <a:endParaRPr lang="en-GB" sz="2000" dirty="0"/>
          </a:p>
          <a:p>
            <a:r>
              <a:rPr lang="en-GB" sz="2000" dirty="0"/>
              <a:t>“…</a:t>
            </a:r>
            <a:r>
              <a:rPr lang="en-GB" sz="2000" dirty="0" err="1"/>
              <a:t>pokud</a:t>
            </a:r>
            <a:r>
              <a:rPr lang="en-GB" sz="2000" dirty="0"/>
              <a:t> to, co </a:t>
            </a:r>
            <a:r>
              <a:rPr lang="en-GB" sz="2000" dirty="0" err="1"/>
              <a:t>dělám</a:t>
            </a:r>
            <a:r>
              <a:rPr lang="en-GB" sz="2000" dirty="0"/>
              <a:t>, mi </a:t>
            </a:r>
            <a:r>
              <a:rPr lang="en-GB" sz="2000" dirty="0" err="1"/>
              <a:t>vyhovuje</a:t>
            </a:r>
            <a:r>
              <a:rPr lang="en-GB" sz="2000" dirty="0"/>
              <a:t>, a </a:t>
            </a:r>
            <a:r>
              <a:rPr lang="en-GB" sz="2000" dirty="0" err="1"/>
              <a:t>zamyslím</a:t>
            </a:r>
            <a:r>
              <a:rPr lang="en-GB" sz="2000" dirty="0"/>
              <a:t> se </a:t>
            </a:r>
            <a:r>
              <a:rPr lang="en-GB" sz="2000" dirty="0" err="1"/>
              <a:t>nad</a:t>
            </a:r>
            <a:r>
              <a:rPr lang="en-GB" sz="2000" dirty="0"/>
              <a:t> </a:t>
            </a:r>
            <a:r>
              <a:rPr lang="en-GB" sz="2000" dirty="0" err="1"/>
              <a:t>tím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v </a:t>
            </a:r>
            <a:r>
              <a:rPr lang="en-GB" sz="2000" dirty="0" err="1"/>
              <a:t>delším</a:t>
            </a:r>
            <a:r>
              <a:rPr lang="en-GB" sz="2000" dirty="0"/>
              <a:t> </a:t>
            </a:r>
            <a:r>
              <a:rPr lang="en-GB" sz="2000" dirty="0" err="1"/>
              <a:t>horizontu</a:t>
            </a:r>
            <a:r>
              <a:rPr lang="en-GB" sz="2000" dirty="0"/>
              <a:t> (ne </a:t>
            </a:r>
            <a:r>
              <a:rPr lang="en-GB" sz="2000" dirty="0" err="1"/>
              <a:t>hned</a:t>
            </a:r>
            <a:r>
              <a:rPr lang="en-GB" sz="2000" dirty="0"/>
              <a:t> 10 let, ale </a:t>
            </a:r>
            <a:r>
              <a:rPr lang="en-GB" sz="2000" dirty="0" err="1"/>
              <a:t>nějaká</a:t>
            </a:r>
            <a:r>
              <a:rPr lang="en-GB" sz="2000" dirty="0"/>
              <a:t> </a:t>
            </a:r>
            <a:r>
              <a:rPr lang="en-GB" sz="2000" dirty="0" err="1"/>
              <a:t>výhledová</a:t>
            </a:r>
            <a:r>
              <a:rPr lang="en-GB" sz="2000" dirty="0"/>
              <a:t> </a:t>
            </a:r>
            <a:r>
              <a:rPr lang="en-GB" sz="2000" dirty="0" err="1"/>
              <a:t>doba</a:t>
            </a:r>
            <a:r>
              <a:rPr lang="en-GB" sz="2000" dirty="0"/>
              <a:t> </a:t>
            </a:r>
            <a:r>
              <a:rPr lang="en-GB" sz="2000" dirty="0" err="1"/>
              <a:t>teď</a:t>
            </a:r>
            <a:r>
              <a:rPr lang="en-GB" sz="2000" dirty="0"/>
              <a:t>), </a:t>
            </a:r>
            <a:r>
              <a:rPr lang="en-GB" sz="2000" dirty="0" err="1"/>
              <a:t>tak</a:t>
            </a:r>
            <a:r>
              <a:rPr lang="en-GB" sz="2000" dirty="0"/>
              <a:t> do toho </a:t>
            </a:r>
            <a:r>
              <a:rPr lang="en-GB" sz="2000" dirty="0" err="1"/>
              <a:t>jdu</a:t>
            </a:r>
            <a:r>
              <a:rPr lang="en-GB" sz="2000" dirty="0"/>
              <a:t>. </a:t>
            </a:r>
            <a:r>
              <a:rPr lang="en-GB" sz="2000" dirty="0" err="1"/>
              <a:t>Pomáhá</a:t>
            </a:r>
            <a:r>
              <a:rPr lang="en-GB" sz="2000" dirty="0"/>
              <a:t> mi v tom to portfolio. </a:t>
            </a:r>
            <a:r>
              <a:rPr lang="en-GB" sz="2000" dirty="0" err="1"/>
              <a:t>Nyní</a:t>
            </a:r>
            <a:r>
              <a:rPr lang="en-GB" sz="2000" dirty="0"/>
              <a:t> tam </a:t>
            </a:r>
            <a:r>
              <a:rPr lang="en-GB" sz="2000" dirty="0" err="1"/>
              <a:t>hážu</a:t>
            </a:r>
            <a:r>
              <a:rPr lang="en-GB" sz="2000" dirty="0"/>
              <a:t> </a:t>
            </a:r>
            <a:r>
              <a:rPr lang="en-GB" sz="2000" dirty="0" err="1"/>
              <a:t>úplně</a:t>
            </a:r>
            <a:r>
              <a:rPr lang="en-GB" sz="2000" dirty="0"/>
              <a:t> </a:t>
            </a:r>
            <a:r>
              <a:rPr lang="en-GB" sz="2000" dirty="0" err="1"/>
              <a:t>všechno</a:t>
            </a:r>
            <a:r>
              <a:rPr lang="en-GB" sz="2000" dirty="0"/>
              <a:t> a </a:t>
            </a:r>
            <a:r>
              <a:rPr lang="en-GB" sz="2000" dirty="0" err="1"/>
              <a:t>dělám</a:t>
            </a:r>
            <a:r>
              <a:rPr lang="en-GB" sz="2000" dirty="0"/>
              <a:t> to </a:t>
            </a:r>
            <a:r>
              <a:rPr lang="en-GB" sz="2000" dirty="0" err="1"/>
              <a:t>nejen</a:t>
            </a:r>
            <a:r>
              <a:rPr lang="en-GB" sz="2000" dirty="0"/>
              <a:t> s </a:t>
            </a:r>
            <a:r>
              <a:rPr lang="en-GB" sz="2000" dirty="0" err="1"/>
              <a:t>podnikatelským</a:t>
            </a:r>
            <a:r>
              <a:rPr lang="en-GB" sz="2000" dirty="0"/>
              <a:t> </a:t>
            </a:r>
            <a:r>
              <a:rPr lang="en-GB" sz="2000" dirty="0" err="1"/>
              <a:t>záměrem</a:t>
            </a:r>
            <a:r>
              <a:rPr lang="en-GB" sz="2000" dirty="0"/>
              <a:t>, ale </a:t>
            </a:r>
            <a:r>
              <a:rPr lang="en-GB" sz="2000" dirty="0" err="1"/>
              <a:t>začínám</a:t>
            </a:r>
            <a:r>
              <a:rPr lang="en-GB" sz="2000" dirty="0"/>
              <a:t> tam </a:t>
            </a:r>
            <a:r>
              <a:rPr lang="en-GB" sz="2000" dirty="0" err="1"/>
              <a:t>dávat</a:t>
            </a:r>
            <a:r>
              <a:rPr lang="en-GB" sz="2000" dirty="0"/>
              <a:t> </a:t>
            </a:r>
            <a:r>
              <a:rPr lang="en-GB" sz="2000" dirty="0" err="1"/>
              <a:t>všechny</a:t>
            </a:r>
            <a:r>
              <a:rPr lang="en-GB" sz="2000" dirty="0"/>
              <a:t> </a:t>
            </a:r>
            <a:r>
              <a:rPr lang="en-GB" sz="2000" dirty="0" err="1"/>
              <a:t>věci</a:t>
            </a:r>
            <a:r>
              <a:rPr lang="en-GB" sz="2000" dirty="0"/>
              <a:t>, co </a:t>
            </a:r>
            <a:r>
              <a:rPr lang="en-GB" sz="2000" dirty="0" err="1"/>
              <a:t>dělám</a:t>
            </a:r>
            <a:r>
              <a:rPr lang="en-GB" sz="2000" dirty="0"/>
              <a:t>. I </a:t>
            </a:r>
            <a:r>
              <a:rPr lang="en-GB" sz="2000" dirty="0" err="1"/>
              <a:t>když</a:t>
            </a:r>
            <a:r>
              <a:rPr lang="en-GB" sz="2000" dirty="0"/>
              <a:t> se to </a:t>
            </a:r>
            <a:r>
              <a:rPr lang="en-GB" sz="2000" dirty="0" err="1"/>
              <a:t>úplně</a:t>
            </a:r>
            <a:r>
              <a:rPr lang="en-GB" sz="2000" dirty="0"/>
              <a:t> </a:t>
            </a:r>
            <a:r>
              <a:rPr lang="en-GB" sz="2000" dirty="0" err="1"/>
              <a:t>nedoporučuje</a:t>
            </a:r>
            <a:r>
              <a:rPr lang="en-GB" sz="2000" dirty="0"/>
              <a:t> (</a:t>
            </a:r>
            <a:r>
              <a:rPr lang="en-GB" sz="2000" dirty="0" err="1"/>
              <a:t>moc</a:t>
            </a:r>
            <a:r>
              <a:rPr lang="en-GB" sz="2000" dirty="0"/>
              <a:t> </a:t>
            </a:r>
            <a:r>
              <a:rPr lang="en-GB" sz="2000" dirty="0" err="1"/>
              <a:t>věcí</a:t>
            </a:r>
            <a:r>
              <a:rPr lang="en-GB" sz="2000" dirty="0"/>
              <a:t> a </a:t>
            </a:r>
            <a:r>
              <a:rPr lang="en-GB" sz="2000" dirty="0" err="1"/>
              <a:t>žádné</a:t>
            </a:r>
            <a:r>
              <a:rPr lang="en-GB" sz="2000" dirty="0"/>
              <a:t> </a:t>
            </a:r>
            <a:r>
              <a:rPr lang="en-GB" sz="2000" dirty="0" err="1"/>
              <a:t>pořádně</a:t>
            </a:r>
            <a:r>
              <a:rPr lang="en-GB" sz="2000" dirty="0"/>
              <a:t>) – ale </a:t>
            </a:r>
            <a:r>
              <a:rPr lang="en-GB" sz="2000" dirty="0" err="1"/>
              <a:t>asi</a:t>
            </a:r>
            <a:r>
              <a:rPr lang="en-GB" sz="2000" dirty="0"/>
              <a:t> to </a:t>
            </a:r>
            <a:r>
              <a:rPr lang="en-GB" sz="2000" dirty="0" err="1"/>
              <a:t>tak</a:t>
            </a:r>
            <a:r>
              <a:rPr lang="en-GB" sz="2000" dirty="0"/>
              <a:t> </a:t>
            </a:r>
            <a:r>
              <a:rPr lang="en-GB" sz="2000" dirty="0" err="1"/>
              <a:t>vždycky</a:t>
            </a:r>
            <a:r>
              <a:rPr lang="en-GB" sz="2000" dirty="0"/>
              <a:t> </a:t>
            </a:r>
            <a:r>
              <a:rPr lang="en-GB" sz="2000" dirty="0" err="1"/>
              <a:t>budu</a:t>
            </a:r>
            <a:r>
              <a:rPr lang="en-GB" sz="2000" dirty="0"/>
              <a:t> </a:t>
            </a:r>
            <a:r>
              <a:rPr lang="en-GB" sz="2000" dirty="0" err="1"/>
              <a:t>mít</a:t>
            </a:r>
            <a:r>
              <a:rPr lang="en-GB" sz="2000" dirty="0"/>
              <a:t> a </a:t>
            </a:r>
            <a:r>
              <a:rPr lang="en-GB" sz="2000" dirty="0" err="1"/>
              <a:t>budu</a:t>
            </a:r>
            <a:r>
              <a:rPr lang="en-GB" sz="2000" dirty="0"/>
              <a:t> </a:t>
            </a:r>
            <a:r>
              <a:rPr lang="en-GB" sz="2000" dirty="0" err="1"/>
              <a:t>dělat</a:t>
            </a:r>
            <a:r>
              <a:rPr lang="en-GB" sz="2000" dirty="0"/>
              <a:t> to, co </a:t>
            </a:r>
            <a:r>
              <a:rPr lang="en-GB" sz="2000" dirty="0" err="1"/>
              <a:t>mě</a:t>
            </a:r>
            <a:r>
              <a:rPr lang="en-GB" sz="2000" dirty="0"/>
              <a:t> </a:t>
            </a:r>
            <a:r>
              <a:rPr lang="en-GB" sz="2000" dirty="0" err="1"/>
              <a:t>zajímá</a:t>
            </a:r>
            <a:r>
              <a:rPr lang="en-GB" sz="2000" dirty="0"/>
              <a:t>, a </a:t>
            </a:r>
            <a:r>
              <a:rPr lang="en-GB" sz="2000" dirty="0" err="1"/>
              <a:t>když</a:t>
            </a:r>
            <a:r>
              <a:rPr lang="en-GB" sz="2000" dirty="0"/>
              <a:t> ne, </a:t>
            </a:r>
            <a:r>
              <a:rPr lang="en-GB" sz="2000" dirty="0" err="1"/>
              <a:t>tak</a:t>
            </a:r>
            <a:r>
              <a:rPr lang="en-GB" sz="2000" dirty="0"/>
              <a:t> </a:t>
            </a:r>
            <a:r>
              <a:rPr lang="en-GB" sz="2000" dirty="0" err="1"/>
              <a:t>přestanu</a:t>
            </a:r>
            <a:r>
              <a:rPr lang="en-GB" sz="2000" dirty="0"/>
              <a:t>.”</a:t>
            </a:r>
            <a:endParaRPr lang="en-CZ" sz="2000" dirty="0"/>
          </a:p>
        </p:txBody>
      </p:sp>
    </p:spTree>
    <p:extLst>
      <p:ext uri="{BB962C8B-B14F-4D97-AF65-F5344CB8AC3E}">
        <p14:creationId xmlns:p14="http://schemas.microsoft.com/office/powerpoint/2010/main" val="3995803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0C7474B-3D91-2E4A-BCD2-9AB1B046A8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Portfolia jaro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DA2600-40F5-FF46-A7CA-3740FC0D78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BA498D1-91CE-1342-8936-D7AB06F48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Jaké využít platformy?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6BE9B1-755B-A44C-8987-917758CA9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8"/>
            <a:ext cx="10994922" cy="4369229"/>
          </a:xfrm>
        </p:spPr>
        <p:txBody>
          <a:bodyPr/>
          <a:lstStyle/>
          <a:p>
            <a:r>
              <a:rPr lang="en-CZ" sz="2400" dirty="0"/>
              <a:t>Wordpress.com</a:t>
            </a:r>
          </a:p>
          <a:p>
            <a:pPr lvl="1"/>
            <a:r>
              <a:rPr lang="en-CZ" sz="1800" dirty="0"/>
              <a:t>Jak začít: </a:t>
            </a:r>
            <a:r>
              <a:rPr lang="en-GB" sz="1800" dirty="0">
                <a:hlinkClick r:id="rId2"/>
              </a:rPr>
              <a:t>https://www.youtube.com/watch?v=QOCrbTrDMKw&amp;feature=emb_imp_woyt</a:t>
            </a:r>
            <a:endParaRPr lang="en-GB" sz="1800" dirty="0"/>
          </a:p>
          <a:p>
            <a:pPr lvl="1"/>
            <a:r>
              <a:rPr lang="en-CZ" sz="1800" dirty="0"/>
              <a:t>Jak začít:</a:t>
            </a:r>
            <a:r>
              <a:rPr lang="en-GB" sz="1800" dirty="0"/>
              <a:t> </a:t>
            </a:r>
            <a:r>
              <a:rPr lang="en-GB" sz="1800" dirty="0">
                <a:hlinkClick r:id="rId3"/>
              </a:rPr>
              <a:t>https://kisk.phil.muni.cz/onlinetutoring/clanky/zalozeni-bloguwebu-na-wordpress-v-peti-krocich</a:t>
            </a:r>
            <a:endParaRPr lang="en-GB" sz="1800" dirty="0"/>
          </a:p>
          <a:p>
            <a:pPr lvl="1"/>
            <a:r>
              <a:rPr lang="en-GB" sz="1800" dirty="0" err="1"/>
              <a:t>Návod</a:t>
            </a:r>
            <a:r>
              <a:rPr lang="en-GB" sz="1800" dirty="0"/>
              <a:t>: </a:t>
            </a:r>
            <a:r>
              <a:rPr lang="en-GB" sz="1800" dirty="0">
                <a:hlinkClick r:id="rId4"/>
              </a:rPr>
              <a:t>https://kisk.phil.muni.cz/onlinetutoring/clanky/navod-pro-praci-ve-wordpress</a:t>
            </a:r>
            <a:endParaRPr lang="en-GB" sz="1800" dirty="0"/>
          </a:p>
          <a:p>
            <a:pPr lvl="1"/>
            <a:endParaRPr lang="en-CZ" sz="1800" dirty="0"/>
          </a:p>
          <a:p>
            <a:r>
              <a:rPr lang="en-CZ" sz="2400" dirty="0"/>
              <a:t>Wix</a:t>
            </a:r>
          </a:p>
          <a:p>
            <a:pPr lvl="1"/>
            <a:r>
              <a:rPr lang="en-GB" sz="1800" dirty="0"/>
              <a:t>J</a:t>
            </a:r>
            <a:r>
              <a:rPr lang="en-CZ" sz="1800" dirty="0"/>
              <a:t>ak začít a návod: </a:t>
            </a:r>
            <a:r>
              <a:rPr lang="en-GB" sz="1800" dirty="0">
                <a:hlinkClick r:id="rId5"/>
              </a:rPr>
              <a:t>https://www.youtube.com/watch?v=VTj5z58rels</a:t>
            </a:r>
            <a:endParaRPr lang="en-CZ" sz="1800" dirty="0"/>
          </a:p>
          <a:p>
            <a:pPr lvl="1"/>
            <a:endParaRPr lang="en-CZ" sz="1800" dirty="0"/>
          </a:p>
          <a:p>
            <a:r>
              <a:rPr lang="en-CZ" sz="2400" dirty="0"/>
              <a:t>Notion</a:t>
            </a:r>
          </a:p>
          <a:p>
            <a:pPr lvl="1"/>
            <a:r>
              <a:rPr lang="en-CZ" sz="1800" dirty="0"/>
              <a:t>Jak začít</a:t>
            </a:r>
            <a:r>
              <a:rPr lang="en-CZ" sz="1800" dirty="0">
                <a:sym typeface="Wingdings" pitchFamily="2" charset="2"/>
              </a:rPr>
              <a:t> a návod: </a:t>
            </a:r>
            <a:r>
              <a:rPr lang="en-GB" sz="1800" dirty="0">
                <a:sym typeface="Wingdings" pitchFamily="2" charset="2"/>
                <a:hlinkClick r:id="rId6"/>
              </a:rPr>
              <a:t>https://uxplanet.org/building-your-portfolio-in-notion-part-1-2222f31210eb</a:t>
            </a:r>
            <a:endParaRPr lang="en-GB" sz="1800" dirty="0">
              <a:sym typeface="Wingdings" pitchFamily="2" charset="2"/>
            </a:endParaRPr>
          </a:p>
          <a:p>
            <a:pPr lvl="1"/>
            <a:endParaRPr lang="en-CZ" sz="1600" dirty="0"/>
          </a:p>
          <a:p>
            <a:r>
              <a:rPr lang="en-GB" sz="2000" dirty="0"/>
              <a:t>V</a:t>
            </a:r>
            <a:r>
              <a:rPr lang="en-CZ" sz="2000" dirty="0"/>
              <a:t>lastní web atd</a:t>
            </a:r>
            <a:r>
              <a:rPr lang="en-CZ" sz="2400" dirty="0"/>
              <a:t>.</a:t>
            </a:r>
          </a:p>
          <a:p>
            <a:pPr lvl="1"/>
            <a:endParaRPr lang="en-CZ" sz="1800" dirty="0"/>
          </a:p>
        </p:txBody>
      </p:sp>
    </p:spTree>
    <p:extLst>
      <p:ext uri="{BB962C8B-B14F-4D97-AF65-F5344CB8AC3E}">
        <p14:creationId xmlns:p14="http://schemas.microsoft.com/office/powerpoint/2010/main" val="1041290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2429628-BF51-9D4E-B3F7-891858EF45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Portfolia jaro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80E3D3-A77F-734F-AA36-B10CD90B7B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E8B370A-0046-0944-8BE4-E16B445C2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Další kroky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D9AC39-C80A-F040-97D2-BD5EB1129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4139998"/>
          </a:xfrm>
        </p:spPr>
        <p:txBody>
          <a:bodyPr/>
          <a:lstStyle/>
          <a:p>
            <a:r>
              <a:rPr lang="en-GB" sz="2000" dirty="0"/>
              <a:t>N</a:t>
            </a:r>
            <a:r>
              <a:rPr lang="en-CZ" sz="2000" dirty="0"/>
              <a:t>ázev webu</a:t>
            </a:r>
          </a:p>
          <a:p>
            <a:pPr lvl="1"/>
            <a:r>
              <a:rPr lang="en-GB" sz="1600" dirty="0"/>
              <a:t>j</a:t>
            </a:r>
            <a:r>
              <a:rPr lang="en-CZ" sz="1600" dirty="0"/>
              <a:t>méno a příjmení/výstižný název</a:t>
            </a:r>
          </a:p>
          <a:p>
            <a:pPr lvl="1"/>
            <a:endParaRPr lang="en-CZ" sz="1600" dirty="0"/>
          </a:p>
          <a:p>
            <a:r>
              <a:rPr lang="en-GB" sz="2000" dirty="0"/>
              <a:t>D</a:t>
            </a:r>
            <a:r>
              <a:rPr lang="en-CZ" sz="2000" dirty="0"/>
              <a:t>oména/URL webu</a:t>
            </a:r>
          </a:p>
          <a:p>
            <a:pPr lvl="1"/>
            <a:r>
              <a:rPr lang="en-GB" sz="1600" dirty="0"/>
              <a:t>z</a:t>
            </a:r>
            <a:r>
              <a:rPr lang="en-CZ" sz="1600" dirty="0"/>
              <a:t>darma (.wordpress.</a:t>
            </a:r>
            <a:r>
              <a:rPr lang="en-CZ" sz="1600"/>
              <a:t>com/…)</a:t>
            </a:r>
            <a:endParaRPr lang="cs-CZ" sz="1600" dirty="0"/>
          </a:p>
          <a:p>
            <a:pPr marL="324000" lvl="1" indent="0">
              <a:buNone/>
            </a:pPr>
            <a:endParaRPr lang="en-CZ" sz="1600" dirty="0"/>
          </a:p>
          <a:p>
            <a:r>
              <a:rPr lang="en-GB" sz="2000" dirty="0"/>
              <a:t>M</a:t>
            </a:r>
            <a:r>
              <a:rPr lang="en-CZ" sz="2000" dirty="0"/>
              <a:t>enu</a:t>
            </a:r>
          </a:p>
          <a:p>
            <a:pPr lvl="1"/>
            <a:r>
              <a:rPr lang="en-GB" sz="1600" dirty="0"/>
              <a:t>H</a:t>
            </a:r>
            <a:r>
              <a:rPr lang="en-CZ" sz="1600" dirty="0"/>
              <a:t>omapage, o mně, …</a:t>
            </a:r>
          </a:p>
          <a:p>
            <a:pPr lvl="1"/>
            <a:endParaRPr lang="en-CZ" sz="1600" dirty="0"/>
          </a:p>
          <a:p>
            <a:r>
              <a:rPr lang="en-GB" sz="2000" dirty="0"/>
              <a:t>D</a:t>
            </a:r>
            <a:r>
              <a:rPr lang="en-CZ" sz="2000" dirty="0"/>
              <a:t>esign</a:t>
            </a:r>
          </a:p>
          <a:p>
            <a:pPr lvl="1"/>
            <a:r>
              <a:rPr lang="en-GB" sz="1600" dirty="0"/>
              <a:t>š</a:t>
            </a:r>
            <a:r>
              <a:rPr lang="en-CZ" sz="1600" dirty="0"/>
              <a:t>ablona/vlastní; minimalista/maximalista</a:t>
            </a:r>
          </a:p>
          <a:p>
            <a:pPr lvl="1"/>
            <a:endParaRPr lang="en-CZ" sz="1600" dirty="0"/>
          </a:p>
          <a:p>
            <a:r>
              <a:rPr lang="en-GB" sz="2000" dirty="0"/>
              <a:t>P</a:t>
            </a:r>
            <a:r>
              <a:rPr lang="en-CZ" sz="2000" dirty="0"/>
              <a:t>lnění obsahem</a:t>
            </a:r>
          </a:p>
          <a:p>
            <a:pPr lvl="1"/>
            <a:r>
              <a:rPr lang="en-GB" sz="1600" dirty="0"/>
              <a:t>P</a:t>
            </a:r>
            <a:r>
              <a:rPr lang="en-CZ" sz="1600" dirty="0"/>
              <a:t>ozor na perfekcionismus</a:t>
            </a:r>
          </a:p>
          <a:p>
            <a:pPr lvl="1"/>
            <a:endParaRPr lang="en-CZ" sz="1600" dirty="0"/>
          </a:p>
        </p:txBody>
      </p:sp>
    </p:spTree>
    <p:extLst>
      <p:ext uri="{BB962C8B-B14F-4D97-AF65-F5344CB8AC3E}">
        <p14:creationId xmlns:p14="http://schemas.microsoft.com/office/powerpoint/2010/main" val="262104878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5277</TotalTime>
  <Words>807</Words>
  <Application>Microsoft Macintosh PowerPoint</Application>
  <PresentationFormat>Širokoúhlá obrazovka</PresentationFormat>
  <Paragraphs>135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Portfolia na KISKu</vt:lpstr>
      <vt:lpstr>Co je to portfolio/e-portfolio?</vt:lpstr>
      <vt:lpstr>Studentská portfolia</vt:lpstr>
      <vt:lpstr>Digitální portfolio/e-portfolio</vt:lpstr>
      <vt:lpstr>…navíc – osobní pohled</vt:lpstr>
      <vt:lpstr>Proč mít portfolio? – ZV od studentů</vt:lpstr>
      <vt:lpstr>Proč mít portfolio? – ZV od studentů</vt:lpstr>
      <vt:lpstr>Jaké využít platformy?</vt:lpstr>
      <vt:lpstr>Další kroky</vt:lpstr>
      <vt:lpstr>Deadliny a termíny jarního semestru 2023</vt:lpstr>
      <vt:lpstr>Deadliny a termíny jarního semestru 2023</vt:lpstr>
      <vt:lpstr>Deadliny a termíny jarního semestru 2023</vt:lpstr>
      <vt:lpstr>Další odkazy ke sdílení</vt:lpstr>
      <vt:lpstr>Prostor pro dotazy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Portfolia na KISKu</dc:title>
  <dc:creator>Kramosilová, Simona</dc:creator>
  <cp:lastModifiedBy>Simona Kramosilová</cp:lastModifiedBy>
  <cp:revision>42</cp:revision>
  <cp:lastPrinted>1601-01-01T00:00:00Z</cp:lastPrinted>
  <dcterms:created xsi:type="dcterms:W3CDTF">2022-09-12T12:03:06Z</dcterms:created>
  <dcterms:modified xsi:type="dcterms:W3CDTF">2023-02-13T07:35:56Z</dcterms:modified>
</cp:coreProperties>
</file>