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6C570E-BAC9-44D4-B479-6A845D1E0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F0EBD8-9427-4808-BB9E-42A9BAB57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347A69-FAF5-4BE6-948F-680A80274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0EBD-328A-46DD-9910-165C95FAA0DA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0AA93B-735B-49B1-B07C-9FA0957EF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930A26-914F-4834-84F5-1CF8C239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E0C4-DF5F-4E0F-BC41-C50037CBE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9260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612441-F7D3-47BD-B037-BF904C4A7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0FD1001-B0AC-4C44-B4E2-2EF9FB552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3030BE-9392-4CCC-8FE7-D4481547F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0EBD-328A-46DD-9910-165C95FAA0DA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1FE538-D19D-43E9-917B-71B6F5A6B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1A9FA7-5300-4D92-BCB9-4A276FFB2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E0C4-DF5F-4E0F-BC41-C50037CBE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3151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76037A0-F79D-4444-AF84-EE953665D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876FFA5-3B08-4AF3-AAFE-5022D8C07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402FA9-6975-4275-9B18-BF17A9E2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0EBD-328A-46DD-9910-165C95FAA0DA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31ACF19-EF83-47AE-8EBD-2CAE66D41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B203CB-3E12-44B1-BBDD-9E0B6B370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E0C4-DF5F-4E0F-BC41-C50037CBE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56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093C2-2D50-4AB3-BDBB-A08ABE31D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F41527-E34F-4959-8BBB-C44B3E9E0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AC9349-E6C5-49E1-A02B-263D5D892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0EBD-328A-46DD-9910-165C95FAA0DA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4D94EA-DBFB-45CA-9839-4E2661D77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BF000C-3CF3-451E-978E-BF898501E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E0C4-DF5F-4E0F-BC41-C50037CBE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58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AD5BEE-770C-42DF-889C-6CED9713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D37406-CBE6-45CA-89CE-D8178357D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F38E81-1191-4547-A015-44D9CA84C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0EBD-328A-46DD-9910-165C95FAA0DA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15EA9E-20AE-4FF2-B507-2507F0BC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C0562A-E945-42DA-A754-5E2988C1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E0C4-DF5F-4E0F-BC41-C50037CBE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10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D63222-F3F6-44A5-859E-A2DC0A870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ED79AA-D725-4372-9A30-B0B4F921B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285E89A-A3DD-43D5-BCD7-887E035AE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E0783E0-F8A5-4FFA-8817-D16F26040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0EBD-328A-46DD-9910-165C95FAA0DA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69A3350-DF8E-4614-9DF8-E5DE1B287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83A0E55-2FFA-4241-A9A8-34AB41ACC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E0C4-DF5F-4E0F-BC41-C50037CBE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16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9210D8-7049-44CE-97C4-A86992D7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C7F66B-8FCE-415B-81C2-EDD156BE0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F29DE0F-8C46-4E93-8FCA-9CEC85398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DE008F2-3ED1-4DAC-9DDC-A71C2EA031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5D577DF-6B33-4402-83B7-406FFD3E5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490C2A0-5446-4CA9-A3F5-3F5BC531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0EBD-328A-46DD-9910-165C95FAA0DA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308424B-F4CB-45AF-B960-DAA6FEA0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19E0FCE-57A5-4F6D-B09F-FC13AFEE5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E0C4-DF5F-4E0F-BC41-C50037CBE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20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102F06-C8DE-491A-A310-62DC89DA6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158094-0312-4F50-B4AA-13F9EEAE1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0EBD-328A-46DD-9910-165C95FAA0DA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61977E1-3BDA-4E18-8DD6-A2B96A50A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D485639-5E41-4EC7-A292-E0E7B8832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E0C4-DF5F-4E0F-BC41-C50037CBE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957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38442D7-44BB-468A-A3D1-F278B743B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0EBD-328A-46DD-9910-165C95FAA0DA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1EF127D-91EF-49FE-B008-34E7B7E2D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C8A0F62-99D8-4097-B374-99CB84405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E0C4-DF5F-4E0F-BC41-C50037CBE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17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8A6A5-EEA7-442E-8476-BE7540E8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16FEDC-9D56-4F5E-9617-B143D7CE7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66A275E-0E7B-4D07-9793-6A05F2FDF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E915951-B8A5-479B-8F1B-A7B31AD76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0EBD-328A-46DD-9910-165C95FAA0DA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E9054A5-01A4-4F99-9D57-C8ED23E64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97047B7-9AE2-453F-9584-46D4BF83F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E0C4-DF5F-4E0F-BC41-C50037CBE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086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5FE215-AF58-45F2-B3C7-60572916A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4D1E6C0-98C8-4AF8-B148-DDCEA6FE8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05062BC-31F6-4D6A-A4D6-63ADD37F6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BEDC228-FAD2-4A26-8725-0A555A0F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0EBD-328A-46DD-9910-165C95FAA0DA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71FEF23-2711-49C5-A35F-988A21EEF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5F97E71-0537-420C-A973-98E0A078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E0C4-DF5F-4E0F-BC41-C50037CBE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950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5CDB446-99E7-4F67-8D18-D96C0548D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6FAF98-A298-440F-B8FC-4A0F764E6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8E56BD-E3A6-4F7B-820A-3BE5898F4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40EBD-328A-46DD-9910-165C95FAA0DA}" type="datetimeFigureOut">
              <a:rPr lang="cs-CZ" smtClean="0"/>
              <a:t>06.05.2021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1FD978-53FF-4609-A8B7-7B35FA48B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3C452D-8282-4D74-9D31-F5552C092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EE0C4-DF5F-4E0F-BC41-C50037CBE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512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oodrow_Wilson" TargetMode="External"/><Relationship Id="rId13" Type="http://schemas.openxmlformats.org/officeDocument/2006/relationships/hyperlink" Target="https://en.wikipedia.org/wiki/Alfred_Milner,_1st_Viscount_Milner" TargetMode="External"/><Relationship Id="rId18" Type="http://schemas.openxmlformats.org/officeDocument/2006/relationships/hyperlink" Target="https://en.wikipedia.org/wiki/George_Riddell,_1st_Baron_Riddell" TargetMode="External"/><Relationship Id="rId26" Type="http://schemas.openxmlformats.org/officeDocument/2006/relationships/hyperlink" Target="https://en.wikipedia.org/wiki/Louis_Botha" TargetMode="External"/><Relationship Id="rId3" Type="http://schemas.openxmlformats.org/officeDocument/2006/relationships/hyperlink" Target="https://en.wikipedia.org/wiki/Hermann_M%C3%BCller_(politician)" TargetMode="External"/><Relationship Id="rId21" Type="http://schemas.openxmlformats.org/officeDocument/2006/relationships/hyperlink" Target="https://en.wikipedia.org/wiki/Maurice_Hankey,_1st_Baron_Hankey" TargetMode="External"/><Relationship Id="rId7" Type="http://schemas.openxmlformats.org/officeDocument/2006/relationships/hyperlink" Target="https://en.wikipedia.org/wiki/Robert_Lansing" TargetMode="External"/><Relationship Id="rId12" Type="http://schemas.openxmlformats.org/officeDocument/2006/relationships/hyperlink" Target="https://en.wikipedia.org/wiki/Arthur_Balfour" TargetMode="External"/><Relationship Id="rId17" Type="http://schemas.openxmlformats.org/officeDocument/2006/relationships/hyperlink" Target="https://en.wikipedia.org/wiki/Afonso_Costa" TargetMode="External"/><Relationship Id="rId25" Type="http://schemas.openxmlformats.org/officeDocument/2006/relationships/hyperlink" Target="https://en.wikipedia.org/wiki/Paul_Hymans" TargetMode="External"/><Relationship Id="rId2" Type="http://schemas.openxmlformats.org/officeDocument/2006/relationships/hyperlink" Target="https://en.wikipedia.org/wiki/Johannes_Bell" TargetMode="External"/><Relationship Id="rId16" Type="http://schemas.openxmlformats.org/officeDocument/2006/relationships/hyperlink" Target="https://en.wikipedia.org/wiki/Eleftherios_Venizelos" TargetMode="External"/><Relationship Id="rId20" Type="http://schemas.openxmlformats.org/officeDocument/2006/relationships/hyperlink" Target="https://en.wikipedia.org/wiki/St%C3%A9phen_Pich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Henry_White_(diplomat)" TargetMode="External"/><Relationship Id="rId11" Type="http://schemas.openxmlformats.org/officeDocument/2006/relationships/hyperlink" Target="https://en.wikipedia.org/wiki/Bonar_Law" TargetMode="External"/><Relationship Id="rId24" Type="http://schemas.openxmlformats.org/officeDocument/2006/relationships/hyperlink" Target="https://en.wikipedia.org/wiki/Vittorio_Emanuele_Orlando" TargetMode="External"/><Relationship Id="rId5" Type="http://schemas.openxmlformats.org/officeDocument/2006/relationships/hyperlink" Target="https://en.wikipedia.org/wiki/Edward_M._House" TargetMode="External"/><Relationship Id="rId15" Type="http://schemas.openxmlformats.org/officeDocument/2006/relationships/hyperlink" Target="https://en.wikipedia.org/wiki/Saionji_Kinmochi" TargetMode="External"/><Relationship Id="rId23" Type="http://schemas.openxmlformats.org/officeDocument/2006/relationships/hyperlink" Target="https://en.wikipedia.org/wiki/Ganga_Singh" TargetMode="External"/><Relationship Id="rId28" Type="http://schemas.openxmlformats.org/officeDocument/2006/relationships/image" Target="../media/image2.png"/><Relationship Id="rId10" Type="http://schemas.openxmlformats.org/officeDocument/2006/relationships/hyperlink" Target="https://en.wikipedia.org/wiki/David_Lloyd_George" TargetMode="External"/><Relationship Id="rId19" Type="http://schemas.openxmlformats.org/officeDocument/2006/relationships/hyperlink" Target="https://en.wikipedia.org/wiki/George_Eulas_Foster" TargetMode="External"/><Relationship Id="rId4" Type="http://schemas.openxmlformats.org/officeDocument/2006/relationships/hyperlink" Target="https://en.wikipedia.org/wiki/Tasker_H._Bliss" TargetMode="External"/><Relationship Id="rId9" Type="http://schemas.openxmlformats.org/officeDocument/2006/relationships/hyperlink" Target="https://en.wikipedia.org/wiki/Georges_Clemenceau" TargetMode="External"/><Relationship Id="rId14" Type="http://schemas.openxmlformats.org/officeDocument/2006/relationships/hyperlink" Target="https://en.wikipedia.org/wiki/George_Nicoll_Barnes" TargetMode="External"/><Relationship Id="rId22" Type="http://schemas.openxmlformats.org/officeDocument/2006/relationships/hyperlink" Target="https://en.wikipedia.org/wiki/Edwin_Samuel_Montagu" TargetMode="External"/><Relationship Id="rId27" Type="http://schemas.openxmlformats.org/officeDocument/2006/relationships/hyperlink" Target="https://en.wikipedia.org/wiki/Billy_Hughe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82D36-9050-4D2A-88BD-8C3C66CFC9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Verailleský</a:t>
            </a:r>
            <a:r>
              <a:rPr lang="cs-CZ" dirty="0"/>
              <a:t> systém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5A8E57-7145-4A33-8E22-3705D0BED6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77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B5E5D9-6EB0-44BE-900A-2ABECF86A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David </a:t>
            </a:r>
            <a:r>
              <a:rPr lang="cs-CZ" dirty="0" err="1"/>
              <a:t>Lloyd</a:t>
            </a:r>
            <a:r>
              <a:rPr lang="cs-CZ" dirty="0"/>
              <a:t> George, Vittorio Orlando, Georges </a:t>
            </a:r>
            <a:r>
              <a:rPr lang="cs-CZ" dirty="0" err="1"/>
              <a:t>Clemenceau</a:t>
            </a:r>
            <a:r>
              <a:rPr lang="cs-CZ" dirty="0"/>
              <a:t>, </a:t>
            </a:r>
            <a:r>
              <a:rPr lang="cs-CZ" dirty="0" err="1"/>
              <a:t>Woodrow</a:t>
            </a:r>
            <a:r>
              <a:rPr lang="cs-CZ" dirty="0"/>
              <a:t> Wilson</a:t>
            </a:r>
          </a:p>
        </p:txBody>
      </p:sp>
      <p:pic>
        <p:nvPicPr>
          <p:cNvPr id="5" name="Zástupný obsah 4" descr="Obsah obrázku text, osoba, budova, exteriér&#10;&#10;Popis byl vytvořen automaticky">
            <a:extLst>
              <a:ext uri="{FF2B5EF4-FFF2-40B4-BE49-F238E27FC236}">
                <a16:creationId xmlns:a16="http://schemas.microsoft.com/office/drawing/2014/main" id="{C6F74DA6-97D7-4D96-B530-569339488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63" y="1825625"/>
            <a:ext cx="5668874" cy="4351338"/>
          </a:xfrm>
        </p:spPr>
      </p:pic>
    </p:spTree>
    <p:extLst>
      <p:ext uri="{BB962C8B-B14F-4D97-AF65-F5344CB8AC3E}">
        <p14:creationId xmlns:p14="http://schemas.microsoft.com/office/powerpoint/2010/main" val="10632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EA3D4E-30F7-40F1-8477-B496FD6B7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000" b="0" i="1" dirty="0">
                <a:effectLst/>
                <a:latin typeface="Arial" panose="020B0604020202020204" pitchFamily="34" charset="0"/>
              </a:rPr>
              <a:t>Podpis mírové smlouvy. Vpředu: 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2" tooltip="en:Johannes Bel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 Johannes Bell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 (</a:t>
            </a:r>
            <a:r>
              <a:rPr lang="cs-CZ" sz="1000" dirty="0">
                <a:latin typeface="Arial" panose="020B0604020202020204" pitchFamily="34" charset="0"/>
              </a:rPr>
              <a:t>N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ěmecko) podepisuje s 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3" tooltip="en:Hermann Müller (politician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Hermannem Muller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</a:rPr>
              <a:t>em.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</a:rPr>
              <a:t>Sedíci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</a:rPr>
              <a:t> z leva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 </a:t>
            </a:r>
            <a:r>
              <a:rPr lang="cs-CZ" sz="1000" dirty="0">
                <a:latin typeface="Arial" panose="020B0604020202020204" pitchFamily="34" charset="0"/>
              </a:rPr>
              <a:t>g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4" tooltip="en:Tasker H. Blis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enerál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4" tooltip="en:Tasker H. Blis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Tasker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4" tooltip="en:Tasker H. Blis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4" tooltip="en:Tasker H. Blis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Bliss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, 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5" tooltip="en:Edward M. Hous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 E M House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, 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6" tooltip="en:Henry White (diplomat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Henry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6" tooltip="en:Henry White (diplomat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White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, 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7" tooltip="en:Robert Lans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Robert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7" tooltip="en:Robert Lans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Lansing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</a:rPr>
              <a:t> (ministr zahraničí USA)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, </a:t>
            </a:r>
            <a:r>
              <a:rPr lang="cs-CZ" sz="1000" dirty="0">
                <a:latin typeface="Arial" panose="020B0604020202020204" pitchFamily="34" charset="0"/>
              </a:rPr>
              <a:t>p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8" tooltip="en:Woodrow Wils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resident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8" tooltip="en:Woodrow Wils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Woodrow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8" tooltip="en:Woodrow Wils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Wilson</a:t>
            </a:r>
            <a:r>
              <a:rPr lang="cs-CZ" sz="1000" u="none" strike="noStrike" dirty="0">
                <a:latin typeface="Arial" panose="020B0604020202020204" pitchFamily="34" charset="0"/>
              </a:rPr>
              <a:t>,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 </a:t>
            </a:r>
            <a:r>
              <a:rPr lang="cs-CZ" sz="1000" dirty="0">
                <a:latin typeface="Arial" panose="020B0604020202020204" pitchFamily="34" charset="0"/>
              </a:rPr>
              <a:t>francouzský prezident 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9" tooltip="en:Georges Clemence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 Georges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9" tooltip="en:Georges Clemencea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Clemenceau</a:t>
            </a:r>
            <a:r>
              <a:rPr lang="cs-CZ" sz="1000" u="none" strike="noStrike" dirty="0">
                <a:latin typeface="Arial" panose="020B0604020202020204" pitchFamily="34" charset="0"/>
              </a:rPr>
              <a:t>, britský ministerský předseda 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10" tooltip="en:David Lloyd Geor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10" tooltip="en:David Lloyd Geor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Lloyd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10" tooltip="en:David Lloyd Geor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George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, ministr financí </a:t>
            </a:r>
            <a:r>
              <a:rPr lang="cs-CZ" sz="1000" dirty="0">
                <a:latin typeface="Arial" panose="020B0604020202020204" pitchFamily="34" charset="0"/>
              </a:rPr>
              <a:t>Velké Británie 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11" tooltip="en:Bonar La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 A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11" tooltip="en:Bonar La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Bonar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11" tooltip="en:Bonar La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11" tooltip="en:Bonar La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Law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, Ministr zahraničí Velké Británie 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12" tooltip="en:Arthur Balfou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 Arthur J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12" tooltip="en:Arthur Balfou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Balfour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, ministr války Velké </a:t>
            </a:r>
            <a:r>
              <a:rPr lang="cs-CZ" sz="1000" b="0" i="0" dirty="0" err="1">
                <a:effectLst/>
                <a:latin typeface="Arial" panose="020B0604020202020204" pitchFamily="34" charset="0"/>
              </a:rPr>
              <a:t>británie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13" tooltip="en:Alfred Milner, 1st Viscount Miln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Viscount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13" tooltip="en:Alfred Milner, 1st Viscount Miln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13" tooltip="en:Alfred Milner, 1st Viscount Miln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Milner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, 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14" tooltip="en:George Nicoll Barn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 G N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14" tooltip="en:George Nicoll Barn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Barnes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; 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15" tooltip="en:Saionji Kinmoch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15" tooltip="en:Saionji Kinmoch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Marquis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15" tooltip="en:Saionji Kinmoch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15" tooltip="en:Saionji Kinmoch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Saionzi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 (Japonsko). Stojící z leva 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16" tooltip="en:Eleftherios Venizelo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16" tooltip="en:Eleftherios Venizelo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Eleutherios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16" tooltip="en:Eleftherios Venizelo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16" tooltip="en:Eleftherios Venizelo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Venizelos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; 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17" tooltip="en:Afonso Cost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17" tooltip="en:Afonso Cost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Affonso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17" tooltip="en:Afonso Cost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17" tooltip="en:Afonso Cost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Costa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 (Portugalsko); 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18" tooltip="en:George Riddell, 1st Baron Riddel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Lord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18" tooltip="en:George Riddell, 1st Baron Riddel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Riddell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 (</a:t>
            </a:r>
            <a:r>
              <a:rPr lang="cs-CZ" sz="1000" b="0" i="0" dirty="0" err="1">
                <a:effectLst/>
                <a:latin typeface="Arial" panose="020B0604020202020204" pitchFamily="34" charset="0"/>
              </a:rPr>
              <a:t>British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cs-CZ" sz="1000" b="0" i="0" dirty="0" err="1">
                <a:effectLst/>
                <a:latin typeface="Arial" panose="020B0604020202020204" pitchFamily="34" charset="0"/>
              </a:rPr>
              <a:t>Press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); 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19" tooltip="en:George Eulas Fost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Sir George E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19" tooltip="en:George Eulas Fost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Foster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 (</a:t>
            </a:r>
            <a:r>
              <a:rPr lang="cs-CZ" sz="1000" dirty="0">
                <a:latin typeface="Arial" panose="020B0604020202020204" pitchFamily="34" charset="0"/>
              </a:rPr>
              <a:t>K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anada); </a:t>
            </a:r>
            <a:r>
              <a:rPr lang="cs-CZ" sz="1000" dirty="0">
                <a:latin typeface="Arial" panose="020B0604020202020204" pitchFamily="34" charset="0"/>
              </a:rPr>
              <a:t>Nikola </a:t>
            </a:r>
            <a:r>
              <a:rPr lang="cs-CZ" sz="1000" dirty="0" err="1">
                <a:latin typeface="Arial" panose="020B0604020202020204" pitchFamily="34" charset="0"/>
              </a:rPr>
              <a:t>Pašić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; 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20" tooltip="en:Stéphen Pich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 Stephen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20" tooltip="en:Stéphen Pich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Pichon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 (</a:t>
            </a:r>
            <a:r>
              <a:rPr lang="cs-CZ" sz="1000" dirty="0">
                <a:latin typeface="Arial" panose="020B0604020202020204" pitchFamily="34" charset="0"/>
              </a:rPr>
              <a:t>ministr zahraničí Francie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); </a:t>
            </a:r>
            <a:r>
              <a:rPr lang="cs-CZ" sz="1000" dirty="0">
                <a:latin typeface="Arial" panose="020B0604020202020204" pitchFamily="34" charset="0"/>
              </a:rPr>
              <a:t>plukovník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21" tooltip="en:Maurice Hankey, 1st Baron Hanke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Sir Maurice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21" tooltip="en:Maurice Hankey, 1st Baron Hanke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Hankey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, 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22" tooltip="en:Edwin Samuel Montag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 Edwin S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22" tooltip="en:Edwin Samuel Montag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Montagu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 (V</a:t>
            </a:r>
            <a:r>
              <a:rPr lang="cs-CZ" sz="1000" dirty="0">
                <a:latin typeface="Arial" panose="020B0604020202020204" pitchFamily="34" charset="0"/>
              </a:rPr>
              <a:t>elká Británie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); </a:t>
            </a:r>
            <a:r>
              <a:rPr lang="cs-CZ" sz="1000" dirty="0" err="1">
                <a:latin typeface="Arial" panose="020B0604020202020204" pitchFamily="34" charset="0"/>
              </a:rPr>
              <a:t>Maharádža</a:t>
            </a:r>
            <a:r>
              <a:rPr lang="cs-CZ" sz="1000" dirty="0">
                <a:latin typeface="Arial" panose="020B0604020202020204" pitchFamily="34" charset="0"/>
              </a:rPr>
              <a:t> z 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23" tooltip="en:Ganga Singh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23" tooltip="en:Ganga Singh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Bikaner</a:t>
            </a:r>
            <a:r>
              <a:rPr lang="cs-CZ" sz="1000" dirty="0" err="1">
                <a:latin typeface="Arial" panose="020B0604020202020204" pitchFamily="34" charset="0"/>
              </a:rPr>
              <a:t>u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 (Indie); 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24" tooltip="en:Vittorio Emanuele Orland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Vittorio Emanuele Orlando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 (</a:t>
            </a:r>
            <a:r>
              <a:rPr lang="cs-CZ" sz="1000" dirty="0">
                <a:latin typeface="Arial" panose="020B0604020202020204" pitchFamily="34" charset="0"/>
              </a:rPr>
              <a:t>italský premiér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); 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25" tooltip="en:Paul Hyma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25" tooltip="en:Paul Hyma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Hymans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 (Belgie); 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26" tooltip="en:Louis Both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Generál Louis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26" tooltip="en:Louis Both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Botha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 (</a:t>
            </a:r>
            <a:r>
              <a:rPr lang="cs-CZ" sz="1000" b="0" i="0" dirty="0" err="1">
                <a:effectLst/>
                <a:latin typeface="Arial" panose="020B0604020202020204" pitchFamily="34" charset="0"/>
              </a:rPr>
              <a:t>South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 </a:t>
            </a:r>
            <a:r>
              <a:rPr lang="cs-CZ" sz="1000" b="0" i="0" dirty="0" err="1">
                <a:effectLst/>
                <a:latin typeface="Arial" panose="020B0604020202020204" pitchFamily="34" charset="0"/>
              </a:rPr>
              <a:t>Africa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); </a:t>
            </a:r>
            <a:r>
              <a:rPr lang="cs-CZ" sz="1000" b="0" i="0" u="none" strike="noStrike" dirty="0">
                <a:effectLst/>
                <a:latin typeface="Arial" panose="020B0604020202020204" pitchFamily="34" charset="0"/>
                <a:hlinkClick r:id="rId27" tooltip="en:Billy Hugh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W. M. </a:t>
            </a:r>
            <a:r>
              <a:rPr lang="cs-CZ" sz="1000" b="0" i="0" u="none" strike="noStrike" dirty="0" err="1">
                <a:effectLst/>
                <a:latin typeface="Arial" panose="020B0604020202020204" pitchFamily="34" charset="0"/>
                <a:hlinkClick r:id="rId27" tooltip="en:Billy Hugh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Hughes</a:t>
            </a:r>
            <a:r>
              <a:rPr lang="cs-CZ" sz="1000" b="0" i="0" dirty="0">
                <a:effectLst/>
                <a:latin typeface="Arial" panose="020B0604020202020204" pitchFamily="34" charset="0"/>
              </a:rPr>
              <a:t> </a:t>
            </a:r>
            <a:r>
              <a:rPr lang="cs-CZ" sz="1000" b="0" i="0">
                <a:effectLst/>
                <a:latin typeface="Arial" panose="020B0604020202020204" pitchFamily="34" charset="0"/>
              </a:rPr>
              <a:t>(Austrálie). </a:t>
            </a:r>
            <a:endParaRPr lang="cs-CZ" sz="20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D591761-342C-4ECA-B271-EB22960ED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8"/>
          <a:stretch>
            <a:fillRect/>
          </a:stretch>
        </p:blipFill>
        <p:spPr>
          <a:xfrm>
            <a:off x="3421930" y="1932495"/>
            <a:ext cx="5279010" cy="472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14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7FB586B-2851-4025-A0C1-F4E148B5E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39" y="0"/>
            <a:ext cx="1108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21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CCD5CDB-244B-4BB3-971C-CDD939D4B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562" y="1047750"/>
            <a:ext cx="62388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84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C0F7D79-7B9D-4444-9B84-9FE6DB720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28" y="0"/>
            <a:ext cx="5225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23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AB06A82-6C5B-4E99-B5F5-CAC495852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457200"/>
            <a:ext cx="826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650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190</Words>
  <Application>Microsoft Office PowerPoint</Application>
  <PresentationFormat>Širokoúhlá obrazovka</PresentationFormat>
  <Paragraphs>3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Motiv Office</vt:lpstr>
      <vt:lpstr>Verailleský systém</vt:lpstr>
      <vt:lpstr> David Lloyd George, Vittorio Orlando, Georges Clemenceau, Woodrow Wilson</vt:lpstr>
      <vt:lpstr>Podpis mírové smlouvy. Vpředu: Dr Johannes Bell (Německo) podepisuje s Hermannem Mullerem. Sedíci z leva generál Tasker H Bliss, Col E M House, Henry White,  Robert Lansing (ministr zahraničí USA), president Woodrow Wilson, francouzský prezident M Georges Clemenceau, britský ministerský předseda D Lloyd George, ministr financí Velké Británie Mr A Bonar Law, Ministr zahraničí Velké Británie Mr Arthur J Balfour, ministr války Velké británie Viscount Milner, Mr G N Barnes;  Marquis Saionzi (Japonsko). Stojící z leva M Eleutherios Venizelos; Dr Affonso Costa (Portugalsko); Lord Riddell (British Press); Sir George E Foster (Kanada); Nikola Pašić; M Stephen Pichon (ministr zahraničí Francie); plukovník Sir Maurice Hankey, Mr Edwin S Montagu (Velká Británie); Maharádža z  Bikaneru (Indie);  Vittorio Emanuele Orlando (italský premiér); Paul Hymans (Belgie); Generál Louis Botha (South Africa);  W. M. Hughes (Austrálie). 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Verailleský systém</dc:title>
  <dc:creator>Václav Štěpánek</dc:creator>
  <cp:lastModifiedBy>Václav Štěpánek</cp:lastModifiedBy>
  <cp:revision>5</cp:revision>
  <dcterms:created xsi:type="dcterms:W3CDTF">2021-04-22T09:32:24Z</dcterms:created>
  <dcterms:modified xsi:type="dcterms:W3CDTF">2021-05-06T09:17:55Z</dcterms:modified>
</cp:coreProperties>
</file>